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bookmarkIdSeed="3" embedTrueTypeFonts="1">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type="screen16x9" cy="6858000" cx="12192000"/>
  <p:notesSz cx="6858000" cy="9144000"/>
  <p:embeddedFontLst>
    <p:embeddedFont>
      <p:font typeface="Calibri" panose="020F0502020204030204" pitchFamily="34" charset="0"/>
      <p:regular r:id="rId33"/>
      <p:bold r:id="rId34"/>
      <p:italic r:id="rId35"/>
      <p:boldItalic r:id="rId36"/>
    </p:embeddedFont>
    <p:embeddedFont>
      <p:font typeface="Segoe Print" panose="02000600000000000000" pitchFamily="2" charset="0"/>
      <p:regular r:id="rId37"/>
      <p:bold r:id="rId38"/>
    </p:embeddedFont>
    <p:embeddedFont>
      <p:font typeface="UTM Avo" panose="02040603050506020204" pitchFamily="18" charset="0"/>
      <p:regular r:id="rId39"/>
      <p:bold r:id="rId40"/>
      <p:italic r:id="rId41"/>
      <p:boldItalic r:id="rId42"/>
    </p:embeddedFont>
    <p:embeddedFont>
      <p:font typeface="UTM Cookies" panose="02040603050506020204" pitchFamily="18" charset="0"/>
      <p:regular r:id="rId43"/>
    </p:embeddedFont>
  </p:embeddedFontLst>
  <p:defaultTextStyle>
    <a:defPPr>
      <a:defRPr lang="vi-V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FFF789"/>
    <a:srgbClr val="E46C0A"/>
    <a:srgbClr val="FF6600"/>
    <a:srgbClr val="E07235"/>
    <a:srgbClr val="FFFBCD"/>
    <a:srgbClr val="FDDEEB"/>
    <a:srgbClr val="EB54E9"/>
    <a:srgbClr val="D34CD6"/>
    <a:srgbClr val="D8F3FC"/>
    <a:srgbClr val="EF5F5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7655" autoAdjust="0"/>
    <p:restoredTop sz="94660"/>
  </p:normalViewPr>
  <p:slideViewPr>
    <p:cSldViewPr snapToGrid="0">
      <p:cViewPr>
        <p:scale>
          <a:sx n="50" d="100"/>
          <a:sy n="50" d="100"/>
        </p:scale>
        <p:origin x="-30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font" Target="fonts/font1.fntdata"/><Relationship Id="rId34" Type="http://schemas.openxmlformats.org/officeDocument/2006/relationships/font" Target="fonts/font2.fntdata"/><Relationship Id="rId35" Type="http://schemas.openxmlformats.org/officeDocument/2006/relationships/font" Target="fonts/font3.fntdata"/><Relationship Id="rId36" Type="http://schemas.openxmlformats.org/officeDocument/2006/relationships/font" Target="fonts/font4.fntdata"/><Relationship Id="rId37" Type="http://schemas.openxmlformats.org/officeDocument/2006/relationships/font" Target="fonts/font5.fntdata"/><Relationship Id="rId38" Type="http://schemas.openxmlformats.org/officeDocument/2006/relationships/font" Target="fonts/font6.fntdata"/><Relationship Id="rId39" Type="http://schemas.openxmlformats.org/officeDocument/2006/relationships/font" Target="fonts/font7.fntdata"/><Relationship Id="rId40" Type="http://schemas.openxmlformats.org/officeDocument/2006/relationships/font" Target="fonts/font8.fntdata"/><Relationship Id="rId41" Type="http://schemas.openxmlformats.org/officeDocument/2006/relationships/font" Target="fonts/font9.fntdata"/><Relationship Id="rId42" Type="http://schemas.openxmlformats.org/officeDocument/2006/relationships/font" Target="fonts/font10.fntdata"/><Relationship Id="rId43" Type="http://schemas.openxmlformats.org/officeDocument/2006/relationships/font" Target="fonts/font11.fntdata"/><Relationship Id="rId44" Type="http://schemas.openxmlformats.org/officeDocument/2006/relationships/tableStyles" Target="tableStyles.xml"/><Relationship Id="rId45" Type="http://schemas.openxmlformats.org/officeDocument/2006/relationships/presProps" Target="presProps.xml"/><Relationship Id="rId46" Type="http://schemas.openxmlformats.org/officeDocument/2006/relationships/viewProps" Target="viewProps.xml"/><Relationship Id="rId4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469" name=""/>
        <p:cNvGrpSpPr/>
        <p:nvPr/>
      </p:nvGrpSpPr>
      <p:grpSpPr>
        <a:xfrm>
          <a:off x="0" y="0"/>
          <a:ext cx="0" cy="0"/>
          <a:chOff x="0" y="0"/>
          <a:chExt cx="0" cy="0"/>
        </a:xfrm>
      </p:grpSpPr>
      <p:sp>
        <p:nvSpPr>
          <p:cNvPr id="1052586" name="Header Placeholder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lang="en-US"/>
          </a:p>
        </p:txBody>
      </p:sp>
      <p:sp>
        <p:nvSpPr>
          <p:cNvPr id="1052587" name="Date Placeholder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A9623CD6-BC69-4FAB-A085-9D9848133995}" type="datetimeFigureOut">
              <a:rPr lang="en-US" smtClean="0"/>
              <a:t>18-Feb-23</a:t>
            </a:fld>
            <a:endParaRPr lang="en-US"/>
          </a:p>
        </p:txBody>
      </p:sp>
      <p:sp>
        <p:nvSpPr>
          <p:cNvPr id="1052588" name="Slide Image Placeholder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lang="en-US"/>
          </a:p>
        </p:txBody>
      </p:sp>
      <p:sp>
        <p:nvSpPr>
          <p:cNvPr id="1052589"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590"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lang="en-US"/>
          </a:p>
        </p:txBody>
      </p:sp>
      <p:sp>
        <p:nvSpPr>
          <p:cNvPr id="1052591"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C9311CA4-9036-4EF8-AB62-128503DB366E}" type="slidenum">
              <a:rPr lang="en-US" smtClean="0"/>
              <a:t>‹#›</a:t>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38" name=""/>
        <p:cNvGrpSpPr/>
        <p:nvPr/>
      </p:nvGrpSpPr>
      <p:grpSpPr>
        <a:xfrm>
          <a:off x="0" y="0"/>
          <a:ext cx="0" cy="0"/>
          <a:chOff x="0" y="0"/>
          <a:chExt cx="0" cy="0"/>
        </a:xfrm>
      </p:grpSpPr>
      <p:grpSp>
        <p:nvGrpSpPr>
          <p:cNvPr id="39" name="Google Shape;992;p14"/>
          <p:cNvGrpSpPr/>
          <p:nvPr userDrawn="1"/>
        </p:nvGrpSpPr>
        <p:grpSpPr>
          <a:xfrm>
            <a:off x="395894" y="219519"/>
            <a:ext cx="11613234" cy="6240131"/>
            <a:chOff x="395894" y="219519"/>
            <a:chExt cx="8518865" cy="4788281"/>
          </a:xfrm>
        </p:grpSpPr>
        <p:sp>
          <p:nvSpPr>
            <p:cNvPr id="1048578"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0" name="Google Shape;994;p14"/>
            <p:cNvGrpSpPr/>
            <p:nvPr/>
          </p:nvGrpSpPr>
          <p:grpSpPr>
            <a:xfrm>
              <a:off x="8341543" y="2282008"/>
              <a:ext cx="569676" cy="380612"/>
              <a:chOff x="8341543" y="2282008"/>
              <a:chExt cx="569676" cy="380612"/>
            </a:xfrm>
          </p:grpSpPr>
          <p:sp>
            <p:nvSpPr>
              <p:cNvPr id="1048579"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0"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581"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1" name="Google Shape;998;p14"/>
            <p:cNvGrpSpPr/>
            <p:nvPr/>
          </p:nvGrpSpPr>
          <p:grpSpPr>
            <a:xfrm>
              <a:off x="8341543" y="1721094"/>
              <a:ext cx="569676" cy="380612"/>
              <a:chOff x="8341543" y="1721094"/>
              <a:chExt cx="569676" cy="380612"/>
            </a:xfrm>
          </p:grpSpPr>
          <p:sp>
            <p:nvSpPr>
              <p:cNvPr id="1048582"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3"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2" name="Google Shape;1001;p14"/>
            <p:cNvGrpSpPr/>
            <p:nvPr/>
          </p:nvGrpSpPr>
          <p:grpSpPr>
            <a:xfrm>
              <a:off x="8346273" y="1183592"/>
              <a:ext cx="568486" cy="388014"/>
              <a:chOff x="8346273" y="1183592"/>
              <a:chExt cx="568486" cy="388014"/>
            </a:xfrm>
          </p:grpSpPr>
          <p:sp>
            <p:nvSpPr>
              <p:cNvPr id="1048584"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5"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3" name="Google Shape;1004;p14"/>
            <p:cNvGrpSpPr/>
            <p:nvPr/>
          </p:nvGrpSpPr>
          <p:grpSpPr>
            <a:xfrm>
              <a:off x="8341543" y="606635"/>
              <a:ext cx="569676" cy="388014"/>
              <a:chOff x="8341543" y="606635"/>
              <a:chExt cx="569676" cy="388014"/>
            </a:xfrm>
          </p:grpSpPr>
          <p:sp>
            <p:nvSpPr>
              <p:cNvPr id="1048586"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7"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4" name="Google Shape;1007;p14"/>
            <p:cNvGrpSpPr/>
            <p:nvPr/>
          </p:nvGrpSpPr>
          <p:grpSpPr>
            <a:xfrm>
              <a:off x="8341543" y="2842933"/>
              <a:ext cx="569676" cy="380612"/>
              <a:chOff x="8341543" y="2282008"/>
              <a:chExt cx="569676" cy="380612"/>
            </a:xfrm>
          </p:grpSpPr>
          <p:sp>
            <p:nvSpPr>
              <p:cNvPr id="1048588"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9"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5" name="Google Shape;1010;p14"/>
            <p:cNvGrpSpPr/>
            <p:nvPr/>
          </p:nvGrpSpPr>
          <p:grpSpPr>
            <a:xfrm>
              <a:off x="8341543" y="3403858"/>
              <a:ext cx="569676" cy="380612"/>
              <a:chOff x="8341543" y="2282008"/>
              <a:chExt cx="569676" cy="380612"/>
            </a:xfrm>
          </p:grpSpPr>
          <p:sp>
            <p:nvSpPr>
              <p:cNvPr id="1048590"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91"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592"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93"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grpSp>
        <p:nvGrpSpPr>
          <p:cNvPr id="46" name="Google Shape;1016;p14"/>
          <p:cNvGrpSpPr/>
          <p:nvPr userDrawn="1"/>
        </p:nvGrpSpPr>
        <p:grpSpPr>
          <a:xfrm>
            <a:off x="989192" y="5645930"/>
            <a:ext cx="615189" cy="535538"/>
            <a:chOff x="2495125" y="2142250"/>
            <a:chExt cx="444275" cy="398525"/>
          </a:xfrm>
        </p:grpSpPr>
        <p:sp>
          <p:nvSpPr>
            <p:cNvPr id="1048594" name="Google Shape;1017;p14"/>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95" name="Google Shape;1018;p14"/>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7" name="Google Shape;1019;p14"/>
          <p:cNvGrpSpPr/>
          <p:nvPr userDrawn="1"/>
        </p:nvGrpSpPr>
        <p:grpSpPr>
          <a:xfrm>
            <a:off x="10177821" y="427685"/>
            <a:ext cx="403468" cy="378112"/>
            <a:chOff x="3243875" y="2372825"/>
            <a:chExt cx="291375" cy="281375"/>
          </a:xfrm>
        </p:grpSpPr>
        <p:sp>
          <p:nvSpPr>
            <p:cNvPr id="1048596" name="Google Shape;1020;p14"/>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97" name="Google Shape;1021;p14"/>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98" name="Google Shape;1022;p14"/>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99" name="Google Shape;1023;p14"/>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0" name="Google Shape;1024;p14"/>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1" name="Google Shape;1025;p14"/>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2" name="Google Shape;1026;p14"/>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3" name="Google Shape;1027;p14"/>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4" name="Google Shape;1028;p14"/>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5" name="Google Shape;1029;p14"/>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8" name="Google Shape;1030;p14"/>
          <p:cNvGrpSpPr/>
          <p:nvPr userDrawn="1"/>
        </p:nvGrpSpPr>
        <p:grpSpPr>
          <a:xfrm>
            <a:off x="11004071" y="1043373"/>
            <a:ext cx="230796" cy="226531"/>
            <a:chOff x="4954425" y="2036375"/>
            <a:chExt cx="166675" cy="168575"/>
          </a:xfrm>
        </p:grpSpPr>
        <p:sp>
          <p:nvSpPr>
            <p:cNvPr id="1048606" name="Google Shape;1031;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7" name="Google Shape;1032;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608" name="Google Shape;1033;p14"/>
          <p:cNvSpPr/>
          <p:nvPr userDrawn="1"/>
        </p:nvSpPr>
        <p:spPr>
          <a:xfrm>
            <a:off x="2054612" y="6264683"/>
            <a:ext cx="164953" cy="109117"/>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9" name="Google Shape;1034;p14"/>
          <p:cNvSpPr/>
          <p:nvPr userDrawn="1"/>
        </p:nvSpPr>
        <p:spPr>
          <a:xfrm>
            <a:off x="10995521" y="6181468"/>
            <a:ext cx="120469" cy="8321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1048610" name="Google Shape;1036;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1" name="Google Shape;1037;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612"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3"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4"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5"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6"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7"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8"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19"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0"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1"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2"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3"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4"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5"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6"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7"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8"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29"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0"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1"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2"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3"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4"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5"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6"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7"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8"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39"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0"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1"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2"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3"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4"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5"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6"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7"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8"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9"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0"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1"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2"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3"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4"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5"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56"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50" name="Google Shape;2356;p30"/>
          <p:cNvGrpSpPr/>
          <p:nvPr userDrawn="1"/>
        </p:nvGrpSpPr>
        <p:grpSpPr>
          <a:xfrm>
            <a:off x="745412" y="1491606"/>
            <a:ext cx="9867486" cy="4773077"/>
            <a:chOff x="623255" y="927125"/>
            <a:chExt cx="7691377" cy="3871900"/>
          </a:xfrm>
          <a:solidFill>
            <a:schemeClr val="accent6">
              <a:lumMod val="60000"/>
              <a:lumOff val="40000"/>
            </a:schemeClr>
          </a:solidFill>
        </p:grpSpPr>
        <p:sp>
          <p:nvSpPr>
            <p:cNvPr id="1048657" name="Google Shape;2357;p30"/>
            <p:cNvSpPr/>
            <p:nvPr/>
          </p:nvSpPr>
          <p:spPr>
            <a:xfrm>
              <a:off x="2977025" y="927125"/>
              <a:ext cx="3134100" cy="14817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51" name="Google Shape;2358;p30"/>
            <p:cNvGrpSpPr/>
            <p:nvPr/>
          </p:nvGrpSpPr>
          <p:grpSpPr>
            <a:xfrm>
              <a:off x="623255" y="973375"/>
              <a:ext cx="7691377" cy="3825650"/>
              <a:chOff x="623255" y="973375"/>
              <a:chExt cx="7691377" cy="3825650"/>
            </a:xfrm>
            <a:grpFill/>
          </p:grpSpPr>
          <p:sp>
            <p:nvSpPr>
              <p:cNvPr id="1048658" name="Google Shape;2359;p30"/>
              <p:cNvSpPr/>
              <p:nvPr/>
            </p:nvSpPr>
            <p:spPr>
              <a:xfrm>
                <a:off x="623255" y="973375"/>
                <a:ext cx="7691377" cy="3825650"/>
              </a:xfrm>
              <a:custGeom>
                <a:avLst/>
                <a:ah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659" name="Google Shape;2360;p30"/>
              <p:cNvSpPr/>
              <p:nvPr/>
            </p:nvSpPr>
            <p:spPr>
              <a:xfrm>
                <a:off x="1878425" y="11851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0" name="Google Shape;2361;p30"/>
              <p:cNvSpPr/>
              <p:nvPr/>
            </p:nvSpPr>
            <p:spPr>
              <a:xfrm>
                <a:off x="5585525" y="32313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grpSp>
        <p:nvGrpSpPr>
          <p:cNvPr id="52" name="Google Shape;447;p27"/>
          <p:cNvGrpSpPr/>
          <p:nvPr userDrawn="1"/>
        </p:nvGrpSpPr>
        <p:grpSpPr>
          <a:xfrm>
            <a:off x="8391927" y="4047629"/>
            <a:ext cx="2301388" cy="1593766"/>
            <a:chOff x="4799733" y="3457797"/>
            <a:chExt cx="2301388" cy="1593766"/>
          </a:xfrm>
        </p:grpSpPr>
        <p:sp>
          <p:nvSpPr>
            <p:cNvPr id="1048661" name="Google Shape;448;p27"/>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2" name="Google Shape;449;p27"/>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3" name="Google Shape;450;p27"/>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4" name="Google Shape;451;p27"/>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5" name="Google Shape;452;p27"/>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6" name="Google Shape;453;p27"/>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7" name="Google Shape;454;p27"/>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8" name="Google Shape;455;p27"/>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69" name="Google Shape;456;p27"/>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0" name="Google Shape;457;p27"/>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1" name="Google Shape;458;p27"/>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2" name="Google Shape;459;p27"/>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3" name="Google Shape;460;p27"/>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4" name="Google Shape;461;p27"/>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5" name="Google Shape;462;p27"/>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6" name="Google Shape;463;p27"/>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7" name="Google Shape;464;p27"/>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8" name="Google Shape;465;p27"/>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79" name="Google Shape;466;p27"/>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0" name="Google Shape;467;p27"/>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1" name="Google Shape;468;p27"/>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2" name="Google Shape;469;p27"/>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3" name="Google Shape;470;p27"/>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4" name="Google Shape;471;p27"/>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5" name="Google Shape;472;p27"/>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6" name="Google Shape;473;p27"/>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7" name="Google Shape;474;p27"/>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8" name="Google Shape;475;p27"/>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9" name="Google Shape;476;p27"/>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0" name="Google Shape;477;p27"/>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1" name="Google Shape;478;p27"/>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2" name="Google Shape;479;p27"/>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3" name="Google Shape;480;p27"/>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4" name="Google Shape;481;p27"/>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5" name="Google Shape;482;p27"/>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6" name="Google Shape;483;p27"/>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7" name="Google Shape;484;p27"/>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8" name="Google Shape;485;p27"/>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99" name="Google Shape;486;p27"/>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0" name="Google Shape;487;p27"/>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1" name="Google Shape;488;p27"/>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2" name="Google Shape;489;p27"/>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3" name="Google Shape;490;p27"/>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4" name="Google Shape;491;p27"/>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5" name="Google Shape;492;p27"/>
            <p:cNvSpPr/>
            <p:nvPr/>
          </p:nvSpPr>
          <p:spPr>
            <a:xfrm>
              <a:off x="564583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6" name="Google Shape;493;p27"/>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7" name="Google Shape;494;p27"/>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8" name="Google Shape;495;p27"/>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09" name="Google Shape;496;p27"/>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0" name="Google Shape;497;p27"/>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1" name="Google Shape;498;p27"/>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2" name="Google Shape;499;p27"/>
            <p:cNvSpPr/>
            <p:nvPr/>
          </p:nvSpPr>
          <p:spPr>
            <a:xfrm>
              <a:off x="5604409" y="4254476"/>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3" name="Google Shape;500;p27"/>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4" name="Google Shape;501;p27"/>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5" name="Google Shape;502;p27"/>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6" name="Google Shape;503;p27"/>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53" name="Group 291"/>
          <p:cNvGrpSpPr/>
          <p:nvPr userDrawn="1"/>
        </p:nvGrpSpPr>
        <p:grpSpPr>
          <a:xfrm>
            <a:off x="1598355" y="3608289"/>
            <a:ext cx="2204156" cy="2018295"/>
            <a:chOff x="1598355" y="3608289"/>
            <a:chExt cx="2204156" cy="2018295"/>
          </a:xfrm>
        </p:grpSpPr>
        <p:grpSp>
          <p:nvGrpSpPr>
            <p:cNvPr id="54" name="Google Shape;505;p27"/>
            <p:cNvGrpSpPr/>
            <p:nvPr/>
          </p:nvGrpSpPr>
          <p:grpSpPr>
            <a:xfrm>
              <a:off x="1598355" y="4368136"/>
              <a:ext cx="868990" cy="1258447"/>
              <a:chOff x="3235834" y="3793115"/>
              <a:chExt cx="868990" cy="1258447"/>
            </a:xfrm>
          </p:grpSpPr>
          <p:sp>
            <p:nvSpPr>
              <p:cNvPr id="1048717" name="Google Shape;506;p27"/>
              <p:cNvSpPr/>
              <p:nvPr/>
            </p:nvSpPr>
            <p:spPr>
              <a:xfrm>
                <a:off x="3236476" y="3795496"/>
                <a:ext cx="868347" cy="1256066"/>
              </a:xfrm>
              <a:custGeom>
                <a:avLst/>
                <a:ah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55" name="Google Shape;507;p27"/>
              <p:cNvGrpSpPr/>
              <p:nvPr/>
            </p:nvGrpSpPr>
            <p:grpSpPr>
              <a:xfrm>
                <a:off x="3235834" y="3793115"/>
                <a:ext cx="865418" cy="1258447"/>
                <a:chOff x="3235834" y="3793115"/>
                <a:chExt cx="865418" cy="1258447"/>
              </a:xfrm>
            </p:grpSpPr>
            <p:sp>
              <p:nvSpPr>
                <p:cNvPr id="1048718" name="Google Shape;508;p27"/>
                <p:cNvSpPr/>
                <p:nvPr/>
              </p:nvSpPr>
              <p:spPr>
                <a:xfrm>
                  <a:off x="3235834" y="3793115"/>
                  <a:ext cx="865418" cy="389985"/>
                </a:xfrm>
                <a:custGeom>
                  <a:avLst/>
                  <a:ah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19" name="Google Shape;509;p27"/>
                <p:cNvSpPr/>
                <p:nvPr/>
              </p:nvSpPr>
              <p:spPr>
                <a:xfrm>
                  <a:off x="3306725" y="3905262"/>
                  <a:ext cx="719118" cy="182888"/>
                </a:xfrm>
                <a:custGeom>
                  <a:avLst/>
                  <a:ah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0" name="Google Shape;510;p27"/>
                <p:cNvSpPr/>
                <p:nvPr/>
              </p:nvSpPr>
              <p:spPr>
                <a:xfrm>
                  <a:off x="3309654" y="4261478"/>
                  <a:ext cx="146355" cy="143426"/>
                </a:xfrm>
                <a:custGeom>
                  <a:avLst/>
                  <a:ah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1" name="Google Shape;511;p27"/>
                <p:cNvSpPr/>
                <p:nvPr/>
              </p:nvSpPr>
              <p:spPr>
                <a:xfrm>
                  <a:off x="3501275" y="4261478"/>
                  <a:ext cx="143426" cy="143426"/>
                </a:xfrm>
                <a:custGeom>
                  <a:avLst/>
                  <a:ah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2" name="Google Shape;512;p27"/>
                <p:cNvSpPr/>
                <p:nvPr/>
              </p:nvSpPr>
              <p:spPr>
                <a:xfrm>
                  <a:off x="3693670" y="4261478"/>
                  <a:ext cx="143426" cy="143426"/>
                </a:xfrm>
                <a:custGeom>
                  <a:avLst/>
                  <a:ah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3" name="Google Shape;513;p27"/>
                <p:cNvSpPr/>
                <p:nvPr/>
              </p:nvSpPr>
              <p:spPr>
                <a:xfrm>
                  <a:off x="3309654" y="4453872"/>
                  <a:ext cx="146355" cy="143426"/>
                </a:xfrm>
                <a:custGeom>
                  <a:avLst/>
                  <a:ah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4" name="Google Shape;514;p27"/>
                <p:cNvSpPr/>
                <p:nvPr/>
              </p:nvSpPr>
              <p:spPr>
                <a:xfrm>
                  <a:off x="3501275" y="4453872"/>
                  <a:ext cx="143426" cy="143426"/>
                </a:xfrm>
                <a:custGeom>
                  <a:avLst/>
                  <a:ah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5" name="Google Shape;515;p27"/>
                <p:cNvSpPr/>
                <p:nvPr/>
              </p:nvSpPr>
              <p:spPr>
                <a:xfrm>
                  <a:off x="3693670" y="4453872"/>
                  <a:ext cx="143426" cy="143426"/>
                </a:xfrm>
                <a:custGeom>
                  <a:avLst/>
                  <a:ah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6" name="Google Shape;516;p27"/>
                <p:cNvSpPr/>
                <p:nvPr/>
              </p:nvSpPr>
              <p:spPr>
                <a:xfrm>
                  <a:off x="3309654" y="4645549"/>
                  <a:ext cx="146355" cy="146355"/>
                </a:xfrm>
                <a:custGeom>
                  <a:avLst/>
                  <a:ah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7" name="Google Shape;517;p27"/>
                <p:cNvSpPr/>
                <p:nvPr/>
              </p:nvSpPr>
              <p:spPr>
                <a:xfrm>
                  <a:off x="3501275" y="4645549"/>
                  <a:ext cx="143426" cy="146355"/>
                </a:xfrm>
                <a:custGeom>
                  <a:avLst/>
                  <a:ah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8" name="Google Shape;518;p27"/>
                <p:cNvSpPr/>
                <p:nvPr/>
              </p:nvSpPr>
              <p:spPr>
                <a:xfrm>
                  <a:off x="3693670" y="4645549"/>
                  <a:ext cx="143426" cy="146355"/>
                </a:xfrm>
                <a:custGeom>
                  <a:avLst/>
                  <a:ah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29" name="Google Shape;519;p27"/>
                <p:cNvSpPr/>
                <p:nvPr/>
              </p:nvSpPr>
              <p:spPr>
                <a:xfrm>
                  <a:off x="3309654" y="4840873"/>
                  <a:ext cx="146355" cy="143426"/>
                </a:xfrm>
                <a:custGeom>
                  <a:avLst/>
                  <a:ah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0" name="Google Shape;520;p27"/>
                <p:cNvSpPr/>
                <p:nvPr/>
              </p:nvSpPr>
              <p:spPr>
                <a:xfrm>
                  <a:off x="3501275" y="4840873"/>
                  <a:ext cx="143426" cy="143426"/>
                </a:xfrm>
                <a:custGeom>
                  <a:avLst/>
                  <a:ah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1" name="Google Shape;521;p27"/>
                <p:cNvSpPr/>
                <p:nvPr/>
              </p:nvSpPr>
              <p:spPr>
                <a:xfrm>
                  <a:off x="3693670" y="4840873"/>
                  <a:ext cx="143426" cy="143426"/>
                </a:xfrm>
                <a:custGeom>
                  <a:avLst/>
                  <a:ah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2" name="Google Shape;522;p27"/>
                <p:cNvSpPr/>
                <p:nvPr/>
              </p:nvSpPr>
              <p:spPr>
                <a:xfrm>
                  <a:off x="3855335" y="4185426"/>
                  <a:ext cx="243685" cy="866136"/>
                </a:xfrm>
                <a:custGeom>
                  <a:avLst/>
                  <a:ah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3" name="Google Shape;523;p27"/>
                <p:cNvSpPr/>
                <p:nvPr/>
              </p:nvSpPr>
              <p:spPr>
                <a:xfrm>
                  <a:off x="3855335" y="3793115"/>
                  <a:ext cx="243685" cy="389985"/>
                </a:xfrm>
                <a:custGeom>
                  <a:avLst/>
                  <a:ah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4" name="Google Shape;524;p27"/>
                <p:cNvSpPr/>
                <p:nvPr/>
              </p:nvSpPr>
              <p:spPr>
                <a:xfrm>
                  <a:off x="3855335" y="3905262"/>
                  <a:ext cx="170508" cy="182888"/>
                </a:xfrm>
                <a:custGeom>
                  <a:avLst/>
                  <a:ah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5" name="Google Shape;525;p27"/>
                <p:cNvSpPr/>
                <p:nvPr/>
              </p:nvSpPr>
              <p:spPr>
                <a:xfrm>
                  <a:off x="3723681" y="3945499"/>
                  <a:ext cx="35870" cy="100260"/>
                </a:xfrm>
                <a:custGeom>
                  <a:avLst/>
                  <a:ah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6" name="Google Shape;526;p27"/>
                <p:cNvSpPr/>
                <p:nvPr/>
              </p:nvSpPr>
              <p:spPr>
                <a:xfrm>
                  <a:off x="3764636" y="3944007"/>
                  <a:ext cx="63671" cy="102471"/>
                </a:xfrm>
                <a:custGeom>
                  <a:avLst/>
                  <a:ah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7" name="Google Shape;527;p27"/>
                <p:cNvSpPr/>
                <p:nvPr/>
              </p:nvSpPr>
              <p:spPr>
                <a:xfrm>
                  <a:off x="3829745" y="3991539"/>
                  <a:ext cx="65882" cy="57149"/>
                </a:xfrm>
                <a:custGeom>
                  <a:avLst/>
                  <a:ah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8" name="Google Shape;528;p27"/>
                <p:cNvSpPr/>
                <p:nvPr/>
              </p:nvSpPr>
              <p:spPr>
                <a:xfrm>
                  <a:off x="3901430" y="3946218"/>
                  <a:ext cx="60023" cy="100260"/>
                </a:xfrm>
                <a:custGeom>
                  <a:avLst/>
                  <a:ah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9" name="Google Shape;529;p27"/>
                <p:cNvSpPr/>
                <p:nvPr/>
              </p:nvSpPr>
              <p:spPr>
                <a:xfrm>
                  <a:off x="3885346" y="4261478"/>
                  <a:ext cx="143426" cy="143426"/>
                </a:xfrm>
                <a:custGeom>
                  <a:avLst/>
                  <a:ah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0" name="Google Shape;530;p27"/>
                <p:cNvSpPr/>
                <p:nvPr/>
              </p:nvSpPr>
              <p:spPr>
                <a:xfrm>
                  <a:off x="3885346" y="4453872"/>
                  <a:ext cx="143426" cy="143426"/>
                </a:xfrm>
                <a:custGeom>
                  <a:avLst/>
                  <a:ah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1" name="Google Shape;531;p27"/>
                <p:cNvSpPr/>
                <p:nvPr/>
              </p:nvSpPr>
              <p:spPr>
                <a:xfrm>
                  <a:off x="3885346" y="4645549"/>
                  <a:ext cx="143426" cy="338750"/>
                </a:xfrm>
                <a:custGeom>
                  <a:avLst/>
                  <a:ah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
          <p:nvSpPr>
            <p:cNvPr id="1048742" name="Google Shape;532;p27"/>
            <p:cNvSpPr/>
            <p:nvPr/>
          </p:nvSpPr>
          <p:spPr>
            <a:xfrm>
              <a:off x="2415510" y="3608289"/>
              <a:ext cx="278008" cy="1899077"/>
            </a:xfrm>
            <a:custGeom>
              <a:avLst/>
              <a:ahLst/>
              <a:rect l="l" t="t" r="r" b="b"/>
              <a:pathLst>
                <a:path w="5030" h="34360" extrusionOk="0">
                  <a:moveTo>
                    <a:pt x="1" y="1"/>
                  </a:moveTo>
                  <a:lnTo>
                    <a:pt x="1" y="34359"/>
                  </a:lnTo>
                  <a:lnTo>
                    <a:pt x="5030" y="34359"/>
                  </a:lnTo>
                  <a:lnTo>
                    <a:pt x="5030" y="1"/>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3" name="Google Shape;533;p27"/>
            <p:cNvSpPr/>
            <p:nvPr/>
          </p:nvSpPr>
          <p:spPr>
            <a:xfrm>
              <a:off x="2653282" y="3608289"/>
              <a:ext cx="40237" cy="1899077"/>
            </a:xfrm>
            <a:custGeom>
              <a:avLst/>
              <a:ahLst/>
              <a:rect l="l" t="t" r="r" b="b"/>
              <a:pathLst>
                <a:path w="728" h="34360" extrusionOk="0">
                  <a:moveTo>
                    <a:pt x="0" y="1"/>
                  </a:moveTo>
                  <a:lnTo>
                    <a:pt x="0" y="34359"/>
                  </a:lnTo>
                  <a:lnTo>
                    <a:pt x="728" y="34359"/>
                  </a:lnTo>
                  <a:lnTo>
                    <a:pt x="728"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4" name="Google Shape;534;p27"/>
            <p:cNvSpPr/>
            <p:nvPr/>
          </p:nvSpPr>
          <p:spPr>
            <a:xfrm>
              <a:off x="2510630" y="3669749"/>
              <a:ext cx="182888" cy="8843"/>
            </a:xfrm>
            <a:custGeom>
              <a:avLst/>
              <a:ahLst/>
              <a:rect l="l" t="t" r="r" b="b"/>
              <a:pathLst>
                <a:path w="3309" h="160" extrusionOk="0">
                  <a:moveTo>
                    <a:pt x="0" y="1"/>
                  </a:moveTo>
                  <a:lnTo>
                    <a:pt x="0" y="159"/>
                  </a:lnTo>
                  <a:lnTo>
                    <a:pt x="3309" y="159"/>
                  </a:lnTo>
                  <a:lnTo>
                    <a:pt x="330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5" name="Google Shape;535;p27"/>
            <p:cNvSpPr/>
            <p:nvPr/>
          </p:nvSpPr>
          <p:spPr>
            <a:xfrm>
              <a:off x="2571316" y="3745856"/>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6" name="Google Shape;536;p27"/>
            <p:cNvSpPr/>
            <p:nvPr/>
          </p:nvSpPr>
          <p:spPr>
            <a:xfrm>
              <a:off x="2571316" y="3848990"/>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7" name="Google Shape;537;p27"/>
            <p:cNvSpPr/>
            <p:nvPr/>
          </p:nvSpPr>
          <p:spPr>
            <a:xfrm>
              <a:off x="2571316" y="3955771"/>
              <a:ext cx="122202" cy="9562"/>
            </a:xfrm>
            <a:custGeom>
              <a:avLst/>
              <a:ahLst/>
              <a:rect l="l" t="t" r="r" b="b"/>
              <a:pathLst>
                <a:path w="2211" h="173" extrusionOk="0">
                  <a:moveTo>
                    <a:pt x="1" y="1"/>
                  </a:moveTo>
                  <a:lnTo>
                    <a:pt x="1" y="173"/>
                  </a:lnTo>
                  <a:lnTo>
                    <a:pt x="2211" y="173"/>
                  </a:lnTo>
                  <a:lnTo>
                    <a:pt x="2211"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8" name="Google Shape;538;p27"/>
            <p:cNvSpPr/>
            <p:nvPr/>
          </p:nvSpPr>
          <p:spPr>
            <a:xfrm>
              <a:off x="2571316" y="4120365"/>
              <a:ext cx="122202" cy="9562"/>
            </a:xfrm>
            <a:custGeom>
              <a:avLst/>
              <a:ahLst/>
              <a:rect l="l" t="t" r="r" b="b"/>
              <a:pathLst>
                <a:path w="2211" h="173" extrusionOk="0">
                  <a:moveTo>
                    <a:pt x="1" y="0"/>
                  </a:moveTo>
                  <a:lnTo>
                    <a:pt x="1" y="173"/>
                  </a:lnTo>
                  <a:lnTo>
                    <a:pt x="2211" y="173"/>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9" name="Google Shape;539;p27"/>
            <p:cNvSpPr/>
            <p:nvPr/>
          </p:nvSpPr>
          <p:spPr>
            <a:xfrm>
              <a:off x="2571316" y="4227147"/>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0" name="Google Shape;540;p27"/>
            <p:cNvSpPr/>
            <p:nvPr/>
          </p:nvSpPr>
          <p:spPr>
            <a:xfrm>
              <a:off x="2571316" y="4333984"/>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1" name="Google Shape;541;p27"/>
            <p:cNvSpPr/>
            <p:nvPr/>
          </p:nvSpPr>
          <p:spPr>
            <a:xfrm>
              <a:off x="2571316" y="4495649"/>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2" name="Google Shape;542;p27"/>
            <p:cNvSpPr/>
            <p:nvPr/>
          </p:nvSpPr>
          <p:spPr>
            <a:xfrm>
              <a:off x="2571316" y="4598782"/>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3" name="Google Shape;543;p27"/>
            <p:cNvSpPr/>
            <p:nvPr/>
          </p:nvSpPr>
          <p:spPr>
            <a:xfrm>
              <a:off x="2571316" y="4705564"/>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4" name="Google Shape;544;p27"/>
            <p:cNvSpPr/>
            <p:nvPr/>
          </p:nvSpPr>
          <p:spPr>
            <a:xfrm>
              <a:off x="2571316" y="4867229"/>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5" name="Google Shape;545;p27"/>
            <p:cNvSpPr/>
            <p:nvPr/>
          </p:nvSpPr>
          <p:spPr>
            <a:xfrm>
              <a:off x="2571316" y="4974010"/>
              <a:ext cx="122202" cy="8843"/>
            </a:xfrm>
            <a:custGeom>
              <a:avLst/>
              <a:ahLst/>
              <a:rect l="l" t="t" r="r" b="b"/>
              <a:pathLst>
                <a:path w="2211" h="160" extrusionOk="0">
                  <a:moveTo>
                    <a:pt x="1" y="1"/>
                  </a:moveTo>
                  <a:lnTo>
                    <a:pt x="1" y="160"/>
                  </a:lnTo>
                  <a:lnTo>
                    <a:pt x="2211" y="160"/>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6" name="Google Shape;546;p27"/>
            <p:cNvSpPr/>
            <p:nvPr/>
          </p:nvSpPr>
          <p:spPr>
            <a:xfrm>
              <a:off x="2571316" y="5080847"/>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7" name="Google Shape;547;p27"/>
            <p:cNvSpPr/>
            <p:nvPr/>
          </p:nvSpPr>
          <p:spPr>
            <a:xfrm>
              <a:off x="2571316" y="5242512"/>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8" name="Google Shape;548;p27"/>
            <p:cNvSpPr/>
            <p:nvPr/>
          </p:nvSpPr>
          <p:spPr>
            <a:xfrm>
              <a:off x="2571316" y="5348575"/>
              <a:ext cx="122202" cy="9562"/>
            </a:xfrm>
            <a:custGeom>
              <a:avLst/>
              <a:ahLst/>
              <a:rect l="l" t="t" r="r" b="b"/>
              <a:pathLst>
                <a:path w="2211" h="173" extrusionOk="0">
                  <a:moveTo>
                    <a:pt x="1" y="0"/>
                  </a:moveTo>
                  <a:lnTo>
                    <a:pt x="1" y="172"/>
                  </a:lnTo>
                  <a:lnTo>
                    <a:pt x="2211" y="172"/>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59" name="Google Shape;549;p27"/>
            <p:cNvSpPr/>
            <p:nvPr/>
          </p:nvSpPr>
          <p:spPr>
            <a:xfrm>
              <a:off x="2571316" y="5452427"/>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0" name="Google Shape;550;p27"/>
            <p:cNvSpPr/>
            <p:nvPr/>
          </p:nvSpPr>
          <p:spPr>
            <a:xfrm>
              <a:off x="2510630" y="4041384"/>
              <a:ext cx="182888" cy="12491"/>
            </a:xfrm>
            <a:custGeom>
              <a:avLst/>
              <a:ahLst/>
              <a:rect l="l" t="t" r="r" b="b"/>
              <a:pathLst>
                <a:path w="3309" h="226" extrusionOk="0">
                  <a:moveTo>
                    <a:pt x="0" y="0"/>
                  </a:moveTo>
                  <a:lnTo>
                    <a:pt x="0" y="225"/>
                  </a:lnTo>
                  <a:lnTo>
                    <a:pt x="3309" y="225"/>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1" name="Google Shape;551;p27"/>
            <p:cNvSpPr/>
            <p:nvPr/>
          </p:nvSpPr>
          <p:spPr>
            <a:xfrm>
              <a:off x="2510630" y="4415894"/>
              <a:ext cx="182888" cy="9562"/>
            </a:xfrm>
            <a:custGeom>
              <a:avLst/>
              <a:ahLst/>
              <a:rect l="l" t="t" r="r" b="b"/>
              <a:pathLst>
                <a:path w="3309" h="173" extrusionOk="0">
                  <a:moveTo>
                    <a:pt x="0" y="0"/>
                  </a:moveTo>
                  <a:lnTo>
                    <a:pt x="0" y="173"/>
                  </a:lnTo>
                  <a:lnTo>
                    <a:pt x="3309" y="173"/>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2" name="Google Shape;552;p27"/>
            <p:cNvSpPr/>
            <p:nvPr/>
          </p:nvSpPr>
          <p:spPr>
            <a:xfrm>
              <a:off x="2510630" y="4788248"/>
              <a:ext cx="182888" cy="8843"/>
            </a:xfrm>
            <a:custGeom>
              <a:avLst/>
              <a:ahLst/>
              <a:rect l="l" t="t" r="r" b="b"/>
              <a:pathLst>
                <a:path w="3309" h="160" extrusionOk="0">
                  <a:moveTo>
                    <a:pt x="0" y="0"/>
                  </a:moveTo>
                  <a:lnTo>
                    <a:pt x="0" y="159"/>
                  </a:lnTo>
                  <a:lnTo>
                    <a:pt x="3309" y="159"/>
                  </a:lnTo>
                  <a:lnTo>
                    <a:pt x="3309"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3" name="Google Shape;553;p27"/>
            <p:cNvSpPr/>
            <p:nvPr/>
          </p:nvSpPr>
          <p:spPr>
            <a:xfrm>
              <a:off x="2510630" y="5162757"/>
              <a:ext cx="182888" cy="9562"/>
            </a:xfrm>
            <a:custGeom>
              <a:avLst/>
              <a:ahLst/>
              <a:rect l="l" t="t" r="r" b="b"/>
              <a:pathLst>
                <a:path w="3309" h="173" extrusionOk="0">
                  <a:moveTo>
                    <a:pt x="0" y="1"/>
                  </a:moveTo>
                  <a:lnTo>
                    <a:pt x="0" y="173"/>
                  </a:lnTo>
                  <a:lnTo>
                    <a:pt x="3309" y="173"/>
                  </a:lnTo>
                  <a:lnTo>
                    <a:pt x="3309"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4" name="Google Shape;554;p27"/>
            <p:cNvSpPr/>
            <p:nvPr/>
          </p:nvSpPr>
          <p:spPr>
            <a:xfrm>
              <a:off x="2598398" y="4303254"/>
              <a:ext cx="317526" cy="1058089"/>
            </a:xfrm>
            <a:custGeom>
              <a:avLst/>
              <a:ah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5" name="Google Shape;555;p27"/>
            <p:cNvSpPr/>
            <p:nvPr/>
          </p:nvSpPr>
          <p:spPr>
            <a:xfrm>
              <a:off x="2607905" y="4617077"/>
              <a:ext cx="286796" cy="744266"/>
            </a:xfrm>
            <a:custGeom>
              <a:avLst/>
              <a:ah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6" name="Google Shape;556;p27"/>
            <p:cNvSpPr/>
            <p:nvPr/>
          </p:nvSpPr>
          <p:spPr>
            <a:xfrm>
              <a:off x="2723474" y="4415452"/>
              <a:ext cx="101034" cy="247886"/>
            </a:xfrm>
            <a:custGeom>
              <a:avLst/>
              <a:ah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7" name="Google Shape;557;p27"/>
            <p:cNvSpPr/>
            <p:nvPr/>
          </p:nvSpPr>
          <p:spPr>
            <a:xfrm>
              <a:off x="2525221" y="3916253"/>
              <a:ext cx="396562" cy="371691"/>
            </a:xfrm>
            <a:custGeom>
              <a:avLst/>
              <a:ah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8" name="Google Shape;558;p27"/>
            <p:cNvSpPr/>
            <p:nvPr/>
          </p:nvSpPr>
          <p:spPr>
            <a:xfrm>
              <a:off x="2568387" y="4063935"/>
              <a:ext cx="246559" cy="224009"/>
            </a:xfrm>
            <a:custGeom>
              <a:avLst/>
              <a:ah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69" name="Google Shape;559;p27"/>
            <p:cNvSpPr/>
            <p:nvPr/>
          </p:nvSpPr>
          <p:spPr>
            <a:xfrm>
              <a:off x="2586681" y="4259646"/>
              <a:ext cx="216603" cy="130382"/>
            </a:xfrm>
            <a:custGeom>
              <a:avLst/>
              <a:ah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0" name="Google Shape;560;p27"/>
            <p:cNvSpPr/>
            <p:nvPr/>
          </p:nvSpPr>
          <p:spPr>
            <a:xfrm rot="41933">
              <a:off x="2590197" y="4314548"/>
              <a:ext cx="215526" cy="77273"/>
            </a:xfrm>
            <a:custGeom>
              <a:avLst/>
              <a:ah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1" name="Google Shape;561;p27"/>
            <p:cNvSpPr/>
            <p:nvPr/>
          </p:nvSpPr>
          <p:spPr>
            <a:xfrm>
              <a:off x="2724193" y="5007670"/>
              <a:ext cx="239982" cy="242138"/>
            </a:xfrm>
            <a:custGeom>
              <a:avLst/>
              <a:ah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2" name="Google Shape;562;p27"/>
            <p:cNvSpPr/>
            <p:nvPr/>
          </p:nvSpPr>
          <p:spPr>
            <a:xfrm>
              <a:off x="2730052" y="4358081"/>
              <a:ext cx="356326" cy="853756"/>
            </a:xfrm>
            <a:custGeom>
              <a:avLst/>
              <a:ah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3" name="Google Shape;563;p27"/>
            <p:cNvSpPr/>
            <p:nvPr/>
          </p:nvSpPr>
          <p:spPr>
            <a:xfrm>
              <a:off x="2842692" y="4373447"/>
              <a:ext cx="243685" cy="838391"/>
            </a:xfrm>
            <a:custGeom>
              <a:avLst/>
              <a:ah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4" name="Google Shape;564;p27"/>
            <p:cNvSpPr/>
            <p:nvPr/>
          </p:nvSpPr>
          <p:spPr>
            <a:xfrm>
              <a:off x="2846063" y="4187684"/>
              <a:ext cx="240314" cy="242083"/>
            </a:xfrm>
            <a:custGeom>
              <a:avLst/>
              <a:ah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5" name="Google Shape;565;p27"/>
            <p:cNvSpPr/>
            <p:nvPr/>
          </p:nvSpPr>
          <p:spPr>
            <a:xfrm>
              <a:off x="2942952" y="4186493"/>
              <a:ext cx="79755" cy="77267"/>
            </a:xfrm>
            <a:custGeom>
              <a:avLst/>
              <a:ah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6" name="Google Shape;566;p27"/>
            <p:cNvSpPr/>
            <p:nvPr/>
          </p:nvSpPr>
          <p:spPr>
            <a:xfrm>
              <a:off x="2339458" y="4663117"/>
              <a:ext cx="777649" cy="963467"/>
            </a:xfrm>
            <a:custGeom>
              <a:avLst/>
              <a:ah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7" name="Google Shape;567;p27"/>
            <p:cNvSpPr/>
            <p:nvPr/>
          </p:nvSpPr>
          <p:spPr>
            <a:xfrm>
              <a:off x="2375983" y="4821897"/>
              <a:ext cx="741115" cy="804661"/>
            </a:xfrm>
            <a:custGeom>
              <a:avLst/>
              <a:ah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8" name="Google Shape;568;p27"/>
            <p:cNvSpPr/>
            <p:nvPr/>
          </p:nvSpPr>
          <p:spPr>
            <a:xfrm>
              <a:off x="2433804" y="4873087"/>
              <a:ext cx="460897" cy="490908"/>
            </a:xfrm>
            <a:custGeom>
              <a:avLst/>
              <a:ah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79" name="Google Shape;569;p27"/>
            <p:cNvSpPr/>
            <p:nvPr/>
          </p:nvSpPr>
          <p:spPr>
            <a:xfrm>
              <a:off x="3375992" y="4937477"/>
              <a:ext cx="426519" cy="429448"/>
            </a:xfrm>
            <a:custGeom>
              <a:avLst/>
              <a:ah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80" name="Google Shape;570;p27"/>
            <p:cNvSpPr/>
            <p:nvPr/>
          </p:nvSpPr>
          <p:spPr>
            <a:xfrm>
              <a:off x="2894646" y="4821907"/>
              <a:ext cx="658432" cy="768142"/>
            </a:xfrm>
            <a:custGeom>
              <a:avLst/>
              <a:ah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781" name="Google Shape;571;p27"/>
            <p:cNvSpPr/>
            <p:nvPr/>
          </p:nvSpPr>
          <p:spPr>
            <a:xfrm>
              <a:off x="2927587" y="4821907"/>
              <a:ext cx="625491" cy="768142"/>
            </a:xfrm>
            <a:custGeom>
              <a:avLst/>
              <a:ah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56" name="Google Shape;572;p27"/>
            <p:cNvGrpSpPr/>
            <p:nvPr/>
          </p:nvGrpSpPr>
          <p:grpSpPr>
            <a:xfrm>
              <a:off x="3041664" y="5111577"/>
              <a:ext cx="320455" cy="156580"/>
              <a:chOff x="2774143" y="4536556"/>
              <a:chExt cx="320455" cy="156580"/>
            </a:xfrm>
          </p:grpSpPr>
          <p:sp>
            <p:nvSpPr>
              <p:cNvPr id="1048782" name="Google Shape;573;p27"/>
              <p:cNvSpPr/>
              <p:nvPr/>
            </p:nvSpPr>
            <p:spPr>
              <a:xfrm>
                <a:off x="2774143" y="4562865"/>
                <a:ext cx="112751" cy="98104"/>
              </a:xfrm>
              <a:custGeom>
                <a:avLst/>
                <a:ah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83" name="Google Shape;574;p27"/>
              <p:cNvSpPr/>
              <p:nvPr/>
            </p:nvSpPr>
            <p:spPr>
              <a:xfrm>
                <a:off x="2897782" y="4536556"/>
                <a:ext cx="65882" cy="66600"/>
              </a:xfrm>
              <a:custGeom>
                <a:avLst/>
                <a:ah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84" name="Google Shape;575;p27"/>
              <p:cNvSpPr/>
              <p:nvPr/>
            </p:nvSpPr>
            <p:spPr>
              <a:xfrm>
                <a:off x="2967311" y="4565794"/>
                <a:ext cx="127287" cy="127342"/>
              </a:xfrm>
              <a:custGeom>
                <a:avLst/>
                <a:ah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785" name="Google Shape;576;p27"/>
            <p:cNvSpPr/>
            <p:nvPr/>
          </p:nvSpPr>
          <p:spPr>
            <a:xfrm>
              <a:off x="3028510" y="5577559"/>
              <a:ext cx="389985" cy="49024"/>
            </a:xfrm>
            <a:custGeom>
              <a:avLst/>
              <a:ahLst/>
              <a:rect l="l" t="t" r="r" b="b"/>
              <a:pathLst>
                <a:path w="7056" h="887" extrusionOk="0">
                  <a:moveTo>
                    <a:pt x="1" y="0"/>
                  </a:moveTo>
                  <a:lnTo>
                    <a:pt x="1" y="887"/>
                  </a:lnTo>
                  <a:lnTo>
                    <a:pt x="7055" y="887"/>
                  </a:lnTo>
                  <a:lnTo>
                    <a:pt x="7055" y="0"/>
                  </a:ln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786" name="Google Shape;578;p27"/>
          <p:cNvSpPr/>
          <p:nvPr/>
        </p:nvSpPr>
        <p:spPr>
          <a:xfrm>
            <a:off x="3307961" y="6418000"/>
            <a:ext cx="265628" cy="164649"/>
          </a:xfrm>
          <a:custGeom>
            <a:avLst/>
            <a:ahLst/>
            <a:rect l="l" t="t" r="r" b="b"/>
            <a:pathLst>
              <a:path w="4806" h="2979" extrusionOk="0">
                <a:moveTo>
                  <a:pt x="1" y="1"/>
                </a:moveTo>
                <a:lnTo>
                  <a:pt x="1" y="2978"/>
                </a:lnTo>
                <a:lnTo>
                  <a:pt x="4805" y="2978"/>
                </a:lnTo>
                <a:lnTo>
                  <a:pt x="4805"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57" name="Group 1"/>
          <p:cNvGrpSpPr/>
          <p:nvPr userDrawn="1"/>
        </p:nvGrpSpPr>
        <p:grpSpPr>
          <a:xfrm>
            <a:off x="1524301" y="5626805"/>
            <a:ext cx="9320239" cy="1231195"/>
            <a:chOff x="1524301" y="5626805"/>
            <a:chExt cx="9320239" cy="1231195"/>
          </a:xfrm>
        </p:grpSpPr>
        <p:sp>
          <p:nvSpPr>
            <p:cNvPr id="1048787" name="Google Shape;577;p27"/>
            <p:cNvSpPr/>
            <p:nvPr/>
          </p:nvSpPr>
          <p:spPr>
            <a:xfrm>
              <a:off x="3307961" y="6403932"/>
              <a:ext cx="265628" cy="451390"/>
            </a:xfrm>
            <a:custGeom>
              <a:avLst/>
              <a:ahLst/>
              <a:rect l="l" t="t" r="r" b="b"/>
              <a:pathLst>
                <a:path w="4806" h="8167" extrusionOk="0">
                  <a:moveTo>
                    <a:pt x="1" y="1"/>
                  </a:moveTo>
                  <a:lnTo>
                    <a:pt x="1" y="8167"/>
                  </a:lnTo>
                  <a:lnTo>
                    <a:pt x="4805" y="8167"/>
                  </a:lnTo>
                  <a:lnTo>
                    <a:pt x="4805"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58" name="Google Shape;579;p27"/>
            <p:cNvGrpSpPr/>
            <p:nvPr userDrawn="1"/>
          </p:nvGrpSpPr>
          <p:grpSpPr>
            <a:xfrm>
              <a:off x="1524301" y="5626805"/>
              <a:ext cx="9320239" cy="1231195"/>
              <a:chOff x="929285" y="5051507"/>
              <a:chExt cx="7315206" cy="1231195"/>
            </a:xfrm>
          </p:grpSpPr>
          <p:sp>
            <p:nvSpPr>
              <p:cNvPr id="1048788" name="Google Shape;580;p27"/>
              <p:cNvSpPr/>
              <p:nvPr/>
            </p:nvSpPr>
            <p:spPr>
              <a:xfrm>
                <a:off x="929285" y="5051507"/>
                <a:ext cx="7315206" cy="420715"/>
              </a:xfrm>
              <a:custGeom>
                <a:avLst/>
                <a:ah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89" name="Google Shape;581;p27"/>
              <p:cNvSpPr/>
              <p:nvPr/>
            </p:nvSpPr>
            <p:spPr>
              <a:xfrm>
                <a:off x="929285" y="5051507"/>
                <a:ext cx="7315206" cy="133919"/>
              </a:xfrm>
              <a:custGeom>
                <a:avLst/>
                <a:ah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90" name="Google Shape;582;p27"/>
              <p:cNvSpPr/>
              <p:nvPr/>
            </p:nvSpPr>
            <p:spPr>
              <a:xfrm>
                <a:off x="6668743" y="5831311"/>
                <a:ext cx="264854" cy="451390"/>
              </a:xfrm>
              <a:custGeom>
                <a:avLst/>
                <a:ahLst/>
                <a:rect l="l" t="t" r="r" b="b"/>
                <a:pathLst>
                  <a:path w="4792" h="8167" extrusionOk="0">
                    <a:moveTo>
                      <a:pt x="1" y="1"/>
                    </a:moveTo>
                    <a:lnTo>
                      <a:pt x="1" y="8167"/>
                    </a:lnTo>
                    <a:lnTo>
                      <a:pt x="4792" y="8167"/>
                    </a:lnTo>
                    <a:lnTo>
                      <a:pt x="4792"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91" name="Google Shape;583;p27"/>
              <p:cNvSpPr/>
              <p:nvPr/>
            </p:nvSpPr>
            <p:spPr>
              <a:xfrm>
                <a:off x="6668743" y="5831311"/>
                <a:ext cx="264854" cy="164649"/>
              </a:xfrm>
              <a:custGeom>
                <a:avLst/>
                <a:ahLst/>
                <a:rect l="l" t="t" r="r" b="b"/>
                <a:pathLst>
                  <a:path w="4792" h="2979" extrusionOk="0">
                    <a:moveTo>
                      <a:pt x="1" y="1"/>
                    </a:moveTo>
                    <a:lnTo>
                      <a:pt x="1" y="2978"/>
                    </a:lnTo>
                    <a:lnTo>
                      <a:pt x="4792" y="2978"/>
                    </a:lnTo>
                    <a:lnTo>
                      <a:pt x="4792"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92" name="Google Shape;584;p27"/>
              <p:cNvSpPr/>
              <p:nvPr/>
            </p:nvSpPr>
            <p:spPr>
              <a:xfrm>
                <a:off x="1654207" y="5472167"/>
                <a:ext cx="5864644" cy="359200"/>
              </a:xfrm>
              <a:custGeom>
                <a:avLst/>
                <a:ah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93" name="Google Shape;585;p27"/>
              <p:cNvSpPr/>
              <p:nvPr/>
            </p:nvSpPr>
            <p:spPr>
              <a:xfrm>
                <a:off x="1654207" y="5472167"/>
                <a:ext cx="5864644" cy="176311"/>
              </a:xfrm>
              <a:custGeom>
                <a:avLst/>
                <a:ah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46"/>
                                        </p:tgtEl>
                                      </p:cBhvr>
                                      <p:by x="150000" y="150000"/>
                                    </p:animScale>
                                  </p:childTnLst>
                                </p:cTn>
                              </p:par>
                              <p:par>
                                <p:cTn fill="hold" id="7" nodeType="withEffect" presetClass="emph" presetID="6" presetSubtype="0" repeatCount="indefinite">
                                  <p:stCondLst>
                                    <p:cond delay="0"/>
                                  </p:stCondLst>
                                  <p:childTnLst>
                                    <p:animScale>
                                      <p:cBhvr>
                                        <p:cTn dur="1000" fill="hold" id="8"/>
                                        <p:tgtEl>
                                          <p:spTgt spid="49"/>
                                        </p:tgtEl>
                                      </p:cBhvr>
                                      <p:by x="150000" y="150000"/>
                                    </p:animScale>
                                  </p:childTnLst>
                                </p:cTn>
                              </p:par>
                              <p:par>
                                <p:cTn fill="hold" grpId="1" id="9" nodeType="withEffect" presetClass="emph" presetID="6" presetSubtype="0" repeatCount="indefinite">
                                  <p:stCondLst>
                                    <p:cond delay="0"/>
                                  </p:stCondLst>
                                  <p:childTnLst>
                                    <p:animScale>
                                      <p:cBhvr>
                                        <p:cTn dur="1000" fill="hold" id="10"/>
                                        <p:tgtEl>
                                          <p:spTgt spid="1048608"/>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47"/>
                                        </p:tgtEl>
                                      </p:cBhvr>
                                      <p:by x="150000" y="150000"/>
                                    </p:animScale>
                                  </p:childTnLst>
                                </p:cTn>
                              </p:par>
                              <p:par>
                                <p:cTn fill="hold" id="13" nodeType="withEffect" presetClass="emph" presetID="6" presetSubtype="0" repeatCount="indefinite">
                                  <p:stCondLst>
                                    <p:cond delay="0"/>
                                  </p:stCondLst>
                                  <p:childTnLst>
                                    <p:animScale>
                                      <p:cBhvr>
                                        <p:cTn dur="1000" fill="hold" id="14"/>
                                        <p:tgtEl>
                                          <p:spTgt spid="48"/>
                                        </p:tgtEl>
                                      </p:cBhvr>
                                      <p:by x="150000" y="150000"/>
                                    </p:animScale>
                                  </p:childTnLst>
                                </p:cTn>
                              </p:par>
                              <p:par>
                                <p:cTn fill="hold" grpId="1" id="15" nodeType="withEffect" presetClass="emph" presetID="6" presetSubtype="0" repeatCount="indefinite">
                                  <p:stCondLst>
                                    <p:cond delay="0"/>
                                  </p:stCondLst>
                                  <p:childTnLst>
                                    <p:animScale>
                                      <p:cBhvr>
                                        <p:cTn dur="1000" fill="hold" id="16"/>
                                        <p:tgtEl>
                                          <p:spTgt spid="1048609"/>
                                        </p:tgtEl>
                                      </p:cBhvr>
                                      <p:by x="150000" y="150000"/>
                                    </p:animScale>
                                  </p:childTnLst>
                                </p:cTn>
                              </p:par>
                              <p:par>
                                <p:cTn fill="hold" id="17" nodeType="withEffect" presetClass="entr" presetID="2" presetSubtype="4">
                                  <p:stCondLst>
                                    <p:cond delay="0"/>
                                  </p:stCondLst>
                                  <p:childTnLst>
                                    <p:set>
                                      <p:cBhvr>
                                        <p:cTn dur="1" fill="hold" id="18">
                                          <p:stCondLst>
                                            <p:cond delay="0"/>
                                          </p:stCondLst>
                                        </p:cTn>
                                        <p:tgtEl>
                                          <p:spTgt spid="57"/>
                                        </p:tgtEl>
                                        <p:attrNameLst>
                                          <p:attrName>style.visibility</p:attrName>
                                        </p:attrNameLst>
                                      </p:cBhvr>
                                      <p:to>
                                        <p:strVal val="visible"/>
                                      </p:to>
                                    </p:set>
                                    <p:anim calcmode="lin" valueType="num">
                                      <p:cBhvr additive="base">
                                        <p:cTn dur="500" fill="hold" id="19"/>
                                        <p:tgtEl>
                                          <p:spTgt spid="57"/>
                                        </p:tgtEl>
                                        <p:attrNameLst>
                                          <p:attrName>ppt_x</p:attrName>
                                        </p:attrNameLst>
                                      </p:cBhvr>
                                      <p:tavLst>
                                        <p:tav tm="0">
                                          <p:val>
                                            <p:strVal val="#ppt_x"/>
                                          </p:val>
                                        </p:tav>
                                        <p:tav tm="100000">
                                          <p:val>
                                            <p:strVal val="#ppt_x"/>
                                          </p:val>
                                        </p:tav>
                                      </p:tavLst>
                                    </p:anim>
                                    <p:anim calcmode="lin" valueType="num">
                                      <p:cBhvr additive="base">
                                        <p:cTn dur="500" fill="hold" id="20"/>
                                        <p:tgtEl>
                                          <p:spTgt spid="57"/>
                                        </p:tgtEl>
                                        <p:attrNameLst>
                                          <p:attrName>ppt_y</p:attrName>
                                        </p:attrNameLst>
                                      </p:cBhvr>
                                      <p:tavLst>
                                        <p:tav tm="0">
                                          <p:val>
                                            <p:strVal val="1+#ppt_h/2"/>
                                          </p:val>
                                        </p:tav>
                                        <p:tav tm="100000">
                                          <p:val>
                                            <p:strVal val="#ppt_y"/>
                                          </p:val>
                                        </p:tav>
                                      </p:tavLst>
                                    </p:anim>
                                  </p:childTnLst>
                                </p:cTn>
                              </p:par>
                            </p:childTnLst>
                          </p:cTn>
                        </p:par>
                        <p:par>
                          <p:cTn fill="hold" id="21">
                            <p:stCondLst>
                              <p:cond delay="1000"/>
                            </p:stCondLst>
                            <p:childTnLst>
                              <p:par>
                                <p:cTn fill="hold" id="22" nodeType="afterEffect" presetClass="entr" presetID="2" presetSubtype="8">
                                  <p:stCondLst>
                                    <p:cond delay="0"/>
                                  </p:stCondLst>
                                  <p:childTnLst>
                                    <p:set>
                                      <p:cBhvr>
                                        <p:cTn dur="1" fill="hold" id="23">
                                          <p:stCondLst>
                                            <p:cond delay="0"/>
                                          </p:stCondLst>
                                        </p:cTn>
                                        <p:tgtEl>
                                          <p:spTgt spid="53"/>
                                        </p:tgtEl>
                                        <p:attrNameLst>
                                          <p:attrName>style.visibility</p:attrName>
                                        </p:attrNameLst>
                                      </p:cBhvr>
                                      <p:to>
                                        <p:strVal val="visible"/>
                                      </p:to>
                                    </p:set>
                                    <p:anim calcmode="lin" valueType="num">
                                      <p:cBhvr additive="base">
                                        <p:cTn dur="500" fill="hold" id="24"/>
                                        <p:tgtEl>
                                          <p:spTgt spid="53"/>
                                        </p:tgtEl>
                                        <p:attrNameLst>
                                          <p:attrName>ppt_x</p:attrName>
                                        </p:attrNameLst>
                                      </p:cBhvr>
                                      <p:tavLst>
                                        <p:tav tm="0">
                                          <p:val>
                                            <p:strVal val="0-#ppt_w/2"/>
                                          </p:val>
                                        </p:tav>
                                        <p:tav tm="100000">
                                          <p:val>
                                            <p:strVal val="#ppt_x"/>
                                          </p:val>
                                        </p:tav>
                                      </p:tavLst>
                                    </p:anim>
                                    <p:anim calcmode="lin" valueType="num">
                                      <p:cBhvr additive="base">
                                        <p:cTn dur="500" fill="hold" id="25"/>
                                        <p:tgtEl>
                                          <p:spTgt spid="53"/>
                                        </p:tgtEl>
                                        <p:attrNameLst>
                                          <p:attrName>ppt_y</p:attrName>
                                        </p:attrNameLst>
                                      </p:cBhvr>
                                      <p:tavLst>
                                        <p:tav tm="0">
                                          <p:val>
                                            <p:strVal val="#ppt_y"/>
                                          </p:val>
                                        </p:tav>
                                        <p:tav tm="100000">
                                          <p:val>
                                            <p:strVal val="#ppt_y"/>
                                          </p:val>
                                        </p:tav>
                                      </p:tavLst>
                                    </p:anim>
                                  </p:childTnLst>
                                </p:cTn>
                              </p:par>
                            </p:childTnLst>
                          </p:cTn>
                        </p:par>
                        <p:par>
                          <p:cTn fill="hold" id="26">
                            <p:stCondLst>
                              <p:cond delay="1500"/>
                            </p:stCondLst>
                            <p:childTnLst>
                              <p:par>
                                <p:cTn fill="hold" id="27" nodeType="afterEffect" presetClass="entr" presetID="2" presetSubtype="4">
                                  <p:stCondLst>
                                    <p:cond delay="0"/>
                                  </p:stCondLst>
                                  <p:childTnLst>
                                    <p:set>
                                      <p:cBhvr>
                                        <p:cTn dur="1" fill="hold" id="28">
                                          <p:stCondLst>
                                            <p:cond delay="0"/>
                                          </p:stCondLst>
                                        </p:cTn>
                                        <p:tgtEl>
                                          <p:spTgt spid="52"/>
                                        </p:tgtEl>
                                        <p:attrNameLst>
                                          <p:attrName>style.visibility</p:attrName>
                                        </p:attrNameLst>
                                      </p:cBhvr>
                                      <p:to>
                                        <p:strVal val="visible"/>
                                      </p:to>
                                    </p:set>
                                    <p:anim calcmode="lin" valueType="num">
                                      <p:cBhvr additive="base">
                                        <p:cTn dur="500" fill="hold" id="29"/>
                                        <p:tgtEl>
                                          <p:spTgt spid="52"/>
                                        </p:tgtEl>
                                        <p:attrNameLst>
                                          <p:attrName>ppt_x</p:attrName>
                                        </p:attrNameLst>
                                      </p:cBhvr>
                                      <p:tavLst>
                                        <p:tav tm="0">
                                          <p:val>
                                            <p:strVal val="#ppt_x"/>
                                          </p:val>
                                        </p:tav>
                                        <p:tav tm="100000">
                                          <p:val>
                                            <p:strVal val="#ppt_x"/>
                                          </p:val>
                                        </p:tav>
                                      </p:tavLst>
                                    </p:anim>
                                    <p:anim calcmode="lin" valueType="num">
                                      <p:cBhvr additive="base">
                                        <p:cTn dur="500" fill="hold" id="30"/>
                                        <p:tgtEl>
                                          <p:spTgt spid="52"/>
                                        </p:tgtEl>
                                        <p:attrNameLst>
                                          <p:attrName>ppt_y</p:attrName>
                                        </p:attrNameLst>
                                      </p:cBhvr>
                                      <p:tavLst>
                                        <p:tav tm="0">
                                          <p:val>
                                            <p:strVal val="1+#ppt_h/2"/>
                                          </p:val>
                                        </p:tav>
                                        <p:tav tm="100000">
                                          <p:val>
                                            <p:strVal val="#ppt_y"/>
                                          </p:val>
                                        </p:tav>
                                      </p:tavLst>
                                    </p:anim>
                                  </p:childTnLst>
                                </p:cTn>
                              </p:par>
                            </p:childTnLst>
                          </p:cTn>
                        </p:par>
                        <p:par>
                          <p:cTn fill="hold" id="31">
                            <p:stCondLst>
                              <p:cond delay="2000"/>
                            </p:stCondLst>
                            <p:childTnLst>
                              <p:par>
                                <p:cTn fill="hold" id="32" nodeType="afterEffect" presetClass="entr" presetID="10" presetSubtype="0">
                                  <p:stCondLst>
                                    <p:cond delay="0"/>
                                  </p:stCondLst>
                                  <p:childTnLst>
                                    <p:set>
                                      <p:cBhvr>
                                        <p:cTn dur="1" fill="hold" id="33">
                                          <p:stCondLst>
                                            <p:cond delay="0"/>
                                          </p:stCondLst>
                                        </p:cTn>
                                        <p:tgtEl>
                                          <p:spTgt spid="50"/>
                                        </p:tgtEl>
                                        <p:attrNameLst>
                                          <p:attrName>style.visibility</p:attrName>
                                        </p:attrNameLst>
                                      </p:cBhvr>
                                      <p:to>
                                        <p:strVal val="visible"/>
                                      </p:to>
                                    </p:set>
                                    <p:animEffect transition="in" filter="fade">
                                      <p:cBhvr>
                                        <p:cTn dur="500" id="34"/>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8" grpId="1" animBg="1"/>
      <p:bldP spid="1048609"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422" name=""/>
        <p:cNvGrpSpPr/>
        <p:nvPr/>
      </p:nvGrpSpPr>
      <p:grpSpPr>
        <a:xfrm>
          <a:off x="0" y="0"/>
          <a:ext cx="0" cy="0"/>
          <a:chOff x="0" y="0"/>
          <a:chExt cx="0" cy="0"/>
        </a:xfrm>
      </p:grpSpPr>
      <p:grpSp>
        <p:nvGrpSpPr>
          <p:cNvPr id="423" name="Google Shape;992;p14"/>
          <p:cNvGrpSpPr/>
          <p:nvPr userDrawn="1"/>
        </p:nvGrpSpPr>
        <p:grpSpPr>
          <a:xfrm>
            <a:off x="395894" y="219519"/>
            <a:ext cx="11613234" cy="6240131"/>
            <a:chOff x="395894" y="219519"/>
            <a:chExt cx="8518865" cy="4788281"/>
          </a:xfrm>
        </p:grpSpPr>
        <p:sp>
          <p:nvSpPr>
            <p:cNvPr id="1052109"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24" name="Google Shape;994;p14"/>
            <p:cNvGrpSpPr/>
            <p:nvPr/>
          </p:nvGrpSpPr>
          <p:grpSpPr>
            <a:xfrm>
              <a:off x="8341543" y="2282008"/>
              <a:ext cx="569676" cy="380612"/>
              <a:chOff x="8341543" y="2282008"/>
              <a:chExt cx="569676" cy="380612"/>
            </a:xfrm>
          </p:grpSpPr>
          <p:sp>
            <p:nvSpPr>
              <p:cNvPr id="1052110"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11"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112"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25" name="Google Shape;998;p14"/>
            <p:cNvGrpSpPr/>
            <p:nvPr/>
          </p:nvGrpSpPr>
          <p:grpSpPr>
            <a:xfrm>
              <a:off x="8341543" y="1721094"/>
              <a:ext cx="569676" cy="380612"/>
              <a:chOff x="8341543" y="1721094"/>
              <a:chExt cx="569676" cy="380612"/>
            </a:xfrm>
          </p:grpSpPr>
          <p:sp>
            <p:nvSpPr>
              <p:cNvPr id="1052113"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14"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26" name="Google Shape;1001;p14"/>
            <p:cNvGrpSpPr/>
            <p:nvPr/>
          </p:nvGrpSpPr>
          <p:grpSpPr>
            <a:xfrm>
              <a:off x="8346273" y="1183592"/>
              <a:ext cx="568486" cy="388014"/>
              <a:chOff x="8346273" y="1183592"/>
              <a:chExt cx="568486" cy="388014"/>
            </a:xfrm>
          </p:grpSpPr>
          <p:sp>
            <p:nvSpPr>
              <p:cNvPr id="1052115"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16"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27" name="Google Shape;1004;p14"/>
            <p:cNvGrpSpPr/>
            <p:nvPr/>
          </p:nvGrpSpPr>
          <p:grpSpPr>
            <a:xfrm>
              <a:off x="8341543" y="606635"/>
              <a:ext cx="569676" cy="388014"/>
              <a:chOff x="8341543" y="606635"/>
              <a:chExt cx="569676" cy="388014"/>
            </a:xfrm>
          </p:grpSpPr>
          <p:sp>
            <p:nvSpPr>
              <p:cNvPr id="1052117"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18"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28" name="Google Shape;1007;p14"/>
            <p:cNvGrpSpPr/>
            <p:nvPr/>
          </p:nvGrpSpPr>
          <p:grpSpPr>
            <a:xfrm>
              <a:off x="8341543" y="2842933"/>
              <a:ext cx="569676" cy="380612"/>
              <a:chOff x="8341543" y="2282008"/>
              <a:chExt cx="569676" cy="380612"/>
            </a:xfrm>
          </p:grpSpPr>
          <p:sp>
            <p:nvSpPr>
              <p:cNvPr id="1052119"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0"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29" name="Google Shape;1010;p14"/>
            <p:cNvGrpSpPr/>
            <p:nvPr/>
          </p:nvGrpSpPr>
          <p:grpSpPr>
            <a:xfrm>
              <a:off x="8341543" y="3403858"/>
              <a:ext cx="569676" cy="380612"/>
              <a:chOff x="8341543" y="2282008"/>
              <a:chExt cx="569676" cy="380612"/>
            </a:xfrm>
          </p:grpSpPr>
          <p:sp>
            <p:nvSpPr>
              <p:cNvPr id="1052121"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2"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123"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4"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2125"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6"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7"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8"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29"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0"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1"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2"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3"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4"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5"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6"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7"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8"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39"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0"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1"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2"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3"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4"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5"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6"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7"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8"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49"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0"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1"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2"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3"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4"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5"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6"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7"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8"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59"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0"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1"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2"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3"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4"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5"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6"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7"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8"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69"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66" name=""/>
        <p:cNvGrpSpPr/>
        <p:nvPr/>
      </p:nvGrpSpPr>
      <p:grpSpPr>
        <a:xfrm>
          <a:off x="0" y="0"/>
          <a:ext cx="0" cy="0"/>
          <a:chOff x="0" y="0"/>
          <a:chExt cx="0" cy="0"/>
        </a:xfrm>
      </p:grpSpPr>
      <p:grpSp>
        <p:nvGrpSpPr>
          <p:cNvPr id="167" name="Google Shape;992;p14"/>
          <p:cNvGrpSpPr/>
          <p:nvPr userDrawn="1"/>
        </p:nvGrpSpPr>
        <p:grpSpPr>
          <a:xfrm>
            <a:off x="395894" y="219519"/>
            <a:ext cx="11613234" cy="6240131"/>
            <a:chOff x="395894" y="219519"/>
            <a:chExt cx="8518865" cy="4788281"/>
          </a:xfrm>
        </p:grpSpPr>
        <p:sp>
          <p:nvSpPr>
            <p:cNvPr id="1049304"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68" name="Google Shape;994;p14"/>
            <p:cNvGrpSpPr/>
            <p:nvPr/>
          </p:nvGrpSpPr>
          <p:grpSpPr>
            <a:xfrm>
              <a:off x="8341543" y="2282008"/>
              <a:ext cx="569676" cy="380612"/>
              <a:chOff x="8341543" y="2282008"/>
              <a:chExt cx="569676" cy="380612"/>
            </a:xfrm>
          </p:grpSpPr>
          <p:sp>
            <p:nvSpPr>
              <p:cNvPr id="1049305"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06"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307"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69" name="Google Shape;998;p14"/>
            <p:cNvGrpSpPr/>
            <p:nvPr/>
          </p:nvGrpSpPr>
          <p:grpSpPr>
            <a:xfrm>
              <a:off x="8341543" y="1721094"/>
              <a:ext cx="569676" cy="380612"/>
              <a:chOff x="8341543" y="1721094"/>
              <a:chExt cx="569676" cy="380612"/>
            </a:xfrm>
          </p:grpSpPr>
          <p:sp>
            <p:nvSpPr>
              <p:cNvPr id="1049308"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09"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70" name="Google Shape;1001;p14"/>
            <p:cNvGrpSpPr/>
            <p:nvPr/>
          </p:nvGrpSpPr>
          <p:grpSpPr>
            <a:xfrm>
              <a:off x="8346273" y="1183592"/>
              <a:ext cx="568486" cy="388014"/>
              <a:chOff x="8346273" y="1183592"/>
              <a:chExt cx="568486" cy="388014"/>
            </a:xfrm>
          </p:grpSpPr>
          <p:sp>
            <p:nvSpPr>
              <p:cNvPr id="1049310"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11"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71" name="Google Shape;1004;p14"/>
            <p:cNvGrpSpPr/>
            <p:nvPr/>
          </p:nvGrpSpPr>
          <p:grpSpPr>
            <a:xfrm>
              <a:off x="8341543" y="606635"/>
              <a:ext cx="569676" cy="388014"/>
              <a:chOff x="8341543" y="606635"/>
              <a:chExt cx="569676" cy="388014"/>
            </a:xfrm>
          </p:grpSpPr>
          <p:sp>
            <p:nvSpPr>
              <p:cNvPr id="1049312"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13"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72" name="Google Shape;1007;p14"/>
            <p:cNvGrpSpPr/>
            <p:nvPr/>
          </p:nvGrpSpPr>
          <p:grpSpPr>
            <a:xfrm>
              <a:off x="8341543" y="2842933"/>
              <a:ext cx="569676" cy="380612"/>
              <a:chOff x="8341543" y="2282008"/>
              <a:chExt cx="569676" cy="380612"/>
            </a:xfrm>
          </p:grpSpPr>
          <p:sp>
            <p:nvSpPr>
              <p:cNvPr id="1049314"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15"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73" name="Google Shape;1010;p14"/>
            <p:cNvGrpSpPr/>
            <p:nvPr/>
          </p:nvGrpSpPr>
          <p:grpSpPr>
            <a:xfrm>
              <a:off x="8341543" y="3403858"/>
              <a:ext cx="569676" cy="380612"/>
              <a:chOff x="8341543" y="2282008"/>
              <a:chExt cx="569676" cy="380612"/>
            </a:xfrm>
          </p:grpSpPr>
          <p:sp>
            <p:nvSpPr>
              <p:cNvPr id="1049316"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17"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318"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19"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grpSp>
        <p:nvGrpSpPr>
          <p:cNvPr id="174" name="Google Shape;1016;p14"/>
          <p:cNvGrpSpPr/>
          <p:nvPr userDrawn="1"/>
        </p:nvGrpSpPr>
        <p:grpSpPr>
          <a:xfrm>
            <a:off x="989192" y="5645930"/>
            <a:ext cx="615189" cy="535538"/>
            <a:chOff x="2495125" y="2142250"/>
            <a:chExt cx="444275" cy="398525"/>
          </a:xfrm>
        </p:grpSpPr>
        <p:sp>
          <p:nvSpPr>
            <p:cNvPr id="1049320" name="Google Shape;1017;p14"/>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1" name="Google Shape;1018;p14"/>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75" name="Google Shape;1019;p14"/>
          <p:cNvGrpSpPr/>
          <p:nvPr userDrawn="1"/>
        </p:nvGrpSpPr>
        <p:grpSpPr>
          <a:xfrm>
            <a:off x="10177821" y="427685"/>
            <a:ext cx="403468" cy="378112"/>
            <a:chOff x="3243875" y="2372825"/>
            <a:chExt cx="291375" cy="281375"/>
          </a:xfrm>
        </p:grpSpPr>
        <p:sp>
          <p:nvSpPr>
            <p:cNvPr id="1049322" name="Google Shape;1020;p14"/>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3" name="Google Shape;1021;p14"/>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4" name="Google Shape;1022;p14"/>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5" name="Google Shape;1023;p14"/>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6" name="Google Shape;1024;p14"/>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7" name="Google Shape;1025;p14"/>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8" name="Google Shape;1026;p14"/>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29" name="Google Shape;1027;p14"/>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30" name="Google Shape;1028;p14"/>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31" name="Google Shape;1029;p14"/>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76" name="Google Shape;1030;p14"/>
          <p:cNvGrpSpPr/>
          <p:nvPr userDrawn="1"/>
        </p:nvGrpSpPr>
        <p:grpSpPr>
          <a:xfrm>
            <a:off x="11004071" y="1043373"/>
            <a:ext cx="230796" cy="226531"/>
            <a:chOff x="4954425" y="2036375"/>
            <a:chExt cx="166675" cy="168575"/>
          </a:xfrm>
        </p:grpSpPr>
        <p:sp>
          <p:nvSpPr>
            <p:cNvPr id="1049332" name="Google Shape;1031;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33" name="Google Shape;1032;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334" name="Google Shape;1033;p14"/>
          <p:cNvSpPr/>
          <p:nvPr userDrawn="1"/>
        </p:nvSpPr>
        <p:spPr>
          <a:xfrm>
            <a:off x="2054612" y="6264683"/>
            <a:ext cx="164953" cy="109117"/>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35" name="Google Shape;1034;p14"/>
          <p:cNvSpPr/>
          <p:nvPr userDrawn="1"/>
        </p:nvSpPr>
        <p:spPr>
          <a:xfrm>
            <a:off x="10995521" y="6181468"/>
            <a:ext cx="120469" cy="8321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77" name="Google Shape;1035;p14"/>
          <p:cNvGrpSpPr/>
          <p:nvPr userDrawn="1"/>
        </p:nvGrpSpPr>
        <p:grpSpPr>
          <a:xfrm>
            <a:off x="817359" y="5192331"/>
            <a:ext cx="230796" cy="226531"/>
            <a:chOff x="4954425" y="2036375"/>
            <a:chExt cx="166675" cy="168575"/>
          </a:xfrm>
        </p:grpSpPr>
        <p:sp>
          <p:nvSpPr>
            <p:cNvPr id="1049336" name="Google Shape;1036;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37" name="Google Shape;1037;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338"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39"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0"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1"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2"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3"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4"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5"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6"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7"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8"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49"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0"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1"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2"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3"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4"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5"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6"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7"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8"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59"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0"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1"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2"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3"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4"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5"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6"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7"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8"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69"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0"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1"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2"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3"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4"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5"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6"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7"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8"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79"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80"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81"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82"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78" name="Google Shape;2356;p30"/>
          <p:cNvGrpSpPr/>
          <p:nvPr userDrawn="1"/>
        </p:nvGrpSpPr>
        <p:grpSpPr>
          <a:xfrm>
            <a:off x="745412" y="1491606"/>
            <a:ext cx="9867486" cy="4773077"/>
            <a:chOff x="623255" y="927125"/>
            <a:chExt cx="7691377" cy="3871900"/>
          </a:xfrm>
          <a:solidFill>
            <a:schemeClr val="accent3">
              <a:lumMod val="60000"/>
              <a:lumOff val="40000"/>
            </a:schemeClr>
          </a:solidFill>
        </p:grpSpPr>
        <p:sp>
          <p:nvSpPr>
            <p:cNvPr id="1049383" name="Google Shape;2357;p30"/>
            <p:cNvSpPr/>
            <p:nvPr/>
          </p:nvSpPr>
          <p:spPr>
            <a:xfrm>
              <a:off x="2977025" y="927125"/>
              <a:ext cx="3134100" cy="14817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79" name="Google Shape;2358;p30"/>
            <p:cNvGrpSpPr/>
            <p:nvPr/>
          </p:nvGrpSpPr>
          <p:grpSpPr>
            <a:xfrm>
              <a:off x="623255" y="973375"/>
              <a:ext cx="7691377" cy="3825650"/>
              <a:chOff x="623255" y="973375"/>
              <a:chExt cx="7691377" cy="3825650"/>
            </a:xfrm>
            <a:grpFill/>
          </p:grpSpPr>
          <p:sp>
            <p:nvSpPr>
              <p:cNvPr id="1049384" name="Google Shape;2359;p30"/>
              <p:cNvSpPr/>
              <p:nvPr/>
            </p:nvSpPr>
            <p:spPr>
              <a:xfrm>
                <a:off x="623255" y="973375"/>
                <a:ext cx="7691377" cy="3825650"/>
              </a:xfrm>
              <a:custGeom>
                <a:avLst/>
                <a:ah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385" name="Google Shape;2360;p30"/>
              <p:cNvSpPr/>
              <p:nvPr/>
            </p:nvSpPr>
            <p:spPr>
              <a:xfrm>
                <a:off x="1878425" y="11851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386" name="Google Shape;2361;p30"/>
              <p:cNvSpPr/>
              <p:nvPr/>
            </p:nvSpPr>
            <p:spPr>
              <a:xfrm>
                <a:off x="5585525" y="32313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grpSp>
        <p:nvGrpSpPr>
          <p:cNvPr id="180" name="Google Shape;447;p27"/>
          <p:cNvGrpSpPr/>
          <p:nvPr userDrawn="1"/>
        </p:nvGrpSpPr>
        <p:grpSpPr>
          <a:xfrm>
            <a:off x="8391927" y="4047629"/>
            <a:ext cx="2301388" cy="1593766"/>
            <a:chOff x="4799733" y="3457797"/>
            <a:chExt cx="2301388" cy="1593766"/>
          </a:xfrm>
        </p:grpSpPr>
        <p:sp>
          <p:nvSpPr>
            <p:cNvPr id="1049387" name="Google Shape;448;p27"/>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88" name="Google Shape;449;p27"/>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89" name="Google Shape;450;p27"/>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0" name="Google Shape;451;p27"/>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1" name="Google Shape;452;p27"/>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2" name="Google Shape;453;p27"/>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3" name="Google Shape;454;p27"/>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4" name="Google Shape;455;p27"/>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5" name="Google Shape;456;p27"/>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6" name="Google Shape;457;p27"/>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7" name="Google Shape;458;p27"/>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8" name="Google Shape;459;p27"/>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99" name="Google Shape;460;p27"/>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0" name="Google Shape;461;p27"/>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1" name="Google Shape;462;p27"/>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2" name="Google Shape;463;p27"/>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3" name="Google Shape;464;p27"/>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4" name="Google Shape;465;p27"/>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5" name="Google Shape;466;p27"/>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6" name="Google Shape;467;p27"/>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7" name="Google Shape;468;p27"/>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8" name="Google Shape;469;p27"/>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09" name="Google Shape;470;p27"/>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0" name="Google Shape;471;p27"/>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1" name="Google Shape;472;p27"/>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2" name="Google Shape;473;p27"/>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3" name="Google Shape;474;p27"/>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4" name="Google Shape;475;p27"/>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5" name="Google Shape;476;p27"/>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6" name="Google Shape;477;p27"/>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7" name="Google Shape;478;p27"/>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8" name="Google Shape;479;p27"/>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19" name="Google Shape;480;p27"/>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0" name="Google Shape;481;p27"/>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1" name="Google Shape;482;p27"/>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422" name="Google Shape;483;p27"/>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3" name="Google Shape;484;p27"/>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4" name="Google Shape;485;p27"/>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5" name="Google Shape;486;p27"/>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6" name="Google Shape;487;p27"/>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7" name="Google Shape;488;p27"/>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8" name="Google Shape;489;p27"/>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29" name="Google Shape;490;p27"/>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0" name="Google Shape;491;p27"/>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1" name="Google Shape;492;p27"/>
            <p:cNvSpPr/>
            <p:nvPr/>
          </p:nvSpPr>
          <p:spPr>
            <a:xfrm>
              <a:off x="564583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2" name="Google Shape;493;p27"/>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3" name="Google Shape;494;p27"/>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4" name="Google Shape;495;p27"/>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5" name="Google Shape;496;p27"/>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6" name="Google Shape;497;p27"/>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7" name="Google Shape;498;p27"/>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8" name="Google Shape;499;p27"/>
            <p:cNvSpPr/>
            <p:nvPr/>
          </p:nvSpPr>
          <p:spPr>
            <a:xfrm>
              <a:off x="5604409" y="4254476"/>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39" name="Google Shape;500;p27"/>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0" name="Google Shape;501;p27"/>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1" name="Google Shape;502;p27"/>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2" name="Google Shape;503;p27"/>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81" name="Group 291"/>
          <p:cNvGrpSpPr/>
          <p:nvPr userDrawn="1"/>
        </p:nvGrpSpPr>
        <p:grpSpPr>
          <a:xfrm>
            <a:off x="1598355" y="3608289"/>
            <a:ext cx="2204156" cy="2018295"/>
            <a:chOff x="1598355" y="3608289"/>
            <a:chExt cx="2204156" cy="2018295"/>
          </a:xfrm>
        </p:grpSpPr>
        <p:grpSp>
          <p:nvGrpSpPr>
            <p:cNvPr id="182" name="Google Shape;505;p27"/>
            <p:cNvGrpSpPr/>
            <p:nvPr/>
          </p:nvGrpSpPr>
          <p:grpSpPr>
            <a:xfrm>
              <a:off x="1598355" y="4368136"/>
              <a:ext cx="868990" cy="1258447"/>
              <a:chOff x="3235834" y="3793115"/>
              <a:chExt cx="868990" cy="1258447"/>
            </a:xfrm>
          </p:grpSpPr>
          <p:sp>
            <p:nvSpPr>
              <p:cNvPr id="1049443" name="Google Shape;506;p27"/>
              <p:cNvSpPr/>
              <p:nvPr/>
            </p:nvSpPr>
            <p:spPr>
              <a:xfrm>
                <a:off x="3236476" y="3795496"/>
                <a:ext cx="868347" cy="1256066"/>
              </a:xfrm>
              <a:custGeom>
                <a:avLst/>
                <a:ah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83" name="Google Shape;507;p27"/>
              <p:cNvGrpSpPr/>
              <p:nvPr/>
            </p:nvGrpSpPr>
            <p:grpSpPr>
              <a:xfrm>
                <a:off x="3235834" y="3793115"/>
                <a:ext cx="865418" cy="1258447"/>
                <a:chOff x="3235834" y="3793115"/>
                <a:chExt cx="865418" cy="1258447"/>
              </a:xfrm>
            </p:grpSpPr>
            <p:sp>
              <p:nvSpPr>
                <p:cNvPr id="1049444" name="Google Shape;508;p27"/>
                <p:cNvSpPr/>
                <p:nvPr/>
              </p:nvSpPr>
              <p:spPr>
                <a:xfrm>
                  <a:off x="3235834" y="3793115"/>
                  <a:ext cx="865418" cy="389985"/>
                </a:xfrm>
                <a:custGeom>
                  <a:avLst/>
                  <a:ah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5" name="Google Shape;509;p27"/>
                <p:cNvSpPr/>
                <p:nvPr/>
              </p:nvSpPr>
              <p:spPr>
                <a:xfrm>
                  <a:off x="3306725" y="3905262"/>
                  <a:ext cx="719118" cy="182888"/>
                </a:xfrm>
                <a:custGeom>
                  <a:avLst/>
                  <a:ah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6" name="Google Shape;510;p27"/>
                <p:cNvSpPr/>
                <p:nvPr/>
              </p:nvSpPr>
              <p:spPr>
                <a:xfrm>
                  <a:off x="3309654" y="4261478"/>
                  <a:ext cx="146355" cy="143426"/>
                </a:xfrm>
                <a:custGeom>
                  <a:avLst/>
                  <a:ah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7" name="Google Shape;511;p27"/>
                <p:cNvSpPr/>
                <p:nvPr/>
              </p:nvSpPr>
              <p:spPr>
                <a:xfrm>
                  <a:off x="3501275" y="4261478"/>
                  <a:ext cx="143426" cy="143426"/>
                </a:xfrm>
                <a:custGeom>
                  <a:avLst/>
                  <a:ah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8" name="Google Shape;512;p27"/>
                <p:cNvSpPr/>
                <p:nvPr/>
              </p:nvSpPr>
              <p:spPr>
                <a:xfrm>
                  <a:off x="3693670" y="4261478"/>
                  <a:ext cx="143426" cy="143426"/>
                </a:xfrm>
                <a:custGeom>
                  <a:avLst/>
                  <a:ah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49" name="Google Shape;513;p27"/>
                <p:cNvSpPr/>
                <p:nvPr/>
              </p:nvSpPr>
              <p:spPr>
                <a:xfrm>
                  <a:off x="3309654" y="4453872"/>
                  <a:ext cx="146355" cy="143426"/>
                </a:xfrm>
                <a:custGeom>
                  <a:avLst/>
                  <a:ah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0" name="Google Shape;514;p27"/>
                <p:cNvSpPr/>
                <p:nvPr/>
              </p:nvSpPr>
              <p:spPr>
                <a:xfrm>
                  <a:off x="3501275" y="4453872"/>
                  <a:ext cx="143426" cy="143426"/>
                </a:xfrm>
                <a:custGeom>
                  <a:avLst/>
                  <a:ah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1" name="Google Shape;515;p27"/>
                <p:cNvSpPr/>
                <p:nvPr/>
              </p:nvSpPr>
              <p:spPr>
                <a:xfrm>
                  <a:off x="3693670" y="4453872"/>
                  <a:ext cx="143426" cy="143426"/>
                </a:xfrm>
                <a:custGeom>
                  <a:avLst/>
                  <a:ah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2" name="Google Shape;516;p27"/>
                <p:cNvSpPr/>
                <p:nvPr/>
              </p:nvSpPr>
              <p:spPr>
                <a:xfrm>
                  <a:off x="3309654" y="4645549"/>
                  <a:ext cx="146355" cy="146355"/>
                </a:xfrm>
                <a:custGeom>
                  <a:avLst/>
                  <a:ah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3" name="Google Shape;517;p27"/>
                <p:cNvSpPr/>
                <p:nvPr/>
              </p:nvSpPr>
              <p:spPr>
                <a:xfrm>
                  <a:off x="3501275" y="4645549"/>
                  <a:ext cx="143426" cy="146355"/>
                </a:xfrm>
                <a:custGeom>
                  <a:avLst/>
                  <a:ah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4" name="Google Shape;518;p27"/>
                <p:cNvSpPr/>
                <p:nvPr/>
              </p:nvSpPr>
              <p:spPr>
                <a:xfrm>
                  <a:off x="3693670" y="4645549"/>
                  <a:ext cx="143426" cy="146355"/>
                </a:xfrm>
                <a:custGeom>
                  <a:avLst/>
                  <a:ah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5" name="Google Shape;519;p27"/>
                <p:cNvSpPr/>
                <p:nvPr/>
              </p:nvSpPr>
              <p:spPr>
                <a:xfrm>
                  <a:off x="3309654" y="4840873"/>
                  <a:ext cx="146355" cy="143426"/>
                </a:xfrm>
                <a:custGeom>
                  <a:avLst/>
                  <a:ah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6" name="Google Shape;520;p27"/>
                <p:cNvSpPr/>
                <p:nvPr/>
              </p:nvSpPr>
              <p:spPr>
                <a:xfrm>
                  <a:off x="3501275" y="4840873"/>
                  <a:ext cx="143426" cy="143426"/>
                </a:xfrm>
                <a:custGeom>
                  <a:avLst/>
                  <a:ah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7" name="Google Shape;521;p27"/>
                <p:cNvSpPr/>
                <p:nvPr/>
              </p:nvSpPr>
              <p:spPr>
                <a:xfrm>
                  <a:off x="3693670" y="4840873"/>
                  <a:ext cx="143426" cy="143426"/>
                </a:xfrm>
                <a:custGeom>
                  <a:avLst/>
                  <a:ah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8" name="Google Shape;522;p27"/>
                <p:cNvSpPr/>
                <p:nvPr/>
              </p:nvSpPr>
              <p:spPr>
                <a:xfrm>
                  <a:off x="3855335" y="4185426"/>
                  <a:ext cx="243685" cy="866136"/>
                </a:xfrm>
                <a:custGeom>
                  <a:avLst/>
                  <a:ah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59" name="Google Shape;523;p27"/>
                <p:cNvSpPr/>
                <p:nvPr/>
              </p:nvSpPr>
              <p:spPr>
                <a:xfrm>
                  <a:off x="3855335" y="3793115"/>
                  <a:ext cx="243685" cy="389985"/>
                </a:xfrm>
                <a:custGeom>
                  <a:avLst/>
                  <a:ah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0" name="Google Shape;524;p27"/>
                <p:cNvSpPr/>
                <p:nvPr/>
              </p:nvSpPr>
              <p:spPr>
                <a:xfrm>
                  <a:off x="3855335" y="3905262"/>
                  <a:ext cx="170508" cy="182888"/>
                </a:xfrm>
                <a:custGeom>
                  <a:avLst/>
                  <a:ah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1" name="Google Shape;525;p27"/>
                <p:cNvSpPr/>
                <p:nvPr/>
              </p:nvSpPr>
              <p:spPr>
                <a:xfrm>
                  <a:off x="3723681" y="3945499"/>
                  <a:ext cx="35870" cy="100260"/>
                </a:xfrm>
                <a:custGeom>
                  <a:avLst/>
                  <a:ah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2" name="Google Shape;526;p27"/>
                <p:cNvSpPr/>
                <p:nvPr/>
              </p:nvSpPr>
              <p:spPr>
                <a:xfrm>
                  <a:off x="3764636" y="3944007"/>
                  <a:ext cx="63671" cy="102471"/>
                </a:xfrm>
                <a:custGeom>
                  <a:avLst/>
                  <a:ah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3" name="Google Shape;527;p27"/>
                <p:cNvSpPr/>
                <p:nvPr/>
              </p:nvSpPr>
              <p:spPr>
                <a:xfrm>
                  <a:off x="3829745" y="3991539"/>
                  <a:ext cx="65882" cy="57149"/>
                </a:xfrm>
                <a:custGeom>
                  <a:avLst/>
                  <a:ah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4" name="Google Shape;528;p27"/>
                <p:cNvSpPr/>
                <p:nvPr/>
              </p:nvSpPr>
              <p:spPr>
                <a:xfrm>
                  <a:off x="3901430" y="3946218"/>
                  <a:ext cx="60023" cy="100260"/>
                </a:xfrm>
                <a:custGeom>
                  <a:avLst/>
                  <a:ah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5" name="Google Shape;529;p27"/>
                <p:cNvSpPr/>
                <p:nvPr/>
              </p:nvSpPr>
              <p:spPr>
                <a:xfrm>
                  <a:off x="3885346" y="4261478"/>
                  <a:ext cx="143426" cy="143426"/>
                </a:xfrm>
                <a:custGeom>
                  <a:avLst/>
                  <a:ah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6" name="Google Shape;530;p27"/>
                <p:cNvSpPr/>
                <p:nvPr/>
              </p:nvSpPr>
              <p:spPr>
                <a:xfrm>
                  <a:off x="3885346" y="4453872"/>
                  <a:ext cx="143426" cy="143426"/>
                </a:xfrm>
                <a:custGeom>
                  <a:avLst/>
                  <a:ah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7" name="Google Shape;531;p27"/>
                <p:cNvSpPr/>
                <p:nvPr/>
              </p:nvSpPr>
              <p:spPr>
                <a:xfrm>
                  <a:off x="3885346" y="4645549"/>
                  <a:ext cx="143426" cy="338750"/>
                </a:xfrm>
                <a:custGeom>
                  <a:avLst/>
                  <a:ah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
          <p:nvSpPr>
            <p:cNvPr id="1049468" name="Google Shape;532;p27"/>
            <p:cNvSpPr/>
            <p:nvPr/>
          </p:nvSpPr>
          <p:spPr>
            <a:xfrm>
              <a:off x="2415510" y="3608289"/>
              <a:ext cx="278008" cy="1899077"/>
            </a:xfrm>
            <a:custGeom>
              <a:avLst/>
              <a:ahLst/>
              <a:rect l="l" t="t" r="r" b="b"/>
              <a:pathLst>
                <a:path w="5030" h="34360" extrusionOk="0">
                  <a:moveTo>
                    <a:pt x="1" y="1"/>
                  </a:moveTo>
                  <a:lnTo>
                    <a:pt x="1" y="34359"/>
                  </a:lnTo>
                  <a:lnTo>
                    <a:pt x="5030" y="34359"/>
                  </a:lnTo>
                  <a:lnTo>
                    <a:pt x="5030" y="1"/>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69" name="Google Shape;533;p27"/>
            <p:cNvSpPr/>
            <p:nvPr/>
          </p:nvSpPr>
          <p:spPr>
            <a:xfrm>
              <a:off x="2653282" y="3608289"/>
              <a:ext cx="40237" cy="1899077"/>
            </a:xfrm>
            <a:custGeom>
              <a:avLst/>
              <a:ahLst/>
              <a:rect l="l" t="t" r="r" b="b"/>
              <a:pathLst>
                <a:path w="728" h="34360" extrusionOk="0">
                  <a:moveTo>
                    <a:pt x="0" y="1"/>
                  </a:moveTo>
                  <a:lnTo>
                    <a:pt x="0" y="34359"/>
                  </a:lnTo>
                  <a:lnTo>
                    <a:pt x="728" y="34359"/>
                  </a:lnTo>
                  <a:lnTo>
                    <a:pt x="728"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0" name="Google Shape;534;p27"/>
            <p:cNvSpPr/>
            <p:nvPr/>
          </p:nvSpPr>
          <p:spPr>
            <a:xfrm>
              <a:off x="2510630" y="3669749"/>
              <a:ext cx="182888" cy="8843"/>
            </a:xfrm>
            <a:custGeom>
              <a:avLst/>
              <a:ahLst/>
              <a:rect l="l" t="t" r="r" b="b"/>
              <a:pathLst>
                <a:path w="3309" h="160" extrusionOk="0">
                  <a:moveTo>
                    <a:pt x="0" y="1"/>
                  </a:moveTo>
                  <a:lnTo>
                    <a:pt x="0" y="159"/>
                  </a:lnTo>
                  <a:lnTo>
                    <a:pt x="3309" y="159"/>
                  </a:lnTo>
                  <a:lnTo>
                    <a:pt x="330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1" name="Google Shape;535;p27"/>
            <p:cNvSpPr/>
            <p:nvPr/>
          </p:nvSpPr>
          <p:spPr>
            <a:xfrm>
              <a:off x="2571316" y="3745856"/>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2" name="Google Shape;536;p27"/>
            <p:cNvSpPr/>
            <p:nvPr/>
          </p:nvSpPr>
          <p:spPr>
            <a:xfrm>
              <a:off x="2571316" y="3848990"/>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3" name="Google Shape;537;p27"/>
            <p:cNvSpPr/>
            <p:nvPr/>
          </p:nvSpPr>
          <p:spPr>
            <a:xfrm>
              <a:off x="2571316" y="3955771"/>
              <a:ext cx="122202" cy="9562"/>
            </a:xfrm>
            <a:custGeom>
              <a:avLst/>
              <a:ahLst/>
              <a:rect l="l" t="t" r="r" b="b"/>
              <a:pathLst>
                <a:path w="2211" h="173" extrusionOk="0">
                  <a:moveTo>
                    <a:pt x="1" y="1"/>
                  </a:moveTo>
                  <a:lnTo>
                    <a:pt x="1" y="173"/>
                  </a:lnTo>
                  <a:lnTo>
                    <a:pt x="2211" y="173"/>
                  </a:lnTo>
                  <a:lnTo>
                    <a:pt x="2211"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4" name="Google Shape;538;p27"/>
            <p:cNvSpPr/>
            <p:nvPr/>
          </p:nvSpPr>
          <p:spPr>
            <a:xfrm>
              <a:off x="2571316" y="4120365"/>
              <a:ext cx="122202" cy="9562"/>
            </a:xfrm>
            <a:custGeom>
              <a:avLst/>
              <a:ahLst/>
              <a:rect l="l" t="t" r="r" b="b"/>
              <a:pathLst>
                <a:path w="2211" h="173" extrusionOk="0">
                  <a:moveTo>
                    <a:pt x="1" y="0"/>
                  </a:moveTo>
                  <a:lnTo>
                    <a:pt x="1" y="173"/>
                  </a:lnTo>
                  <a:lnTo>
                    <a:pt x="2211" y="173"/>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5" name="Google Shape;539;p27"/>
            <p:cNvSpPr/>
            <p:nvPr/>
          </p:nvSpPr>
          <p:spPr>
            <a:xfrm>
              <a:off x="2571316" y="4227147"/>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6" name="Google Shape;540;p27"/>
            <p:cNvSpPr/>
            <p:nvPr/>
          </p:nvSpPr>
          <p:spPr>
            <a:xfrm>
              <a:off x="2571316" y="4333984"/>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7" name="Google Shape;541;p27"/>
            <p:cNvSpPr/>
            <p:nvPr/>
          </p:nvSpPr>
          <p:spPr>
            <a:xfrm>
              <a:off x="2571316" y="4495649"/>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8" name="Google Shape;542;p27"/>
            <p:cNvSpPr/>
            <p:nvPr/>
          </p:nvSpPr>
          <p:spPr>
            <a:xfrm>
              <a:off x="2571316" y="4598782"/>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79" name="Google Shape;543;p27"/>
            <p:cNvSpPr/>
            <p:nvPr/>
          </p:nvSpPr>
          <p:spPr>
            <a:xfrm>
              <a:off x="2571316" y="4705564"/>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0" name="Google Shape;544;p27"/>
            <p:cNvSpPr/>
            <p:nvPr/>
          </p:nvSpPr>
          <p:spPr>
            <a:xfrm>
              <a:off x="2571316" y="4867229"/>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1" name="Google Shape;545;p27"/>
            <p:cNvSpPr/>
            <p:nvPr/>
          </p:nvSpPr>
          <p:spPr>
            <a:xfrm>
              <a:off x="2571316" y="4974010"/>
              <a:ext cx="122202" cy="8843"/>
            </a:xfrm>
            <a:custGeom>
              <a:avLst/>
              <a:ahLst/>
              <a:rect l="l" t="t" r="r" b="b"/>
              <a:pathLst>
                <a:path w="2211" h="160" extrusionOk="0">
                  <a:moveTo>
                    <a:pt x="1" y="1"/>
                  </a:moveTo>
                  <a:lnTo>
                    <a:pt x="1" y="160"/>
                  </a:lnTo>
                  <a:lnTo>
                    <a:pt x="2211" y="160"/>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2" name="Google Shape;546;p27"/>
            <p:cNvSpPr/>
            <p:nvPr/>
          </p:nvSpPr>
          <p:spPr>
            <a:xfrm>
              <a:off x="2571316" y="5080847"/>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3" name="Google Shape;547;p27"/>
            <p:cNvSpPr/>
            <p:nvPr/>
          </p:nvSpPr>
          <p:spPr>
            <a:xfrm>
              <a:off x="2571316" y="5242512"/>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4" name="Google Shape;548;p27"/>
            <p:cNvSpPr/>
            <p:nvPr/>
          </p:nvSpPr>
          <p:spPr>
            <a:xfrm>
              <a:off x="2571316" y="5348575"/>
              <a:ext cx="122202" cy="9562"/>
            </a:xfrm>
            <a:custGeom>
              <a:avLst/>
              <a:ahLst/>
              <a:rect l="l" t="t" r="r" b="b"/>
              <a:pathLst>
                <a:path w="2211" h="173" extrusionOk="0">
                  <a:moveTo>
                    <a:pt x="1" y="0"/>
                  </a:moveTo>
                  <a:lnTo>
                    <a:pt x="1" y="172"/>
                  </a:lnTo>
                  <a:lnTo>
                    <a:pt x="2211" y="172"/>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5" name="Google Shape;549;p27"/>
            <p:cNvSpPr/>
            <p:nvPr/>
          </p:nvSpPr>
          <p:spPr>
            <a:xfrm>
              <a:off x="2571316" y="5452427"/>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6" name="Google Shape;550;p27"/>
            <p:cNvSpPr/>
            <p:nvPr/>
          </p:nvSpPr>
          <p:spPr>
            <a:xfrm>
              <a:off x="2510630" y="4041384"/>
              <a:ext cx="182888" cy="12491"/>
            </a:xfrm>
            <a:custGeom>
              <a:avLst/>
              <a:ahLst/>
              <a:rect l="l" t="t" r="r" b="b"/>
              <a:pathLst>
                <a:path w="3309" h="226" extrusionOk="0">
                  <a:moveTo>
                    <a:pt x="0" y="0"/>
                  </a:moveTo>
                  <a:lnTo>
                    <a:pt x="0" y="225"/>
                  </a:lnTo>
                  <a:lnTo>
                    <a:pt x="3309" y="225"/>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7" name="Google Shape;551;p27"/>
            <p:cNvSpPr/>
            <p:nvPr/>
          </p:nvSpPr>
          <p:spPr>
            <a:xfrm>
              <a:off x="2510630" y="4415894"/>
              <a:ext cx="182888" cy="9562"/>
            </a:xfrm>
            <a:custGeom>
              <a:avLst/>
              <a:ahLst/>
              <a:rect l="l" t="t" r="r" b="b"/>
              <a:pathLst>
                <a:path w="3309" h="173" extrusionOk="0">
                  <a:moveTo>
                    <a:pt x="0" y="0"/>
                  </a:moveTo>
                  <a:lnTo>
                    <a:pt x="0" y="173"/>
                  </a:lnTo>
                  <a:lnTo>
                    <a:pt x="3309" y="173"/>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8" name="Google Shape;552;p27"/>
            <p:cNvSpPr/>
            <p:nvPr/>
          </p:nvSpPr>
          <p:spPr>
            <a:xfrm>
              <a:off x="2510630" y="4788248"/>
              <a:ext cx="182888" cy="8843"/>
            </a:xfrm>
            <a:custGeom>
              <a:avLst/>
              <a:ahLst/>
              <a:rect l="l" t="t" r="r" b="b"/>
              <a:pathLst>
                <a:path w="3309" h="160" extrusionOk="0">
                  <a:moveTo>
                    <a:pt x="0" y="0"/>
                  </a:moveTo>
                  <a:lnTo>
                    <a:pt x="0" y="159"/>
                  </a:lnTo>
                  <a:lnTo>
                    <a:pt x="3309" y="159"/>
                  </a:lnTo>
                  <a:lnTo>
                    <a:pt x="3309"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89" name="Google Shape;553;p27"/>
            <p:cNvSpPr/>
            <p:nvPr/>
          </p:nvSpPr>
          <p:spPr>
            <a:xfrm>
              <a:off x="2510630" y="5162757"/>
              <a:ext cx="182888" cy="9562"/>
            </a:xfrm>
            <a:custGeom>
              <a:avLst/>
              <a:ahLst/>
              <a:rect l="l" t="t" r="r" b="b"/>
              <a:pathLst>
                <a:path w="3309" h="173" extrusionOk="0">
                  <a:moveTo>
                    <a:pt x="0" y="1"/>
                  </a:moveTo>
                  <a:lnTo>
                    <a:pt x="0" y="173"/>
                  </a:lnTo>
                  <a:lnTo>
                    <a:pt x="3309" y="173"/>
                  </a:lnTo>
                  <a:lnTo>
                    <a:pt x="3309"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0" name="Google Shape;554;p27"/>
            <p:cNvSpPr/>
            <p:nvPr/>
          </p:nvSpPr>
          <p:spPr>
            <a:xfrm>
              <a:off x="2598398" y="4303254"/>
              <a:ext cx="317526" cy="1058089"/>
            </a:xfrm>
            <a:custGeom>
              <a:avLst/>
              <a:ah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1" name="Google Shape;555;p27"/>
            <p:cNvSpPr/>
            <p:nvPr/>
          </p:nvSpPr>
          <p:spPr>
            <a:xfrm>
              <a:off x="2607905" y="4617077"/>
              <a:ext cx="286796" cy="744266"/>
            </a:xfrm>
            <a:custGeom>
              <a:avLst/>
              <a:ah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2" name="Google Shape;556;p27"/>
            <p:cNvSpPr/>
            <p:nvPr/>
          </p:nvSpPr>
          <p:spPr>
            <a:xfrm>
              <a:off x="2723474" y="4415452"/>
              <a:ext cx="101034" cy="247886"/>
            </a:xfrm>
            <a:custGeom>
              <a:avLst/>
              <a:ah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3" name="Google Shape;557;p27"/>
            <p:cNvSpPr/>
            <p:nvPr/>
          </p:nvSpPr>
          <p:spPr>
            <a:xfrm>
              <a:off x="2525221" y="3916253"/>
              <a:ext cx="396562" cy="371691"/>
            </a:xfrm>
            <a:custGeom>
              <a:avLst/>
              <a:ah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4" name="Google Shape;558;p27"/>
            <p:cNvSpPr/>
            <p:nvPr/>
          </p:nvSpPr>
          <p:spPr>
            <a:xfrm>
              <a:off x="2568387" y="4063935"/>
              <a:ext cx="246559" cy="224009"/>
            </a:xfrm>
            <a:custGeom>
              <a:avLst/>
              <a:ah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5" name="Google Shape;559;p27"/>
            <p:cNvSpPr/>
            <p:nvPr/>
          </p:nvSpPr>
          <p:spPr>
            <a:xfrm>
              <a:off x="2586681" y="4259646"/>
              <a:ext cx="216603" cy="130382"/>
            </a:xfrm>
            <a:custGeom>
              <a:avLst/>
              <a:ah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6" name="Google Shape;560;p27"/>
            <p:cNvSpPr/>
            <p:nvPr/>
          </p:nvSpPr>
          <p:spPr>
            <a:xfrm rot="41933">
              <a:off x="2590197" y="4314548"/>
              <a:ext cx="215526" cy="77273"/>
            </a:xfrm>
            <a:custGeom>
              <a:avLst/>
              <a:ah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7" name="Google Shape;561;p27"/>
            <p:cNvSpPr/>
            <p:nvPr/>
          </p:nvSpPr>
          <p:spPr>
            <a:xfrm>
              <a:off x="2724193" y="5007670"/>
              <a:ext cx="239982" cy="242138"/>
            </a:xfrm>
            <a:custGeom>
              <a:avLst/>
              <a:ah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8" name="Google Shape;562;p27"/>
            <p:cNvSpPr/>
            <p:nvPr/>
          </p:nvSpPr>
          <p:spPr>
            <a:xfrm>
              <a:off x="2730052" y="4358081"/>
              <a:ext cx="356326" cy="853756"/>
            </a:xfrm>
            <a:custGeom>
              <a:avLst/>
              <a:ah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499" name="Google Shape;563;p27"/>
            <p:cNvSpPr/>
            <p:nvPr/>
          </p:nvSpPr>
          <p:spPr>
            <a:xfrm>
              <a:off x="2842692" y="4373447"/>
              <a:ext cx="243685" cy="838391"/>
            </a:xfrm>
            <a:custGeom>
              <a:avLst/>
              <a:ah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0" name="Google Shape;564;p27"/>
            <p:cNvSpPr/>
            <p:nvPr/>
          </p:nvSpPr>
          <p:spPr>
            <a:xfrm>
              <a:off x="2846063" y="4187684"/>
              <a:ext cx="240314" cy="242083"/>
            </a:xfrm>
            <a:custGeom>
              <a:avLst/>
              <a:ah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1" name="Google Shape;565;p27"/>
            <p:cNvSpPr/>
            <p:nvPr/>
          </p:nvSpPr>
          <p:spPr>
            <a:xfrm>
              <a:off x="2942952" y="4186493"/>
              <a:ext cx="79755" cy="77267"/>
            </a:xfrm>
            <a:custGeom>
              <a:avLst/>
              <a:ah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2" name="Google Shape;566;p27"/>
            <p:cNvSpPr/>
            <p:nvPr/>
          </p:nvSpPr>
          <p:spPr>
            <a:xfrm>
              <a:off x="2339458" y="4663117"/>
              <a:ext cx="777649" cy="963467"/>
            </a:xfrm>
            <a:custGeom>
              <a:avLst/>
              <a:ah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3" name="Google Shape;567;p27"/>
            <p:cNvSpPr/>
            <p:nvPr/>
          </p:nvSpPr>
          <p:spPr>
            <a:xfrm>
              <a:off x="2375983" y="4821897"/>
              <a:ext cx="741115" cy="804661"/>
            </a:xfrm>
            <a:custGeom>
              <a:avLst/>
              <a:ah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4" name="Google Shape;568;p27"/>
            <p:cNvSpPr/>
            <p:nvPr/>
          </p:nvSpPr>
          <p:spPr>
            <a:xfrm>
              <a:off x="2433804" y="4873087"/>
              <a:ext cx="460897" cy="490908"/>
            </a:xfrm>
            <a:custGeom>
              <a:avLst/>
              <a:ah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5" name="Google Shape;569;p27"/>
            <p:cNvSpPr/>
            <p:nvPr/>
          </p:nvSpPr>
          <p:spPr>
            <a:xfrm>
              <a:off x="3375992" y="4937477"/>
              <a:ext cx="426519" cy="429448"/>
            </a:xfrm>
            <a:custGeom>
              <a:avLst/>
              <a:ah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6" name="Google Shape;570;p27"/>
            <p:cNvSpPr/>
            <p:nvPr/>
          </p:nvSpPr>
          <p:spPr>
            <a:xfrm>
              <a:off x="2894646" y="4821907"/>
              <a:ext cx="658432" cy="768142"/>
            </a:xfrm>
            <a:custGeom>
              <a:avLst/>
              <a:ah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507" name="Google Shape;571;p27"/>
            <p:cNvSpPr/>
            <p:nvPr/>
          </p:nvSpPr>
          <p:spPr>
            <a:xfrm>
              <a:off x="2927587" y="4821907"/>
              <a:ext cx="625491" cy="768142"/>
            </a:xfrm>
            <a:custGeom>
              <a:avLst/>
              <a:ah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84" name="Google Shape;572;p27"/>
            <p:cNvGrpSpPr/>
            <p:nvPr/>
          </p:nvGrpSpPr>
          <p:grpSpPr>
            <a:xfrm>
              <a:off x="3041664" y="5111577"/>
              <a:ext cx="320455" cy="156580"/>
              <a:chOff x="2774143" y="4536556"/>
              <a:chExt cx="320455" cy="156580"/>
            </a:xfrm>
          </p:grpSpPr>
          <p:sp>
            <p:nvSpPr>
              <p:cNvPr id="1049508" name="Google Shape;573;p27"/>
              <p:cNvSpPr/>
              <p:nvPr/>
            </p:nvSpPr>
            <p:spPr>
              <a:xfrm>
                <a:off x="2774143" y="4562865"/>
                <a:ext cx="112751" cy="98104"/>
              </a:xfrm>
              <a:custGeom>
                <a:avLst/>
                <a:ah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09" name="Google Shape;574;p27"/>
              <p:cNvSpPr/>
              <p:nvPr/>
            </p:nvSpPr>
            <p:spPr>
              <a:xfrm>
                <a:off x="2897782" y="4536556"/>
                <a:ext cx="65882" cy="66600"/>
              </a:xfrm>
              <a:custGeom>
                <a:avLst/>
                <a:ah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10" name="Google Shape;575;p27"/>
              <p:cNvSpPr/>
              <p:nvPr/>
            </p:nvSpPr>
            <p:spPr>
              <a:xfrm>
                <a:off x="2967311" y="4565794"/>
                <a:ext cx="127287" cy="127342"/>
              </a:xfrm>
              <a:custGeom>
                <a:avLst/>
                <a:ah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511" name="Google Shape;576;p27"/>
            <p:cNvSpPr/>
            <p:nvPr/>
          </p:nvSpPr>
          <p:spPr>
            <a:xfrm>
              <a:off x="3028510" y="5577559"/>
              <a:ext cx="389985" cy="49024"/>
            </a:xfrm>
            <a:custGeom>
              <a:avLst/>
              <a:ahLst/>
              <a:rect l="l" t="t" r="r" b="b"/>
              <a:pathLst>
                <a:path w="7056" h="887" extrusionOk="0">
                  <a:moveTo>
                    <a:pt x="1" y="0"/>
                  </a:moveTo>
                  <a:lnTo>
                    <a:pt x="1" y="887"/>
                  </a:lnTo>
                  <a:lnTo>
                    <a:pt x="7055" y="887"/>
                  </a:lnTo>
                  <a:lnTo>
                    <a:pt x="7055" y="0"/>
                  </a:ln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512" name="Google Shape;578;p27"/>
          <p:cNvSpPr/>
          <p:nvPr/>
        </p:nvSpPr>
        <p:spPr>
          <a:xfrm>
            <a:off x="3307961" y="6418000"/>
            <a:ext cx="265628" cy="164649"/>
          </a:xfrm>
          <a:custGeom>
            <a:avLst/>
            <a:ahLst/>
            <a:rect l="l" t="t" r="r" b="b"/>
            <a:pathLst>
              <a:path w="4806" h="2979" extrusionOk="0">
                <a:moveTo>
                  <a:pt x="1" y="1"/>
                </a:moveTo>
                <a:lnTo>
                  <a:pt x="1" y="2978"/>
                </a:lnTo>
                <a:lnTo>
                  <a:pt x="4805" y="2978"/>
                </a:lnTo>
                <a:lnTo>
                  <a:pt x="4805"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85" name="Group 1"/>
          <p:cNvGrpSpPr/>
          <p:nvPr userDrawn="1"/>
        </p:nvGrpSpPr>
        <p:grpSpPr>
          <a:xfrm>
            <a:off x="1524301" y="5626805"/>
            <a:ext cx="9320239" cy="1231195"/>
            <a:chOff x="1524301" y="5626805"/>
            <a:chExt cx="9320239" cy="1231195"/>
          </a:xfrm>
        </p:grpSpPr>
        <p:sp>
          <p:nvSpPr>
            <p:cNvPr id="1049513" name="Google Shape;577;p27"/>
            <p:cNvSpPr/>
            <p:nvPr/>
          </p:nvSpPr>
          <p:spPr>
            <a:xfrm>
              <a:off x="3307961" y="6403010"/>
              <a:ext cx="265628" cy="451390"/>
            </a:xfrm>
            <a:custGeom>
              <a:avLst/>
              <a:ahLst/>
              <a:rect l="l" t="t" r="r" b="b"/>
              <a:pathLst>
                <a:path w="4806" h="8167" extrusionOk="0">
                  <a:moveTo>
                    <a:pt x="1" y="1"/>
                  </a:moveTo>
                  <a:lnTo>
                    <a:pt x="1" y="8167"/>
                  </a:lnTo>
                  <a:lnTo>
                    <a:pt x="4805" y="8167"/>
                  </a:lnTo>
                  <a:lnTo>
                    <a:pt x="4805"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86" name="Google Shape;579;p27"/>
            <p:cNvGrpSpPr/>
            <p:nvPr userDrawn="1"/>
          </p:nvGrpSpPr>
          <p:grpSpPr>
            <a:xfrm>
              <a:off x="1524301" y="5626805"/>
              <a:ext cx="9320239" cy="1231195"/>
              <a:chOff x="929285" y="5051507"/>
              <a:chExt cx="7315206" cy="1231195"/>
            </a:xfrm>
          </p:grpSpPr>
          <p:sp>
            <p:nvSpPr>
              <p:cNvPr id="1049514" name="Google Shape;580;p27"/>
              <p:cNvSpPr/>
              <p:nvPr/>
            </p:nvSpPr>
            <p:spPr>
              <a:xfrm>
                <a:off x="929285" y="5051507"/>
                <a:ext cx="7315206" cy="420715"/>
              </a:xfrm>
              <a:custGeom>
                <a:avLst/>
                <a:ah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15" name="Google Shape;581;p27"/>
              <p:cNvSpPr/>
              <p:nvPr/>
            </p:nvSpPr>
            <p:spPr>
              <a:xfrm>
                <a:off x="929285" y="5051507"/>
                <a:ext cx="7315206" cy="133919"/>
              </a:xfrm>
              <a:custGeom>
                <a:avLst/>
                <a:ah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16" name="Google Shape;582;p27"/>
              <p:cNvSpPr/>
              <p:nvPr/>
            </p:nvSpPr>
            <p:spPr>
              <a:xfrm>
                <a:off x="6668743" y="5831311"/>
                <a:ext cx="264854" cy="451390"/>
              </a:xfrm>
              <a:custGeom>
                <a:avLst/>
                <a:ahLst/>
                <a:rect l="l" t="t" r="r" b="b"/>
                <a:pathLst>
                  <a:path w="4792" h="8167" extrusionOk="0">
                    <a:moveTo>
                      <a:pt x="1" y="1"/>
                    </a:moveTo>
                    <a:lnTo>
                      <a:pt x="1" y="8167"/>
                    </a:lnTo>
                    <a:lnTo>
                      <a:pt x="4792" y="8167"/>
                    </a:lnTo>
                    <a:lnTo>
                      <a:pt x="4792"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17" name="Google Shape;583;p27"/>
              <p:cNvSpPr/>
              <p:nvPr/>
            </p:nvSpPr>
            <p:spPr>
              <a:xfrm>
                <a:off x="6668743" y="5831311"/>
                <a:ext cx="264854" cy="164649"/>
              </a:xfrm>
              <a:custGeom>
                <a:avLst/>
                <a:ahLst/>
                <a:rect l="l" t="t" r="r" b="b"/>
                <a:pathLst>
                  <a:path w="4792" h="2979" extrusionOk="0">
                    <a:moveTo>
                      <a:pt x="1" y="1"/>
                    </a:moveTo>
                    <a:lnTo>
                      <a:pt x="1" y="2978"/>
                    </a:lnTo>
                    <a:lnTo>
                      <a:pt x="4792" y="2978"/>
                    </a:lnTo>
                    <a:lnTo>
                      <a:pt x="4792"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18" name="Google Shape;584;p27"/>
              <p:cNvSpPr/>
              <p:nvPr/>
            </p:nvSpPr>
            <p:spPr>
              <a:xfrm>
                <a:off x="1654207" y="5472167"/>
                <a:ext cx="5864644" cy="359200"/>
              </a:xfrm>
              <a:custGeom>
                <a:avLst/>
                <a:ah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19" name="Google Shape;585;p27"/>
              <p:cNvSpPr/>
              <p:nvPr/>
            </p:nvSpPr>
            <p:spPr>
              <a:xfrm>
                <a:off x="1654207" y="5472167"/>
                <a:ext cx="5864644" cy="176311"/>
              </a:xfrm>
              <a:custGeom>
                <a:avLst/>
                <a:ah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174"/>
                                        </p:tgtEl>
                                      </p:cBhvr>
                                      <p:by x="150000" y="150000"/>
                                    </p:animScale>
                                  </p:childTnLst>
                                </p:cTn>
                              </p:par>
                              <p:par>
                                <p:cTn fill="hold" id="7" nodeType="withEffect" presetClass="emph" presetID="6" presetSubtype="0" repeatCount="indefinite">
                                  <p:stCondLst>
                                    <p:cond delay="0"/>
                                  </p:stCondLst>
                                  <p:childTnLst>
                                    <p:animScale>
                                      <p:cBhvr>
                                        <p:cTn dur="1000" fill="hold" id="8"/>
                                        <p:tgtEl>
                                          <p:spTgt spid="177"/>
                                        </p:tgtEl>
                                      </p:cBhvr>
                                      <p:by x="150000" y="150000"/>
                                    </p:animScale>
                                  </p:childTnLst>
                                </p:cTn>
                              </p:par>
                              <p:par>
                                <p:cTn fill="hold" grpId="0" id="9" nodeType="withEffect" presetClass="emph" presetID="6" presetSubtype="0" repeatCount="indefinite">
                                  <p:stCondLst>
                                    <p:cond delay="0"/>
                                  </p:stCondLst>
                                  <p:childTnLst>
                                    <p:animScale>
                                      <p:cBhvr>
                                        <p:cTn dur="1000" fill="hold" id="10"/>
                                        <p:tgtEl>
                                          <p:spTgt spid="1049334"/>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175"/>
                                        </p:tgtEl>
                                      </p:cBhvr>
                                      <p:by x="150000" y="150000"/>
                                    </p:animScale>
                                  </p:childTnLst>
                                </p:cTn>
                              </p:par>
                              <p:par>
                                <p:cTn fill="hold" id="13" nodeType="withEffect" presetClass="emph" presetID="6" presetSubtype="0" repeatCount="indefinite">
                                  <p:stCondLst>
                                    <p:cond delay="0"/>
                                  </p:stCondLst>
                                  <p:childTnLst>
                                    <p:animScale>
                                      <p:cBhvr>
                                        <p:cTn dur="1000" fill="hold" id="14"/>
                                        <p:tgtEl>
                                          <p:spTgt spid="176"/>
                                        </p:tgtEl>
                                      </p:cBhvr>
                                      <p:by x="150000" y="150000"/>
                                    </p:animScale>
                                  </p:childTnLst>
                                </p:cTn>
                              </p:par>
                              <p:par>
                                <p:cTn fill="hold" grpId="0" id="15" nodeType="withEffect" presetClass="emph" presetID="6" presetSubtype="0" repeatCount="indefinite">
                                  <p:stCondLst>
                                    <p:cond delay="0"/>
                                  </p:stCondLst>
                                  <p:childTnLst>
                                    <p:animScale>
                                      <p:cBhvr>
                                        <p:cTn dur="1000" fill="hold" id="16"/>
                                        <p:tgtEl>
                                          <p:spTgt spid="1049335"/>
                                        </p:tgtEl>
                                      </p:cBhvr>
                                      <p:by x="150000" y="150000"/>
                                    </p:animScale>
                                  </p:childTnLst>
                                </p:cTn>
                              </p:par>
                              <p:par>
                                <p:cTn fill="hold" id="17" nodeType="withEffect" presetClass="entr" presetID="2" presetSubtype="4">
                                  <p:stCondLst>
                                    <p:cond delay="0"/>
                                  </p:stCondLst>
                                  <p:childTnLst>
                                    <p:set>
                                      <p:cBhvr>
                                        <p:cTn dur="1" fill="hold" id="18">
                                          <p:stCondLst>
                                            <p:cond delay="0"/>
                                          </p:stCondLst>
                                        </p:cTn>
                                        <p:tgtEl>
                                          <p:spTgt spid="185"/>
                                        </p:tgtEl>
                                        <p:attrNameLst>
                                          <p:attrName>style.visibility</p:attrName>
                                        </p:attrNameLst>
                                      </p:cBhvr>
                                      <p:to>
                                        <p:strVal val="visible"/>
                                      </p:to>
                                    </p:set>
                                    <p:anim calcmode="lin" valueType="num">
                                      <p:cBhvr additive="base">
                                        <p:cTn dur="500" fill="hold" id="19"/>
                                        <p:tgtEl>
                                          <p:spTgt spid="185"/>
                                        </p:tgtEl>
                                        <p:attrNameLst>
                                          <p:attrName>ppt_x</p:attrName>
                                        </p:attrNameLst>
                                      </p:cBhvr>
                                      <p:tavLst>
                                        <p:tav tm="0">
                                          <p:val>
                                            <p:strVal val="#ppt_x"/>
                                          </p:val>
                                        </p:tav>
                                        <p:tav tm="100000">
                                          <p:val>
                                            <p:strVal val="#ppt_x"/>
                                          </p:val>
                                        </p:tav>
                                      </p:tavLst>
                                    </p:anim>
                                    <p:anim calcmode="lin" valueType="num">
                                      <p:cBhvr additive="base">
                                        <p:cTn dur="500" fill="hold" id="20"/>
                                        <p:tgtEl>
                                          <p:spTgt spid="185"/>
                                        </p:tgtEl>
                                        <p:attrNameLst>
                                          <p:attrName>ppt_y</p:attrName>
                                        </p:attrNameLst>
                                      </p:cBhvr>
                                      <p:tavLst>
                                        <p:tav tm="0">
                                          <p:val>
                                            <p:strVal val="1+#ppt_h/2"/>
                                          </p:val>
                                        </p:tav>
                                        <p:tav tm="100000">
                                          <p:val>
                                            <p:strVal val="#ppt_y"/>
                                          </p:val>
                                        </p:tav>
                                      </p:tavLst>
                                    </p:anim>
                                  </p:childTnLst>
                                </p:cTn>
                              </p:par>
                            </p:childTnLst>
                          </p:cTn>
                        </p:par>
                        <p:par>
                          <p:cTn fill="hold" id="21">
                            <p:stCondLst>
                              <p:cond delay="1000"/>
                            </p:stCondLst>
                            <p:childTnLst>
                              <p:par>
                                <p:cTn fill="hold" id="22" nodeType="afterEffect" presetClass="entr" presetID="2" presetSubtype="8">
                                  <p:stCondLst>
                                    <p:cond delay="0"/>
                                  </p:stCondLst>
                                  <p:childTnLst>
                                    <p:set>
                                      <p:cBhvr>
                                        <p:cTn dur="1" fill="hold" id="23">
                                          <p:stCondLst>
                                            <p:cond delay="0"/>
                                          </p:stCondLst>
                                        </p:cTn>
                                        <p:tgtEl>
                                          <p:spTgt spid="181"/>
                                        </p:tgtEl>
                                        <p:attrNameLst>
                                          <p:attrName>style.visibility</p:attrName>
                                        </p:attrNameLst>
                                      </p:cBhvr>
                                      <p:to>
                                        <p:strVal val="visible"/>
                                      </p:to>
                                    </p:set>
                                    <p:anim calcmode="lin" valueType="num">
                                      <p:cBhvr additive="base">
                                        <p:cTn dur="500" fill="hold" id="24"/>
                                        <p:tgtEl>
                                          <p:spTgt spid="181"/>
                                        </p:tgtEl>
                                        <p:attrNameLst>
                                          <p:attrName>ppt_x</p:attrName>
                                        </p:attrNameLst>
                                      </p:cBhvr>
                                      <p:tavLst>
                                        <p:tav tm="0">
                                          <p:val>
                                            <p:strVal val="0-#ppt_w/2"/>
                                          </p:val>
                                        </p:tav>
                                        <p:tav tm="100000">
                                          <p:val>
                                            <p:strVal val="#ppt_x"/>
                                          </p:val>
                                        </p:tav>
                                      </p:tavLst>
                                    </p:anim>
                                    <p:anim calcmode="lin" valueType="num">
                                      <p:cBhvr additive="base">
                                        <p:cTn dur="500" fill="hold" id="25"/>
                                        <p:tgtEl>
                                          <p:spTgt spid="181"/>
                                        </p:tgtEl>
                                        <p:attrNameLst>
                                          <p:attrName>ppt_y</p:attrName>
                                        </p:attrNameLst>
                                      </p:cBhvr>
                                      <p:tavLst>
                                        <p:tav tm="0">
                                          <p:val>
                                            <p:strVal val="#ppt_y"/>
                                          </p:val>
                                        </p:tav>
                                        <p:tav tm="100000">
                                          <p:val>
                                            <p:strVal val="#ppt_y"/>
                                          </p:val>
                                        </p:tav>
                                      </p:tavLst>
                                    </p:anim>
                                  </p:childTnLst>
                                </p:cTn>
                              </p:par>
                            </p:childTnLst>
                          </p:cTn>
                        </p:par>
                        <p:par>
                          <p:cTn fill="hold" id="26">
                            <p:stCondLst>
                              <p:cond delay="1500"/>
                            </p:stCondLst>
                            <p:childTnLst>
                              <p:par>
                                <p:cTn fill="hold" id="27" nodeType="afterEffect" presetClass="entr" presetID="2" presetSubtype="2">
                                  <p:stCondLst>
                                    <p:cond delay="0"/>
                                  </p:stCondLst>
                                  <p:childTnLst>
                                    <p:set>
                                      <p:cBhvr>
                                        <p:cTn dur="1" fill="hold" id="28">
                                          <p:stCondLst>
                                            <p:cond delay="0"/>
                                          </p:stCondLst>
                                        </p:cTn>
                                        <p:tgtEl>
                                          <p:spTgt spid="180"/>
                                        </p:tgtEl>
                                        <p:attrNameLst>
                                          <p:attrName>style.visibility</p:attrName>
                                        </p:attrNameLst>
                                      </p:cBhvr>
                                      <p:to>
                                        <p:strVal val="visible"/>
                                      </p:to>
                                    </p:set>
                                    <p:anim calcmode="lin" valueType="num">
                                      <p:cBhvr additive="base">
                                        <p:cTn dur="500" fill="hold" id="29"/>
                                        <p:tgtEl>
                                          <p:spTgt spid="180"/>
                                        </p:tgtEl>
                                        <p:attrNameLst>
                                          <p:attrName>ppt_x</p:attrName>
                                        </p:attrNameLst>
                                      </p:cBhvr>
                                      <p:tavLst>
                                        <p:tav tm="0">
                                          <p:val>
                                            <p:strVal val="1+#ppt_w/2"/>
                                          </p:val>
                                        </p:tav>
                                        <p:tav tm="100000">
                                          <p:val>
                                            <p:strVal val="#ppt_x"/>
                                          </p:val>
                                        </p:tav>
                                      </p:tavLst>
                                    </p:anim>
                                    <p:anim calcmode="lin" valueType="num">
                                      <p:cBhvr additive="base">
                                        <p:cTn dur="500" fill="hold" id="30"/>
                                        <p:tgtEl>
                                          <p:spTgt spid="180"/>
                                        </p:tgtEl>
                                        <p:attrNameLst>
                                          <p:attrName>ppt_y</p:attrName>
                                        </p:attrNameLst>
                                      </p:cBhvr>
                                      <p:tavLst>
                                        <p:tav tm="0">
                                          <p:val>
                                            <p:strVal val="#ppt_y"/>
                                          </p:val>
                                        </p:tav>
                                        <p:tav tm="100000">
                                          <p:val>
                                            <p:strVal val="#ppt_y"/>
                                          </p:val>
                                        </p:tav>
                                      </p:tavLst>
                                    </p:anim>
                                  </p:childTnLst>
                                </p:cTn>
                              </p:par>
                            </p:childTnLst>
                          </p:cTn>
                        </p:par>
                        <p:par>
                          <p:cTn fill="hold" id="31">
                            <p:stCondLst>
                              <p:cond delay="2000"/>
                            </p:stCondLst>
                            <p:childTnLst>
                              <p:par>
                                <p:cTn fill="hold" id="32" nodeType="afterEffect" presetClass="entr" presetID="10" presetSubtype="0">
                                  <p:stCondLst>
                                    <p:cond delay="0"/>
                                  </p:stCondLst>
                                  <p:childTnLst>
                                    <p:set>
                                      <p:cBhvr>
                                        <p:cTn dur="1" fill="hold" id="33">
                                          <p:stCondLst>
                                            <p:cond delay="0"/>
                                          </p:stCondLst>
                                        </p:cTn>
                                        <p:tgtEl>
                                          <p:spTgt spid="178"/>
                                        </p:tgtEl>
                                        <p:attrNameLst>
                                          <p:attrName>style.visibility</p:attrName>
                                        </p:attrNameLst>
                                      </p:cBhvr>
                                      <p:to>
                                        <p:strVal val="visible"/>
                                      </p:to>
                                    </p:set>
                                    <p:animEffect transition="in" filter="fade">
                                      <p:cBhvr>
                                        <p:cTn dur="500" id="34"/>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34" grpId="0" animBg="1"/>
      <p:bldP spid="104933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229" name=""/>
        <p:cNvGrpSpPr/>
        <p:nvPr/>
      </p:nvGrpSpPr>
      <p:grpSpPr>
        <a:xfrm>
          <a:off x="0" y="0"/>
          <a:ext cx="0" cy="0"/>
          <a:chOff x="0" y="0"/>
          <a:chExt cx="0" cy="0"/>
        </a:xfrm>
      </p:grpSpPr>
      <p:grpSp>
        <p:nvGrpSpPr>
          <p:cNvPr id="230" name="Google Shape;992;p14"/>
          <p:cNvGrpSpPr/>
          <p:nvPr userDrawn="1"/>
        </p:nvGrpSpPr>
        <p:grpSpPr>
          <a:xfrm>
            <a:off x="395894" y="219519"/>
            <a:ext cx="11613234" cy="6240131"/>
            <a:chOff x="395894" y="219519"/>
            <a:chExt cx="8518865" cy="4788281"/>
          </a:xfrm>
        </p:grpSpPr>
        <p:sp>
          <p:nvSpPr>
            <p:cNvPr id="1049912"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31" name="Google Shape;994;p14"/>
            <p:cNvGrpSpPr/>
            <p:nvPr/>
          </p:nvGrpSpPr>
          <p:grpSpPr>
            <a:xfrm>
              <a:off x="8341543" y="2282008"/>
              <a:ext cx="569676" cy="380612"/>
              <a:chOff x="8341543" y="2282008"/>
              <a:chExt cx="569676" cy="380612"/>
            </a:xfrm>
          </p:grpSpPr>
          <p:sp>
            <p:nvSpPr>
              <p:cNvPr id="1049913"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14"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915"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32" name="Google Shape;998;p14"/>
            <p:cNvGrpSpPr/>
            <p:nvPr/>
          </p:nvGrpSpPr>
          <p:grpSpPr>
            <a:xfrm>
              <a:off x="8341543" y="1721094"/>
              <a:ext cx="569676" cy="380612"/>
              <a:chOff x="8341543" y="1721094"/>
              <a:chExt cx="569676" cy="380612"/>
            </a:xfrm>
          </p:grpSpPr>
          <p:sp>
            <p:nvSpPr>
              <p:cNvPr id="1049916"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17"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33" name="Google Shape;1001;p14"/>
            <p:cNvGrpSpPr/>
            <p:nvPr/>
          </p:nvGrpSpPr>
          <p:grpSpPr>
            <a:xfrm>
              <a:off x="8346273" y="1183592"/>
              <a:ext cx="568486" cy="388014"/>
              <a:chOff x="8346273" y="1183592"/>
              <a:chExt cx="568486" cy="388014"/>
            </a:xfrm>
          </p:grpSpPr>
          <p:sp>
            <p:nvSpPr>
              <p:cNvPr id="1049918"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19"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34" name="Google Shape;1004;p14"/>
            <p:cNvGrpSpPr/>
            <p:nvPr/>
          </p:nvGrpSpPr>
          <p:grpSpPr>
            <a:xfrm>
              <a:off x="8341543" y="606635"/>
              <a:ext cx="569676" cy="388014"/>
              <a:chOff x="8341543" y="606635"/>
              <a:chExt cx="569676" cy="388014"/>
            </a:xfrm>
          </p:grpSpPr>
          <p:sp>
            <p:nvSpPr>
              <p:cNvPr id="1049920"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21"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35" name="Google Shape;1007;p14"/>
            <p:cNvGrpSpPr/>
            <p:nvPr/>
          </p:nvGrpSpPr>
          <p:grpSpPr>
            <a:xfrm>
              <a:off x="8341543" y="2842933"/>
              <a:ext cx="569676" cy="380612"/>
              <a:chOff x="8341543" y="2282008"/>
              <a:chExt cx="569676" cy="380612"/>
            </a:xfrm>
          </p:grpSpPr>
          <p:sp>
            <p:nvSpPr>
              <p:cNvPr id="1049922"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23"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36" name="Google Shape;1010;p14"/>
            <p:cNvGrpSpPr/>
            <p:nvPr/>
          </p:nvGrpSpPr>
          <p:grpSpPr>
            <a:xfrm>
              <a:off x="8341543" y="3403858"/>
              <a:ext cx="569676" cy="380612"/>
              <a:chOff x="8341543" y="2282008"/>
              <a:chExt cx="569676" cy="380612"/>
            </a:xfrm>
          </p:grpSpPr>
          <p:sp>
            <p:nvSpPr>
              <p:cNvPr id="1049924"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25"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926"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27"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9928"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29"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0"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1"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2"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3"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4"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5"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6"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7"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8"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39"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0"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1"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2"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3"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4"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5"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6"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7"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8"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49"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0"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1"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2"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3"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4"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5"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6"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7"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8"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59"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0"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1"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2"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3"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4"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5"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6"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7"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8"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69"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70"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71"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72"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73" name="Google Shape;1765;p26"/>
          <p:cNvSpPr/>
          <p:nvPr userDrawn="1"/>
        </p:nvSpPr>
        <p:spPr>
          <a:xfrm rot="126755">
            <a:off x="3091462" y="1090110"/>
            <a:ext cx="5550035" cy="4730758"/>
          </a:xfrm>
          <a:prstGeom prst="rect"/>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9974"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9975"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237" name="Google Shape;211;p3"/>
          <p:cNvGrpSpPr/>
          <p:nvPr userDrawn="1"/>
        </p:nvGrpSpPr>
        <p:grpSpPr>
          <a:xfrm>
            <a:off x="1030175" y="1581350"/>
            <a:ext cx="444275" cy="398525"/>
            <a:chOff x="2495125" y="2142250"/>
            <a:chExt cx="444275" cy="398525"/>
          </a:xfrm>
        </p:grpSpPr>
        <p:sp>
          <p:nvSpPr>
            <p:cNvPr id="1049976"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977"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38" name="Google Shape;214;p3"/>
          <p:cNvGrpSpPr/>
          <p:nvPr userDrawn="1"/>
        </p:nvGrpSpPr>
        <p:grpSpPr>
          <a:xfrm>
            <a:off x="10561107" y="5038641"/>
            <a:ext cx="291375" cy="281375"/>
            <a:chOff x="3243875" y="2372825"/>
            <a:chExt cx="291375" cy="281375"/>
          </a:xfrm>
        </p:grpSpPr>
        <p:sp>
          <p:nvSpPr>
            <p:cNvPr id="1049978"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79"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0"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1"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2"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3"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4"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985"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6"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7"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39" name="Google Shape;225;p3"/>
          <p:cNvGrpSpPr/>
          <p:nvPr userDrawn="1"/>
        </p:nvGrpSpPr>
        <p:grpSpPr>
          <a:xfrm>
            <a:off x="10778557" y="714860"/>
            <a:ext cx="166675" cy="168575"/>
            <a:chOff x="4954425" y="2036375"/>
            <a:chExt cx="166675" cy="168575"/>
          </a:xfrm>
        </p:grpSpPr>
        <p:sp>
          <p:nvSpPr>
            <p:cNvPr id="1049988"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89"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990"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91"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40" name="Google Shape;230;p3"/>
          <p:cNvGrpSpPr/>
          <p:nvPr userDrawn="1"/>
        </p:nvGrpSpPr>
        <p:grpSpPr>
          <a:xfrm>
            <a:off x="1274794" y="5541495"/>
            <a:ext cx="166675" cy="168575"/>
            <a:chOff x="4954425" y="2036375"/>
            <a:chExt cx="166675" cy="168575"/>
          </a:xfrm>
        </p:grpSpPr>
        <p:sp>
          <p:nvSpPr>
            <p:cNvPr id="1049992"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93"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41" name="Google Shape;769;p31"/>
          <p:cNvGrpSpPr/>
          <p:nvPr userDrawn="1"/>
        </p:nvGrpSpPr>
        <p:grpSpPr>
          <a:xfrm>
            <a:off x="2548289" y="3588080"/>
            <a:ext cx="2599446" cy="2521829"/>
            <a:chOff x="5641385" y="2381306"/>
            <a:chExt cx="2599446" cy="2521829"/>
          </a:xfrm>
        </p:grpSpPr>
        <p:sp>
          <p:nvSpPr>
            <p:cNvPr id="1049994" name="Google Shape;770;p31"/>
            <p:cNvSpPr/>
            <p:nvPr/>
          </p:nvSpPr>
          <p:spPr>
            <a:xfrm>
              <a:off x="5715495" y="4459755"/>
              <a:ext cx="2364987" cy="361232"/>
            </a:xfrm>
            <a:custGeom>
              <a:avLst/>
              <a:ah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42" name="Google Shape;771;p31"/>
            <p:cNvGrpSpPr/>
            <p:nvPr/>
          </p:nvGrpSpPr>
          <p:grpSpPr>
            <a:xfrm flipH="1">
              <a:off x="6793275" y="3690844"/>
              <a:ext cx="1447557" cy="1002468"/>
              <a:chOff x="4799733" y="3457797"/>
              <a:chExt cx="2301388" cy="1593766"/>
            </a:xfrm>
          </p:grpSpPr>
          <p:sp>
            <p:nvSpPr>
              <p:cNvPr id="1049995" name="Google Shape;772;p31"/>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96" name="Google Shape;773;p31"/>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97" name="Google Shape;774;p31"/>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98" name="Google Shape;775;p31"/>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99" name="Google Shape;776;p31"/>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0" name="Google Shape;777;p31"/>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1" name="Google Shape;778;p31"/>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2" name="Google Shape;779;p31"/>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3" name="Google Shape;780;p31"/>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4" name="Google Shape;781;p31"/>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5" name="Google Shape;782;p31"/>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6" name="Google Shape;783;p31"/>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7" name="Google Shape;784;p31"/>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8" name="Google Shape;785;p31"/>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09" name="Google Shape;786;p31"/>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0" name="Google Shape;787;p31"/>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1" name="Google Shape;788;p31"/>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2" name="Google Shape;789;p31"/>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3" name="Google Shape;790;p31"/>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4" name="Google Shape;791;p31"/>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5" name="Google Shape;792;p31"/>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6" name="Google Shape;793;p31"/>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7" name="Google Shape;794;p31"/>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8" name="Google Shape;795;p31"/>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19" name="Google Shape;796;p31"/>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0" name="Google Shape;797;p31"/>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1" name="Google Shape;798;p31"/>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2" name="Google Shape;799;p31"/>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3" name="Google Shape;800;p31"/>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4" name="Google Shape;801;p31"/>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5" name="Google Shape;802;p31"/>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6" name="Google Shape;803;p31"/>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7" name="Google Shape;804;p31"/>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8" name="Google Shape;805;p31"/>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29" name="Google Shape;806;p31"/>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0" name="Google Shape;807;p31"/>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1" name="Google Shape;808;p31"/>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2" name="Google Shape;809;p31"/>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3" name="Google Shape;810;p31"/>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4" name="Google Shape;811;p31"/>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5" name="Google Shape;812;p31"/>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6" name="Google Shape;813;p31"/>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7" name="Google Shape;814;p31"/>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8" name="Google Shape;815;p31"/>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39" name="Google Shape;816;p31"/>
              <p:cNvSpPr/>
              <p:nvPr/>
            </p:nvSpPr>
            <p:spPr>
              <a:xfrm>
                <a:off x="564464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0" name="Google Shape;817;p31"/>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1" name="Google Shape;818;p31"/>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2" name="Google Shape;819;p31"/>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3" name="Google Shape;820;p31"/>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4" name="Google Shape;821;p31"/>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5" name="Google Shape;822;p31"/>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6" name="Google Shape;823;p31"/>
              <p:cNvSpPr/>
              <p:nvPr/>
            </p:nvSpPr>
            <p:spPr>
              <a:xfrm>
                <a:off x="5604409" y="4252690"/>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7" name="Google Shape;824;p31"/>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8" name="Google Shape;825;p31"/>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49" name="Google Shape;826;p31"/>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0" name="Google Shape;827;p31"/>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051" name="Google Shape;828;p31"/>
            <p:cNvSpPr/>
            <p:nvPr/>
          </p:nvSpPr>
          <p:spPr>
            <a:xfrm>
              <a:off x="5641385" y="4715193"/>
              <a:ext cx="204624" cy="152288"/>
            </a:xfrm>
            <a:custGeom>
              <a:avLst/>
              <a:ah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2" name="Google Shape;829;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3" name="Google Shape;830;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4" name="Google Shape;831;p31"/>
            <p:cNvSpPr/>
            <p:nvPr/>
          </p:nvSpPr>
          <p:spPr>
            <a:xfrm>
              <a:off x="5802121" y="4428136"/>
              <a:ext cx="435338" cy="335107"/>
            </a:xfrm>
            <a:custGeom>
              <a:avLst/>
              <a:ah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5" name="Google Shape;832;p31"/>
            <p:cNvSpPr/>
            <p:nvPr/>
          </p:nvSpPr>
          <p:spPr>
            <a:xfrm>
              <a:off x="5993172" y="3849238"/>
              <a:ext cx="435338" cy="325727"/>
            </a:xfrm>
            <a:custGeom>
              <a:avLst/>
              <a:ah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6" name="Google Shape;833;p31"/>
            <p:cNvSpPr/>
            <p:nvPr/>
          </p:nvSpPr>
          <p:spPr>
            <a:xfrm>
              <a:off x="6106945" y="3870700"/>
              <a:ext cx="178533" cy="304824"/>
            </a:xfrm>
            <a:custGeom>
              <a:avLst/>
              <a:ah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7" name="Google Shape;834;p31"/>
            <p:cNvSpPr/>
            <p:nvPr/>
          </p:nvSpPr>
          <p:spPr>
            <a:xfrm>
              <a:off x="6175836" y="3779880"/>
              <a:ext cx="439532" cy="506031"/>
            </a:xfrm>
            <a:custGeom>
              <a:avLst/>
              <a:ah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8" name="Google Shape;835;p31"/>
            <p:cNvSpPr/>
            <p:nvPr/>
          </p:nvSpPr>
          <p:spPr>
            <a:xfrm>
              <a:off x="6446215" y="3823706"/>
              <a:ext cx="169153" cy="460404"/>
            </a:xfrm>
            <a:custGeom>
              <a:avLst/>
              <a:ah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59" name="Google Shape;836;p31"/>
            <p:cNvSpPr/>
            <p:nvPr/>
          </p:nvSpPr>
          <p:spPr>
            <a:xfrm>
              <a:off x="6123655" y="4195040"/>
              <a:ext cx="501093" cy="361229"/>
            </a:xfrm>
            <a:custGeom>
              <a:avLst/>
              <a:ah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0" name="Google Shape;837;p31"/>
            <p:cNvSpPr/>
            <p:nvPr/>
          </p:nvSpPr>
          <p:spPr>
            <a:xfrm>
              <a:off x="6319893" y="3623306"/>
              <a:ext cx="143063" cy="253078"/>
            </a:xfrm>
            <a:custGeom>
              <a:avLst/>
              <a:ah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1" name="Google Shape;838;p31"/>
            <p:cNvSpPr/>
            <p:nvPr/>
          </p:nvSpPr>
          <p:spPr>
            <a:xfrm>
              <a:off x="5802125" y="4764263"/>
              <a:ext cx="234920" cy="138872"/>
            </a:xfrm>
            <a:custGeom>
              <a:avLst/>
              <a:ah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2" name="Google Shape;839;p31"/>
            <p:cNvSpPr/>
            <p:nvPr/>
          </p:nvSpPr>
          <p:spPr>
            <a:xfrm>
              <a:off x="5950371" y="4370395"/>
              <a:ext cx="674377" cy="457578"/>
            </a:xfrm>
            <a:custGeom>
              <a:avLst/>
              <a:ah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3" name="Google Shape;840;p31"/>
            <p:cNvSpPr/>
            <p:nvPr/>
          </p:nvSpPr>
          <p:spPr>
            <a:xfrm>
              <a:off x="6428479" y="4371762"/>
              <a:ext cx="196269" cy="273515"/>
            </a:xfrm>
            <a:custGeom>
              <a:avLst/>
              <a:ah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4" name="Google Shape;841;p31"/>
            <p:cNvSpPr/>
            <p:nvPr/>
          </p:nvSpPr>
          <p:spPr>
            <a:xfrm>
              <a:off x="6476498" y="3874086"/>
              <a:ext cx="226552" cy="540508"/>
            </a:xfrm>
            <a:custGeom>
              <a:avLst/>
              <a:ah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5" name="Google Shape;842;p31"/>
            <p:cNvSpPr/>
            <p:nvPr/>
          </p:nvSpPr>
          <p:spPr>
            <a:xfrm>
              <a:off x="6645590" y="4402045"/>
              <a:ext cx="148281" cy="95013"/>
            </a:xfrm>
            <a:custGeom>
              <a:avLst/>
              <a:ah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6" name="Google Shape;843;p31"/>
            <p:cNvSpPr/>
            <p:nvPr/>
          </p:nvSpPr>
          <p:spPr>
            <a:xfrm>
              <a:off x="6454570" y="3753790"/>
              <a:ext cx="4193" cy="26122"/>
            </a:xfrm>
            <a:custGeom>
              <a:avLst/>
              <a:ah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7" name="Google Shape;844;p31"/>
            <p:cNvSpPr/>
            <p:nvPr/>
          </p:nvSpPr>
          <p:spPr>
            <a:xfrm>
              <a:off x="6458732" y="3779880"/>
              <a:ext cx="31" cy="31"/>
            </a:xfrm>
            <a:custGeom>
              <a:avLst/>
              <a:ahLst/>
              <a:rect l="l" t="t" r="r" b="b"/>
              <a:pathLst>
                <a:path w="1" h="1" extrusionOk="0">
                  <a:moveTo>
                    <a:pt x="1" y="0"/>
                  </a:moveTo>
                  <a:lnTo>
                    <a:pt x="1" y="0"/>
                  </a:lnTo>
                  <a:lnTo>
                    <a:pt x="1" y="0"/>
                  </a:lnTo>
                  <a:close/>
                </a:path>
              </a:pathLst>
            </a:custGeom>
            <a:solidFill>
              <a:srgbClr val="CBAA7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8" name="Google Shape;845;p31"/>
            <p:cNvSpPr/>
            <p:nvPr/>
          </p:nvSpPr>
          <p:spPr>
            <a:xfrm>
              <a:off x="6328248" y="3762114"/>
              <a:ext cx="4224" cy="21959"/>
            </a:xfrm>
            <a:custGeom>
              <a:avLst/>
              <a:ahLst/>
              <a:rect l="l" t="t" r="r" b="b"/>
              <a:pathLst>
                <a:path w="136" h="707" extrusionOk="0">
                  <a:moveTo>
                    <a:pt x="1" y="1"/>
                  </a:moveTo>
                  <a:lnTo>
                    <a:pt x="135" y="707"/>
                  </a:lnTo>
                  <a:lnTo>
                    <a:pt x="135" y="707"/>
                  </a:lnTo>
                  <a:lnTo>
                    <a:pt x="1" y="1"/>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69" name="Google Shape;846;p31"/>
            <p:cNvSpPr/>
            <p:nvPr/>
          </p:nvSpPr>
          <p:spPr>
            <a:xfrm>
              <a:off x="6328248" y="3753790"/>
              <a:ext cx="130515" cy="56374"/>
            </a:xfrm>
            <a:custGeom>
              <a:avLst/>
              <a:ah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0" name="Google Shape;847;p31"/>
            <p:cNvSpPr/>
            <p:nvPr/>
          </p:nvSpPr>
          <p:spPr>
            <a:xfrm>
              <a:off x="5797959" y="2518871"/>
              <a:ext cx="1226595" cy="1243460"/>
            </a:xfrm>
            <a:custGeom>
              <a:avLst/>
              <a:ah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1" name="Google Shape;848;p31"/>
            <p:cNvSpPr/>
            <p:nvPr/>
          </p:nvSpPr>
          <p:spPr>
            <a:xfrm>
              <a:off x="5854333" y="3348735"/>
              <a:ext cx="1026164" cy="330945"/>
            </a:xfrm>
            <a:custGeom>
              <a:avLst/>
              <a:ah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2" name="Google Shape;849;p31"/>
            <p:cNvSpPr/>
            <p:nvPr/>
          </p:nvSpPr>
          <p:spPr>
            <a:xfrm>
              <a:off x="5854333" y="3127432"/>
              <a:ext cx="1122202" cy="552249"/>
            </a:xfrm>
            <a:custGeom>
              <a:avLst/>
              <a:ah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3" name="Google Shape;850;p31"/>
            <p:cNvSpPr/>
            <p:nvPr/>
          </p:nvSpPr>
          <p:spPr>
            <a:xfrm>
              <a:off x="5641385" y="2381306"/>
              <a:ext cx="1491724" cy="1007776"/>
            </a:xfrm>
            <a:custGeom>
              <a:avLst/>
              <a:ah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4" name="Google Shape;851;p31"/>
            <p:cNvSpPr/>
            <p:nvPr/>
          </p:nvSpPr>
          <p:spPr>
            <a:xfrm>
              <a:off x="5715495" y="3061677"/>
              <a:ext cx="8386" cy="5249"/>
            </a:xfrm>
            <a:custGeom>
              <a:avLst/>
              <a:ah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5" name="Google Shape;852;p31"/>
            <p:cNvSpPr/>
            <p:nvPr/>
          </p:nvSpPr>
          <p:spPr>
            <a:xfrm>
              <a:off x="6324086" y="3197379"/>
              <a:ext cx="96069" cy="52243"/>
            </a:xfrm>
            <a:custGeom>
              <a:avLst/>
              <a:ah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6" name="Google Shape;853;p31"/>
            <p:cNvSpPr/>
            <p:nvPr/>
          </p:nvSpPr>
          <p:spPr>
            <a:xfrm>
              <a:off x="6420124" y="3127432"/>
              <a:ext cx="221334" cy="78334"/>
            </a:xfrm>
            <a:custGeom>
              <a:avLst/>
              <a:ah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7" name="Google Shape;854;p31"/>
            <p:cNvSpPr/>
            <p:nvPr/>
          </p:nvSpPr>
          <p:spPr>
            <a:xfrm>
              <a:off x="6119462" y="3187999"/>
              <a:ext cx="126353" cy="61623"/>
            </a:xfrm>
            <a:custGeom>
              <a:avLst/>
              <a:ah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8" name="Google Shape;855;p31"/>
            <p:cNvSpPr/>
            <p:nvPr/>
          </p:nvSpPr>
          <p:spPr>
            <a:xfrm>
              <a:off x="5854333" y="3344573"/>
              <a:ext cx="31" cy="4193"/>
            </a:xfrm>
            <a:custGeom>
              <a:avLst/>
              <a:ahLst/>
              <a:rect l="l" t="t" r="r" b="b"/>
              <a:pathLst>
                <a:path w="1" h="135" extrusionOk="0">
                  <a:moveTo>
                    <a:pt x="0" y="0"/>
                  </a:moveTo>
                  <a:lnTo>
                    <a:pt x="0" y="0"/>
                  </a:lnTo>
                  <a:lnTo>
                    <a:pt x="0" y="135"/>
                  </a:lnTo>
                  <a:lnTo>
                    <a:pt x="0" y="135"/>
                  </a:lnTo>
                  <a:close/>
                </a:path>
              </a:pathLst>
            </a:custGeom>
            <a:solidFill>
              <a:srgbClr val="A9928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79" name="Google Shape;856;p31"/>
            <p:cNvSpPr/>
            <p:nvPr/>
          </p:nvSpPr>
          <p:spPr>
            <a:xfrm>
              <a:off x="5854333" y="3276272"/>
              <a:ext cx="43639" cy="72494"/>
            </a:xfrm>
            <a:custGeom>
              <a:avLst/>
              <a:ah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0" name="Google Shape;857;p31"/>
            <p:cNvSpPr/>
            <p:nvPr/>
          </p:nvSpPr>
          <p:spPr>
            <a:xfrm>
              <a:off x="5659120" y="3179644"/>
              <a:ext cx="1465664" cy="208817"/>
            </a:xfrm>
            <a:custGeom>
              <a:avLst/>
              <a:ah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1" name="Google Shape;858;p31"/>
            <p:cNvSpPr/>
            <p:nvPr/>
          </p:nvSpPr>
          <p:spPr>
            <a:xfrm>
              <a:off x="6968149" y="3384237"/>
              <a:ext cx="31" cy="31"/>
            </a:xfrm>
            <a:custGeom>
              <a:avLst/>
              <a:ahLst/>
              <a:rect l="l" t="t" r="r" b="b"/>
              <a:pathLst>
                <a:path w="1" h="1" extrusionOk="0">
                  <a:moveTo>
                    <a:pt x="1" y="1"/>
                  </a:moveTo>
                  <a:lnTo>
                    <a:pt x="1" y="1"/>
                  </a:lnTo>
                  <a:lnTo>
                    <a:pt x="1" y="1"/>
                  </a:lnTo>
                  <a:lnTo>
                    <a:pt x="1" y="1"/>
                  </a:ln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2" name="Google Shape;859;p31"/>
            <p:cNvSpPr/>
            <p:nvPr/>
          </p:nvSpPr>
          <p:spPr>
            <a:xfrm>
              <a:off x="6880497" y="3314289"/>
              <a:ext cx="87683" cy="69978"/>
            </a:xfrm>
            <a:custGeom>
              <a:avLst/>
              <a:ah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3" name="Google Shape;860;p31"/>
            <p:cNvSpPr/>
            <p:nvPr/>
          </p:nvSpPr>
          <p:spPr>
            <a:xfrm>
              <a:off x="5659120" y="2836212"/>
              <a:ext cx="1465664" cy="552249"/>
            </a:xfrm>
            <a:custGeom>
              <a:avLst/>
              <a:ah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4" name="Google Shape;861;p31"/>
            <p:cNvSpPr/>
            <p:nvPr/>
          </p:nvSpPr>
          <p:spPr>
            <a:xfrm>
              <a:off x="6133036" y="3492792"/>
              <a:ext cx="178533" cy="122190"/>
            </a:xfrm>
            <a:custGeom>
              <a:avLst/>
              <a:ah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5" name="Google Shape;862;p31"/>
            <p:cNvSpPr/>
            <p:nvPr/>
          </p:nvSpPr>
          <p:spPr>
            <a:xfrm>
              <a:off x="6337660" y="3256735"/>
              <a:ext cx="234908" cy="209376"/>
            </a:xfrm>
            <a:custGeom>
              <a:avLst/>
              <a:ah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6" name="Google Shape;863;p31"/>
            <p:cNvSpPr/>
            <p:nvPr/>
          </p:nvSpPr>
          <p:spPr>
            <a:xfrm>
              <a:off x="6384622" y="3440611"/>
              <a:ext cx="266216" cy="134677"/>
            </a:xfrm>
            <a:custGeom>
              <a:avLst/>
              <a:ah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7" name="Google Shape;864;p31"/>
            <p:cNvSpPr/>
            <p:nvPr/>
          </p:nvSpPr>
          <p:spPr>
            <a:xfrm>
              <a:off x="5893997" y="3288416"/>
              <a:ext cx="217172" cy="192914"/>
            </a:xfrm>
            <a:custGeom>
              <a:avLst/>
              <a:ah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8" name="Google Shape;865;p31"/>
            <p:cNvSpPr/>
            <p:nvPr/>
          </p:nvSpPr>
          <p:spPr>
            <a:xfrm>
              <a:off x="5880424" y="3458346"/>
              <a:ext cx="182727" cy="121569"/>
            </a:xfrm>
            <a:custGeom>
              <a:avLst/>
              <a:ah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89" name="Google Shape;866;p31"/>
            <p:cNvSpPr/>
            <p:nvPr/>
          </p:nvSpPr>
          <p:spPr>
            <a:xfrm>
              <a:off x="5858495" y="3818488"/>
              <a:ext cx="248481" cy="358775"/>
            </a:xfrm>
            <a:custGeom>
              <a:avLst/>
              <a:ah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0" name="Google Shape;867;p31"/>
            <p:cNvSpPr/>
            <p:nvPr/>
          </p:nvSpPr>
          <p:spPr>
            <a:xfrm>
              <a:off x="5858495" y="3818488"/>
              <a:ext cx="248481" cy="357036"/>
            </a:xfrm>
            <a:custGeom>
              <a:avLst/>
              <a:ah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1" name="Google Shape;868;p31"/>
            <p:cNvSpPr/>
            <p:nvPr/>
          </p:nvSpPr>
          <p:spPr>
            <a:xfrm>
              <a:off x="6106945" y="3980311"/>
              <a:ext cx="31" cy="138870"/>
            </a:xfrm>
            <a:custGeom>
              <a:avLst/>
              <a:ahLst/>
              <a:rect l="l" t="t" r="r" b="b"/>
              <a:pathLst>
                <a:path w="1" h="4471" extrusionOk="0">
                  <a:moveTo>
                    <a:pt x="1" y="0"/>
                  </a:moveTo>
                  <a:lnTo>
                    <a:pt x="1" y="4470"/>
                  </a:lnTo>
                  <a:lnTo>
                    <a:pt x="1" y="4470"/>
                  </a:lnTo>
                  <a:close/>
                </a:path>
              </a:pathLst>
            </a:custGeom>
            <a:solidFill>
              <a:srgbClr val="DB9F5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2" name="Google Shape;869;p31"/>
            <p:cNvSpPr/>
            <p:nvPr/>
          </p:nvSpPr>
          <p:spPr>
            <a:xfrm>
              <a:off x="6080855" y="3827899"/>
              <a:ext cx="26122" cy="12548"/>
            </a:xfrm>
            <a:custGeom>
              <a:avLst/>
              <a:ah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3" name="Google Shape;870;p31"/>
            <p:cNvSpPr/>
            <p:nvPr/>
          </p:nvSpPr>
          <p:spPr>
            <a:xfrm>
              <a:off x="5858495" y="3827899"/>
              <a:ext cx="248481" cy="347625"/>
            </a:xfrm>
            <a:custGeom>
              <a:avLst/>
              <a:ah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4" name="Google Shape;871;p31"/>
            <p:cNvSpPr/>
            <p:nvPr/>
          </p:nvSpPr>
          <p:spPr>
            <a:xfrm>
              <a:off x="5858495" y="3784042"/>
              <a:ext cx="248481" cy="69978"/>
            </a:xfrm>
            <a:custGeom>
              <a:avLst/>
              <a:ah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5" name="Google Shape;872;p31"/>
            <p:cNvSpPr/>
            <p:nvPr/>
          </p:nvSpPr>
          <p:spPr>
            <a:xfrm>
              <a:off x="5872069" y="3797616"/>
              <a:ext cx="221334" cy="42832"/>
            </a:xfrm>
            <a:custGeom>
              <a:avLst/>
              <a:ah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6" name="Google Shape;873;p31"/>
            <p:cNvSpPr/>
            <p:nvPr/>
          </p:nvSpPr>
          <p:spPr>
            <a:xfrm>
              <a:off x="5888779" y="3814326"/>
              <a:ext cx="187914" cy="39695"/>
            </a:xfrm>
            <a:custGeom>
              <a:avLst/>
              <a:ah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7" name="Google Shape;874;p31"/>
            <p:cNvSpPr/>
            <p:nvPr/>
          </p:nvSpPr>
          <p:spPr>
            <a:xfrm>
              <a:off x="5737423" y="3468130"/>
              <a:ext cx="217141" cy="311781"/>
            </a:xfrm>
            <a:custGeom>
              <a:avLst/>
              <a:ah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8" name="Google Shape;875;p31"/>
            <p:cNvSpPr/>
            <p:nvPr/>
          </p:nvSpPr>
          <p:spPr>
            <a:xfrm>
              <a:off x="5771869" y="3709933"/>
              <a:ext cx="143032" cy="43888"/>
            </a:xfrm>
            <a:custGeom>
              <a:avLst/>
              <a:ah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099" name="Google Shape;876;p31"/>
            <p:cNvSpPr/>
            <p:nvPr/>
          </p:nvSpPr>
          <p:spPr>
            <a:xfrm>
              <a:off x="5749940" y="3583612"/>
              <a:ext cx="191051" cy="196300"/>
            </a:xfrm>
            <a:custGeom>
              <a:avLst/>
              <a:ah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00" name="Google Shape;877;p31"/>
            <p:cNvSpPr/>
            <p:nvPr/>
          </p:nvSpPr>
          <p:spPr>
            <a:xfrm>
              <a:off x="5984817" y="3614951"/>
              <a:ext cx="91876" cy="199406"/>
            </a:xfrm>
            <a:custGeom>
              <a:avLst/>
              <a:ah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01" name="Google Shape;878;p31"/>
            <p:cNvSpPr/>
            <p:nvPr/>
          </p:nvSpPr>
          <p:spPr>
            <a:xfrm>
              <a:off x="5984817" y="3645204"/>
              <a:ext cx="74140" cy="169153"/>
            </a:xfrm>
            <a:custGeom>
              <a:avLst/>
              <a:ah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02" name="Google Shape;879;p31"/>
            <p:cNvSpPr/>
            <p:nvPr/>
          </p:nvSpPr>
          <p:spPr>
            <a:xfrm>
              <a:off x="5972300" y="3370663"/>
              <a:ext cx="73084" cy="78334"/>
            </a:xfrm>
            <a:custGeom>
              <a:avLst/>
              <a:ah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03" name="Google Shape;880;p31"/>
            <p:cNvSpPr/>
            <p:nvPr/>
          </p:nvSpPr>
          <p:spPr>
            <a:xfrm>
              <a:off x="6398196" y="3353953"/>
              <a:ext cx="74140" cy="73115"/>
            </a:xfrm>
            <a:custGeom>
              <a:avLst/>
              <a:ah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04" name="Google Shape;881;p31"/>
            <p:cNvSpPr/>
            <p:nvPr/>
          </p:nvSpPr>
          <p:spPr>
            <a:xfrm>
              <a:off x="5949809" y="4373187"/>
              <a:ext cx="674377" cy="457578"/>
            </a:xfrm>
            <a:custGeom>
              <a:avLst/>
              <a:ah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105" name="TextBox 235"/>
          <p:cNvSpPr txBox="1"/>
          <p:nvPr userDrawn="1"/>
        </p:nvSpPr>
        <p:spPr>
          <a:xfrm>
            <a:off x="4334110" y="1572168"/>
            <a:ext cx="3725448" cy="3631763"/>
          </a:xfrm>
          <a:prstGeom prst="rect"/>
          <a:noFill/>
        </p:spPr>
        <p:txBody>
          <a:bodyPr rtlCol="0" wrap="square">
            <a:spAutoFit/>
          </a:bodyPr>
          <a:p>
            <a:pPr algn="ctr"/>
            <a:r>
              <a:rPr dirty="0" sz="11500" lang="vi-VN">
                <a:solidFill>
                  <a:schemeClr val="accent6">
                    <a:lumMod val="50000"/>
                  </a:schemeClr>
                </a:solidFill>
                <a:latin typeface="+mj-lt"/>
              </a:rPr>
              <a:t>KHÁM PHÁ</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237"/>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9990"/>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240"/>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239"/>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9991"/>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238"/>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9974"/>
                                        </p:tgtEl>
                                        <p:attrNameLst>
                                          <p:attrName>style.visibility</p:attrName>
                                        </p:attrNameLst>
                                      </p:cBhvr>
                                      <p:to>
                                        <p:strVal val="visible"/>
                                      </p:to>
                                    </p:set>
                                    <p:animEffect transition="in" filter="barn(inVertical)">
                                      <p:cBhvr>
                                        <p:cTn dur="500" id="19"/>
                                        <p:tgtEl>
                                          <p:spTgt spid="1049974"/>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9975"/>
                                        </p:tgtEl>
                                        <p:attrNameLst>
                                          <p:attrName>style.visibility</p:attrName>
                                        </p:attrNameLst>
                                      </p:cBhvr>
                                      <p:to>
                                        <p:strVal val="visible"/>
                                      </p:to>
                                    </p:set>
                                    <p:animEffect transition="in" filter="barn(inVertical)">
                                      <p:cBhvr>
                                        <p:cTn dur="500" id="22"/>
                                        <p:tgtEl>
                                          <p:spTgt spid="1049975"/>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9973"/>
                                        </p:tgtEl>
                                        <p:attrNameLst>
                                          <p:attrName>style.visibility</p:attrName>
                                        </p:attrNameLst>
                                      </p:cBhvr>
                                      <p:to>
                                        <p:strVal val="visible"/>
                                      </p:to>
                                    </p:set>
                                    <p:animEffect transition="in" filter="fade">
                                      <p:cBhvr>
                                        <p:cTn dur="500" id="26"/>
                                        <p:tgtEl>
                                          <p:spTgt spid="1049973"/>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241"/>
                                        </p:tgtEl>
                                        <p:attrNameLst>
                                          <p:attrName>style.visibility</p:attrName>
                                        </p:attrNameLst>
                                      </p:cBhvr>
                                      <p:to>
                                        <p:strVal val="visible"/>
                                      </p:to>
                                    </p:set>
                                    <p:anim calcmode="lin" valueType="num">
                                      <p:cBhvr>
                                        <p:cTn dur="1000" fill="hold" id="30"/>
                                        <p:tgtEl>
                                          <p:spTgt spid="241"/>
                                        </p:tgtEl>
                                        <p:attrNameLst>
                                          <p:attrName>ppt_w</p:attrName>
                                        </p:attrNameLst>
                                      </p:cBhvr>
                                      <p:tavLst>
                                        <p:tav tm="0">
                                          <p:val>
                                            <p:fltVal val="0.0"/>
                                          </p:val>
                                        </p:tav>
                                        <p:tav tm="100000">
                                          <p:val>
                                            <p:strVal val="#ppt_w"/>
                                          </p:val>
                                        </p:tav>
                                      </p:tavLst>
                                    </p:anim>
                                    <p:anim calcmode="lin" valueType="num">
                                      <p:cBhvr>
                                        <p:cTn dur="1000" fill="hold" id="31"/>
                                        <p:tgtEl>
                                          <p:spTgt spid="241"/>
                                        </p:tgtEl>
                                        <p:attrNameLst>
                                          <p:attrName>ppt_h</p:attrName>
                                        </p:attrNameLst>
                                      </p:cBhvr>
                                      <p:tavLst>
                                        <p:tav tm="0">
                                          <p:val>
                                            <p:fltVal val="0.0"/>
                                          </p:val>
                                        </p:tav>
                                        <p:tav tm="100000">
                                          <p:val>
                                            <p:strVal val="#ppt_h"/>
                                          </p:val>
                                        </p:tav>
                                      </p:tavLst>
                                    </p:anim>
                                    <p:anim calcmode="lin" valueType="num">
                                      <p:cBhvr>
                                        <p:cTn dur="1000" fill="hold" id="32"/>
                                        <p:tgtEl>
                                          <p:spTgt spid="241"/>
                                        </p:tgtEl>
                                        <p:attrNameLst>
                                          <p:attrName>style.rotation</p:attrName>
                                        </p:attrNameLst>
                                      </p:cBhvr>
                                      <p:tavLst>
                                        <p:tav tm="0">
                                          <p:val>
                                            <p:fltVal val="90.0"/>
                                          </p:val>
                                        </p:tav>
                                        <p:tav tm="100000">
                                          <p:val>
                                            <p:fltVal val="0.0"/>
                                          </p:val>
                                        </p:tav>
                                      </p:tavLst>
                                    </p:anim>
                                    <p:animEffect transition="in" filter="fade">
                                      <p:cBhvr>
                                        <p:cTn dur="1000" id="33"/>
                                        <p:tgtEl>
                                          <p:spTgt spid="241"/>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0105"/>
                                        </p:tgtEl>
                                        <p:attrNameLst>
                                          <p:attrName>style.visibility</p:attrName>
                                        </p:attrNameLst>
                                      </p:cBhvr>
                                      <p:to>
                                        <p:strVal val="visible"/>
                                      </p:to>
                                    </p:set>
                                    <p:animEffect transition="in" filter="randombar(horizontal)">
                                      <p:cBhvr>
                                        <p:cTn dur="500" id="37"/>
                                        <p:tgtEl>
                                          <p:spTgt spid="1050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973" grpId="0" animBg="1"/>
      <p:bldP spid="1049974" grpId="0" animBg="1"/>
      <p:bldP spid="1049975" grpId="0" animBg="1"/>
      <p:bldP spid="1049990" grpId="0" animBg="1"/>
      <p:bldP spid="1049991" grpId="0" animBg="1"/>
      <p:bldP spid="105010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320" name=""/>
        <p:cNvGrpSpPr/>
        <p:nvPr/>
      </p:nvGrpSpPr>
      <p:grpSpPr>
        <a:xfrm>
          <a:off x="0" y="0"/>
          <a:ext cx="0" cy="0"/>
          <a:chOff x="0" y="0"/>
          <a:chExt cx="0" cy="0"/>
        </a:xfrm>
      </p:grpSpPr>
      <p:grpSp>
        <p:nvGrpSpPr>
          <p:cNvPr id="321" name="Google Shape;992;p14"/>
          <p:cNvGrpSpPr/>
          <p:nvPr userDrawn="1"/>
        </p:nvGrpSpPr>
        <p:grpSpPr>
          <a:xfrm>
            <a:off x="395894" y="219519"/>
            <a:ext cx="11613234" cy="6240131"/>
            <a:chOff x="395894" y="219519"/>
            <a:chExt cx="8518865" cy="4788281"/>
          </a:xfrm>
        </p:grpSpPr>
        <p:sp>
          <p:nvSpPr>
            <p:cNvPr id="1050917"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22" name="Google Shape;994;p14"/>
            <p:cNvGrpSpPr/>
            <p:nvPr/>
          </p:nvGrpSpPr>
          <p:grpSpPr>
            <a:xfrm>
              <a:off x="8341543" y="2282008"/>
              <a:ext cx="569676" cy="380612"/>
              <a:chOff x="8341543" y="2282008"/>
              <a:chExt cx="569676" cy="380612"/>
            </a:xfrm>
          </p:grpSpPr>
          <p:sp>
            <p:nvSpPr>
              <p:cNvPr id="1050918"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19"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920"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23" name="Google Shape;998;p14"/>
            <p:cNvGrpSpPr/>
            <p:nvPr/>
          </p:nvGrpSpPr>
          <p:grpSpPr>
            <a:xfrm>
              <a:off x="8341543" y="1721094"/>
              <a:ext cx="569676" cy="380612"/>
              <a:chOff x="8341543" y="1721094"/>
              <a:chExt cx="569676" cy="380612"/>
            </a:xfrm>
          </p:grpSpPr>
          <p:sp>
            <p:nvSpPr>
              <p:cNvPr id="1050921"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22"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24" name="Google Shape;1001;p14"/>
            <p:cNvGrpSpPr/>
            <p:nvPr/>
          </p:nvGrpSpPr>
          <p:grpSpPr>
            <a:xfrm>
              <a:off x="8346273" y="1183592"/>
              <a:ext cx="568486" cy="388014"/>
              <a:chOff x="8346273" y="1183592"/>
              <a:chExt cx="568486" cy="388014"/>
            </a:xfrm>
          </p:grpSpPr>
          <p:sp>
            <p:nvSpPr>
              <p:cNvPr id="1050923"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24"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25" name="Google Shape;1004;p14"/>
            <p:cNvGrpSpPr/>
            <p:nvPr/>
          </p:nvGrpSpPr>
          <p:grpSpPr>
            <a:xfrm>
              <a:off x="8341543" y="606635"/>
              <a:ext cx="569676" cy="388014"/>
              <a:chOff x="8341543" y="606635"/>
              <a:chExt cx="569676" cy="388014"/>
            </a:xfrm>
          </p:grpSpPr>
          <p:sp>
            <p:nvSpPr>
              <p:cNvPr id="1050925"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26"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26" name="Google Shape;1007;p14"/>
            <p:cNvGrpSpPr/>
            <p:nvPr/>
          </p:nvGrpSpPr>
          <p:grpSpPr>
            <a:xfrm>
              <a:off x="8341543" y="2842933"/>
              <a:ext cx="569676" cy="380612"/>
              <a:chOff x="8341543" y="2282008"/>
              <a:chExt cx="569676" cy="380612"/>
            </a:xfrm>
          </p:grpSpPr>
          <p:sp>
            <p:nvSpPr>
              <p:cNvPr id="1050927"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28"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27" name="Google Shape;1010;p14"/>
            <p:cNvGrpSpPr/>
            <p:nvPr/>
          </p:nvGrpSpPr>
          <p:grpSpPr>
            <a:xfrm>
              <a:off x="8341543" y="3403858"/>
              <a:ext cx="569676" cy="380612"/>
              <a:chOff x="8341543" y="2282008"/>
              <a:chExt cx="569676" cy="380612"/>
            </a:xfrm>
          </p:grpSpPr>
          <p:sp>
            <p:nvSpPr>
              <p:cNvPr id="1050929"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0"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931"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2"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0933"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4"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5"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6"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7"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8"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39"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0"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1"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2"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3"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4"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5"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6"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7"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8"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49"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0"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1"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2"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3"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4"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5"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6"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7"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8"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59"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0"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1"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2"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3"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4"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5"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6"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7"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8"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69"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0"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1"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2"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3"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4"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5"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6"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7"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78" name="Google Shape;1765;p26"/>
          <p:cNvSpPr/>
          <p:nvPr userDrawn="1"/>
        </p:nvSpPr>
        <p:spPr>
          <a:xfrm rot="126755">
            <a:off x="3091462" y="1090110"/>
            <a:ext cx="5550035" cy="4730758"/>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0979"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0980"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328" name="Google Shape;631;p30"/>
          <p:cNvGrpSpPr/>
          <p:nvPr userDrawn="1"/>
        </p:nvGrpSpPr>
        <p:grpSpPr>
          <a:xfrm>
            <a:off x="7672546" y="3622312"/>
            <a:ext cx="1309691" cy="2486166"/>
            <a:chOff x="961250" y="234750"/>
            <a:chExt cx="1222525" cy="2320700"/>
          </a:xfrm>
        </p:grpSpPr>
        <p:sp>
          <p:nvSpPr>
            <p:cNvPr id="1050981" name="Google Shape;632;p30"/>
            <p:cNvSpPr/>
            <p:nvPr/>
          </p:nvSpPr>
          <p:spPr>
            <a:xfrm>
              <a:off x="1529225" y="1558100"/>
              <a:ext cx="189075" cy="241150"/>
            </a:xfrm>
            <a:custGeom>
              <a:avLst/>
              <a:ah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2" name="Google Shape;633;p30"/>
            <p:cNvSpPr/>
            <p:nvPr/>
          </p:nvSpPr>
          <p:spPr>
            <a:xfrm>
              <a:off x="1647700" y="1816875"/>
              <a:ext cx="206725" cy="252400"/>
            </a:xfrm>
            <a:custGeom>
              <a:avLst/>
              <a:ah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3" name="Google Shape;634;p30"/>
            <p:cNvSpPr/>
            <p:nvPr/>
          </p:nvSpPr>
          <p:spPr>
            <a:xfrm>
              <a:off x="1598975" y="1737350"/>
              <a:ext cx="164700" cy="132500"/>
            </a:xfrm>
            <a:custGeom>
              <a:avLst/>
              <a:ah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4" name="Google Shape;635;p30"/>
            <p:cNvSpPr/>
            <p:nvPr/>
          </p:nvSpPr>
          <p:spPr>
            <a:xfrm>
              <a:off x="1287250" y="1496000"/>
              <a:ext cx="392400" cy="420700"/>
            </a:xfrm>
            <a:custGeom>
              <a:avLst/>
              <a:ah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5" name="Google Shape;636;p30"/>
            <p:cNvSpPr/>
            <p:nvPr/>
          </p:nvSpPr>
          <p:spPr>
            <a:xfrm>
              <a:off x="1567025" y="1904250"/>
              <a:ext cx="4225" cy="25"/>
            </a:xfrm>
            <a:custGeom>
              <a:avLst/>
              <a:ahLst/>
              <a:rect l="l" t="t" r="r" b="b"/>
              <a:pathLst>
                <a:path w="169" h="1" extrusionOk="0">
                  <a:moveTo>
                    <a:pt x="169" y="1"/>
                  </a:moveTo>
                  <a:lnTo>
                    <a:pt x="1" y="1"/>
                  </a:lnTo>
                  <a:lnTo>
                    <a:pt x="1" y="1"/>
                  </a:lnTo>
                  <a:lnTo>
                    <a:pt x="16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6" name="Google Shape;637;p30"/>
            <p:cNvSpPr/>
            <p:nvPr/>
          </p:nvSpPr>
          <p:spPr>
            <a:xfrm>
              <a:off x="1567025" y="1575725"/>
              <a:ext cx="7600" cy="328550"/>
            </a:xfrm>
            <a:custGeom>
              <a:avLst/>
              <a:ah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7" name="Google Shape;638;p30"/>
            <p:cNvSpPr/>
            <p:nvPr/>
          </p:nvSpPr>
          <p:spPr>
            <a:xfrm>
              <a:off x="1462000" y="1915175"/>
              <a:ext cx="49600" cy="3400"/>
            </a:xfrm>
            <a:custGeom>
              <a:avLst/>
              <a:ah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8" name="Google Shape;639;p30"/>
            <p:cNvSpPr/>
            <p:nvPr/>
          </p:nvSpPr>
          <p:spPr>
            <a:xfrm>
              <a:off x="1462000" y="1533725"/>
              <a:ext cx="73975" cy="384850"/>
            </a:xfrm>
            <a:custGeom>
              <a:avLst/>
              <a:ah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89" name="Google Shape;640;p30"/>
            <p:cNvSpPr/>
            <p:nvPr/>
          </p:nvSpPr>
          <p:spPr>
            <a:xfrm>
              <a:off x="1602325" y="1519450"/>
              <a:ext cx="3375" cy="14300"/>
            </a:xfrm>
            <a:custGeom>
              <a:avLst/>
              <a:ahLst/>
              <a:rect l="l" t="t" r="r" b="b"/>
              <a:pathLst>
                <a:path w="135" h="572" extrusionOk="0">
                  <a:moveTo>
                    <a:pt x="135" y="0"/>
                  </a:moveTo>
                  <a:lnTo>
                    <a:pt x="0" y="572"/>
                  </a:lnTo>
                  <a:lnTo>
                    <a:pt x="135" y="572"/>
                  </a:lnTo>
                  <a:lnTo>
                    <a:pt x="135" y="0"/>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0" name="Google Shape;641;p30"/>
            <p:cNvSpPr/>
            <p:nvPr/>
          </p:nvSpPr>
          <p:spPr>
            <a:xfrm>
              <a:off x="1571225" y="1533725"/>
              <a:ext cx="34475" cy="370550"/>
            </a:xfrm>
            <a:custGeom>
              <a:avLst/>
              <a:ah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1" name="Google Shape;642;p30"/>
            <p:cNvSpPr/>
            <p:nvPr/>
          </p:nvSpPr>
          <p:spPr>
            <a:xfrm>
              <a:off x="1518300" y="1953825"/>
              <a:ext cx="252100" cy="447225"/>
            </a:xfrm>
            <a:custGeom>
              <a:avLst/>
              <a:ah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2" name="Google Shape;643;p30"/>
            <p:cNvSpPr/>
            <p:nvPr/>
          </p:nvSpPr>
          <p:spPr>
            <a:xfrm>
              <a:off x="1518300" y="2272275"/>
              <a:ext cx="84050" cy="128775"/>
            </a:xfrm>
            <a:custGeom>
              <a:avLst/>
              <a:ah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3" name="Google Shape;644;p30"/>
            <p:cNvSpPr/>
            <p:nvPr/>
          </p:nvSpPr>
          <p:spPr>
            <a:xfrm>
              <a:off x="1266250" y="1990050"/>
              <a:ext cx="357100" cy="513300"/>
            </a:xfrm>
            <a:custGeom>
              <a:avLst/>
              <a:ah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4" name="Google Shape;645;p30"/>
            <p:cNvSpPr/>
            <p:nvPr/>
          </p:nvSpPr>
          <p:spPr>
            <a:xfrm>
              <a:off x="1272950" y="1873175"/>
              <a:ext cx="420150" cy="227725"/>
            </a:xfrm>
            <a:custGeom>
              <a:avLst/>
              <a:ah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5" name="Google Shape;646;p30"/>
            <p:cNvSpPr/>
            <p:nvPr/>
          </p:nvSpPr>
          <p:spPr>
            <a:xfrm>
              <a:off x="1560325" y="2072300"/>
              <a:ext cx="119325" cy="200000"/>
            </a:xfrm>
            <a:custGeom>
              <a:avLst/>
              <a:ah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6" name="Google Shape;647;p30"/>
            <p:cNvSpPr/>
            <p:nvPr/>
          </p:nvSpPr>
          <p:spPr>
            <a:xfrm>
              <a:off x="1493925" y="1994601"/>
              <a:ext cx="111775" cy="108425"/>
            </a:xfrm>
            <a:custGeom>
              <a:avLst/>
              <a:ah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7" name="Google Shape;648;p30"/>
            <p:cNvSpPr/>
            <p:nvPr/>
          </p:nvSpPr>
          <p:spPr>
            <a:xfrm>
              <a:off x="1529225" y="2489050"/>
              <a:ext cx="153775" cy="66400"/>
            </a:xfrm>
            <a:custGeom>
              <a:avLst/>
              <a:ah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8" name="Google Shape;649;p30"/>
            <p:cNvSpPr/>
            <p:nvPr/>
          </p:nvSpPr>
          <p:spPr>
            <a:xfrm>
              <a:off x="1500650" y="1379125"/>
              <a:ext cx="112625" cy="203350"/>
            </a:xfrm>
            <a:custGeom>
              <a:avLst/>
              <a:ah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99" name="Google Shape;650;p30"/>
            <p:cNvSpPr/>
            <p:nvPr/>
          </p:nvSpPr>
          <p:spPr>
            <a:xfrm>
              <a:off x="1059550" y="406000"/>
              <a:ext cx="1015850" cy="1068100"/>
            </a:xfrm>
            <a:custGeom>
              <a:avLst/>
              <a:ah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0" name="Google Shape;651;p30"/>
            <p:cNvSpPr/>
            <p:nvPr/>
          </p:nvSpPr>
          <p:spPr>
            <a:xfrm>
              <a:off x="1077200" y="1176625"/>
              <a:ext cx="651175" cy="297475"/>
            </a:xfrm>
            <a:custGeom>
              <a:avLst/>
              <a:ah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1" name="Google Shape;652;p30"/>
            <p:cNvSpPr/>
            <p:nvPr/>
          </p:nvSpPr>
          <p:spPr>
            <a:xfrm>
              <a:off x="1560325" y="1467350"/>
              <a:ext cx="48750" cy="3375"/>
            </a:xfrm>
            <a:custGeom>
              <a:avLst/>
              <a:ah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2" name="Google Shape;653;p30"/>
            <p:cNvSpPr/>
            <p:nvPr/>
          </p:nvSpPr>
          <p:spPr>
            <a:xfrm>
              <a:off x="1077200" y="1078325"/>
              <a:ext cx="651175" cy="395775"/>
            </a:xfrm>
            <a:custGeom>
              <a:avLst/>
              <a:ah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3" name="Google Shape;654;p30"/>
            <p:cNvSpPr/>
            <p:nvPr/>
          </p:nvSpPr>
          <p:spPr>
            <a:xfrm>
              <a:off x="1230950" y="1480775"/>
              <a:ext cx="280650" cy="704150"/>
            </a:xfrm>
            <a:custGeom>
              <a:avLst/>
              <a:ah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4" name="Google Shape;655;p30"/>
            <p:cNvSpPr/>
            <p:nvPr/>
          </p:nvSpPr>
          <p:spPr>
            <a:xfrm>
              <a:off x="1235312" y="1480800"/>
              <a:ext cx="273100" cy="689825"/>
            </a:xfrm>
            <a:custGeom>
              <a:avLst/>
              <a:ah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005" name="Google Shape;656;p30"/>
            <p:cNvSpPr/>
            <p:nvPr/>
          </p:nvSpPr>
          <p:spPr>
            <a:xfrm>
              <a:off x="1605675" y="1516075"/>
              <a:ext cx="158000" cy="639125"/>
            </a:xfrm>
            <a:custGeom>
              <a:avLst/>
              <a:ah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6" name="Google Shape;657;p30"/>
            <p:cNvSpPr/>
            <p:nvPr/>
          </p:nvSpPr>
          <p:spPr>
            <a:xfrm>
              <a:off x="1742650" y="1988275"/>
              <a:ext cx="25" cy="56325"/>
            </a:xfrm>
            <a:custGeom>
              <a:avLst/>
              <a:ahLst/>
              <a:rect l="l" t="t" r="r" b="b"/>
              <a:pathLst>
                <a:path w="1" h="2253" extrusionOk="0">
                  <a:moveTo>
                    <a:pt x="0" y="1"/>
                  </a:moveTo>
                  <a:lnTo>
                    <a:pt x="0" y="2253"/>
                  </a:lnTo>
                  <a:lnTo>
                    <a:pt x="0" y="2253"/>
                  </a:lnTo>
                  <a:close/>
                </a:path>
              </a:pathLst>
            </a:custGeom>
            <a:solidFill>
              <a:srgbClr val="9D68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7" name="Google Shape;658;p30"/>
            <p:cNvSpPr/>
            <p:nvPr/>
          </p:nvSpPr>
          <p:spPr>
            <a:xfrm>
              <a:off x="1612719" y="1526520"/>
              <a:ext cx="129425" cy="584825"/>
            </a:xfrm>
            <a:custGeom>
              <a:avLst/>
              <a:ah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8" name="Google Shape;659;p30"/>
            <p:cNvSpPr/>
            <p:nvPr/>
          </p:nvSpPr>
          <p:spPr>
            <a:xfrm>
              <a:off x="1672050" y="1203050"/>
              <a:ext cx="133625" cy="120650"/>
            </a:xfrm>
            <a:custGeom>
              <a:avLst/>
              <a:ah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09" name="Google Shape;660;p30"/>
            <p:cNvSpPr/>
            <p:nvPr/>
          </p:nvSpPr>
          <p:spPr>
            <a:xfrm>
              <a:off x="1511575" y="981325"/>
              <a:ext cx="189075" cy="169625"/>
            </a:xfrm>
            <a:custGeom>
              <a:avLst/>
              <a:ah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0" name="Google Shape;661;p30"/>
            <p:cNvSpPr/>
            <p:nvPr/>
          </p:nvSpPr>
          <p:spPr>
            <a:xfrm>
              <a:off x="1416625" y="1104875"/>
              <a:ext cx="217650" cy="119550"/>
            </a:xfrm>
            <a:custGeom>
              <a:avLst/>
              <a:ah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1" name="Google Shape;662;p30"/>
            <p:cNvSpPr/>
            <p:nvPr/>
          </p:nvSpPr>
          <p:spPr>
            <a:xfrm>
              <a:off x="1851025" y="1079925"/>
              <a:ext cx="161350" cy="143875"/>
            </a:xfrm>
            <a:custGeom>
              <a:avLst/>
              <a:ah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2" name="Google Shape;663;p30"/>
            <p:cNvSpPr/>
            <p:nvPr/>
          </p:nvSpPr>
          <p:spPr>
            <a:xfrm>
              <a:off x="1861100" y="1212125"/>
              <a:ext cx="130275" cy="93925"/>
            </a:xfrm>
            <a:custGeom>
              <a:avLst/>
              <a:ah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3" name="Google Shape;664;p30"/>
            <p:cNvSpPr/>
            <p:nvPr/>
          </p:nvSpPr>
          <p:spPr>
            <a:xfrm>
              <a:off x="1609050" y="1010500"/>
              <a:ext cx="70600" cy="61000"/>
            </a:xfrm>
            <a:custGeom>
              <a:avLst/>
              <a:ah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4" name="Google Shape;665;p30"/>
            <p:cNvSpPr/>
            <p:nvPr/>
          </p:nvSpPr>
          <p:spPr>
            <a:xfrm>
              <a:off x="1920775" y="1096000"/>
              <a:ext cx="70600" cy="61125"/>
            </a:xfrm>
            <a:custGeom>
              <a:avLst/>
              <a:ah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5" name="Google Shape;666;p30"/>
            <p:cNvSpPr/>
            <p:nvPr/>
          </p:nvSpPr>
          <p:spPr>
            <a:xfrm>
              <a:off x="961250" y="236825"/>
              <a:ext cx="1222525" cy="946550"/>
            </a:xfrm>
            <a:custGeom>
              <a:avLst/>
              <a:ah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6" name="Google Shape;667;p30"/>
            <p:cNvSpPr/>
            <p:nvPr/>
          </p:nvSpPr>
          <p:spPr>
            <a:xfrm>
              <a:off x="989800" y="234750"/>
              <a:ext cx="1193975" cy="706225"/>
            </a:xfrm>
            <a:custGeom>
              <a:avLst/>
              <a:ah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7" name="Google Shape;668;p30"/>
            <p:cNvSpPr/>
            <p:nvPr/>
          </p:nvSpPr>
          <p:spPr>
            <a:xfrm>
              <a:off x="989800" y="238125"/>
              <a:ext cx="1193975" cy="935175"/>
            </a:xfrm>
            <a:custGeom>
              <a:avLst/>
              <a:ah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8" name="Google Shape;669;p30"/>
            <p:cNvSpPr/>
            <p:nvPr/>
          </p:nvSpPr>
          <p:spPr>
            <a:xfrm>
              <a:off x="1070475" y="1736225"/>
              <a:ext cx="244525" cy="252075"/>
            </a:xfrm>
            <a:custGeom>
              <a:avLst/>
              <a:ah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19" name="Google Shape;670;p30"/>
            <p:cNvSpPr/>
            <p:nvPr/>
          </p:nvSpPr>
          <p:spPr>
            <a:xfrm>
              <a:off x="1272950" y="1526175"/>
              <a:ext cx="203375" cy="224350"/>
            </a:xfrm>
            <a:custGeom>
              <a:avLst/>
              <a:ah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0" name="Google Shape;671;p30"/>
            <p:cNvSpPr/>
            <p:nvPr/>
          </p:nvSpPr>
          <p:spPr>
            <a:xfrm>
              <a:off x="1272950" y="1526175"/>
              <a:ext cx="200000" cy="224350"/>
            </a:xfrm>
            <a:custGeom>
              <a:avLst/>
              <a:ah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1" name="Google Shape;672;p30"/>
            <p:cNvSpPr/>
            <p:nvPr/>
          </p:nvSpPr>
          <p:spPr>
            <a:xfrm>
              <a:off x="1220875" y="1659450"/>
              <a:ext cx="153775" cy="156625"/>
            </a:xfrm>
            <a:custGeom>
              <a:avLst/>
              <a:ah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29" name="Google Shape;211;p3"/>
          <p:cNvGrpSpPr/>
          <p:nvPr userDrawn="1"/>
        </p:nvGrpSpPr>
        <p:grpSpPr>
          <a:xfrm>
            <a:off x="1030175" y="1581350"/>
            <a:ext cx="444275" cy="398525"/>
            <a:chOff x="2495125" y="2142250"/>
            <a:chExt cx="444275" cy="398525"/>
          </a:xfrm>
        </p:grpSpPr>
        <p:sp>
          <p:nvSpPr>
            <p:cNvPr id="1051022"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023"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30" name="Google Shape;214;p3"/>
          <p:cNvGrpSpPr/>
          <p:nvPr userDrawn="1"/>
        </p:nvGrpSpPr>
        <p:grpSpPr>
          <a:xfrm>
            <a:off x="10561107" y="5038641"/>
            <a:ext cx="291375" cy="281375"/>
            <a:chOff x="3243875" y="2372825"/>
            <a:chExt cx="291375" cy="281375"/>
          </a:xfrm>
        </p:grpSpPr>
        <p:sp>
          <p:nvSpPr>
            <p:cNvPr id="1051024"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5"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6"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7"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8"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29"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30"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031"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32"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33"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31" name="Google Shape;225;p3"/>
          <p:cNvGrpSpPr/>
          <p:nvPr userDrawn="1"/>
        </p:nvGrpSpPr>
        <p:grpSpPr>
          <a:xfrm>
            <a:off x="10778557" y="714860"/>
            <a:ext cx="166675" cy="168575"/>
            <a:chOff x="4954425" y="2036375"/>
            <a:chExt cx="166675" cy="168575"/>
          </a:xfrm>
        </p:grpSpPr>
        <p:sp>
          <p:nvSpPr>
            <p:cNvPr id="1051034"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35"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036"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37"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32" name="Google Shape;230;p3"/>
          <p:cNvGrpSpPr/>
          <p:nvPr userDrawn="1"/>
        </p:nvGrpSpPr>
        <p:grpSpPr>
          <a:xfrm>
            <a:off x="1274794" y="5541495"/>
            <a:ext cx="166675" cy="168575"/>
            <a:chOff x="4954425" y="2036375"/>
            <a:chExt cx="166675" cy="168575"/>
          </a:xfrm>
        </p:grpSpPr>
        <p:sp>
          <p:nvSpPr>
            <p:cNvPr id="1051038"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39"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040" name="TextBox 137"/>
          <p:cNvSpPr txBox="1"/>
          <p:nvPr userDrawn="1"/>
        </p:nvSpPr>
        <p:spPr>
          <a:xfrm>
            <a:off x="3558840" y="1522374"/>
            <a:ext cx="4518031" cy="3631763"/>
          </a:xfrm>
          <a:prstGeom prst="rect"/>
          <a:noFill/>
        </p:spPr>
        <p:txBody>
          <a:bodyPr rtlCol="0" wrap="square">
            <a:spAutoFit/>
          </a:bodyPr>
          <a:p>
            <a:pPr algn="ctr"/>
            <a:r>
              <a:rPr dirty="0" sz="11500" lang="vi-VN">
                <a:solidFill>
                  <a:srgbClr val="C00000"/>
                </a:solidFill>
                <a:latin typeface="+mj-lt"/>
              </a:rPr>
              <a:t>HOẠT ĐỘNG</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329"/>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1036"/>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332"/>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331"/>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1037"/>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330"/>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0979"/>
                                        </p:tgtEl>
                                        <p:attrNameLst>
                                          <p:attrName>style.visibility</p:attrName>
                                        </p:attrNameLst>
                                      </p:cBhvr>
                                      <p:to>
                                        <p:strVal val="visible"/>
                                      </p:to>
                                    </p:set>
                                    <p:animEffect transition="in" filter="barn(inVertical)">
                                      <p:cBhvr>
                                        <p:cTn dur="500" id="19"/>
                                        <p:tgtEl>
                                          <p:spTgt spid="1050979"/>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0980"/>
                                        </p:tgtEl>
                                        <p:attrNameLst>
                                          <p:attrName>style.visibility</p:attrName>
                                        </p:attrNameLst>
                                      </p:cBhvr>
                                      <p:to>
                                        <p:strVal val="visible"/>
                                      </p:to>
                                    </p:set>
                                    <p:animEffect transition="in" filter="barn(inVertical)">
                                      <p:cBhvr>
                                        <p:cTn dur="500" id="22"/>
                                        <p:tgtEl>
                                          <p:spTgt spid="1050980"/>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0978"/>
                                        </p:tgtEl>
                                        <p:attrNameLst>
                                          <p:attrName>style.visibility</p:attrName>
                                        </p:attrNameLst>
                                      </p:cBhvr>
                                      <p:to>
                                        <p:strVal val="visible"/>
                                      </p:to>
                                    </p:set>
                                    <p:animEffect transition="in" filter="fade">
                                      <p:cBhvr>
                                        <p:cTn dur="500" id="26"/>
                                        <p:tgtEl>
                                          <p:spTgt spid="1050978"/>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328"/>
                                        </p:tgtEl>
                                        <p:attrNameLst>
                                          <p:attrName>style.visibility</p:attrName>
                                        </p:attrNameLst>
                                      </p:cBhvr>
                                      <p:to>
                                        <p:strVal val="visible"/>
                                      </p:to>
                                    </p:set>
                                    <p:anim calcmode="lin" valueType="num">
                                      <p:cBhvr>
                                        <p:cTn dur="1000" fill="hold" id="30"/>
                                        <p:tgtEl>
                                          <p:spTgt spid="328"/>
                                        </p:tgtEl>
                                        <p:attrNameLst>
                                          <p:attrName>ppt_w</p:attrName>
                                        </p:attrNameLst>
                                      </p:cBhvr>
                                      <p:tavLst>
                                        <p:tav tm="0">
                                          <p:val>
                                            <p:fltVal val="0.0"/>
                                          </p:val>
                                        </p:tav>
                                        <p:tav tm="100000">
                                          <p:val>
                                            <p:strVal val="#ppt_w"/>
                                          </p:val>
                                        </p:tav>
                                      </p:tavLst>
                                    </p:anim>
                                    <p:anim calcmode="lin" valueType="num">
                                      <p:cBhvr>
                                        <p:cTn dur="1000" fill="hold" id="31"/>
                                        <p:tgtEl>
                                          <p:spTgt spid="328"/>
                                        </p:tgtEl>
                                        <p:attrNameLst>
                                          <p:attrName>ppt_h</p:attrName>
                                        </p:attrNameLst>
                                      </p:cBhvr>
                                      <p:tavLst>
                                        <p:tav tm="0">
                                          <p:val>
                                            <p:fltVal val="0.0"/>
                                          </p:val>
                                        </p:tav>
                                        <p:tav tm="100000">
                                          <p:val>
                                            <p:strVal val="#ppt_h"/>
                                          </p:val>
                                        </p:tav>
                                      </p:tavLst>
                                    </p:anim>
                                    <p:anim calcmode="lin" valueType="num">
                                      <p:cBhvr>
                                        <p:cTn dur="1000" fill="hold" id="32"/>
                                        <p:tgtEl>
                                          <p:spTgt spid="328"/>
                                        </p:tgtEl>
                                        <p:attrNameLst>
                                          <p:attrName>style.rotation</p:attrName>
                                        </p:attrNameLst>
                                      </p:cBhvr>
                                      <p:tavLst>
                                        <p:tav tm="0">
                                          <p:val>
                                            <p:fltVal val="90.0"/>
                                          </p:val>
                                        </p:tav>
                                        <p:tav tm="100000">
                                          <p:val>
                                            <p:fltVal val="0.0"/>
                                          </p:val>
                                        </p:tav>
                                      </p:tavLst>
                                    </p:anim>
                                    <p:animEffect transition="in" filter="fade">
                                      <p:cBhvr>
                                        <p:cTn dur="1000" id="33"/>
                                        <p:tgtEl>
                                          <p:spTgt spid="328"/>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1040"/>
                                        </p:tgtEl>
                                        <p:attrNameLst>
                                          <p:attrName>style.visibility</p:attrName>
                                        </p:attrNameLst>
                                      </p:cBhvr>
                                      <p:to>
                                        <p:strVal val="visible"/>
                                      </p:to>
                                    </p:set>
                                    <p:animEffect transition="in" filter="randombar(horizontal)">
                                      <p:cBhvr>
                                        <p:cTn dur="500" id="37"/>
                                        <p:tgtEl>
                                          <p:spTgt spid="105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978" grpId="0" animBg="1"/>
      <p:bldP spid="1050979" grpId="0" animBg="1"/>
      <p:bldP spid="1050980" grpId="0" animBg="1"/>
      <p:bldP spid="1051036" grpId="0" animBg="1"/>
      <p:bldP spid="1051037" grpId="0" animBg="1"/>
      <p:bldP spid="105104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443" name=""/>
        <p:cNvGrpSpPr/>
        <p:nvPr/>
      </p:nvGrpSpPr>
      <p:grpSpPr>
        <a:xfrm>
          <a:off x="0" y="0"/>
          <a:ext cx="0" cy="0"/>
          <a:chOff x="0" y="0"/>
          <a:chExt cx="0" cy="0"/>
        </a:xfrm>
      </p:grpSpPr>
      <p:grpSp>
        <p:nvGrpSpPr>
          <p:cNvPr id="444" name="Google Shape;992;p14"/>
          <p:cNvGrpSpPr/>
          <p:nvPr userDrawn="1"/>
        </p:nvGrpSpPr>
        <p:grpSpPr>
          <a:xfrm>
            <a:off x="395894" y="219519"/>
            <a:ext cx="11613234" cy="6240131"/>
            <a:chOff x="395894" y="219519"/>
            <a:chExt cx="8518865" cy="4788281"/>
          </a:xfrm>
        </p:grpSpPr>
        <p:sp>
          <p:nvSpPr>
            <p:cNvPr id="1052316"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45" name="Google Shape;994;p14"/>
            <p:cNvGrpSpPr/>
            <p:nvPr/>
          </p:nvGrpSpPr>
          <p:grpSpPr>
            <a:xfrm>
              <a:off x="8341543" y="2282008"/>
              <a:ext cx="569676" cy="380612"/>
              <a:chOff x="8341543" y="2282008"/>
              <a:chExt cx="569676" cy="380612"/>
            </a:xfrm>
          </p:grpSpPr>
          <p:sp>
            <p:nvSpPr>
              <p:cNvPr id="1052317"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18"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319"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46" name="Google Shape;998;p14"/>
            <p:cNvGrpSpPr/>
            <p:nvPr/>
          </p:nvGrpSpPr>
          <p:grpSpPr>
            <a:xfrm>
              <a:off x="8341543" y="1721094"/>
              <a:ext cx="569676" cy="380612"/>
              <a:chOff x="8341543" y="1721094"/>
              <a:chExt cx="569676" cy="380612"/>
            </a:xfrm>
          </p:grpSpPr>
          <p:sp>
            <p:nvSpPr>
              <p:cNvPr id="1052320"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21"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47" name="Google Shape;1001;p14"/>
            <p:cNvGrpSpPr/>
            <p:nvPr/>
          </p:nvGrpSpPr>
          <p:grpSpPr>
            <a:xfrm>
              <a:off x="8346273" y="1183592"/>
              <a:ext cx="568486" cy="388014"/>
              <a:chOff x="8346273" y="1183592"/>
              <a:chExt cx="568486" cy="388014"/>
            </a:xfrm>
          </p:grpSpPr>
          <p:sp>
            <p:nvSpPr>
              <p:cNvPr id="1052322"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23"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48" name="Google Shape;1004;p14"/>
            <p:cNvGrpSpPr/>
            <p:nvPr/>
          </p:nvGrpSpPr>
          <p:grpSpPr>
            <a:xfrm>
              <a:off x="8341543" y="606635"/>
              <a:ext cx="569676" cy="388014"/>
              <a:chOff x="8341543" y="606635"/>
              <a:chExt cx="569676" cy="388014"/>
            </a:xfrm>
          </p:grpSpPr>
          <p:sp>
            <p:nvSpPr>
              <p:cNvPr id="1052324"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25"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49" name="Google Shape;1007;p14"/>
            <p:cNvGrpSpPr/>
            <p:nvPr/>
          </p:nvGrpSpPr>
          <p:grpSpPr>
            <a:xfrm>
              <a:off x="8341543" y="2842933"/>
              <a:ext cx="569676" cy="380612"/>
              <a:chOff x="8341543" y="2282008"/>
              <a:chExt cx="569676" cy="380612"/>
            </a:xfrm>
          </p:grpSpPr>
          <p:sp>
            <p:nvSpPr>
              <p:cNvPr id="1052326"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27"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50" name="Google Shape;1010;p14"/>
            <p:cNvGrpSpPr/>
            <p:nvPr/>
          </p:nvGrpSpPr>
          <p:grpSpPr>
            <a:xfrm>
              <a:off x="8341543" y="3403858"/>
              <a:ext cx="569676" cy="380612"/>
              <a:chOff x="8341543" y="2282008"/>
              <a:chExt cx="569676" cy="380612"/>
            </a:xfrm>
          </p:grpSpPr>
          <p:sp>
            <p:nvSpPr>
              <p:cNvPr id="1052328"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29"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330"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1"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2332"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3"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4"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5"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6"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7"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8"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39"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0"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1"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2"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3"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4"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5"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6"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7"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8"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49"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0"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1"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2"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3"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4"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5"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6"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7"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8"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59"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0"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1"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2"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3"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4"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5"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6"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7"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8"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69"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0"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1"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2"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3"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4"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5"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6"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77" name="Google Shape;1765;p26"/>
          <p:cNvSpPr/>
          <p:nvPr userDrawn="1"/>
        </p:nvSpPr>
        <p:spPr>
          <a:xfrm rot="126755">
            <a:off x="3091462" y="1090110"/>
            <a:ext cx="5550035" cy="4730758"/>
          </a:xfrm>
          <a:prstGeom prst="rect"/>
          <a:solidFill>
            <a:schemeClr val="accent5">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2378"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2379"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451" name="Google Shape;939;p32"/>
          <p:cNvGrpSpPr/>
          <p:nvPr userDrawn="1"/>
        </p:nvGrpSpPr>
        <p:grpSpPr>
          <a:xfrm>
            <a:off x="2204474" y="3950454"/>
            <a:ext cx="1973864" cy="2020086"/>
            <a:chOff x="2718975" y="493050"/>
            <a:chExt cx="2013175" cy="2066600"/>
          </a:xfrm>
        </p:grpSpPr>
        <p:sp>
          <p:nvSpPr>
            <p:cNvPr id="1052380" name="Google Shape;940;p32"/>
            <p:cNvSpPr/>
            <p:nvPr/>
          </p:nvSpPr>
          <p:spPr>
            <a:xfrm>
              <a:off x="3297025" y="2415950"/>
              <a:ext cx="962925" cy="143700"/>
            </a:xfrm>
            <a:custGeom>
              <a:avLst/>
              <a:ah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1" name="Google Shape;941;p32"/>
            <p:cNvSpPr/>
            <p:nvPr/>
          </p:nvSpPr>
          <p:spPr>
            <a:xfrm>
              <a:off x="3853250" y="2190975"/>
              <a:ext cx="381500" cy="366800"/>
            </a:xfrm>
            <a:custGeom>
              <a:avLst/>
              <a:ah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2" name="Google Shape;942;p32"/>
            <p:cNvSpPr/>
            <p:nvPr/>
          </p:nvSpPr>
          <p:spPr>
            <a:xfrm>
              <a:off x="3975925" y="2373950"/>
              <a:ext cx="195800" cy="181500"/>
            </a:xfrm>
            <a:custGeom>
              <a:avLst/>
              <a:ah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3" name="Google Shape;943;p32"/>
            <p:cNvSpPr/>
            <p:nvPr/>
          </p:nvSpPr>
          <p:spPr>
            <a:xfrm>
              <a:off x="3366775" y="2190975"/>
              <a:ext cx="381475" cy="366800"/>
            </a:xfrm>
            <a:custGeom>
              <a:avLst/>
              <a:ah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4" name="Google Shape;944;p32"/>
            <p:cNvSpPr/>
            <p:nvPr/>
          </p:nvSpPr>
          <p:spPr>
            <a:xfrm>
              <a:off x="3426425" y="2377300"/>
              <a:ext cx="199150" cy="178150"/>
            </a:xfrm>
            <a:custGeom>
              <a:avLst/>
              <a:ah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5" name="Google Shape;945;p32"/>
            <p:cNvSpPr/>
            <p:nvPr/>
          </p:nvSpPr>
          <p:spPr>
            <a:xfrm>
              <a:off x="3366775" y="2482325"/>
              <a:ext cx="111775" cy="75450"/>
            </a:xfrm>
            <a:custGeom>
              <a:avLst/>
              <a:ah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6" name="Google Shape;946;p32"/>
            <p:cNvSpPr/>
            <p:nvPr/>
          </p:nvSpPr>
          <p:spPr>
            <a:xfrm>
              <a:off x="4122975" y="2482325"/>
              <a:ext cx="111775" cy="75450"/>
            </a:xfrm>
            <a:custGeom>
              <a:avLst/>
              <a:ah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7" name="Google Shape;947;p32"/>
            <p:cNvSpPr/>
            <p:nvPr/>
          </p:nvSpPr>
          <p:spPr>
            <a:xfrm>
              <a:off x="3559175" y="1745975"/>
              <a:ext cx="473075" cy="611225"/>
            </a:xfrm>
            <a:custGeom>
              <a:avLst/>
              <a:ah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8" name="Google Shape;948;p32"/>
            <p:cNvSpPr/>
            <p:nvPr/>
          </p:nvSpPr>
          <p:spPr>
            <a:xfrm>
              <a:off x="3597825" y="2020200"/>
              <a:ext cx="14325" cy="111775"/>
            </a:xfrm>
            <a:custGeom>
              <a:avLst/>
              <a:ah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89" name="Google Shape;949;p32"/>
            <p:cNvSpPr/>
            <p:nvPr/>
          </p:nvSpPr>
          <p:spPr>
            <a:xfrm>
              <a:off x="3595030" y="1907045"/>
              <a:ext cx="59700" cy="252100"/>
            </a:xfrm>
            <a:custGeom>
              <a:avLst/>
              <a:ah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0" name="Google Shape;950;p32"/>
            <p:cNvSpPr/>
            <p:nvPr/>
          </p:nvSpPr>
          <p:spPr>
            <a:xfrm>
              <a:off x="3965850" y="1984925"/>
              <a:ext cx="31100" cy="147050"/>
            </a:xfrm>
            <a:custGeom>
              <a:avLst/>
              <a:ah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1" name="Google Shape;951;p32"/>
            <p:cNvSpPr/>
            <p:nvPr/>
          </p:nvSpPr>
          <p:spPr>
            <a:xfrm>
              <a:off x="3877625" y="1852175"/>
              <a:ext cx="115975" cy="308375"/>
            </a:xfrm>
            <a:custGeom>
              <a:avLst/>
              <a:ah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2" name="Google Shape;952;p32"/>
            <p:cNvSpPr/>
            <p:nvPr/>
          </p:nvSpPr>
          <p:spPr>
            <a:xfrm>
              <a:off x="3486075" y="2128600"/>
              <a:ext cx="622625" cy="372375"/>
            </a:xfrm>
            <a:custGeom>
              <a:avLst/>
              <a:ah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3" name="Google Shape;953;p32"/>
            <p:cNvSpPr/>
            <p:nvPr/>
          </p:nvSpPr>
          <p:spPr>
            <a:xfrm>
              <a:off x="3486075" y="2131950"/>
              <a:ext cx="111775" cy="224375"/>
            </a:xfrm>
            <a:custGeom>
              <a:avLst/>
              <a:ah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4" name="Google Shape;954;p32"/>
            <p:cNvSpPr/>
            <p:nvPr/>
          </p:nvSpPr>
          <p:spPr>
            <a:xfrm>
              <a:off x="3597825" y="2131950"/>
              <a:ext cx="25" cy="25"/>
            </a:xfrm>
            <a:custGeom>
              <a:avLst/>
              <a:ahLst/>
              <a:rect l="l" t="t" r="r" b="b"/>
              <a:pathLst>
                <a:path w="1" h="1" extrusionOk="0">
                  <a:moveTo>
                    <a:pt x="1" y="1"/>
                  </a:moveTo>
                  <a:lnTo>
                    <a:pt x="1" y="1"/>
                  </a:lnTo>
                  <a:lnTo>
                    <a:pt x="1" y="1"/>
                  </a:lnTo>
                  <a:lnTo>
                    <a:pt x="1" y="1"/>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5" name="Google Shape;955;p32"/>
            <p:cNvSpPr/>
            <p:nvPr/>
          </p:nvSpPr>
          <p:spPr>
            <a:xfrm>
              <a:off x="3486075" y="2131950"/>
              <a:ext cx="160525" cy="231100"/>
            </a:xfrm>
            <a:custGeom>
              <a:avLst/>
              <a:ah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6" name="Google Shape;956;p32"/>
            <p:cNvSpPr/>
            <p:nvPr/>
          </p:nvSpPr>
          <p:spPr>
            <a:xfrm>
              <a:off x="3996925" y="2131950"/>
              <a:ext cx="111775" cy="224375"/>
            </a:xfrm>
            <a:custGeom>
              <a:avLst/>
              <a:ahLst/>
              <a:rect l="l" t="t" r="r" b="b"/>
              <a:pathLst>
                <a:path w="4471" h="8975" extrusionOk="0">
                  <a:moveTo>
                    <a:pt x="1" y="1"/>
                  </a:moveTo>
                  <a:lnTo>
                    <a:pt x="1" y="1"/>
                  </a:lnTo>
                  <a:lnTo>
                    <a:pt x="4471" y="8974"/>
                  </a:lnTo>
                  <a:lnTo>
                    <a:pt x="4471" y="8974"/>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7" name="Google Shape;957;p32"/>
            <p:cNvSpPr/>
            <p:nvPr/>
          </p:nvSpPr>
          <p:spPr>
            <a:xfrm>
              <a:off x="3993575" y="2128600"/>
              <a:ext cx="3375" cy="3375"/>
            </a:xfrm>
            <a:custGeom>
              <a:avLst/>
              <a:ahLst/>
              <a:rect l="l" t="t" r="r" b="b"/>
              <a:pathLst>
                <a:path w="135" h="135" extrusionOk="0">
                  <a:moveTo>
                    <a:pt x="0" y="0"/>
                  </a:moveTo>
                  <a:lnTo>
                    <a:pt x="0" y="135"/>
                  </a:lnTo>
                  <a:lnTo>
                    <a:pt x="135" y="135"/>
                  </a:lnTo>
                  <a:lnTo>
                    <a:pt x="0" y="0"/>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8" name="Google Shape;958;p32"/>
            <p:cNvSpPr/>
            <p:nvPr/>
          </p:nvSpPr>
          <p:spPr>
            <a:xfrm>
              <a:off x="3933925" y="2128600"/>
              <a:ext cx="59675" cy="24400"/>
            </a:xfrm>
            <a:custGeom>
              <a:avLst/>
              <a:ah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99" name="Google Shape;959;p32"/>
            <p:cNvSpPr/>
            <p:nvPr/>
          </p:nvSpPr>
          <p:spPr>
            <a:xfrm>
              <a:off x="3933925" y="2128600"/>
              <a:ext cx="174775" cy="237800"/>
            </a:xfrm>
            <a:custGeom>
              <a:avLst/>
              <a:ah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0" name="Google Shape;960;p32"/>
            <p:cNvSpPr/>
            <p:nvPr/>
          </p:nvSpPr>
          <p:spPr>
            <a:xfrm>
              <a:off x="3801175" y="2093300"/>
              <a:ext cx="108400" cy="238650"/>
            </a:xfrm>
            <a:custGeom>
              <a:avLst/>
              <a:ah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1" name="Google Shape;961;p32"/>
            <p:cNvSpPr/>
            <p:nvPr/>
          </p:nvSpPr>
          <p:spPr>
            <a:xfrm>
              <a:off x="3814600" y="1806800"/>
              <a:ext cx="147075" cy="241175"/>
            </a:xfrm>
            <a:custGeom>
              <a:avLst/>
              <a:ah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2" name="Google Shape;962;p32"/>
            <p:cNvSpPr/>
            <p:nvPr/>
          </p:nvSpPr>
          <p:spPr>
            <a:xfrm>
              <a:off x="3807875" y="2044575"/>
              <a:ext cx="140350" cy="52950"/>
            </a:xfrm>
            <a:custGeom>
              <a:avLst/>
              <a:ah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3" name="Google Shape;963;p32"/>
            <p:cNvSpPr/>
            <p:nvPr/>
          </p:nvSpPr>
          <p:spPr>
            <a:xfrm>
              <a:off x="3618850" y="2044575"/>
              <a:ext cx="143700" cy="48750"/>
            </a:xfrm>
            <a:custGeom>
              <a:avLst/>
              <a:ahLst/>
              <a:rect l="l" t="t" r="r" b="b"/>
              <a:pathLst>
                <a:path w="5748" h="1950" extrusionOk="0">
                  <a:moveTo>
                    <a:pt x="0" y="1"/>
                  </a:moveTo>
                  <a:lnTo>
                    <a:pt x="1412" y="1950"/>
                  </a:lnTo>
                  <a:lnTo>
                    <a:pt x="5747" y="1950"/>
                  </a:lnTo>
                  <a:lnTo>
                    <a:pt x="547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4" name="Google Shape;964;p32"/>
            <p:cNvSpPr/>
            <p:nvPr/>
          </p:nvSpPr>
          <p:spPr>
            <a:xfrm>
              <a:off x="3612125" y="1806800"/>
              <a:ext cx="143700" cy="237800"/>
            </a:xfrm>
            <a:custGeom>
              <a:avLst/>
              <a:ah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5" name="Google Shape;965;p32"/>
            <p:cNvSpPr/>
            <p:nvPr/>
          </p:nvSpPr>
          <p:spPr>
            <a:xfrm>
              <a:off x="3654125" y="2093300"/>
              <a:ext cx="105050" cy="238650"/>
            </a:xfrm>
            <a:custGeom>
              <a:avLst/>
              <a:ah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6" name="Google Shape;966;p32"/>
            <p:cNvSpPr/>
            <p:nvPr/>
          </p:nvSpPr>
          <p:spPr>
            <a:xfrm>
              <a:off x="3706225" y="1631200"/>
              <a:ext cx="119325" cy="203350"/>
            </a:xfrm>
            <a:custGeom>
              <a:avLst/>
              <a:ah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7" name="Google Shape;967;p32"/>
            <p:cNvSpPr/>
            <p:nvPr/>
          </p:nvSpPr>
          <p:spPr>
            <a:xfrm>
              <a:off x="3717150" y="1729500"/>
              <a:ext cx="101675" cy="42025"/>
            </a:xfrm>
            <a:custGeom>
              <a:avLst/>
              <a:ah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8" name="Google Shape;968;p32"/>
            <p:cNvSpPr/>
            <p:nvPr/>
          </p:nvSpPr>
          <p:spPr>
            <a:xfrm>
              <a:off x="3891900" y="493050"/>
              <a:ext cx="840250" cy="1409575"/>
            </a:xfrm>
            <a:custGeom>
              <a:avLst/>
              <a:ah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09" name="Google Shape;969;p32"/>
            <p:cNvSpPr/>
            <p:nvPr/>
          </p:nvSpPr>
          <p:spPr>
            <a:xfrm>
              <a:off x="4056600" y="538900"/>
              <a:ext cx="304175" cy="1172975"/>
            </a:xfrm>
            <a:custGeom>
              <a:avLst/>
              <a:ah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0" name="Google Shape;970;p32"/>
            <p:cNvSpPr/>
            <p:nvPr/>
          </p:nvSpPr>
          <p:spPr>
            <a:xfrm>
              <a:off x="2718975" y="714525"/>
              <a:ext cx="861250" cy="1396700"/>
            </a:xfrm>
            <a:custGeom>
              <a:avLst/>
              <a:ah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1" name="Google Shape;971;p32"/>
            <p:cNvSpPr/>
            <p:nvPr/>
          </p:nvSpPr>
          <p:spPr>
            <a:xfrm>
              <a:off x="3135725" y="1369050"/>
              <a:ext cx="315100" cy="514225"/>
            </a:xfrm>
            <a:custGeom>
              <a:avLst/>
              <a:ah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2" name="Google Shape;972;p32"/>
            <p:cNvSpPr/>
            <p:nvPr/>
          </p:nvSpPr>
          <p:spPr>
            <a:xfrm>
              <a:off x="3198725" y="661575"/>
              <a:ext cx="1124250" cy="1071300"/>
            </a:xfrm>
            <a:custGeom>
              <a:avLst/>
              <a:ah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3" name="Google Shape;973;p32"/>
            <p:cNvSpPr/>
            <p:nvPr/>
          </p:nvSpPr>
          <p:spPr>
            <a:xfrm>
              <a:off x="3352500" y="1064050"/>
              <a:ext cx="830150" cy="259650"/>
            </a:xfrm>
            <a:custGeom>
              <a:avLst/>
              <a:ah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4" name="Google Shape;974;p32"/>
            <p:cNvSpPr/>
            <p:nvPr/>
          </p:nvSpPr>
          <p:spPr>
            <a:xfrm>
              <a:off x="4266650" y="1267375"/>
              <a:ext cx="56325" cy="94975"/>
            </a:xfrm>
            <a:custGeom>
              <a:avLst/>
              <a:ah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5" name="Google Shape;975;p32"/>
            <p:cNvSpPr/>
            <p:nvPr/>
          </p:nvSpPr>
          <p:spPr>
            <a:xfrm>
              <a:off x="4210350" y="1463150"/>
              <a:ext cx="52950" cy="10950"/>
            </a:xfrm>
            <a:custGeom>
              <a:avLst/>
              <a:ah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6" name="Google Shape;976;p32"/>
            <p:cNvSpPr/>
            <p:nvPr/>
          </p:nvSpPr>
          <p:spPr>
            <a:xfrm>
              <a:off x="4192700" y="1243000"/>
              <a:ext cx="130275" cy="231100"/>
            </a:xfrm>
            <a:custGeom>
              <a:avLst/>
              <a:ah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7" name="Google Shape;977;p32"/>
            <p:cNvSpPr/>
            <p:nvPr/>
          </p:nvSpPr>
          <p:spPr>
            <a:xfrm>
              <a:off x="3209650" y="1446350"/>
              <a:ext cx="10100" cy="21025"/>
            </a:xfrm>
            <a:custGeom>
              <a:avLst/>
              <a:ah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8" name="Google Shape;978;p32"/>
            <p:cNvSpPr/>
            <p:nvPr/>
          </p:nvSpPr>
          <p:spPr>
            <a:xfrm>
              <a:off x="3202100" y="1421125"/>
              <a:ext cx="38675" cy="83975"/>
            </a:xfrm>
            <a:custGeom>
              <a:avLst/>
              <a:ah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19" name="Google Shape;979;p32"/>
            <p:cNvSpPr/>
            <p:nvPr/>
          </p:nvSpPr>
          <p:spPr>
            <a:xfrm>
              <a:off x="3202100" y="1320300"/>
              <a:ext cx="175625" cy="297475"/>
            </a:xfrm>
            <a:custGeom>
              <a:avLst/>
              <a:ah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0" name="Google Shape;980;p32"/>
            <p:cNvSpPr/>
            <p:nvPr/>
          </p:nvSpPr>
          <p:spPr>
            <a:xfrm>
              <a:off x="3058425" y="530950"/>
              <a:ext cx="1320000" cy="898800"/>
            </a:xfrm>
            <a:custGeom>
              <a:avLst/>
              <a:ah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1" name="Google Shape;981;p32"/>
            <p:cNvSpPr/>
            <p:nvPr/>
          </p:nvSpPr>
          <p:spPr>
            <a:xfrm>
              <a:off x="4266650" y="996350"/>
              <a:ext cx="80675" cy="246675"/>
            </a:xfrm>
            <a:custGeom>
              <a:avLst/>
              <a:ah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2" name="Google Shape;982;p32"/>
            <p:cNvSpPr/>
            <p:nvPr/>
          </p:nvSpPr>
          <p:spPr>
            <a:xfrm>
              <a:off x="4287650" y="1162350"/>
              <a:ext cx="24400" cy="48750"/>
            </a:xfrm>
            <a:custGeom>
              <a:avLst/>
              <a:ah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3" name="Google Shape;983;p32"/>
            <p:cNvSpPr/>
            <p:nvPr/>
          </p:nvSpPr>
          <p:spPr>
            <a:xfrm>
              <a:off x="3759150" y="1134625"/>
              <a:ext cx="241150" cy="122700"/>
            </a:xfrm>
            <a:custGeom>
              <a:avLst/>
              <a:ah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4" name="Google Shape;984;p32"/>
            <p:cNvSpPr/>
            <p:nvPr/>
          </p:nvSpPr>
          <p:spPr>
            <a:xfrm>
              <a:off x="3058425" y="1190075"/>
              <a:ext cx="56300" cy="21025"/>
            </a:xfrm>
            <a:custGeom>
              <a:avLst/>
              <a:ah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5" name="Google Shape;985;p32"/>
            <p:cNvSpPr/>
            <p:nvPr/>
          </p:nvSpPr>
          <p:spPr>
            <a:xfrm>
              <a:off x="3671800" y="1239650"/>
              <a:ext cx="87375" cy="27750"/>
            </a:xfrm>
            <a:custGeom>
              <a:avLst/>
              <a:ah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6" name="Google Shape;986;p32"/>
            <p:cNvSpPr/>
            <p:nvPr/>
          </p:nvSpPr>
          <p:spPr>
            <a:xfrm>
              <a:off x="3097075" y="1260650"/>
              <a:ext cx="136975" cy="157150"/>
            </a:xfrm>
            <a:custGeom>
              <a:avLst/>
              <a:ah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7" name="Google Shape;987;p32"/>
            <p:cNvSpPr/>
            <p:nvPr/>
          </p:nvSpPr>
          <p:spPr>
            <a:xfrm>
              <a:off x="3234025" y="1417775"/>
              <a:ext cx="6750" cy="3375"/>
            </a:xfrm>
            <a:custGeom>
              <a:avLst/>
              <a:ah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8" name="Google Shape;988;p32"/>
            <p:cNvSpPr/>
            <p:nvPr/>
          </p:nvSpPr>
          <p:spPr>
            <a:xfrm>
              <a:off x="4175900" y="1351525"/>
              <a:ext cx="16775" cy="24275"/>
            </a:xfrm>
            <a:custGeom>
              <a:avLst/>
              <a:ah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29" name="Google Shape;989;p32"/>
            <p:cNvSpPr/>
            <p:nvPr/>
          </p:nvSpPr>
          <p:spPr>
            <a:xfrm>
              <a:off x="4000300" y="1074975"/>
              <a:ext cx="161350" cy="147050"/>
            </a:xfrm>
            <a:custGeom>
              <a:avLst/>
              <a:ah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0" name="Google Shape;990;p32"/>
            <p:cNvSpPr/>
            <p:nvPr/>
          </p:nvSpPr>
          <p:spPr>
            <a:xfrm>
              <a:off x="4266650" y="1239650"/>
              <a:ext cx="25" cy="3375"/>
            </a:xfrm>
            <a:custGeom>
              <a:avLst/>
              <a:ahLst/>
              <a:rect l="l" t="t" r="r" b="b"/>
              <a:pathLst>
                <a:path w="1" h="135" extrusionOk="0">
                  <a:moveTo>
                    <a:pt x="0" y="1"/>
                  </a:moveTo>
                  <a:lnTo>
                    <a:pt x="0" y="1"/>
                  </a:lnTo>
                  <a:lnTo>
                    <a:pt x="0" y="135"/>
                  </a:lnTo>
                  <a:lnTo>
                    <a:pt x="0" y="135"/>
                  </a:lnTo>
                  <a:close/>
                </a:path>
              </a:pathLst>
            </a:custGeom>
            <a:solidFill>
              <a:srgbClr val="E8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1" name="Google Shape;991;p32"/>
            <p:cNvSpPr/>
            <p:nvPr/>
          </p:nvSpPr>
          <p:spPr>
            <a:xfrm>
              <a:off x="3265100" y="1239650"/>
              <a:ext cx="1001575" cy="126050"/>
            </a:xfrm>
            <a:custGeom>
              <a:avLst/>
              <a:ah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2" name="Google Shape;992;p32"/>
            <p:cNvSpPr/>
            <p:nvPr/>
          </p:nvSpPr>
          <p:spPr>
            <a:xfrm>
              <a:off x="3240750" y="1421125"/>
              <a:ext cx="25" cy="4250"/>
            </a:xfrm>
            <a:custGeom>
              <a:avLst/>
              <a:ahLst/>
              <a:rect l="l" t="t" r="r" b="b"/>
              <a:pathLst>
                <a:path w="1" h="170" extrusionOk="0">
                  <a:moveTo>
                    <a:pt x="0" y="1"/>
                  </a:moveTo>
                  <a:lnTo>
                    <a:pt x="0" y="1"/>
                  </a:lnTo>
                  <a:lnTo>
                    <a:pt x="0" y="169"/>
                  </a:lnTo>
                  <a:lnTo>
                    <a:pt x="0" y="1"/>
                  </a:lnTo>
                  <a:close/>
                </a:path>
              </a:pathLst>
            </a:custGeom>
            <a:solidFill>
              <a:srgbClr val="DFA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3" name="Google Shape;993;p32"/>
            <p:cNvSpPr/>
            <p:nvPr/>
          </p:nvSpPr>
          <p:spPr>
            <a:xfrm>
              <a:off x="3240750" y="1421125"/>
              <a:ext cx="48750" cy="10950"/>
            </a:xfrm>
            <a:custGeom>
              <a:avLst/>
              <a:ah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4" name="Google Shape;994;p32"/>
            <p:cNvSpPr/>
            <p:nvPr/>
          </p:nvSpPr>
          <p:spPr>
            <a:xfrm>
              <a:off x="3058425" y="819550"/>
              <a:ext cx="1316625" cy="612525"/>
            </a:xfrm>
            <a:custGeom>
              <a:avLst/>
              <a:ah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5" name="Google Shape;995;p32"/>
            <p:cNvSpPr/>
            <p:nvPr/>
          </p:nvSpPr>
          <p:spPr>
            <a:xfrm>
              <a:off x="3664200" y="1449700"/>
              <a:ext cx="175650" cy="115150"/>
            </a:xfrm>
            <a:custGeom>
              <a:avLst/>
              <a:ah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6" name="Google Shape;996;p32"/>
            <p:cNvSpPr/>
            <p:nvPr/>
          </p:nvSpPr>
          <p:spPr>
            <a:xfrm>
              <a:off x="3381050" y="1294800"/>
              <a:ext cx="231100" cy="168725"/>
            </a:xfrm>
            <a:custGeom>
              <a:avLst/>
              <a:ah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7" name="Google Shape;997;p32"/>
            <p:cNvSpPr/>
            <p:nvPr/>
          </p:nvSpPr>
          <p:spPr>
            <a:xfrm>
              <a:off x="3507100" y="1306025"/>
              <a:ext cx="59675" cy="59675"/>
            </a:xfrm>
            <a:custGeom>
              <a:avLst/>
              <a:ah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8" name="Google Shape;998;p32"/>
            <p:cNvSpPr/>
            <p:nvPr/>
          </p:nvSpPr>
          <p:spPr>
            <a:xfrm>
              <a:off x="3877625" y="1246025"/>
              <a:ext cx="227725" cy="168650"/>
            </a:xfrm>
            <a:custGeom>
              <a:avLst/>
              <a:ah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39" name="Google Shape;999;p32"/>
            <p:cNvSpPr/>
            <p:nvPr/>
          </p:nvSpPr>
          <p:spPr>
            <a:xfrm>
              <a:off x="3916275" y="1264025"/>
              <a:ext cx="59675" cy="59675"/>
            </a:xfrm>
            <a:custGeom>
              <a:avLst/>
              <a:ah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0" name="Google Shape;1000;p32"/>
            <p:cNvSpPr/>
            <p:nvPr/>
          </p:nvSpPr>
          <p:spPr>
            <a:xfrm>
              <a:off x="3373500" y="1446350"/>
              <a:ext cx="206725" cy="105050"/>
            </a:xfrm>
            <a:custGeom>
              <a:avLst/>
              <a:ah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1" name="Google Shape;1001;p32"/>
            <p:cNvSpPr/>
            <p:nvPr/>
          </p:nvSpPr>
          <p:spPr>
            <a:xfrm>
              <a:off x="3930550" y="1374500"/>
              <a:ext cx="213450" cy="111225"/>
            </a:xfrm>
            <a:custGeom>
              <a:avLst/>
              <a:ah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2" name="Google Shape;1002;p32"/>
            <p:cNvSpPr/>
            <p:nvPr/>
          </p:nvSpPr>
          <p:spPr>
            <a:xfrm>
              <a:off x="3597825" y="2131950"/>
              <a:ext cx="48775" cy="21050"/>
            </a:xfrm>
            <a:custGeom>
              <a:avLst/>
              <a:ah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52" name="Google Shape;211;p3"/>
          <p:cNvGrpSpPr/>
          <p:nvPr userDrawn="1"/>
        </p:nvGrpSpPr>
        <p:grpSpPr>
          <a:xfrm>
            <a:off x="1030175" y="1581350"/>
            <a:ext cx="444275" cy="398525"/>
            <a:chOff x="2495125" y="2142250"/>
            <a:chExt cx="444275" cy="398525"/>
          </a:xfrm>
        </p:grpSpPr>
        <p:sp>
          <p:nvSpPr>
            <p:cNvPr id="1052443"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444"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53" name="Google Shape;214;p3"/>
          <p:cNvGrpSpPr/>
          <p:nvPr userDrawn="1"/>
        </p:nvGrpSpPr>
        <p:grpSpPr>
          <a:xfrm>
            <a:off x="10561107" y="5038641"/>
            <a:ext cx="291375" cy="281375"/>
            <a:chOff x="3243875" y="2372825"/>
            <a:chExt cx="291375" cy="281375"/>
          </a:xfrm>
        </p:grpSpPr>
        <p:sp>
          <p:nvSpPr>
            <p:cNvPr id="1052445"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6"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7"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8"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49"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50"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51"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452"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53"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54"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54" name="Google Shape;225;p3"/>
          <p:cNvGrpSpPr/>
          <p:nvPr userDrawn="1"/>
        </p:nvGrpSpPr>
        <p:grpSpPr>
          <a:xfrm>
            <a:off x="10778557" y="714860"/>
            <a:ext cx="166675" cy="168575"/>
            <a:chOff x="4954425" y="2036375"/>
            <a:chExt cx="166675" cy="168575"/>
          </a:xfrm>
        </p:grpSpPr>
        <p:sp>
          <p:nvSpPr>
            <p:cNvPr id="1052455"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56"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457"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58"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55" name="Google Shape;230;p3"/>
          <p:cNvGrpSpPr/>
          <p:nvPr userDrawn="1"/>
        </p:nvGrpSpPr>
        <p:grpSpPr>
          <a:xfrm>
            <a:off x="1274794" y="5541495"/>
            <a:ext cx="166675" cy="168575"/>
            <a:chOff x="4954425" y="2036375"/>
            <a:chExt cx="166675" cy="168575"/>
          </a:xfrm>
        </p:grpSpPr>
        <p:sp>
          <p:nvSpPr>
            <p:cNvPr id="1052459"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60"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461" name="TextBox 223"/>
          <p:cNvSpPr txBox="1"/>
          <p:nvPr userDrawn="1"/>
        </p:nvSpPr>
        <p:spPr>
          <a:xfrm>
            <a:off x="3604226" y="1596479"/>
            <a:ext cx="4752083" cy="3631763"/>
          </a:xfrm>
          <a:prstGeom prst="rect"/>
          <a:noFill/>
        </p:spPr>
        <p:txBody>
          <a:bodyPr rtlCol="0" wrap="square">
            <a:spAutoFit/>
          </a:bodyPr>
          <a:p>
            <a:pPr algn="ctr"/>
            <a:r>
              <a:rPr sz="11500" lang="vi-VN">
                <a:solidFill>
                  <a:srgbClr val="002060"/>
                </a:solidFill>
                <a:latin typeface="+mj-lt"/>
              </a:rPr>
              <a:t>LUYỆN TẬP</a:t>
            </a:r>
            <a:endParaRPr dirty="0" sz="11500" lang="vi-VN">
              <a:solidFill>
                <a:srgbClr val="002060"/>
              </a:solidFill>
              <a:latin typeface="+mj-lt"/>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452"/>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2457"/>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455"/>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454"/>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2458"/>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453"/>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2378"/>
                                        </p:tgtEl>
                                        <p:attrNameLst>
                                          <p:attrName>style.visibility</p:attrName>
                                        </p:attrNameLst>
                                      </p:cBhvr>
                                      <p:to>
                                        <p:strVal val="visible"/>
                                      </p:to>
                                    </p:set>
                                    <p:animEffect transition="in" filter="barn(inVertical)">
                                      <p:cBhvr>
                                        <p:cTn dur="500" id="19"/>
                                        <p:tgtEl>
                                          <p:spTgt spid="1052378"/>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2379"/>
                                        </p:tgtEl>
                                        <p:attrNameLst>
                                          <p:attrName>style.visibility</p:attrName>
                                        </p:attrNameLst>
                                      </p:cBhvr>
                                      <p:to>
                                        <p:strVal val="visible"/>
                                      </p:to>
                                    </p:set>
                                    <p:animEffect transition="in" filter="barn(inVertical)">
                                      <p:cBhvr>
                                        <p:cTn dur="500" id="22"/>
                                        <p:tgtEl>
                                          <p:spTgt spid="1052379"/>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2377"/>
                                        </p:tgtEl>
                                        <p:attrNameLst>
                                          <p:attrName>style.visibility</p:attrName>
                                        </p:attrNameLst>
                                      </p:cBhvr>
                                      <p:to>
                                        <p:strVal val="visible"/>
                                      </p:to>
                                    </p:set>
                                    <p:animEffect transition="in" filter="fade">
                                      <p:cBhvr>
                                        <p:cTn dur="500" id="26"/>
                                        <p:tgtEl>
                                          <p:spTgt spid="1052377"/>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451"/>
                                        </p:tgtEl>
                                        <p:attrNameLst>
                                          <p:attrName>style.visibility</p:attrName>
                                        </p:attrNameLst>
                                      </p:cBhvr>
                                      <p:to>
                                        <p:strVal val="visible"/>
                                      </p:to>
                                    </p:set>
                                    <p:anim calcmode="lin" valueType="num">
                                      <p:cBhvr>
                                        <p:cTn dur="1000" fill="hold" id="30"/>
                                        <p:tgtEl>
                                          <p:spTgt spid="451"/>
                                        </p:tgtEl>
                                        <p:attrNameLst>
                                          <p:attrName>ppt_w</p:attrName>
                                        </p:attrNameLst>
                                      </p:cBhvr>
                                      <p:tavLst>
                                        <p:tav tm="0">
                                          <p:val>
                                            <p:fltVal val="0.0"/>
                                          </p:val>
                                        </p:tav>
                                        <p:tav tm="100000">
                                          <p:val>
                                            <p:strVal val="#ppt_w"/>
                                          </p:val>
                                        </p:tav>
                                      </p:tavLst>
                                    </p:anim>
                                    <p:anim calcmode="lin" valueType="num">
                                      <p:cBhvr>
                                        <p:cTn dur="1000" fill="hold" id="31"/>
                                        <p:tgtEl>
                                          <p:spTgt spid="451"/>
                                        </p:tgtEl>
                                        <p:attrNameLst>
                                          <p:attrName>ppt_h</p:attrName>
                                        </p:attrNameLst>
                                      </p:cBhvr>
                                      <p:tavLst>
                                        <p:tav tm="0">
                                          <p:val>
                                            <p:fltVal val="0.0"/>
                                          </p:val>
                                        </p:tav>
                                        <p:tav tm="100000">
                                          <p:val>
                                            <p:strVal val="#ppt_h"/>
                                          </p:val>
                                        </p:tav>
                                      </p:tavLst>
                                    </p:anim>
                                    <p:anim calcmode="lin" valueType="num">
                                      <p:cBhvr>
                                        <p:cTn dur="1000" fill="hold" id="32"/>
                                        <p:tgtEl>
                                          <p:spTgt spid="451"/>
                                        </p:tgtEl>
                                        <p:attrNameLst>
                                          <p:attrName>style.rotation</p:attrName>
                                        </p:attrNameLst>
                                      </p:cBhvr>
                                      <p:tavLst>
                                        <p:tav tm="0">
                                          <p:val>
                                            <p:fltVal val="90.0"/>
                                          </p:val>
                                        </p:tav>
                                        <p:tav tm="100000">
                                          <p:val>
                                            <p:fltVal val="0.0"/>
                                          </p:val>
                                        </p:tav>
                                      </p:tavLst>
                                    </p:anim>
                                    <p:animEffect transition="in" filter="fade">
                                      <p:cBhvr>
                                        <p:cTn dur="1000" id="33"/>
                                        <p:tgtEl>
                                          <p:spTgt spid="451"/>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2461"/>
                                        </p:tgtEl>
                                        <p:attrNameLst>
                                          <p:attrName>style.visibility</p:attrName>
                                        </p:attrNameLst>
                                      </p:cBhvr>
                                      <p:to>
                                        <p:strVal val="visible"/>
                                      </p:to>
                                    </p:set>
                                    <p:animEffect transition="in" filter="randombar(horizontal)">
                                      <p:cBhvr>
                                        <p:cTn dur="500" id="37"/>
                                        <p:tgtEl>
                                          <p:spTgt spid="1052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377" grpId="0" animBg="1"/>
      <p:bldP spid="1052378" grpId="0" animBg="1"/>
      <p:bldP spid="1052379" grpId="0" animBg="1"/>
      <p:bldP spid="1052457" grpId="0" animBg="1"/>
      <p:bldP spid="1052458" grpId="0" animBg="1"/>
      <p:bldP spid="105246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200" name=""/>
        <p:cNvGrpSpPr/>
        <p:nvPr/>
      </p:nvGrpSpPr>
      <p:grpSpPr>
        <a:xfrm>
          <a:off x="0" y="0"/>
          <a:ext cx="0" cy="0"/>
          <a:chOff x="0" y="0"/>
          <a:chExt cx="0" cy="0"/>
        </a:xfrm>
      </p:grpSpPr>
      <p:grpSp>
        <p:nvGrpSpPr>
          <p:cNvPr id="201" name="Google Shape;992;p14"/>
          <p:cNvGrpSpPr/>
          <p:nvPr userDrawn="1"/>
        </p:nvGrpSpPr>
        <p:grpSpPr>
          <a:xfrm>
            <a:off x="395894" y="219519"/>
            <a:ext cx="11613234" cy="6240131"/>
            <a:chOff x="395894" y="219519"/>
            <a:chExt cx="8518865" cy="4788281"/>
          </a:xfrm>
        </p:grpSpPr>
        <p:sp>
          <p:nvSpPr>
            <p:cNvPr id="1049666"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02" name="Google Shape;994;p14"/>
            <p:cNvGrpSpPr/>
            <p:nvPr/>
          </p:nvGrpSpPr>
          <p:grpSpPr>
            <a:xfrm>
              <a:off x="8341543" y="2282008"/>
              <a:ext cx="569676" cy="380612"/>
              <a:chOff x="8341543" y="2282008"/>
              <a:chExt cx="569676" cy="380612"/>
            </a:xfrm>
          </p:grpSpPr>
          <p:sp>
            <p:nvSpPr>
              <p:cNvPr id="1049667"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68"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669"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03" name="Google Shape;998;p14"/>
            <p:cNvGrpSpPr/>
            <p:nvPr/>
          </p:nvGrpSpPr>
          <p:grpSpPr>
            <a:xfrm>
              <a:off x="8341543" y="1721094"/>
              <a:ext cx="569676" cy="380612"/>
              <a:chOff x="8341543" y="1721094"/>
              <a:chExt cx="569676" cy="380612"/>
            </a:xfrm>
          </p:grpSpPr>
          <p:sp>
            <p:nvSpPr>
              <p:cNvPr id="1049670"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71"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04" name="Google Shape;1001;p14"/>
            <p:cNvGrpSpPr/>
            <p:nvPr/>
          </p:nvGrpSpPr>
          <p:grpSpPr>
            <a:xfrm>
              <a:off x="8346273" y="1183592"/>
              <a:ext cx="568486" cy="388014"/>
              <a:chOff x="8346273" y="1183592"/>
              <a:chExt cx="568486" cy="388014"/>
            </a:xfrm>
          </p:grpSpPr>
          <p:sp>
            <p:nvSpPr>
              <p:cNvPr id="1049672"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73"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05" name="Google Shape;1004;p14"/>
            <p:cNvGrpSpPr/>
            <p:nvPr/>
          </p:nvGrpSpPr>
          <p:grpSpPr>
            <a:xfrm>
              <a:off x="8341543" y="606635"/>
              <a:ext cx="569676" cy="388014"/>
              <a:chOff x="8341543" y="606635"/>
              <a:chExt cx="569676" cy="388014"/>
            </a:xfrm>
          </p:grpSpPr>
          <p:sp>
            <p:nvSpPr>
              <p:cNvPr id="1049674"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75"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06" name="Google Shape;1007;p14"/>
            <p:cNvGrpSpPr/>
            <p:nvPr/>
          </p:nvGrpSpPr>
          <p:grpSpPr>
            <a:xfrm>
              <a:off x="8341543" y="2842933"/>
              <a:ext cx="569676" cy="380612"/>
              <a:chOff x="8341543" y="2282008"/>
              <a:chExt cx="569676" cy="380612"/>
            </a:xfrm>
          </p:grpSpPr>
          <p:sp>
            <p:nvSpPr>
              <p:cNvPr id="1049676"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77"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07" name="Google Shape;1010;p14"/>
            <p:cNvGrpSpPr/>
            <p:nvPr/>
          </p:nvGrpSpPr>
          <p:grpSpPr>
            <a:xfrm>
              <a:off x="8341543" y="3403858"/>
              <a:ext cx="569676" cy="380612"/>
              <a:chOff x="8341543" y="2282008"/>
              <a:chExt cx="569676" cy="380612"/>
            </a:xfrm>
          </p:grpSpPr>
          <p:sp>
            <p:nvSpPr>
              <p:cNvPr id="1049678"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79"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680"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1"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9682"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3"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4"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5"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6"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7"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8"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89"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0"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1"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2"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3"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4"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5"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6"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7"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8"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99"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0"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1"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2"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3"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4"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5"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6"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7"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8"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09"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0"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1"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2"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3"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4"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5"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6"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7"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8"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19"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0"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1"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2"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3"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4"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5"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6"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265" name=""/>
        <p:cNvGrpSpPr/>
        <p:nvPr/>
      </p:nvGrpSpPr>
      <p:grpSpPr>
        <a:xfrm>
          <a:off x="0" y="0"/>
          <a:ext cx="0" cy="0"/>
          <a:chOff x="0" y="0"/>
          <a:chExt cx="0" cy="0"/>
        </a:xfrm>
      </p:grpSpPr>
      <p:grpSp>
        <p:nvGrpSpPr>
          <p:cNvPr id="266" name="Google Shape;992;p14"/>
          <p:cNvGrpSpPr/>
          <p:nvPr userDrawn="1"/>
        </p:nvGrpSpPr>
        <p:grpSpPr>
          <a:xfrm>
            <a:off x="395894" y="219519"/>
            <a:ext cx="11613234" cy="6240131"/>
            <a:chOff x="395894" y="219519"/>
            <a:chExt cx="8518865" cy="4788281"/>
          </a:xfrm>
        </p:grpSpPr>
        <p:sp>
          <p:nvSpPr>
            <p:cNvPr id="1050361"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67" name="Google Shape;994;p14"/>
            <p:cNvGrpSpPr/>
            <p:nvPr/>
          </p:nvGrpSpPr>
          <p:grpSpPr>
            <a:xfrm>
              <a:off x="8341543" y="2282008"/>
              <a:ext cx="569676" cy="380612"/>
              <a:chOff x="8341543" y="2282008"/>
              <a:chExt cx="569676" cy="380612"/>
            </a:xfrm>
          </p:grpSpPr>
          <p:sp>
            <p:nvSpPr>
              <p:cNvPr id="1050362"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63"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364"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68" name="Google Shape;998;p14"/>
            <p:cNvGrpSpPr/>
            <p:nvPr/>
          </p:nvGrpSpPr>
          <p:grpSpPr>
            <a:xfrm>
              <a:off x="8341543" y="1721094"/>
              <a:ext cx="569676" cy="380612"/>
              <a:chOff x="8341543" y="1721094"/>
              <a:chExt cx="569676" cy="380612"/>
            </a:xfrm>
          </p:grpSpPr>
          <p:sp>
            <p:nvSpPr>
              <p:cNvPr id="1050365"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66"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69" name="Google Shape;1001;p14"/>
            <p:cNvGrpSpPr/>
            <p:nvPr/>
          </p:nvGrpSpPr>
          <p:grpSpPr>
            <a:xfrm>
              <a:off x="8346273" y="1183592"/>
              <a:ext cx="568486" cy="388014"/>
              <a:chOff x="8346273" y="1183592"/>
              <a:chExt cx="568486" cy="388014"/>
            </a:xfrm>
          </p:grpSpPr>
          <p:sp>
            <p:nvSpPr>
              <p:cNvPr id="1050367"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68"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70" name="Google Shape;1004;p14"/>
            <p:cNvGrpSpPr/>
            <p:nvPr/>
          </p:nvGrpSpPr>
          <p:grpSpPr>
            <a:xfrm>
              <a:off x="8341543" y="606635"/>
              <a:ext cx="569676" cy="388014"/>
              <a:chOff x="8341543" y="606635"/>
              <a:chExt cx="569676" cy="388014"/>
            </a:xfrm>
          </p:grpSpPr>
          <p:sp>
            <p:nvSpPr>
              <p:cNvPr id="1050369"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70"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71" name="Google Shape;1007;p14"/>
            <p:cNvGrpSpPr/>
            <p:nvPr/>
          </p:nvGrpSpPr>
          <p:grpSpPr>
            <a:xfrm>
              <a:off x="8341543" y="2842933"/>
              <a:ext cx="569676" cy="380612"/>
              <a:chOff x="8341543" y="2282008"/>
              <a:chExt cx="569676" cy="380612"/>
            </a:xfrm>
          </p:grpSpPr>
          <p:sp>
            <p:nvSpPr>
              <p:cNvPr id="1050371"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72"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72" name="Google Shape;1010;p14"/>
            <p:cNvGrpSpPr/>
            <p:nvPr/>
          </p:nvGrpSpPr>
          <p:grpSpPr>
            <a:xfrm>
              <a:off x="8341543" y="3403858"/>
              <a:ext cx="569676" cy="380612"/>
              <a:chOff x="8341543" y="2282008"/>
              <a:chExt cx="569676" cy="380612"/>
            </a:xfrm>
          </p:grpSpPr>
          <p:sp>
            <p:nvSpPr>
              <p:cNvPr id="1050373"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74"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375"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76"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grpSp>
        <p:nvGrpSpPr>
          <p:cNvPr id="273" name="Google Shape;1016;p14"/>
          <p:cNvGrpSpPr/>
          <p:nvPr userDrawn="1"/>
        </p:nvGrpSpPr>
        <p:grpSpPr>
          <a:xfrm>
            <a:off x="989192" y="5645930"/>
            <a:ext cx="615189" cy="535538"/>
            <a:chOff x="2495125" y="2142250"/>
            <a:chExt cx="444275" cy="398525"/>
          </a:xfrm>
        </p:grpSpPr>
        <p:sp>
          <p:nvSpPr>
            <p:cNvPr id="1050377" name="Google Shape;1017;p14"/>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78" name="Google Shape;1018;p14"/>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74" name="Google Shape;1019;p14"/>
          <p:cNvGrpSpPr/>
          <p:nvPr userDrawn="1"/>
        </p:nvGrpSpPr>
        <p:grpSpPr>
          <a:xfrm>
            <a:off x="10177821" y="427685"/>
            <a:ext cx="403468" cy="378112"/>
            <a:chOff x="3243875" y="2372825"/>
            <a:chExt cx="291375" cy="281375"/>
          </a:xfrm>
        </p:grpSpPr>
        <p:sp>
          <p:nvSpPr>
            <p:cNvPr id="1050379" name="Google Shape;1020;p14"/>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0" name="Google Shape;1021;p14"/>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1" name="Google Shape;1022;p14"/>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2" name="Google Shape;1023;p14"/>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3" name="Google Shape;1024;p14"/>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4" name="Google Shape;1025;p14"/>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5" name="Google Shape;1026;p14"/>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6" name="Google Shape;1027;p14"/>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7" name="Google Shape;1028;p14"/>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88" name="Google Shape;1029;p14"/>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75" name="Google Shape;1030;p14"/>
          <p:cNvGrpSpPr/>
          <p:nvPr userDrawn="1"/>
        </p:nvGrpSpPr>
        <p:grpSpPr>
          <a:xfrm>
            <a:off x="11004071" y="1043373"/>
            <a:ext cx="230796" cy="226531"/>
            <a:chOff x="4954425" y="2036375"/>
            <a:chExt cx="166675" cy="168575"/>
          </a:xfrm>
        </p:grpSpPr>
        <p:sp>
          <p:nvSpPr>
            <p:cNvPr id="1050389" name="Google Shape;1031;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0" name="Google Shape;1032;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391" name="Google Shape;1033;p14"/>
          <p:cNvSpPr/>
          <p:nvPr userDrawn="1"/>
        </p:nvSpPr>
        <p:spPr>
          <a:xfrm>
            <a:off x="2054612" y="6264683"/>
            <a:ext cx="164953" cy="109117"/>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2" name="Google Shape;1034;p14"/>
          <p:cNvSpPr/>
          <p:nvPr userDrawn="1"/>
        </p:nvSpPr>
        <p:spPr>
          <a:xfrm>
            <a:off x="10995521" y="6181468"/>
            <a:ext cx="120469" cy="8321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76" name="Google Shape;1035;p14"/>
          <p:cNvGrpSpPr/>
          <p:nvPr userDrawn="1"/>
        </p:nvGrpSpPr>
        <p:grpSpPr>
          <a:xfrm>
            <a:off x="817359" y="5192331"/>
            <a:ext cx="230796" cy="226531"/>
            <a:chOff x="4954425" y="2036375"/>
            <a:chExt cx="166675" cy="168575"/>
          </a:xfrm>
        </p:grpSpPr>
        <p:sp>
          <p:nvSpPr>
            <p:cNvPr id="1050393" name="Google Shape;1036;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4" name="Google Shape;1037;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395"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6"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7"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8"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99"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0"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1"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2"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3"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4"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5"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6"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7"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8"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09"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0"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1"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2"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3"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4"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5"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6"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7"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8"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19"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0"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1"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2"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3"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4"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5"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6"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7"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8"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29"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0"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1"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2"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3"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4"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5"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6"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7"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8"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39"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77" name="Google Shape;2356;p30"/>
          <p:cNvGrpSpPr/>
          <p:nvPr userDrawn="1"/>
        </p:nvGrpSpPr>
        <p:grpSpPr>
          <a:xfrm>
            <a:off x="745412" y="1491606"/>
            <a:ext cx="9867486" cy="4773077"/>
            <a:chOff x="623255" y="927125"/>
            <a:chExt cx="7691377" cy="3871900"/>
          </a:xfrm>
          <a:solidFill>
            <a:schemeClr val="accent4">
              <a:lumMod val="60000"/>
              <a:lumOff val="40000"/>
            </a:schemeClr>
          </a:solidFill>
        </p:grpSpPr>
        <p:sp>
          <p:nvSpPr>
            <p:cNvPr id="1050440" name="Google Shape;2357;p30"/>
            <p:cNvSpPr/>
            <p:nvPr/>
          </p:nvSpPr>
          <p:spPr>
            <a:xfrm>
              <a:off x="2977025" y="927125"/>
              <a:ext cx="3134100" cy="14817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78" name="Google Shape;2358;p30"/>
            <p:cNvGrpSpPr/>
            <p:nvPr/>
          </p:nvGrpSpPr>
          <p:grpSpPr>
            <a:xfrm>
              <a:off x="623255" y="973375"/>
              <a:ext cx="7691377" cy="3825650"/>
              <a:chOff x="623255" y="973375"/>
              <a:chExt cx="7691377" cy="3825650"/>
            </a:xfrm>
            <a:grpFill/>
          </p:grpSpPr>
          <p:sp>
            <p:nvSpPr>
              <p:cNvPr id="1050441" name="Google Shape;2359;p30"/>
              <p:cNvSpPr/>
              <p:nvPr/>
            </p:nvSpPr>
            <p:spPr>
              <a:xfrm>
                <a:off x="623255" y="973375"/>
                <a:ext cx="7691377" cy="3825650"/>
              </a:xfrm>
              <a:custGeom>
                <a:avLst/>
                <a:ah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442" name="Google Shape;2360;p30"/>
              <p:cNvSpPr/>
              <p:nvPr/>
            </p:nvSpPr>
            <p:spPr>
              <a:xfrm>
                <a:off x="1878425" y="11851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443" name="Google Shape;2361;p30"/>
              <p:cNvSpPr/>
              <p:nvPr/>
            </p:nvSpPr>
            <p:spPr>
              <a:xfrm>
                <a:off x="5585525" y="32313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grpSp>
        <p:nvGrpSpPr>
          <p:cNvPr id="279" name="Google Shape;447;p27"/>
          <p:cNvGrpSpPr/>
          <p:nvPr userDrawn="1"/>
        </p:nvGrpSpPr>
        <p:grpSpPr>
          <a:xfrm>
            <a:off x="8391927" y="4047629"/>
            <a:ext cx="2301388" cy="1593766"/>
            <a:chOff x="4799733" y="3457797"/>
            <a:chExt cx="2301388" cy="1593766"/>
          </a:xfrm>
        </p:grpSpPr>
        <p:sp>
          <p:nvSpPr>
            <p:cNvPr id="1050444" name="Google Shape;448;p27"/>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45" name="Google Shape;449;p27"/>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46" name="Google Shape;450;p27"/>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47" name="Google Shape;451;p27"/>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48" name="Google Shape;452;p27"/>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49" name="Google Shape;453;p27"/>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0" name="Google Shape;454;p27"/>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1" name="Google Shape;455;p27"/>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2" name="Google Shape;456;p27"/>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3" name="Google Shape;457;p27"/>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4" name="Google Shape;458;p27"/>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5" name="Google Shape;459;p27"/>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6" name="Google Shape;460;p27"/>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7" name="Google Shape;461;p27"/>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8" name="Google Shape;462;p27"/>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59" name="Google Shape;463;p27"/>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0" name="Google Shape;464;p27"/>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1" name="Google Shape;465;p27"/>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2" name="Google Shape;466;p27"/>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3" name="Google Shape;467;p27"/>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4" name="Google Shape;468;p27"/>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5" name="Google Shape;469;p27"/>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6" name="Google Shape;470;p27"/>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7" name="Google Shape;471;p27"/>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8" name="Google Shape;472;p27"/>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69" name="Google Shape;473;p27"/>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0" name="Google Shape;474;p27"/>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1" name="Google Shape;475;p27"/>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2" name="Google Shape;476;p27"/>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3" name="Google Shape;477;p27"/>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4" name="Google Shape;478;p27"/>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5" name="Google Shape;479;p27"/>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6" name="Google Shape;480;p27"/>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7" name="Google Shape;481;p27"/>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78" name="Google Shape;482;p27"/>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479" name="Google Shape;483;p27"/>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0" name="Google Shape;484;p27"/>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1" name="Google Shape;485;p27"/>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2" name="Google Shape;486;p27"/>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3" name="Google Shape;487;p27"/>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4" name="Google Shape;488;p27"/>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5" name="Google Shape;489;p27"/>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6" name="Google Shape;490;p27"/>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7" name="Google Shape;491;p27"/>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8" name="Google Shape;492;p27"/>
            <p:cNvSpPr/>
            <p:nvPr/>
          </p:nvSpPr>
          <p:spPr>
            <a:xfrm>
              <a:off x="564583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89" name="Google Shape;493;p27"/>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0" name="Google Shape;494;p27"/>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1" name="Google Shape;495;p27"/>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2" name="Google Shape;496;p27"/>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3" name="Google Shape;497;p27"/>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4" name="Google Shape;498;p27"/>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5" name="Google Shape;499;p27"/>
            <p:cNvSpPr/>
            <p:nvPr/>
          </p:nvSpPr>
          <p:spPr>
            <a:xfrm>
              <a:off x="5604409" y="4254476"/>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6" name="Google Shape;500;p27"/>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7" name="Google Shape;501;p27"/>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8" name="Google Shape;502;p27"/>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499" name="Google Shape;503;p27"/>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80" name="Group 291"/>
          <p:cNvGrpSpPr/>
          <p:nvPr userDrawn="1"/>
        </p:nvGrpSpPr>
        <p:grpSpPr>
          <a:xfrm>
            <a:off x="1598355" y="3608289"/>
            <a:ext cx="2204156" cy="2018295"/>
            <a:chOff x="1598355" y="3608289"/>
            <a:chExt cx="2204156" cy="2018295"/>
          </a:xfrm>
        </p:grpSpPr>
        <p:grpSp>
          <p:nvGrpSpPr>
            <p:cNvPr id="281" name="Google Shape;505;p27"/>
            <p:cNvGrpSpPr/>
            <p:nvPr/>
          </p:nvGrpSpPr>
          <p:grpSpPr>
            <a:xfrm>
              <a:off x="1598355" y="4368136"/>
              <a:ext cx="868990" cy="1258447"/>
              <a:chOff x="3235834" y="3793115"/>
              <a:chExt cx="868990" cy="1258447"/>
            </a:xfrm>
          </p:grpSpPr>
          <p:sp>
            <p:nvSpPr>
              <p:cNvPr id="1050500" name="Google Shape;506;p27"/>
              <p:cNvSpPr/>
              <p:nvPr/>
            </p:nvSpPr>
            <p:spPr>
              <a:xfrm>
                <a:off x="3236476" y="3795496"/>
                <a:ext cx="868347" cy="1256066"/>
              </a:xfrm>
              <a:custGeom>
                <a:avLst/>
                <a:ah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82" name="Google Shape;507;p27"/>
              <p:cNvGrpSpPr/>
              <p:nvPr/>
            </p:nvGrpSpPr>
            <p:grpSpPr>
              <a:xfrm>
                <a:off x="3235834" y="3793115"/>
                <a:ext cx="865418" cy="1258447"/>
                <a:chOff x="3235834" y="3793115"/>
                <a:chExt cx="865418" cy="1258447"/>
              </a:xfrm>
            </p:grpSpPr>
            <p:sp>
              <p:nvSpPr>
                <p:cNvPr id="1050501" name="Google Shape;508;p27"/>
                <p:cNvSpPr/>
                <p:nvPr/>
              </p:nvSpPr>
              <p:spPr>
                <a:xfrm>
                  <a:off x="3235834" y="3793115"/>
                  <a:ext cx="865418" cy="389985"/>
                </a:xfrm>
                <a:custGeom>
                  <a:avLst/>
                  <a:ah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2" name="Google Shape;509;p27"/>
                <p:cNvSpPr/>
                <p:nvPr/>
              </p:nvSpPr>
              <p:spPr>
                <a:xfrm>
                  <a:off x="3306725" y="3905262"/>
                  <a:ext cx="719118" cy="182888"/>
                </a:xfrm>
                <a:custGeom>
                  <a:avLst/>
                  <a:ah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3" name="Google Shape;510;p27"/>
                <p:cNvSpPr/>
                <p:nvPr/>
              </p:nvSpPr>
              <p:spPr>
                <a:xfrm>
                  <a:off x="3309654" y="4261478"/>
                  <a:ext cx="146355" cy="143426"/>
                </a:xfrm>
                <a:custGeom>
                  <a:avLst/>
                  <a:ah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4" name="Google Shape;511;p27"/>
                <p:cNvSpPr/>
                <p:nvPr/>
              </p:nvSpPr>
              <p:spPr>
                <a:xfrm>
                  <a:off x="3501275" y="4261478"/>
                  <a:ext cx="143426" cy="143426"/>
                </a:xfrm>
                <a:custGeom>
                  <a:avLst/>
                  <a:ah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5" name="Google Shape;512;p27"/>
                <p:cNvSpPr/>
                <p:nvPr/>
              </p:nvSpPr>
              <p:spPr>
                <a:xfrm>
                  <a:off x="3693670" y="4261478"/>
                  <a:ext cx="143426" cy="143426"/>
                </a:xfrm>
                <a:custGeom>
                  <a:avLst/>
                  <a:ah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6" name="Google Shape;513;p27"/>
                <p:cNvSpPr/>
                <p:nvPr/>
              </p:nvSpPr>
              <p:spPr>
                <a:xfrm>
                  <a:off x="3309654" y="4453872"/>
                  <a:ext cx="146355" cy="143426"/>
                </a:xfrm>
                <a:custGeom>
                  <a:avLst/>
                  <a:ah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7" name="Google Shape;514;p27"/>
                <p:cNvSpPr/>
                <p:nvPr/>
              </p:nvSpPr>
              <p:spPr>
                <a:xfrm>
                  <a:off x="3501275" y="4453872"/>
                  <a:ext cx="143426" cy="143426"/>
                </a:xfrm>
                <a:custGeom>
                  <a:avLst/>
                  <a:ah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8" name="Google Shape;515;p27"/>
                <p:cNvSpPr/>
                <p:nvPr/>
              </p:nvSpPr>
              <p:spPr>
                <a:xfrm>
                  <a:off x="3693670" y="4453872"/>
                  <a:ext cx="143426" cy="143426"/>
                </a:xfrm>
                <a:custGeom>
                  <a:avLst/>
                  <a:ah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09" name="Google Shape;516;p27"/>
                <p:cNvSpPr/>
                <p:nvPr/>
              </p:nvSpPr>
              <p:spPr>
                <a:xfrm>
                  <a:off x="3309654" y="4645549"/>
                  <a:ext cx="146355" cy="146355"/>
                </a:xfrm>
                <a:custGeom>
                  <a:avLst/>
                  <a:ah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0" name="Google Shape;517;p27"/>
                <p:cNvSpPr/>
                <p:nvPr/>
              </p:nvSpPr>
              <p:spPr>
                <a:xfrm>
                  <a:off x="3501275" y="4645549"/>
                  <a:ext cx="143426" cy="146355"/>
                </a:xfrm>
                <a:custGeom>
                  <a:avLst/>
                  <a:ah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1" name="Google Shape;518;p27"/>
                <p:cNvSpPr/>
                <p:nvPr/>
              </p:nvSpPr>
              <p:spPr>
                <a:xfrm>
                  <a:off x="3693670" y="4645549"/>
                  <a:ext cx="143426" cy="146355"/>
                </a:xfrm>
                <a:custGeom>
                  <a:avLst/>
                  <a:ah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2" name="Google Shape;519;p27"/>
                <p:cNvSpPr/>
                <p:nvPr/>
              </p:nvSpPr>
              <p:spPr>
                <a:xfrm>
                  <a:off x="3309654" y="4840873"/>
                  <a:ext cx="146355" cy="143426"/>
                </a:xfrm>
                <a:custGeom>
                  <a:avLst/>
                  <a:ah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3" name="Google Shape;520;p27"/>
                <p:cNvSpPr/>
                <p:nvPr/>
              </p:nvSpPr>
              <p:spPr>
                <a:xfrm>
                  <a:off x="3501275" y="4840873"/>
                  <a:ext cx="143426" cy="143426"/>
                </a:xfrm>
                <a:custGeom>
                  <a:avLst/>
                  <a:ah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4" name="Google Shape;521;p27"/>
                <p:cNvSpPr/>
                <p:nvPr/>
              </p:nvSpPr>
              <p:spPr>
                <a:xfrm>
                  <a:off x="3693670" y="4840873"/>
                  <a:ext cx="143426" cy="143426"/>
                </a:xfrm>
                <a:custGeom>
                  <a:avLst/>
                  <a:ah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5" name="Google Shape;522;p27"/>
                <p:cNvSpPr/>
                <p:nvPr/>
              </p:nvSpPr>
              <p:spPr>
                <a:xfrm>
                  <a:off x="3855335" y="4185426"/>
                  <a:ext cx="243685" cy="866136"/>
                </a:xfrm>
                <a:custGeom>
                  <a:avLst/>
                  <a:ah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6" name="Google Shape;523;p27"/>
                <p:cNvSpPr/>
                <p:nvPr/>
              </p:nvSpPr>
              <p:spPr>
                <a:xfrm>
                  <a:off x="3855335" y="3793115"/>
                  <a:ext cx="243685" cy="389985"/>
                </a:xfrm>
                <a:custGeom>
                  <a:avLst/>
                  <a:ah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7" name="Google Shape;524;p27"/>
                <p:cNvSpPr/>
                <p:nvPr/>
              </p:nvSpPr>
              <p:spPr>
                <a:xfrm>
                  <a:off x="3855335" y="3905262"/>
                  <a:ext cx="170508" cy="182888"/>
                </a:xfrm>
                <a:custGeom>
                  <a:avLst/>
                  <a:ah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8" name="Google Shape;525;p27"/>
                <p:cNvSpPr/>
                <p:nvPr/>
              </p:nvSpPr>
              <p:spPr>
                <a:xfrm>
                  <a:off x="3723681" y="3945499"/>
                  <a:ext cx="35870" cy="100260"/>
                </a:xfrm>
                <a:custGeom>
                  <a:avLst/>
                  <a:ah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19" name="Google Shape;526;p27"/>
                <p:cNvSpPr/>
                <p:nvPr/>
              </p:nvSpPr>
              <p:spPr>
                <a:xfrm>
                  <a:off x="3764636" y="3944007"/>
                  <a:ext cx="63671" cy="102471"/>
                </a:xfrm>
                <a:custGeom>
                  <a:avLst/>
                  <a:ah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0" name="Google Shape;527;p27"/>
                <p:cNvSpPr/>
                <p:nvPr/>
              </p:nvSpPr>
              <p:spPr>
                <a:xfrm>
                  <a:off x="3829745" y="3991539"/>
                  <a:ext cx="65882" cy="57149"/>
                </a:xfrm>
                <a:custGeom>
                  <a:avLst/>
                  <a:ah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1" name="Google Shape;528;p27"/>
                <p:cNvSpPr/>
                <p:nvPr/>
              </p:nvSpPr>
              <p:spPr>
                <a:xfrm>
                  <a:off x="3901430" y="3946218"/>
                  <a:ext cx="60023" cy="100260"/>
                </a:xfrm>
                <a:custGeom>
                  <a:avLst/>
                  <a:ah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2" name="Google Shape;529;p27"/>
                <p:cNvSpPr/>
                <p:nvPr/>
              </p:nvSpPr>
              <p:spPr>
                <a:xfrm>
                  <a:off x="3885346" y="4261478"/>
                  <a:ext cx="143426" cy="143426"/>
                </a:xfrm>
                <a:custGeom>
                  <a:avLst/>
                  <a:ah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3" name="Google Shape;530;p27"/>
                <p:cNvSpPr/>
                <p:nvPr/>
              </p:nvSpPr>
              <p:spPr>
                <a:xfrm>
                  <a:off x="3885346" y="4453872"/>
                  <a:ext cx="143426" cy="143426"/>
                </a:xfrm>
                <a:custGeom>
                  <a:avLst/>
                  <a:ah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4" name="Google Shape;531;p27"/>
                <p:cNvSpPr/>
                <p:nvPr/>
              </p:nvSpPr>
              <p:spPr>
                <a:xfrm>
                  <a:off x="3885346" y="4645549"/>
                  <a:ext cx="143426" cy="338750"/>
                </a:xfrm>
                <a:custGeom>
                  <a:avLst/>
                  <a:ah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
          <p:nvSpPr>
            <p:cNvPr id="1050525" name="Google Shape;532;p27"/>
            <p:cNvSpPr/>
            <p:nvPr/>
          </p:nvSpPr>
          <p:spPr>
            <a:xfrm>
              <a:off x="2415510" y="3608289"/>
              <a:ext cx="278008" cy="1899077"/>
            </a:xfrm>
            <a:custGeom>
              <a:avLst/>
              <a:ahLst/>
              <a:rect l="l" t="t" r="r" b="b"/>
              <a:pathLst>
                <a:path w="5030" h="34360" extrusionOk="0">
                  <a:moveTo>
                    <a:pt x="1" y="1"/>
                  </a:moveTo>
                  <a:lnTo>
                    <a:pt x="1" y="34359"/>
                  </a:lnTo>
                  <a:lnTo>
                    <a:pt x="5030" y="34359"/>
                  </a:lnTo>
                  <a:lnTo>
                    <a:pt x="5030" y="1"/>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6" name="Google Shape;533;p27"/>
            <p:cNvSpPr/>
            <p:nvPr/>
          </p:nvSpPr>
          <p:spPr>
            <a:xfrm>
              <a:off x="2653282" y="3608289"/>
              <a:ext cx="40237" cy="1899077"/>
            </a:xfrm>
            <a:custGeom>
              <a:avLst/>
              <a:ahLst/>
              <a:rect l="l" t="t" r="r" b="b"/>
              <a:pathLst>
                <a:path w="728" h="34360" extrusionOk="0">
                  <a:moveTo>
                    <a:pt x="0" y="1"/>
                  </a:moveTo>
                  <a:lnTo>
                    <a:pt x="0" y="34359"/>
                  </a:lnTo>
                  <a:lnTo>
                    <a:pt x="728" y="34359"/>
                  </a:lnTo>
                  <a:lnTo>
                    <a:pt x="728"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7" name="Google Shape;534;p27"/>
            <p:cNvSpPr/>
            <p:nvPr/>
          </p:nvSpPr>
          <p:spPr>
            <a:xfrm>
              <a:off x="2510630" y="3669749"/>
              <a:ext cx="182888" cy="8843"/>
            </a:xfrm>
            <a:custGeom>
              <a:avLst/>
              <a:ahLst/>
              <a:rect l="l" t="t" r="r" b="b"/>
              <a:pathLst>
                <a:path w="3309" h="160" extrusionOk="0">
                  <a:moveTo>
                    <a:pt x="0" y="1"/>
                  </a:moveTo>
                  <a:lnTo>
                    <a:pt x="0" y="159"/>
                  </a:lnTo>
                  <a:lnTo>
                    <a:pt x="3309" y="159"/>
                  </a:lnTo>
                  <a:lnTo>
                    <a:pt x="330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8" name="Google Shape;535;p27"/>
            <p:cNvSpPr/>
            <p:nvPr/>
          </p:nvSpPr>
          <p:spPr>
            <a:xfrm>
              <a:off x="2571316" y="3745856"/>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29" name="Google Shape;536;p27"/>
            <p:cNvSpPr/>
            <p:nvPr/>
          </p:nvSpPr>
          <p:spPr>
            <a:xfrm>
              <a:off x="2571316" y="3848990"/>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0" name="Google Shape;537;p27"/>
            <p:cNvSpPr/>
            <p:nvPr/>
          </p:nvSpPr>
          <p:spPr>
            <a:xfrm>
              <a:off x="2571316" y="3955771"/>
              <a:ext cx="122202" cy="9562"/>
            </a:xfrm>
            <a:custGeom>
              <a:avLst/>
              <a:ahLst/>
              <a:rect l="l" t="t" r="r" b="b"/>
              <a:pathLst>
                <a:path w="2211" h="173" extrusionOk="0">
                  <a:moveTo>
                    <a:pt x="1" y="1"/>
                  </a:moveTo>
                  <a:lnTo>
                    <a:pt x="1" y="173"/>
                  </a:lnTo>
                  <a:lnTo>
                    <a:pt x="2211" y="173"/>
                  </a:lnTo>
                  <a:lnTo>
                    <a:pt x="2211"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1" name="Google Shape;538;p27"/>
            <p:cNvSpPr/>
            <p:nvPr/>
          </p:nvSpPr>
          <p:spPr>
            <a:xfrm>
              <a:off x="2571316" y="4120365"/>
              <a:ext cx="122202" cy="9562"/>
            </a:xfrm>
            <a:custGeom>
              <a:avLst/>
              <a:ahLst/>
              <a:rect l="l" t="t" r="r" b="b"/>
              <a:pathLst>
                <a:path w="2211" h="173" extrusionOk="0">
                  <a:moveTo>
                    <a:pt x="1" y="0"/>
                  </a:moveTo>
                  <a:lnTo>
                    <a:pt x="1" y="173"/>
                  </a:lnTo>
                  <a:lnTo>
                    <a:pt x="2211" y="173"/>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2" name="Google Shape;539;p27"/>
            <p:cNvSpPr/>
            <p:nvPr/>
          </p:nvSpPr>
          <p:spPr>
            <a:xfrm>
              <a:off x="2571316" y="4227147"/>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3" name="Google Shape;540;p27"/>
            <p:cNvSpPr/>
            <p:nvPr/>
          </p:nvSpPr>
          <p:spPr>
            <a:xfrm>
              <a:off x="2571316" y="4333984"/>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4" name="Google Shape;541;p27"/>
            <p:cNvSpPr/>
            <p:nvPr/>
          </p:nvSpPr>
          <p:spPr>
            <a:xfrm>
              <a:off x="2571316" y="4495649"/>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5" name="Google Shape;542;p27"/>
            <p:cNvSpPr/>
            <p:nvPr/>
          </p:nvSpPr>
          <p:spPr>
            <a:xfrm>
              <a:off x="2571316" y="4598782"/>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6" name="Google Shape;543;p27"/>
            <p:cNvSpPr/>
            <p:nvPr/>
          </p:nvSpPr>
          <p:spPr>
            <a:xfrm>
              <a:off x="2571316" y="4705564"/>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7" name="Google Shape;544;p27"/>
            <p:cNvSpPr/>
            <p:nvPr/>
          </p:nvSpPr>
          <p:spPr>
            <a:xfrm>
              <a:off x="2571316" y="4867229"/>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8" name="Google Shape;545;p27"/>
            <p:cNvSpPr/>
            <p:nvPr/>
          </p:nvSpPr>
          <p:spPr>
            <a:xfrm>
              <a:off x="2571316" y="4974010"/>
              <a:ext cx="122202" cy="8843"/>
            </a:xfrm>
            <a:custGeom>
              <a:avLst/>
              <a:ahLst/>
              <a:rect l="l" t="t" r="r" b="b"/>
              <a:pathLst>
                <a:path w="2211" h="160" extrusionOk="0">
                  <a:moveTo>
                    <a:pt x="1" y="1"/>
                  </a:moveTo>
                  <a:lnTo>
                    <a:pt x="1" y="160"/>
                  </a:lnTo>
                  <a:lnTo>
                    <a:pt x="2211" y="160"/>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39" name="Google Shape;546;p27"/>
            <p:cNvSpPr/>
            <p:nvPr/>
          </p:nvSpPr>
          <p:spPr>
            <a:xfrm>
              <a:off x="2571316" y="5080847"/>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0" name="Google Shape;547;p27"/>
            <p:cNvSpPr/>
            <p:nvPr/>
          </p:nvSpPr>
          <p:spPr>
            <a:xfrm>
              <a:off x="2571316" y="5242512"/>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1" name="Google Shape;548;p27"/>
            <p:cNvSpPr/>
            <p:nvPr/>
          </p:nvSpPr>
          <p:spPr>
            <a:xfrm>
              <a:off x="2571316" y="5348575"/>
              <a:ext cx="122202" cy="9562"/>
            </a:xfrm>
            <a:custGeom>
              <a:avLst/>
              <a:ahLst/>
              <a:rect l="l" t="t" r="r" b="b"/>
              <a:pathLst>
                <a:path w="2211" h="173" extrusionOk="0">
                  <a:moveTo>
                    <a:pt x="1" y="0"/>
                  </a:moveTo>
                  <a:lnTo>
                    <a:pt x="1" y="172"/>
                  </a:lnTo>
                  <a:lnTo>
                    <a:pt x="2211" y="172"/>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2" name="Google Shape;549;p27"/>
            <p:cNvSpPr/>
            <p:nvPr/>
          </p:nvSpPr>
          <p:spPr>
            <a:xfrm>
              <a:off x="2571316" y="5452427"/>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3" name="Google Shape;550;p27"/>
            <p:cNvSpPr/>
            <p:nvPr/>
          </p:nvSpPr>
          <p:spPr>
            <a:xfrm>
              <a:off x="2510630" y="4041384"/>
              <a:ext cx="182888" cy="12491"/>
            </a:xfrm>
            <a:custGeom>
              <a:avLst/>
              <a:ahLst/>
              <a:rect l="l" t="t" r="r" b="b"/>
              <a:pathLst>
                <a:path w="3309" h="226" extrusionOk="0">
                  <a:moveTo>
                    <a:pt x="0" y="0"/>
                  </a:moveTo>
                  <a:lnTo>
                    <a:pt x="0" y="225"/>
                  </a:lnTo>
                  <a:lnTo>
                    <a:pt x="3309" y="225"/>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4" name="Google Shape;551;p27"/>
            <p:cNvSpPr/>
            <p:nvPr/>
          </p:nvSpPr>
          <p:spPr>
            <a:xfrm>
              <a:off x="2510630" y="4415894"/>
              <a:ext cx="182888" cy="9562"/>
            </a:xfrm>
            <a:custGeom>
              <a:avLst/>
              <a:ahLst/>
              <a:rect l="l" t="t" r="r" b="b"/>
              <a:pathLst>
                <a:path w="3309" h="173" extrusionOk="0">
                  <a:moveTo>
                    <a:pt x="0" y="0"/>
                  </a:moveTo>
                  <a:lnTo>
                    <a:pt x="0" y="173"/>
                  </a:lnTo>
                  <a:lnTo>
                    <a:pt x="3309" y="173"/>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5" name="Google Shape;552;p27"/>
            <p:cNvSpPr/>
            <p:nvPr/>
          </p:nvSpPr>
          <p:spPr>
            <a:xfrm>
              <a:off x="2510630" y="4788248"/>
              <a:ext cx="182888" cy="8843"/>
            </a:xfrm>
            <a:custGeom>
              <a:avLst/>
              <a:ahLst/>
              <a:rect l="l" t="t" r="r" b="b"/>
              <a:pathLst>
                <a:path w="3309" h="160" extrusionOk="0">
                  <a:moveTo>
                    <a:pt x="0" y="0"/>
                  </a:moveTo>
                  <a:lnTo>
                    <a:pt x="0" y="159"/>
                  </a:lnTo>
                  <a:lnTo>
                    <a:pt x="3309" y="159"/>
                  </a:lnTo>
                  <a:lnTo>
                    <a:pt x="3309"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6" name="Google Shape;553;p27"/>
            <p:cNvSpPr/>
            <p:nvPr/>
          </p:nvSpPr>
          <p:spPr>
            <a:xfrm>
              <a:off x="2510630" y="5162757"/>
              <a:ext cx="182888" cy="9562"/>
            </a:xfrm>
            <a:custGeom>
              <a:avLst/>
              <a:ahLst/>
              <a:rect l="l" t="t" r="r" b="b"/>
              <a:pathLst>
                <a:path w="3309" h="173" extrusionOk="0">
                  <a:moveTo>
                    <a:pt x="0" y="1"/>
                  </a:moveTo>
                  <a:lnTo>
                    <a:pt x="0" y="173"/>
                  </a:lnTo>
                  <a:lnTo>
                    <a:pt x="3309" y="173"/>
                  </a:lnTo>
                  <a:lnTo>
                    <a:pt x="3309"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7" name="Google Shape;554;p27"/>
            <p:cNvSpPr/>
            <p:nvPr/>
          </p:nvSpPr>
          <p:spPr>
            <a:xfrm>
              <a:off x="2598398" y="4303254"/>
              <a:ext cx="317526" cy="1058089"/>
            </a:xfrm>
            <a:custGeom>
              <a:avLst/>
              <a:ah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8" name="Google Shape;555;p27"/>
            <p:cNvSpPr/>
            <p:nvPr/>
          </p:nvSpPr>
          <p:spPr>
            <a:xfrm>
              <a:off x="2607905" y="4617077"/>
              <a:ext cx="286796" cy="744266"/>
            </a:xfrm>
            <a:custGeom>
              <a:avLst/>
              <a:ah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49" name="Google Shape;556;p27"/>
            <p:cNvSpPr/>
            <p:nvPr/>
          </p:nvSpPr>
          <p:spPr>
            <a:xfrm>
              <a:off x="2723474" y="4415452"/>
              <a:ext cx="101034" cy="247886"/>
            </a:xfrm>
            <a:custGeom>
              <a:avLst/>
              <a:ah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0" name="Google Shape;557;p27"/>
            <p:cNvSpPr/>
            <p:nvPr/>
          </p:nvSpPr>
          <p:spPr>
            <a:xfrm>
              <a:off x="2525221" y="3916253"/>
              <a:ext cx="396562" cy="371691"/>
            </a:xfrm>
            <a:custGeom>
              <a:avLst/>
              <a:ah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1" name="Google Shape;558;p27"/>
            <p:cNvSpPr/>
            <p:nvPr/>
          </p:nvSpPr>
          <p:spPr>
            <a:xfrm>
              <a:off x="2568387" y="4063935"/>
              <a:ext cx="246559" cy="224009"/>
            </a:xfrm>
            <a:custGeom>
              <a:avLst/>
              <a:ah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2" name="Google Shape;559;p27"/>
            <p:cNvSpPr/>
            <p:nvPr/>
          </p:nvSpPr>
          <p:spPr>
            <a:xfrm>
              <a:off x="2586681" y="4259646"/>
              <a:ext cx="216603" cy="130382"/>
            </a:xfrm>
            <a:custGeom>
              <a:avLst/>
              <a:ah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3" name="Google Shape;560;p27"/>
            <p:cNvSpPr/>
            <p:nvPr/>
          </p:nvSpPr>
          <p:spPr>
            <a:xfrm rot="41933">
              <a:off x="2590197" y="4314548"/>
              <a:ext cx="215526" cy="77273"/>
            </a:xfrm>
            <a:custGeom>
              <a:avLst/>
              <a:ah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4" name="Google Shape;561;p27"/>
            <p:cNvSpPr/>
            <p:nvPr/>
          </p:nvSpPr>
          <p:spPr>
            <a:xfrm>
              <a:off x="2724193" y="5007670"/>
              <a:ext cx="239982" cy="242138"/>
            </a:xfrm>
            <a:custGeom>
              <a:avLst/>
              <a:ah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5" name="Google Shape;562;p27"/>
            <p:cNvSpPr/>
            <p:nvPr/>
          </p:nvSpPr>
          <p:spPr>
            <a:xfrm>
              <a:off x="2730052" y="4358081"/>
              <a:ext cx="356326" cy="853756"/>
            </a:xfrm>
            <a:custGeom>
              <a:avLst/>
              <a:ah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6" name="Google Shape;563;p27"/>
            <p:cNvSpPr/>
            <p:nvPr/>
          </p:nvSpPr>
          <p:spPr>
            <a:xfrm>
              <a:off x="2842692" y="4373447"/>
              <a:ext cx="243685" cy="838391"/>
            </a:xfrm>
            <a:custGeom>
              <a:avLst/>
              <a:ah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7" name="Google Shape;564;p27"/>
            <p:cNvSpPr/>
            <p:nvPr/>
          </p:nvSpPr>
          <p:spPr>
            <a:xfrm>
              <a:off x="2846063" y="4187684"/>
              <a:ext cx="240314" cy="242083"/>
            </a:xfrm>
            <a:custGeom>
              <a:avLst/>
              <a:ah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8" name="Google Shape;565;p27"/>
            <p:cNvSpPr/>
            <p:nvPr/>
          </p:nvSpPr>
          <p:spPr>
            <a:xfrm>
              <a:off x="2942952" y="4186493"/>
              <a:ext cx="79755" cy="77267"/>
            </a:xfrm>
            <a:custGeom>
              <a:avLst/>
              <a:ah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59" name="Google Shape;566;p27"/>
            <p:cNvSpPr/>
            <p:nvPr/>
          </p:nvSpPr>
          <p:spPr>
            <a:xfrm>
              <a:off x="2339458" y="4663117"/>
              <a:ext cx="777649" cy="963467"/>
            </a:xfrm>
            <a:custGeom>
              <a:avLst/>
              <a:ah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60" name="Google Shape;567;p27"/>
            <p:cNvSpPr/>
            <p:nvPr/>
          </p:nvSpPr>
          <p:spPr>
            <a:xfrm>
              <a:off x="2375983" y="4821897"/>
              <a:ext cx="741115" cy="804661"/>
            </a:xfrm>
            <a:custGeom>
              <a:avLst/>
              <a:ah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61" name="Google Shape;568;p27"/>
            <p:cNvSpPr/>
            <p:nvPr/>
          </p:nvSpPr>
          <p:spPr>
            <a:xfrm>
              <a:off x="2433804" y="4873087"/>
              <a:ext cx="460897" cy="490908"/>
            </a:xfrm>
            <a:custGeom>
              <a:avLst/>
              <a:ah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62" name="Google Shape;569;p27"/>
            <p:cNvSpPr/>
            <p:nvPr/>
          </p:nvSpPr>
          <p:spPr>
            <a:xfrm>
              <a:off x="3375992" y="4937477"/>
              <a:ext cx="426519" cy="429448"/>
            </a:xfrm>
            <a:custGeom>
              <a:avLst/>
              <a:ah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63" name="Google Shape;570;p27"/>
            <p:cNvSpPr/>
            <p:nvPr/>
          </p:nvSpPr>
          <p:spPr>
            <a:xfrm>
              <a:off x="2894646" y="4821907"/>
              <a:ext cx="658432" cy="768142"/>
            </a:xfrm>
            <a:custGeom>
              <a:avLst/>
              <a:ah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564" name="Google Shape;571;p27"/>
            <p:cNvSpPr/>
            <p:nvPr/>
          </p:nvSpPr>
          <p:spPr>
            <a:xfrm>
              <a:off x="2927587" y="4821907"/>
              <a:ext cx="625491" cy="768142"/>
            </a:xfrm>
            <a:custGeom>
              <a:avLst/>
              <a:ah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83" name="Google Shape;572;p27"/>
            <p:cNvGrpSpPr/>
            <p:nvPr/>
          </p:nvGrpSpPr>
          <p:grpSpPr>
            <a:xfrm>
              <a:off x="3041664" y="5111577"/>
              <a:ext cx="320455" cy="156580"/>
              <a:chOff x="2774143" y="4536556"/>
              <a:chExt cx="320455" cy="156580"/>
            </a:xfrm>
          </p:grpSpPr>
          <p:sp>
            <p:nvSpPr>
              <p:cNvPr id="1050565" name="Google Shape;573;p27"/>
              <p:cNvSpPr/>
              <p:nvPr/>
            </p:nvSpPr>
            <p:spPr>
              <a:xfrm>
                <a:off x="2774143" y="4562865"/>
                <a:ext cx="112751" cy="98104"/>
              </a:xfrm>
              <a:custGeom>
                <a:avLst/>
                <a:ah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66" name="Google Shape;574;p27"/>
              <p:cNvSpPr/>
              <p:nvPr/>
            </p:nvSpPr>
            <p:spPr>
              <a:xfrm>
                <a:off x="2897782" y="4536556"/>
                <a:ext cx="65882" cy="66600"/>
              </a:xfrm>
              <a:custGeom>
                <a:avLst/>
                <a:ah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67" name="Google Shape;575;p27"/>
              <p:cNvSpPr/>
              <p:nvPr/>
            </p:nvSpPr>
            <p:spPr>
              <a:xfrm>
                <a:off x="2967311" y="4565794"/>
                <a:ext cx="127287" cy="127342"/>
              </a:xfrm>
              <a:custGeom>
                <a:avLst/>
                <a:ah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568" name="Google Shape;576;p27"/>
            <p:cNvSpPr/>
            <p:nvPr/>
          </p:nvSpPr>
          <p:spPr>
            <a:xfrm>
              <a:off x="3028510" y="5577559"/>
              <a:ext cx="389985" cy="49024"/>
            </a:xfrm>
            <a:custGeom>
              <a:avLst/>
              <a:ahLst/>
              <a:rect l="l" t="t" r="r" b="b"/>
              <a:pathLst>
                <a:path w="7056" h="887" extrusionOk="0">
                  <a:moveTo>
                    <a:pt x="1" y="0"/>
                  </a:moveTo>
                  <a:lnTo>
                    <a:pt x="1" y="887"/>
                  </a:lnTo>
                  <a:lnTo>
                    <a:pt x="7055" y="887"/>
                  </a:lnTo>
                  <a:lnTo>
                    <a:pt x="7055" y="0"/>
                  </a:ln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569" name="Google Shape;578;p27"/>
          <p:cNvSpPr/>
          <p:nvPr/>
        </p:nvSpPr>
        <p:spPr>
          <a:xfrm>
            <a:off x="3307961" y="6418000"/>
            <a:ext cx="265628" cy="164649"/>
          </a:xfrm>
          <a:custGeom>
            <a:avLst/>
            <a:ahLst/>
            <a:rect l="l" t="t" r="r" b="b"/>
            <a:pathLst>
              <a:path w="4806" h="2979" extrusionOk="0">
                <a:moveTo>
                  <a:pt x="1" y="1"/>
                </a:moveTo>
                <a:lnTo>
                  <a:pt x="1" y="2978"/>
                </a:lnTo>
                <a:lnTo>
                  <a:pt x="4805" y="2978"/>
                </a:lnTo>
                <a:lnTo>
                  <a:pt x="4805"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84" name="Group 1"/>
          <p:cNvGrpSpPr/>
          <p:nvPr userDrawn="1"/>
        </p:nvGrpSpPr>
        <p:grpSpPr>
          <a:xfrm>
            <a:off x="1524301" y="5626805"/>
            <a:ext cx="9320239" cy="1231195"/>
            <a:chOff x="1524301" y="5626805"/>
            <a:chExt cx="9320239" cy="1231195"/>
          </a:xfrm>
        </p:grpSpPr>
        <p:sp>
          <p:nvSpPr>
            <p:cNvPr id="1050570" name="Google Shape;577;p27"/>
            <p:cNvSpPr/>
            <p:nvPr/>
          </p:nvSpPr>
          <p:spPr>
            <a:xfrm>
              <a:off x="3307961" y="6403010"/>
              <a:ext cx="265628" cy="451390"/>
            </a:xfrm>
            <a:custGeom>
              <a:avLst/>
              <a:ahLst/>
              <a:rect l="l" t="t" r="r" b="b"/>
              <a:pathLst>
                <a:path w="4806" h="8167" extrusionOk="0">
                  <a:moveTo>
                    <a:pt x="1" y="1"/>
                  </a:moveTo>
                  <a:lnTo>
                    <a:pt x="1" y="8167"/>
                  </a:lnTo>
                  <a:lnTo>
                    <a:pt x="4805" y="8167"/>
                  </a:lnTo>
                  <a:lnTo>
                    <a:pt x="4805"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1050571" name="Google Shape;580;p27"/>
              <p:cNvSpPr/>
              <p:nvPr/>
            </p:nvSpPr>
            <p:spPr>
              <a:xfrm>
                <a:off x="929285" y="5051507"/>
                <a:ext cx="7315206" cy="420715"/>
              </a:xfrm>
              <a:custGeom>
                <a:avLst/>
                <a:ah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72" name="Google Shape;581;p27"/>
              <p:cNvSpPr/>
              <p:nvPr/>
            </p:nvSpPr>
            <p:spPr>
              <a:xfrm>
                <a:off x="929285" y="5051507"/>
                <a:ext cx="7315206" cy="133919"/>
              </a:xfrm>
              <a:custGeom>
                <a:avLst/>
                <a:ah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73" name="Google Shape;582;p27"/>
              <p:cNvSpPr/>
              <p:nvPr/>
            </p:nvSpPr>
            <p:spPr>
              <a:xfrm>
                <a:off x="6668743" y="5831311"/>
                <a:ext cx="264854" cy="451390"/>
              </a:xfrm>
              <a:custGeom>
                <a:avLst/>
                <a:ahLst/>
                <a:rect l="l" t="t" r="r" b="b"/>
                <a:pathLst>
                  <a:path w="4792" h="8167" extrusionOk="0">
                    <a:moveTo>
                      <a:pt x="1" y="1"/>
                    </a:moveTo>
                    <a:lnTo>
                      <a:pt x="1" y="8167"/>
                    </a:lnTo>
                    <a:lnTo>
                      <a:pt x="4792" y="8167"/>
                    </a:lnTo>
                    <a:lnTo>
                      <a:pt x="4792"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74" name="Google Shape;583;p27"/>
              <p:cNvSpPr/>
              <p:nvPr/>
            </p:nvSpPr>
            <p:spPr>
              <a:xfrm>
                <a:off x="6668743" y="5831311"/>
                <a:ext cx="264854" cy="164649"/>
              </a:xfrm>
              <a:custGeom>
                <a:avLst/>
                <a:ahLst/>
                <a:rect l="l" t="t" r="r" b="b"/>
                <a:pathLst>
                  <a:path w="4792" h="2979" extrusionOk="0">
                    <a:moveTo>
                      <a:pt x="1" y="1"/>
                    </a:moveTo>
                    <a:lnTo>
                      <a:pt x="1" y="2978"/>
                    </a:lnTo>
                    <a:lnTo>
                      <a:pt x="4792" y="2978"/>
                    </a:lnTo>
                    <a:lnTo>
                      <a:pt x="4792"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75" name="Google Shape;584;p27"/>
              <p:cNvSpPr/>
              <p:nvPr/>
            </p:nvSpPr>
            <p:spPr>
              <a:xfrm>
                <a:off x="1654207" y="5472167"/>
                <a:ext cx="5864644" cy="359200"/>
              </a:xfrm>
              <a:custGeom>
                <a:avLst/>
                <a:ah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76" name="Google Shape;585;p27"/>
              <p:cNvSpPr/>
              <p:nvPr/>
            </p:nvSpPr>
            <p:spPr>
              <a:xfrm>
                <a:off x="1654207" y="5472167"/>
                <a:ext cx="5864644" cy="176311"/>
              </a:xfrm>
              <a:custGeom>
                <a:avLst/>
                <a:ah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273"/>
                                        </p:tgtEl>
                                      </p:cBhvr>
                                      <p:by x="150000" y="150000"/>
                                    </p:animScale>
                                  </p:childTnLst>
                                </p:cTn>
                              </p:par>
                              <p:par>
                                <p:cTn fill="hold" id="7" nodeType="withEffect" presetClass="emph" presetID="6" presetSubtype="0" repeatCount="indefinite">
                                  <p:stCondLst>
                                    <p:cond delay="0"/>
                                  </p:stCondLst>
                                  <p:childTnLst>
                                    <p:animScale>
                                      <p:cBhvr>
                                        <p:cTn dur="1000" fill="hold" id="8"/>
                                        <p:tgtEl>
                                          <p:spTgt spid="276"/>
                                        </p:tgtEl>
                                      </p:cBhvr>
                                      <p:by x="150000" y="150000"/>
                                    </p:animScale>
                                  </p:childTnLst>
                                </p:cTn>
                              </p:par>
                              <p:par>
                                <p:cTn fill="hold" grpId="0" id="9" nodeType="withEffect" presetClass="emph" presetID="6" presetSubtype="0" repeatCount="indefinite">
                                  <p:stCondLst>
                                    <p:cond delay="0"/>
                                  </p:stCondLst>
                                  <p:childTnLst>
                                    <p:animScale>
                                      <p:cBhvr>
                                        <p:cTn dur="1000" fill="hold" id="10"/>
                                        <p:tgtEl>
                                          <p:spTgt spid="1050391"/>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274"/>
                                        </p:tgtEl>
                                      </p:cBhvr>
                                      <p:by x="150000" y="150000"/>
                                    </p:animScale>
                                  </p:childTnLst>
                                </p:cTn>
                              </p:par>
                              <p:par>
                                <p:cTn fill="hold" id="13" nodeType="withEffect" presetClass="emph" presetID="6" presetSubtype="0" repeatCount="indefinite">
                                  <p:stCondLst>
                                    <p:cond delay="0"/>
                                  </p:stCondLst>
                                  <p:childTnLst>
                                    <p:animScale>
                                      <p:cBhvr>
                                        <p:cTn dur="1000" fill="hold" id="14"/>
                                        <p:tgtEl>
                                          <p:spTgt spid="275"/>
                                        </p:tgtEl>
                                      </p:cBhvr>
                                      <p:by x="150000" y="150000"/>
                                    </p:animScale>
                                  </p:childTnLst>
                                </p:cTn>
                              </p:par>
                              <p:par>
                                <p:cTn fill="hold" grpId="0" id="15" nodeType="withEffect" presetClass="emph" presetID="6" presetSubtype="0" repeatCount="indefinite">
                                  <p:stCondLst>
                                    <p:cond delay="0"/>
                                  </p:stCondLst>
                                  <p:childTnLst>
                                    <p:animScale>
                                      <p:cBhvr>
                                        <p:cTn dur="1000" fill="hold" id="16"/>
                                        <p:tgtEl>
                                          <p:spTgt spid="1050392"/>
                                        </p:tgtEl>
                                      </p:cBhvr>
                                      <p:by x="150000" y="150000"/>
                                    </p:animScale>
                                  </p:childTnLst>
                                </p:cTn>
                              </p:par>
                              <p:par>
                                <p:cTn fill="hold" id="17" nodeType="withEffect" presetClass="entr" presetID="2" presetSubtype="4">
                                  <p:stCondLst>
                                    <p:cond delay="0"/>
                                  </p:stCondLst>
                                  <p:childTnLst>
                                    <p:set>
                                      <p:cBhvr>
                                        <p:cTn dur="1" fill="hold" id="18">
                                          <p:stCondLst>
                                            <p:cond delay="0"/>
                                          </p:stCondLst>
                                        </p:cTn>
                                        <p:tgtEl>
                                          <p:spTgt spid="284"/>
                                        </p:tgtEl>
                                        <p:attrNameLst>
                                          <p:attrName>style.visibility</p:attrName>
                                        </p:attrNameLst>
                                      </p:cBhvr>
                                      <p:to>
                                        <p:strVal val="visible"/>
                                      </p:to>
                                    </p:set>
                                    <p:anim calcmode="lin" valueType="num">
                                      <p:cBhvr additive="base">
                                        <p:cTn dur="500" fill="hold" id="19"/>
                                        <p:tgtEl>
                                          <p:spTgt spid="284"/>
                                        </p:tgtEl>
                                        <p:attrNameLst>
                                          <p:attrName>ppt_x</p:attrName>
                                        </p:attrNameLst>
                                      </p:cBhvr>
                                      <p:tavLst>
                                        <p:tav tm="0">
                                          <p:val>
                                            <p:strVal val="#ppt_x"/>
                                          </p:val>
                                        </p:tav>
                                        <p:tav tm="100000">
                                          <p:val>
                                            <p:strVal val="#ppt_x"/>
                                          </p:val>
                                        </p:tav>
                                      </p:tavLst>
                                    </p:anim>
                                    <p:anim calcmode="lin" valueType="num">
                                      <p:cBhvr additive="base">
                                        <p:cTn dur="500" fill="hold" id="20"/>
                                        <p:tgtEl>
                                          <p:spTgt spid="284"/>
                                        </p:tgtEl>
                                        <p:attrNameLst>
                                          <p:attrName>ppt_y</p:attrName>
                                        </p:attrNameLst>
                                      </p:cBhvr>
                                      <p:tavLst>
                                        <p:tav tm="0">
                                          <p:val>
                                            <p:strVal val="1+#ppt_h/2"/>
                                          </p:val>
                                        </p:tav>
                                        <p:tav tm="100000">
                                          <p:val>
                                            <p:strVal val="#ppt_y"/>
                                          </p:val>
                                        </p:tav>
                                      </p:tavLst>
                                    </p:anim>
                                  </p:childTnLst>
                                </p:cTn>
                              </p:par>
                            </p:childTnLst>
                          </p:cTn>
                        </p:par>
                        <p:par>
                          <p:cTn fill="hold" id="21">
                            <p:stCondLst>
                              <p:cond delay="1000"/>
                            </p:stCondLst>
                            <p:childTnLst>
                              <p:par>
                                <p:cTn fill="hold" id="22" nodeType="afterEffect" presetClass="entr" presetID="2" presetSubtype="8">
                                  <p:stCondLst>
                                    <p:cond delay="0"/>
                                  </p:stCondLst>
                                  <p:childTnLst>
                                    <p:set>
                                      <p:cBhvr>
                                        <p:cTn dur="1" fill="hold" id="23">
                                          <p:stCondLst>
                                            <p:cond delay="0"/>
                                          </p:stCondLst>
                                        </p:cTn>
                                        <p:tgtEl>
                                          <p:spTgt spid="280"/>
                                        </p:tgtEl>
                                        <p:attrNameLst>
                                          <p:attrName>style.visibility</p:attrName>
                                        </p:attrNameLst>
                                      </p:cBhvr>
                                      <p:to>
                                        <p:strVal val="visible"/>
                                      </p:to>
                                    </p:set>
                                    <p:anim calcmode="lin" valueType="num">
                                      <p:cBhvr additive="base">
                                        <p:cTn dur="500" fill="hold" id="24"/>
                                        <p:tgtEl>
                                          <p:spTgt spid="280"/>
                                        </p:tgtEl>
                                        <p:attrNameLst>
                                          <p:attrName>ppt_x</p:attrName>
                                        </p:attrNameLst>
                                      </p:cBhvr>
                                      <p:tavLst>
                                        <p:tav tm="0">
                                          <p:val>
                                            <p:strVal val="0-#ppt_w/2"/>
                                          </p:val>
                                        </p:tav>
                                        <p:tav tm="100000">
                                          <p:val>
                                            <p:strVal val="#ppt_x"/>
                                          </p:val>
                                        </p:tav>
                                      </p:tavLst>
                                    </p:anim>
                                    <p:anim calcmode="lin" valueType="num">
                                      <p:cBhvr additive="base">
                                        <p:cTn dur="500" fill="hold" id="25"/>
                                        <p:tgtEl>
                                          <p:spTgt spid="280"/>
                                        </p:tgtEl>
                                        <p:attrNameLst>
                                          <p:attrName>ppt_y</p:attrName>
                                        </p:attrNameLst>
                                      </p:cBhvr>
                                      <p:tavLst>
                                        <p:tav tm="0">
                                          <p:val>
                                            <p:strVal val="#ppt_y"/>
                                          </p:val>
                                        </p:tav>
                                        <p:tav tm="100000">
                                          <p:val>
                                            <p:strVal val="#ppt_y"/>
                                          </p:val>
                                        </p:tav>
                                      </p:tavLst>
                                    </p:anim>
                                  </p:childTnLst>
                                </p:cTn>
                              </p:par>
                            </p:childTnLst>
                          </p:cTn>
                        </p:par>
                        <p:par>
                          <p:cTn fill="hold" id="26">
                            <p:stCondLst>
                              <p:cond delay="1500"/>
                            </p:stCondLst>
                            <p:childTnLst>
                              <p:par>
                                <p:cTn fill="hold" id="27" nodeType="afterEffect" presetClass="entr" presetID="2" presetSubtype="2">
                                  <p:stCondLst>
                                    <p:cond delay="0"/>
                                  </p:stCondLst>
                                  <p:childTnLst>
                                    <p:set>
                                      <p:cBhvr>
                                        <p:cTn dur="1" fill="hold" id="28">
                                          <p:stCondLst>
                                            <p:cond delay="0"/>
                                          </p:stCondLst>
                                        </p:cTn>
                                        <p:tgtEl>
                                          <p:spTgt spid="279"/>
                                        </p:tgtEl>
                                        <p:attrNameLst>
                                          <p:attrName>style.visibility</p:attrName>
                                        </p:attrNameLst>
                                      </p:cBhvr>
                                      <p:to>
                                        <p:strVal val="visible"/>
                                      </p:to>
                                    </p:set>
                                    <p:anim calcmode="lin" valueType="num">
                                      <p:cBhvr additive="base">
                                        <p:cTn dur="500" fill="hold" id="29"/>
                                        <p:tgtEl>
                                          <p:spTgt spid="279"/>
                                        </p:tgtEl>
                                        <p:attrNameLst>
                                          <p:attrName>ppt_x</p:attrName>
                                        </p:attrNameLst>
                                      </p:cBhvr>
                                      <p:tavLst>
                                        <p:tav tm="0">
                                          <p:val>
                                            <p:strVal val="1+#ppt_w/2"/>
                                          </p:val>
                                        </p:tav>
                                        <p:tav tm="100000">
                                          <p:val>
                                            <p:strVal val="#ppt_x"/>
                                          </p:val>
                                        </p:tav>
                                      </p:tavLst>
                                    </p:anim>
                                    <p:anim calcmode="lin" valueType="num">
                                      <p:cBhvr additive="base">
                                        <p:cTn dur="500" fill="hold" id="30"/>
                                        <p:tgtEl>
                                          <p:spTgt spid="279"/>
                                        </p:tgtEl>
                                        <p:attrNameLst>
                                          <p:attrName>ppt_y</p:attrName>
                                        </p:attrNameLst>
                                      </p:cBhvr>
                                      <p:tavLst>
                                        <p:tav tm="0">
                                          <p:val>
                                            <p:strVal val="#ppt_y"/>
                                          </p:val>
                                        </p:tav>
                                        <p:tav tm="100000">
                                          <p:val>
                                            <p:strVal val="#ppt_y"/>
                                          </p:val>
                                        </p:tav>
                                      </p:tavLst>
                                    </p:anim>
                                  </p:childTnLst>
                                </p:cTn>
                              </p:par>
                            </p:childTnLst>
                          </p:cTn>
                        </p:par>
                        <p:par>
                          <p:cTn fill="hold" id="31">
                            <p:stCondLst>
                              <p:cond delay="2000"/>
                            </p:stCondLst>
                            <p:childTnLst>
                              <p:par>
                                <p:cTn fill="hold" id="32" nodeType="afterEffect" presetClass="entr" presetID="10" presetSubtype="0">
                                  <p:stCondLst>
                                    <p:cond delay="0"/>
                                  </p:stCondLst>
                                  <p:childTnLst>
                                    <p:set>
                                      <p:cBhvr>
                                        <p:cTn dur="1" fill="hold" id="33">
                                          <p:stCondLst>
                                            <p:cond delay="0"/>
                                          </p:stCondLst>
                                        </p:cTn>
                                        <p:tgtEl>
                                          <p:spTgt spid="277"/>
                                        </p:tgtEl>
                                        <p:attrNameLst>
                                          <p:attrName>style.visibility</p:attrName>
                                        </p:attrNameLst>
                                      </p:cBhvr>
                                      <p:to>
                                        <p:strVal val="visible"/>
                                      </p:to>
                                    </p:set>
                                    <p:animEffect transition="in" filter="fade">
                                      <p:cBhvr>
                                        <p:cTn dur="500" id="34"/>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391" grpId="0" animBg="1"/>
      <p:bldP spid="105039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395" name=""/>
        <p:cNvGrpSpPr/>
        <p:nvPr/>
      </p:nvGrpSpPr>
      <p:grpSpPr>
        <a:xfrm>
          <a:off x="0" y="0"/>
          <a:ext cx="0" cy="0"/>
          <a:chOff x="0" y="0"/>
          <a:chExt cx="0" cy="0"/>
        </a:xfrm>
      </p:grpSpPr>
      <p:grpSp>
        <p:nvGrpSpPr>
          <p:cNvPr id="396" name="Google Shape;992;p14"/>
          <p:cNvGrpSpPr/>
          <p:nvPr userDrawn="1"/>
        </p:nvGrpSpPr>
        <p:grpSpPr>
          <a:xfrm>
            <a:off x="395894" y="219519"/>
            <a:ext cx="11613234" cy="6240131"/>
            <a:chOff x="395894" y="219519"/>
            <a:chExt cx="8518865" cy="4788281"/>
          </a:xfrm>
        </p:grpSpPr>
        <p:sp>
          <p:nvSpPr>
            <p:cNvPr id="1051791"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97" name="Google Shape;994;p14"/>
            <p:cNvGrpSpPr/>
            <p:nvPr/>
          </p:nvGrpSpPr>
          <p:grpSpPr>
            <a:xfrm>
              <a:off x="8341543" y="2282008"/>
              <a:ext cx="569676" cy="380612"/>
              <a:chOff x="8341543" y="2282008"/>
              <a:chExt cx="569676" cy="380612"/>
            </a:xfrm>
          </p:grpSpPr>
          <p:sp>
            <p:nvSpPr>
              <p:cNvPr id="1051792"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93"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794"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98" name="Google Shape;998;p14"/>
            <p:cNvGrpSpPr/>
            <p:nvPr/>
          </p:nvGrpSpPr>
          <p:grpSpPr>
            <a:xfrm>
              <a:off x="8341543" y="1721094"/>
              <a:ext cx="569676" cy="380612"/>
              <a:chOff x="8341543" y="1721094"/>
              <a:chExt cx="569676" cy="380612"/>
            </a:xfrm>
          </p:grpSpPr>
          <p:sp>
            <p:nvSpPr>
              <p:cNvPr id="1051795"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96"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99" name="Google Shape;1001;p14"/>
            <p:cNvGrpSpPr/>
            <p:nvPr/>
          </p:nvGrpSpPr>
          <p:grpSpPr>
            <a:xfrm>
              <a:off x="8346273" y="1183592"/>
              <a:ext cx="568486" cy="388014"/>
              <a:chOff x="8346273" y="1183592"/>
              <a:chExt cx="568486" cy="388014"/>
            </a:xfrm>
          </p:grpSpPr>
          <p:sp>
            <p:nvSpPr>
              <p:cNvPr id="1051797"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98"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00" name="Google Shape;1004;p14"/>
            <p:cNvGrpSpPr/>
            <p:nvPr/>
          </p:nvGrpSpPr>
          <p:grpSpPr>
            <a:xfrm>
              <a:off x="8341543" y="606635"/>
              <a:ext cx="569676" cy="388014"/>
              <a:chOff x="8341543" y="606635"/>
              <a:chExt cx="569676" cy="388014"/>
            </a:xfrm>
          </p:grpSpPr>
          <p:sp>
            <p:nvSpPr>
              <p:cNvPr id="1051799"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00"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01" name="Google Shape;1007;p14"/>
            <p:cNvGrpSpPr/>
            <p:nvPr/>
          </p:nvGrpSpPr>
          <p:grpSpPr>
            <a:xfrm>
              <a:off x="8341543" y="2842933"/>
              <a:ext cx="569676" cy="380612"/>
              <a:chOff x="8341543" y="2282008"/>
              <a:chExt cx="569676" cy="380612"/>
            </a:xfrm>
          </p:grpSpPr>
          <p:sp>
            <p:nvSpPr>
              <p:cNvPr id="1051801"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02"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02" name="Google Shape;1010;p14"/>
            <p:cNvGrpSpPr/>
            <p:nvPr/>
          </p:nvGrpSpPr>
          <p:grpSpPr>
            <a:xfrm>
              <a:off x="8341543" y="3403858"/>
              <a:ext cx="569676" cy="380612"/>
              <a:chOff x="8341543" y="2282008"/>
              <a:chExt cx="569676" cy="380612"/>
            </a:xfrm>
          </p:grpSpPr>
          <p:sp>
            <p:nvSpPr>
              <p:cNvPr id="1051803"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04"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805"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06"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1807"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08"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09"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0"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1"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2"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3"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4"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5"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6"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7"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8"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19"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0"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1"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2"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3"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4"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5"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6"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7"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8"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29"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0"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1"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2"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3"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4"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5"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6"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7"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8"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39"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0"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1"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2"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3"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4"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5"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6"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7"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8"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49"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50"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51"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52" name="Google Shape;1765;p26"/>
          <p:cNvSpPr/>
          <p:nvPr userDrawn="1"/>
        </p:nvSpPr>
        <p:spPr>
          <a:xfrm rot="126755">
            <a:off x="3091462" y="1090110"/>
            <a:ext cx="5550035" cy="4730758"/>
          </a:xfrm>
          <a:prstGeom prst="rect"/>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1853"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1854"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403" name="Google Shape;211;p3"/>
          <p:cNvGrpSpPr/>
          <p:nvPr userDrawn="1"/>
        </p:nvGrpSpPr>
        <p:grpSpPr>
          <a:xfrm>
            <a:off x="1030175" y="1581350"/>
            <a:ext cx="444275" cy="398525"/>
            <a:chOff x="2495125" y="2142250"/>
            <a:chExt cx="444275" cy="398525"/>
          </a:xfrm>
        </p:grpSpPr>
        <p:sp>
          <p:nvSpPr>
            <p:cNvPr id="1051855"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856"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04" name="Google Shape;214;p3"/>
          <p:cNvGrpSpPr/>
          <p:nvPr userDrawn="1"/>
        </p:nvGrpSpPr>
        <p:grpSpPr>
          <a:xfrm>
            <a:off x="10561107" y="5038641"/>
            <a:ext cx="291375" cy="281375"/>
            <a:chOff x="3243875" y="2372825"/>
            <a:chExt cx="291375" cy="281375"/>
          </a:xfrm>
        </p:grpSpPr>
        <p:sp>
          <p:nvSpPr>
            <p:cNvPr id="1051857"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58"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59"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0"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1"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2"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3"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864"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5"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6"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05" name="Google Shape;225;p3"/>
          <p:cNvGrpSpPr/>
          <p:nvPr userDrawn="1"/>
        </p:nvGrpSpPr>
        <p:grpSpPr>
          <a:xfrm>
            <a:off x="10778557" y="714860"/>
            <a:ext cx="166675" cy="168575"/>
            <a:chOff x="4954425" y="2036375"/>
            <a:chExt cx="166675" cy="168575"/>
          </a:xfrm>
        </p:grpSpPr>
        <p:sp>
          <p:nvSpPr>
            <p:cNvPr id="1051867"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68"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869"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0"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06" name="Google Shape;230;p3"/>
          <p:cNvGrpSpPr/>
          <p:nvPr userDrawn="1"/>
        </p:nvGrpSpPr>
        <p:grpSpPr>
          <a:xfrm>
            <a:off x="1274794" y="5541495"/>
            <a:ext cx="166675" cy="168575"/>
            <a:chOff x="4954425" y="2036375"/>
            <a:chExt cx="166675" cy="168575"/>
          </a:xfrm>
        </p:grpSpPr>
        <p:sp>
          <p:nvSpPr>
            <p:cNvPr id="1051871"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2"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07" name="Google Shape;769;p31"/>
          <p:cNvGrpSpPr/>
          <p:nvPr userDrawn="1"/>
        </p:nvGrpSpPr>
        <p:grpSpPr>
          <a:xfrm>
            <a:off x="2548289" y="3588080"/>
            <a:ext cx="2599446" cy="2521829"/>
            <a:chOff x="5641385" y="2381306"/>
            <a:chExt cx="2599446" cy="2521829"/>
          </a:xfrm>
        </p:grpSpPr>
        <p:sp>
          <p:nvSpPr>
            <p:cNvPr id="1051873" name="Google Shape;770;p31"/>
            <p:cNvSpPr/>
            <p:nvPr/>
          </p:nvSpPr>
          <p:spPr>
            <a:xfrm>
              <a:off x="5715495" y="4459755"/>
              <a:ext cx="2364987" cy="361232"/>
            </a:xfrm>
            <a:custGeom>
              <a:avLst/>
              <a:ah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08" name="Google Shape;771;p31"/>
            <p:cNvGrpSpPr/>
            <p:nvPr/>
          </p:nvGrpSpPr>
          <p:grpSpPr>
            <a:xfrm flipH="1">
              <a:off x="6793275" y="3690844"/>
              <a:ext cx="1447557" cy="1002468"/>
              <a:chOff x="4799733" y="3457797"/>
              <a:chExt cx="2301388" cy="1593766"/>
            </a:xfrm>
          </p:grpSpPr>
          <p:sp>
            <p:nvSpPr>
              <p:cNvPr id="1051874" name="Google Shape;772;p31"/>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5" name="Google Shape;773;p31"/>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6" name="Google Shape;774;p31"/>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7" name="Google Shape;775;p31"/>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8" name="Google Shape;776;p31"/>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79" name="Google Shape;777;p31"/>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0" name="Google Shape;778;p31"/>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1" name="Google Shape;779;p31"/>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2" name="Google Shape;780;p31"/>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3" name="Google Shape;781;p31"/>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4" name="Google Shape;782;p31"/>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5" name="Google Shape;783;p31"/>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6" name="Google Shape;784;p31"/>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7" name="Google Shape;785;p31"/>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8" name="Google Shape;786;p31"/>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89" name="Google Shape;787;p31"/>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0" name="Google Shape;788;p31"/>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1" name="Google Shape;789;p31"/>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2" name="Google Shape;790;p31"/>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3" name="Google Shape;791;p31"/>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4" name="Google Shape;792;p31"/>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5" name="Google Shape;793;p31"/>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6" name="Google Shape;794;p31"/>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7" name="Google Shape;795;p31"/>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8" name="Google Shape;796;p31"/>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899" name="Google Shape;797;p31"/>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0" name="Google Shape;798;p31"/>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1" name="Google Shape;799;p31"/>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2" name="Google Shape;800;p31"/>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3" name="Google Shape;801;p31"/>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4" name="Google Shape;802;p31"/>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5" name="Google Shape;803;p31"/>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6" name="Google Shape;804;p31"/>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7" name="Google Shape;805;p31"/>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8" name="Google Shape;806;p31"/>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09" name="Google Shape;807;p31"/>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0" name="Google Shape;808;p31"/>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1" name="Google Shape;809;p31"/>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2" name="Google Shape;810;p31"/>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3" name="Google Shape;811;p31"/>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4" name="Google Shape;812;p31"/>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5" name="Google Shape;813;p31"/>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6" name="Google Shape;814;p31"/>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7" name="Google Shape;815;p31"/>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8" name="Google Shape;816;p31"/>
              <p:cNvSpPr/>
              <p:nvPr/>
            </p:nvSpPr>
            <p:spPr>
              <a:xfrm>
                <a:off x="564464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19" name="Google Shape;817;p31"/>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0" name="Google Shape;818;p31"/>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1" name="Google Shape;819;p31"/>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2" name="Google Shape;820;p31"/>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3" name="Google Shape;821;p31"/>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4" name="Google Shape;822;p31"/>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5" name="Google Shape;823;p31"/>
              <p:cNvSpPr/>
              <p:nvPr/>
            </p:nvSpPr>
            <p:spPr>
              <a:xfrm>
                <a:off x="5604409" y="4252690"/>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6" name="Google Shape;824;p31"/>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7" name="Google Shape;825;p31"/>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8" name="Google Shape;826;p31"/>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29" name="Google Shape;827;p31"/>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930" name="Google Shape;828;p31"/>
            <p:cNvSpPr/>
            <p:nvPr/>
          </p:nvSpPr>
          <p:spPr>
            <a:xfrm>
              <a:off x="5641385" y="4715193"/>
              <a:ext cx="204624" cy="152288"/>
            </a:xfrm>
            <a:custGeom>
              <a:avLst/>
              <a:ah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1" name="Google Shape;829;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2" name="Google Shape;830;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3" name="Google Shape;831;p31"/>
            <p:cNvSpPr/>
            <p:nvPr/>
          </p:nvSpPr>
          <p:spPr>
            <a:xfrm>
              <a:off x="5802121" y="4428136"/>
              <a:ext cx="435338" cy="335107"/>
            </a:xfrm>
            <a:custGeom>
              <a:avLst/>
              <a:ah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4" name="Google Shape;832;p31"/>
            <p:cNvSpPr/>
            <p:nvPr/>
          </p:nvSpPr>
          <p:spPr>
            <a:xfrm>
              <a:off x="5993172" y="3849238"/>
              <a:ext cx="435338" cy="325727"/>
            </a:xfrm>
            <a:custGeom>
              <a:avLst/>
              <a:ah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5" name="Google Shape;833;p31"/>
            <p:cNvSpPr/>
            <p:nvPr/>
          </p:nvSpPr>
          <p:spPr>
            <a:xfrm>
              <a:off x="6106945" y="3870700"/>
              <a:ext cx="178533" cy="304824"/>
            </a:xfrm>
            <a:custGeom>
              <a:avLst/>
              <a:ah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6" name="Google Shape;834;p31"/>
            <p:cNvSpPr/>
            <p:nvPr/>
          </p:nvSpPr>
          <p:spPr>
            <a:xfrm>
              <a:off x="6175836" y="3779880"/>
              <a:ext cx="439532" cy="506031"/>
            </a:xfrm>
            <a:custGeom>
              <a:avLst/>
              <a:ah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7" name="Google Shape;835;p31"/>
            <p:cNvSpPr/>
            <p:nvPr/>
          </p:nvSpPr>
          <p:spPr>
            <a:xfrm>
              <a:off x="6446215" y="3823706"/>
              <a:ext cx="169153" cy="460404"/>
            </a:xfrm>
            <a:custGeom>
              <a:avLst/>
              <a:ah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8" name="Google Shape;836;p31"/>
            <p:cNvSpPr/>
            <p:nvPr/>
          </p:nvSpPr>
          <p:spPr>
            <a:xfrm>
              <a:off x="6123655" y="4195040"/>
              <a:ext cx="501093" cy="361229"/>
            </a:xfrm>
            <a:custGeom>
              <a:avLst/>
              <a:ah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39" name="Google Shape;837;p31"/>
            <p:cNvSpPr/>
            <p:nvPr/>
          </p:nvSpPr>
          <p:spPr>
            <a:xfrm>
              <a:off x="6319893" y="3623306"/>
              <a:ext cx="143063" cy="253078"/>
            </a:xfrm>
            <a:custGeom>
              <a:avLst/>
              <a:ah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0" name="Google Shape;838;p31"/>
            <p:cNvSpPr/>
            <p:nvPr/>
          </p:nvSpPr>
          <p:spPr>
            <a:xfrm>
              <a:off x="5802125" y="4764263"/>
              <a:ext cx="234920" cy="138872"/>
            </a:xfrm>
            <a:custGeom>
              <a:avLst/>
              <a:ah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1" name="Google Shape;839;p31"/>
            <p:cNvSpPr/>
            <p:nvPr/>
          </p:nvSpPr>
          <p:spPr>
            <a:xfrm>
              <a:off x="5950371" y="4370395"/>
              <a:ext cx="674377" cy="457578"/>
            </a:xfrm>
            <a:custGeom>
              <a:avLst/>
              <a:ah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2" name="Google Shape;840;p31"/>
            <p:cNvSpPr/>
            <p:nvPr/>
          </p:nvSpPr>
          <p:spPr>
            <a:xfrm>
              <a:off x="6428479" y="4371762"/>
              <a:ext cx="196269" cy="273515"/>
            </a:xfrm>
            <a:custGeom>
              <a:avLst/>
              <a:ah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3" name="Google Shape;841;p31"/>
            <p:cNvSpPr/>
            <p:nvPr/>
          </p:nvSpPr>
          <p:spPr>
            <a:xfrm>
              <a:off x="6476498" y="3874086"/>
              <a:ext cx="226552" cy="540508"/>
            </a:xfrm>
            <a:custGeom>
              <a:avLst/>
              <a:ah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4" name="Google Shape;842;p31"/>
            <p:cNvSpPr/>
            <p:nvPr/>
          </p:nvSpPr>
          <p:spPr>
            <a:xfrm>
              <a:off x="6645590" y="4402045"/>
              <a:ext cx="148281" cy="95013"/>
            </a:xfrm>
            <a:custGeom>
              <a:avLst/>
              <a:ah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5" name="Google Shape;843;p31"/>
            <p:cNvSpPr/>
            <p:nvPr/>
          </p:nvSpPr>
          <p:spPr>
            <a:xfrm>
              <a:off x="6454570" y="3753790"/>
              <a:ext cx="4193" cy="26122"/>
            </a:xfrm>
            <a:custGeom>
              <a:avLst/>
              <a:ah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6" name="Google Shape;844;p31"/>
            <p:cNvSpPr/>
            <p:nvPr/>
          </p:nvSpPr>
          <p:spPr>
            <a:xfrm>
              <a:off x="6458732" y="3779880"/>
              <a:ext cx="31" cy="31"/>
            </a:xfrm>
            <a:custGeom>
              <a:avLst/>
              <a:ahLst/>
              <a:rect l="l" t="t" r="r" b="b"/>
              <a:pathLst>
                <a:path w="1" h="1" extrusionOk="0">
                  <a:moveTo>
                    <a:pt x="1" y="0"/>
                  </a:moveTo>
                  <a:lnTo>
                    <a:pt x="1" y="0"/>
                  </a:lnTo>
                  <a:lnTo>
                    <a:pt x="1" y="0"/>
                  </a:lnTo>
                  <a:close/>
                </a:path>
              </a:pathLst>
            </a:custGeom>
            <a:solidFill>
              <a:srgbClr val="CBAA7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7" name="Google Shape;845;p31"/>
            <p:cNvSpPr/>
            <p:nvPr/>
          </p:nvSpPr>
          <p:spPr>
            <a:xfrm>
              <a:off x="6328248" y="3762114"/>
              <a:ext cx="4224" cy="21959"/>
            </a:xfrm>
            <a:custGeom>
              <a:avLst/>
              <a:ahLst/>
              <a:rect l="l" t="t" r="r" b="b"/>
              <a:pathLst>
                <a:path w="136" h="707" extrusionOk="0">
                  <a:moveTo>
                    <a:pt x="1" y="1"/>
                  </a:moveTo>
                  <a:lnTo>
                    <a:pt x="135" y="707"/>
                  </a:lnTo>
                  <a:lnTo>
                    <a:pt x="135" y="707"/>
                  </a:lnTo>
                  <a:lnTo>
                    <a:pt x="1" y="1"/>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8" name="Google Shape;846;p31"/>
            <p:cNvSpPr/>
            <p:nvPr/>
          </p:nvSpPr>
          <p:spPr>
            <a:xfrm>
              <a:off x="6328248" y="3753790"/>
              <a:ext cx="130515" cy="56374"/>
            </a:xfrm>
            <a:custGeom>
              <a:avLst/>
              <a:ah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49" name="Google Shape;847;p31"/>
            <p:cNvSpPr/>
            <p:nvPr/>
          </p:nvSpPr>
          <p:spPr>
            <a:xfrm>
              <a:off x="5797959" y="2518871"/>
              <a:ext cx="1226595" cy="1243460"/>
            </a:xfrm>
            <a:custGeom>
              <a:avLst/>
              <a:ah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0" name="Google Shape;848;p31"/>
            <p:cNvSpPr/>
            <p:nvPr/>
          </p:nvSpPr>
          <p:spPr>
            <a:xfrm>
              <a:off x="5854333" y="3348735"/>
              <a:ext cx="1026164" cy="330945"/>
            </a:xfrm>
            <a:custGeom>
              <a:avLst/>
              <a:ah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1" name="Google Shape;849;p31"/>
            <p:cNvSpPr/>
            <p:nvPr/>
          </p:nvSpPr>
          <p:spPr>
            <a:xfrm>
              <a:off x="5854333" y="3127432"/>
              <a:ext cx="1122202" cy="552249"/>
            </a:xfrm>
            <a:custGeom>
              <a:avLst/>
              <a:ah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2" name="Google Shape;850;p31"/>
            <p:cNvSpPr/>
            <p:nvPr/>
          </p:nvSpPr>
          <p:spPr>
            <a:xfrm>
              <a:off x="5641385" y="2381306"/>
              <a:ext cx="1491724" cy="1007776"/>
            </a:xfrm>
            <a:custGeom>
              <a:avLst/>
              <a:ah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3" name="Google Shape;851;p31"/>
            <p:cNvSpPr/>
            <p:nvPr/>
          </p:nvSpPr>
          <p:spPr>
            <a:xfrm>
              <a:off x="5715495" y="3061677"/>
              <a:ext cx="8386" cy="5249"/>
            </a:xfrm>
            <a:custGeom>
              <a:avLst/>
              <a:ah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4" name="Google Shape;852;p31"/>
            <p:cNvSpPr/>
            <p:nvPr/>
          </p:nvSpPr>
          <p:spPr>
            <a:xfrm>
              <a:off x="6324086" y="3197379"/>
              <a:ext cx="96069" cy="52243"/>
            </a:xfrm>
            <a:custGeom>
              <a:avLst/>
              <a:ah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5" name="Google Shape;853;p31"/>
            <p:cNvSpPr/>
            <p:nvPr/>
          </p:nvSpPr>
          <p:spPr>
            <a:xfrm>
              <a:off x="6420124" y="3127432"/>
              <a:ext cx="221334" cy="78334"/>
            </a:xfrm>
            <a:custGeom>
              <a:avLst/>
              <a:ah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6" name="Google Shape;854;p31"/>
            <p:cNvSpPr/>
            <p:nvPr/>
          </p:nvSpPr>
          <p:spPr>
            <a:xfrm>
              <a:off x="6119462" y="3187999"/>
              <a:ext cx="126353" cy="61623"/>
            </a:xfrm>
            <a:custGeom>
              <a:avLst/>
              <a:ah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7" name="Google Shape;855;p31"/>
            <p:cNvSpPr/>
            <p:nvPr/>
          </p:nvSpPr>
          <p:spPr>
            <a:xfrm>
              <a:off x="5854333" y="3344573"/>
              <a:ext cx="31" cy="4193"/>
            </a:xfrm>
            <a:custGeom>
              <a:avLst/>
              <a:ahLst/>
              <a:rect l="l" t="t" r="r" b="b"/>
              <a:pathLst>
                <a:path w="1" h="135" extrusionOk="0">
                  <a:moveTo>
                    <a:pt x="0" y="0"/>
                  </a:moveTo>
                  <a:lnTo>
                    <a:pt x="0" y="0"/>
                  </a:lnTo>
                  <a:lnTo>
                    <a:pt x="0" y="135"/>
                  </a:lnTo>
                  <a:lnTo>
                    <a:pt x="0" y="135"/>
                  </a:lnTo>
                  <a:close/>
                </a:path>
              </a:pathLst>
            </a:custGeom>
            <a:solidFill>
              <a:srgbClr val="A9928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8" name="Google Shape;856;p31"/>
            <p:cNvSpPr/>
            <p:nvPr/>
          </p:nvSpPr>
          <p:spPr>
            <a:xfrm>
              <a:off x="5854333" y="3276272"/>
              <a:ext cx="43639" cy="72494"/>
            </a:xfrm>
            <a:custGeom>
              <a:avLst/>
              <a:ah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59" name="Google Shape;857;p31"/>
            <p:cNvSpPr/>
            <p:nvPr/>
          </p:nvSpPr>
          <p:spPr>
            <a:xfrm>
              <a:off x="5659120" y="3179644"/>
              <a:ext cx="1465664" cy="208817"/>
            </a:xfrm>
            <a:custGeom>
              <a:avLst/>
              <a:ah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0" name="Google Shape;858;p31"/>
            <p:cNvSpPr/>
            <p:nvPr/>
          </p:nvSpPr>
          <p:spPr>
            <a:xfrm>
              <a:off x="6968149" y="3384237"/>
              <a:ext cx="31" cy="31"/>
            </a:xfrm>
            <a:custGeom>
              <a:avLst/>
              <a:ahLst/>
              <a:rect l="l" t="t" r="r" b="b"/>
              <a:pathLst>
                <a:path w="1" h="1" extrusionOk="0">
                  <a:moveTo>
                    <a:pt x="1" y="1"/>
                  </a:moveTo>
                  <a:lnTo>
                    <a:pt x="1" y="1"/>
                  </a:lnTo>
                  <a:lnTo>
                    <a:pt x="1" y="1"/>
                  </a:lnTo>
                  <a:lnTo>
                    <a:pt x="1" y="1"/>
                  </a:ln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1" name="Google Shape;859;p31"/>
            <p:cNvSpPr/>
            <p:nvPr/>
          </p:nvSpPr>
          <p:spPr>
            <a:xfrm>
              <a:off x="6880497" y="3314289"/>
              <a:ext cx="87683" cy="69978"/>
            </a:xfrm>
            <a:custGeom>
              <a:avLst/>
              <a:ah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2" name="Google Shape;860;p31"/>
            <p:cNvSpPr/>
            <p:nvPr/>
          </p:nvSpPr>
          <p:spPr>
            <a:xfrm>
              <a:off x="5659120" y="2836212"/>
              <a:ext cx="1465664" cy="552249"/>
            </a:xfrm>
            <a:custGeom>
              <a:avLst/>
              <a:ah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3" name="Google Shape;861;p31"/>
            <p:cNvSpPr/>
            <p:nvPr/>
          </p:nvSpPr>
          <p:spPr>
            <a:xfrm>
              <a:off x="6133036" y="3492792"/>
              <a:ext cx="178533" cy="122190"/>
            </a:xfrm>
            <a:custGeom>
              <a:avLst/>
              <a:ah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4" name="Google Shape;862;p31"/>
            <p:cNvSpPr/>
            <p:nvPr/>
          </p:nvSpPr>
          <p:spPr>
            <a:xfrm>
              <a:off x="6337660" y="3256735"/>
              <a:ext cx="234908" cy="209376"/>
            </a:xfrm>
            <a:custGeom>
              <a:avLst/>
              <a:ah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5" name="Google Shape;863;p31"/>
            <p:cNvSpPr/>
            <p:nvPr/>
          </p:nvSpPr>
          <p:spPr>
            <a:xfrm>
              <a:off x="6384622" y="3440611"/>
              <a:ext cx="266216" cy="134677"/>
            </a:xfrm>
            <a:custGeom>
              <a:avLst/>
              <a:ah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6" name="Google Shape;864;p31"/>
            <p:cNvSpPr/>
            <p:nvPr/>
          </p:nvSpPr>
          <p:spPr>
            <a:xfrm>
              <a:off x="5893997" y="3288416"/>
              <a:ext cx="217172" cy="192914"/>
            </a:xfrm>
            <a:custGeom>
              <a:avLst/>
              <a:ah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7" name="Google Shape;865;p31"/>
            <p:cNvSpPr/>
            <p:nvPr/>
          </p:nvSpPr>
          <p:spPr>
            <a:xfrm>
              <a:off x="5880424" y="3458346"/>
              <a:ext cx="182727" cy="121569"/>
            </a:xfrm>
            <a:custGeom>
              <a:avLst/>
              <a:ah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8" name="Google Shape;866;p31"/>
            <p:cNvSpPr/>
            <p:nvPr/>
          </p:nvSpPr>
          <p:spPr>
            <a:xfrm>
              <a:off x="5858495" y="3818488"/>
              <a:ext cx="248481" cy="358775"/>
            </a:xfrm>
            <a:custGeom>
              <a:avLst/>
              <a:ah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69" name="Google Shape;867;p31"/>
            <p:cNvSpPr/>
            <p:nvPr/>
          </p:nvSpPr>
          <p:spPr>
            <a:xfrm>
              <a:off x="5858495" y="3818488"/>
              <a:ext cx="248481" cy="357036"/>
            </a:xfrm>
            <a:custGeom>
              <a:avLst/>
              <a:ah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0" name="Google Shape;868;p31"/>
            <p:cNvSpPr/>
            <p:nvPr/>
          </p:nvSpPr>
          <p:spPr>
            <a:xfrm>
              <a:off x="6106945" y="3980311"/>
              <a:ext cx="31" cy="138870"/>
            </a:xfrm>
            <a:custGeom>
              <a:avLst/>
              <a:ahLst/>
              <a:rect l="l" t="t" r="r" b="b"/>
              <a:pathLst>
                <a:path w="1" h="4471" extrusionOk="0">
                  <a:moveTo>
                    <a:pt x="1" y="0"/>
                  </a:moveTo>
                  <a:lnTo>
                    <a:pt x="1" y="4470"/>
                  </a:lnTo>
                  <a:lnTo>
                    <a:pt x="1" y="4470"/>
                  </a:lnTo>
                  <a:close/>
                </a:path>
              </a:pathLst>
            </a:custGeom>
            <a:solidFill>
              <a:srgbClr val="DB9F5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1" name="Google Shape;869;p31"/>
            <p:cNvSpPr/>
            <p:nvPr/>
          </p:nvSpPr>
          <p:spPr>
            <a:xfrm>
              <a:off x="6080855" y="3827899"/>
              <a:ext cx="26122" cy="12548"/>
            </a:xfrm>
            <a:custGeom>
              <a:avLst/>
              <a:ah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2" name="Google Shape;870;p31"/>
            <p:cNvSpPr/>
            <p:nvPr/>
          </p:nvSpPr>
          <p:spPr>
            <a:xfrm>
              <a:off x="5858495" y="3827899"/>
              <a:ext cx="248481" cy="347625"/>
            </a:xfrm>
            <a:custGeom>
              <a:avLst/>
              <a:ah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3" name="Google Shape;871;p31"/>
            <p:cNvSpPr/>
            <p:nvPr/>
          </p:nvSpPr>
          <p:spPr>
            <a:xfrm>
              <a:off x="5858495" y="3784042"/>
              <a:ext cx="248481" cy="69978"/>
            </a:xfrm>
            <a:custGeom>
              <a:avLst/>
              <a:ah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4" name="Google Shape;872;p31"/>
            <p:cNvSpPr/>
            <p:nvPr/>
          </p:nvSpPr>
          <p:spPr>
            <a:xfrm>
              <a:off x="5872069" y="3797616"/>
              <a:ext cx="221334" cy="42832"/>
            </a:xfrm>
            <a:custGeom>
              <a:avLst/>
              <a:ah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5" name="Google Shape;873;p31"/>
            <p:cNvSpPr/>
            <p:nvPr/>
          </p:nvSpPr>
          <p:spPr>
            <a:xfrm>
              <a:off x="5888779" y="3814326"/>
              <a:ext cx="187914" cy="39695"/>
            </a:xfrm>
            <a:custGeom>
              <a:avLst/>
              <a:ah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6" name="Google Shape;874;p31"/>
            <p:cNvSpPr/>
            <p:nvPr/>
          </p:nvSpPr>
          <p:spPr>
            <a:xfrm>
              <a:off x="5737423" y="3468130"/>
              <a:ext cx="217141" cy="311781"/>
            </a:xfrm>
            <a:custGeom>
              <a:avLst/>
              <a:ah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7" name="Google Shape;875;p31"/>
            <p:cNvSpPr/>
            <p:nvPr/>
          </p:nvSpPr>
          <p:spPr>
            <a:xfrm>
              <a:off x="5771869" y="3709933"/>
              <a:ext cx="143032" cy="43888"/>
            </a:xfrm>
            <a:custGeom>
              <a:avLst/>
              <a:ah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8" name="Google Shape;876;p31"/>
            <p:cNvSpPr/>
            <p:nvPr/>
          </p:nvSpPr>
          <p:spPr>
            <a:xfrm>
              <a:off x="5749940" y="3583612"/>
              <a:ext cx="191051" cy="196300"/>
            </a:xfrm>
            <a:custGeom>
              <a:avLst/>
              <a:ah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79" name="Google Shape;877;p31"/>
            <p:cNvSpPr/>
            <p:nvPr/>
          </p:nvSpPr>
          <p:spPr>
            <a:xfrm>
              <a:off x="5984817" y="3614951"/>
              <a:ext cx="91876" cy="199406"/>
            </a:xfrm>
            <a:custGeom>
              <a:avLst/>
              <a:ah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80" name="Google Shape;878;p31"/>
            <p:cNvSpPr/>
            <p:nvPr/>
          </p:nvSpPr>
          <p:spPr>
            <a:xfrm>
              <a:off x="5984817" y="3645204"/>
              <a:ext cx="74140" cy="169153"/>
            </a:xfrm>
            <a:custGeom>
              <a:avLst/>
              <a:ah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81" name="Google Shape;879;p31"/>
            <p:cNvSpPr/>
            <p:nvPr/>
          </p:nvSpPr>
          <p:spPr>
            <a:xfrm>
              <a:off x="5972300" y="3370663"/>
              <a:ext cx="73084" cy="78334"/>
            </a:xfrm>
            <a:custGeom>
              <a:avLst/>
              <a:ah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82" name="Google Shape;880;p31"/>
            <p:cNvSpPr/>
            <p:nvPr/>
          </p:nvSpPr>
          <p:spPr>
            <a:xfrm>
              <a:off x="6398196" y="3353953"/>
              <a:ext cx="74140" cy="73115"/>
            </a:xfrm>
            <a:custGeom>
              <a:avLst/>
              <a:ah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83" name="Google Shape;881;p31"/>
            <p:cNvSpPr/>
            <p:nvPr/>
          </p:nvSpPr>
          <p:spPr>
            <a:xfrm>
              <a:off x="5949809" y="4373187"/>
              <a:ext cx="674377" cy="457578"/>
            </a:xfrm>
            <a:custGeom>
              <a:avLst/>
              <a:ah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984" name="TextBox 235"/>
          <p:cNvSpPr txBox="1"/>
          <p:nvPr userDrawn="1"/>
        </p:nvSpPr>
        <p:spPr>
          <a:xfrm>
            <a:off x="4334110" y="1572168"/>
            <a:ext cx="3725448" cy="3631763"/>
          </a:xfrm>
          <a:prstGeom prst="rect"/>
          <a:noFill/>
        </p:spPr>
        <p:txBody>
          <a:bodyPr rtlCol="0" wrap="square">
            <a:spAutoFit/>
          </a:bodyPr>
          <a:p>
            <a:pPr algn="ctr"/>
            <a:r>
              <a:rPr dirty="0" sz="11500" lang="vi-VN">
                <a:solidFill>
                  <a:schemeClr val="accent6">
                    <a:lumMod val="50000"/>
                  </a:schemeClr>
                </a:solidFill>
                <a:latin typeface="+mj-lt"/>
              </a:rPr>
              <a:t>KHÁM PHÁ</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403"/>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1869"/>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406"/>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405"/>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1870"/>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404"/>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1853"/>
                                        </p:tgtEl>
                                        <p:attrNameLst>
                                          <p:attrName>style.visibility</p:attrName>
                                        </p:attrNameLst>
                                      </p:cBhvr>
                                      <p:to>
                                        <p:strVal val="visible"/>
                                      </p:to>
                                    </p:set>
                                    <p:animEffect transition="in" filter="barn(inVertical)">
                                      <p:cBhvr>
                                        <p:cTn dur="500" id="19"/>
                                        <p:tgtEl>
                                          <p:spTgt spid="1051853"/>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1854"/>
                                        </p:tgtEl>
                                        <p:attrNameLst>
                                          <p:attrName>style.visibility</p:attrName>
                                        </p:attrNameLst>
                                      </p:cBhvr>
                                      <p:to>
                                        <p:strVal val="visible"/>
                                      </p:to>
                                    </p:set>
                                    <p:animEffect transition="in" filter="barn(inVertical)">
                                      <p:cBhvr>
                                        <p:cTn dur="500" id="22"/>
                                        <p:tgtEl>
                                          <p:spTgt spid="1051854"/>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1852"/>
                                        </p:tgtEl>
                                        <p:attrNameLst>
                                          <p:attrName>style.visibility</p:attrName>
                                        </p:attrNameLst>
                                      </p:cBhvr>
                                      <p:to>
                                        <p:strVal val="visible"/>
                                      </p:to>
                                    </p:set>
                                    <p:animEffect transition="in" filter="fade">
                                      <p:cBhvr>
                                        <p:cTn dur="500" id="26"/>
                                        <p:tgtEl>
                                          <p:spTgt spid="1051852"/>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407"/>
                                        </p:tgtEl>
                                        <p:attrNameLst>
                                          <p:attrName>style.visibility</p:attrName>
                                        </p:attrNameLst>
                                      </p:cBhvr>
                                      <p:to>
                                        <p:strVal val="visible"/>
                                      </p:to>
                                    </p:set>
                                    <p:anim calcmode="lin" valueType="num">
                                      <p:cBhvr>
                                        <p:cTn dur="1000" fill="hold" id="30"/>
                                        <p:tgtEl>
                                          <p:spTgt spid="407"/>
                                        </p:tgtEl>
                                        <p:attrNameLst>
                                          <p:attrName>ppt_w</p:attrName>
                                        </p:attrNameLst>
                                      </p:cBhvr>
                                      <p:tavLst>
                                        <p:tav tm="0">
                                          <p:val>
                                            <p:fltVal val="0.0"/>
                                          </p:val>
                                        </p:tav>
                                        <p:tav tm="100000">
                                          <p:val>
                                            <p:strVal val="#ppt_w"/>
                                          </p:val>
                                        </p:tav>
                                      </p:tavLst>
                                    </p:anim>
                                    <p:anim calcmode="lin" valueType="num">
                                      <p:cBhvr>
                                        <p:cTn dur="1000" fill="hold" id="31"/>
                                        <p:tgtEl>
                                          <p:spTgt spid="407"/>
                                        </p:tgtEl>
                                        <p:attrNameLst>
                                          <p:attrName>ppt_h</p:attrName>
                                        </p:attrNameLst>
                                      </p:cBhvr>
                                      <p:tavLst>
                                        <p:tav tm="0">
                                          <p:val>
                                            <p:fltVal val="0.0"/>
                                          </p:val>
                                        </p:tav>
                                        <p:tav tm="100000">
                                          <p:val>
                                            <p:strVal val="#ppt_h"/>
                                          </p:val>
                                        </p:tav>
                                      </p:tavLst>
                                    </p:anim>
                                    <p:anim calcmode="lin" valueType="num">
                                      <p:cBhvr>
                                        <p:cTn dur="1000" fill="hold" id="32"/>
                                        <p:tgtEl>
                                          <p:spTgt spid="407"/>
                                        </p:tgtEl>
                                        <p:attrNameLst>
                                          <p:attrName>style.rotation</p:attrName>
                                        </p:attrNameLst>
                                      </p:cBhvr>
                                      <p:tavLst>
                                        <p:tav tm="0">
                                          <p:val>
                                            <p:fltVal val="90.0"/>
                                          </p:val>
                                        </p:tav>
                                        <p:tav tm="100000">
                                          <p:val>
                                            <p:fltVal val="0.0"/>
                                          </p:val>
                                        </p:tav>
                                      </p:tavLst>
                                    </p:anim>
                                    <p:animEffect transition="in" filter="fade">
                                      <p:cBhvr>
                                        <p:cTn dur="1000" id="33"/>
                                        <p:tgtEl>
                                          <p:spTgt spid="407"/>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1984"/>
                                        </p:tgtEl>
                                        <p:attrNameLst>
                                          <p:attrName>style.visibility</p:attrName>
                                        </p:attrNameLst>
                                      </p:cBhvr>
                                      <p:to>
                                        <p:strVal val="visible"/>
                                      </p:to>
                                    </p:set>
                                    <p:animEffect transition="in" filter="randombar(horizontal)">
                                      <p:cBhvr>
                                        <p:cTn dur="500" id="37"/>
                                        <p:tgtEl>
                                          <p:spTgt spid="105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852" grpId="0" animBg="1"/>
      <p:bldP spid="1051853" grpId="0" animBg="1"/>
      <p:bldP spid="1051854" grpId="0" animBg="1"/>
      <p:bldP spid="1051869" grpId="0" animBg="1"/>
      <p:bldP spid="1051870" grpId="0" animBg="1"/>
      <p:bldP spid="105198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286" name=""/>
        <p:cNvGrpSpPr/>
        <p:nvPr/>
      </p:nvGrpSpPr>
      <p:grpSpPr>
        <a:xfrm>
          <a:off x="0" y="0"/>
          <a:ext cx="0" cy="0"/>
          <a:chOff x="0" y="0"/>
          <a:chExt cx="0" cy="0"/>
        </a:xfrm>
      </p:grpSpPr>
      <p:grpSp>
        <p:nvGrpSpPr>
          <p:cNvPr id="287" name="Google Shape;992;p14"/>
          <p:cNvGrpSpPr/>
          <p:nvPr userDrawn="1"/>
        </p:nvGrpSpPr>
        <p:grpSpPr>
          <a:xfrm>
            <a:off x="395894" y="219519"/>
            <a:ext cx="11613234" cy="6240131"/>
            <a:chOff x="395894" y="219519"/>
            <a:chExt cx="8518865" cy="4788281"/>
          </a:xfrm>
        </p:grpSpPr>
        <p:sp>
          <p:nvSpPr>
            <p:cNvPr id="1050577"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88" name="Google Shape;994;p14"/>
            <p:cNvGrpSpPr/>
            <p:nvPr/>
          </p:nvGrpSpPr>
          <p:grpSpPr>
            <a:xfrm>
              <a:off x="8341543" y="2282008"/>
              <a:ext cx="569676" cy="380612"/>
              <a:chOff x="8341543" y="2282008"/>
              <a:chExt cx="569676" cy="380612"/>
            </a:xfrm>
          </p:grpSpPr>
          <p:sp>
            <p:nvSpPr>
              <p:cNvPr id="1050578"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79"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580"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89" name="Google Shape;998;p14"/>
            <p:cNvGrpSpPr/>
            <p:nvPr/>
          </p:nvGrpSpPr>
          <p:grpSpPr>
            <a:xfrm>
              <a:off x="8341543" y="1721094"/>
              <a:ext cx="569676" cy="380612"/>
              <a:chOff x="8341543" y="1721094"/>
              <a:chExt cx="569676" cy="380612"/>
            </a:xfrm>
          </p:grpSpPr>
          <p:sp>
            <p:nvSpPr>
              <p:cNvPr id="1050581"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82"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0" name="Google Shape;1001;p14"/>
            <p:cNvGrpSpPr/>
            <p:nvPr/>
          </p:nvGrpSpPr>
          <p:grpSpPr>
            <a:xfrm>
              <a:off x="8346273" y="1183592"/>
              <a:ext cx="568486" cy="388014"/>
              <a:chOff x="8346273" y="1183592"/>
              <a:chExt cx="568486" cy="388014"/>
            </a:xfrm>
          </p:grpSpPr>
          <p:sp>
            <p:nvSpPr>
              <p:cNvPr id="1050583"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84"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1" name="Google Shape;1004;p14"/>
            <p:cNvGrpSpPr/>
            <p:nvPr/>
          </p:nvGrpSpPr>
          <p:grpSpPr>
            <a:xfrm>
              <a:off x="8341543" y="606635"/>
              <a:ext cx="569676" cy="388014"/>
              <a:chOff x="8341543" y="606635"/>
              <a:chExt cx="569676" cy="388014"/>
            </a:xfrm>
          </p:grpSpPr>
          <p:sp>
            <p:nvSpPr>
              <p:cNvPr id="1050585"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86"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2" name="Google Shape;1007;p14"/>
            <p:cNvGrpSpPr/>
            <p:nvPr/>
          </p:nvGrpSpPr>
          <p:grpSpPr>
            <a:xfrm>
              <a:off x="8341543" y="2842933"/>
              <a:ext cx="569676" cy="380612"/>
              <a:chOff x="8341543" y="2282008"/>
              <a:chExt cx="569676" cy="380612"/>
            </a:xfrm>
          </p:grpSpPr>
          <p:sp>
            <p:nvSpPr>
              <p:cNvPr id="1050587"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88"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3" name="Google Shape;1010;p14"/>
            <p:cNvGrpSpPr/>
            <p:nvPr/>
          </p:nvGrpSpPr>
          <p:grpSpPr>
            <a:xfrm>
              <a:off x="8341543" y="3403858"/>
              <a:ext cx="569676" cy="380612"/>
              <a:chOff x="8341543" y="2282008"/>
              <a:chExt cx="569676" cy="380612"/>
            </a:xfrm>
          </p:grpSpPr>
          <p:sp>
            <p:nvSpPr>
              <p:cNvPr id="1050589"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0"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591"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2"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0593"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4"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5"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6"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7"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8"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599"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0"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1"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2"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3"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4"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5"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6"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7"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8"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09"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0"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1"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2"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3"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4"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5"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6"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7"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8"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19"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0"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1"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2"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3"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4"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5"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6"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7"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8"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29"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0"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1"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2"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3"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4"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5"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6"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7"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38" name="Google Shape;1765;p26"/>
          <p:cNvSpPr/>
          <p:nvPr userDrawn="1"/>
        </p:nvSpPr>
        <p:spPr>
          <a:xfrm rot="126755">
            <a:off x="3091462" y="1090110"/>
            <a:ext cx="5550035" cy="4730758"/>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0639"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0640"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294" name="Google Shape;631;p30"/>
          <p:cNvGrpSpPr/>
          <p:nvPr userDrawn="1"/>
        </p:nvGrpSpPr>
        <p:grpSpPr>
          <a:xfrm>
            <a:off x="7672546" y="3622312"/>
            <a:ext cx="1309691" cy="2486166"/>
            <a:chOff x="961250" y="234750"/>
            <a:chExt cx="1222525" cy="2320700"/>
          </a:xfrm>
        </p:grpSpPr>
        <p:sp>
          <p:nvSpPr>
            <p:cNvPr id="1050641" name="Google Shape;632;p30"/>
            <p:cNvSpPr/>
            <p:nvPr/>
          </p:nvSpPr>
          <p:spPr>
            <a:xfrm>
              <a:off x="1529225" y="1558100"/>
              <a:ext cx="189075" cy="241150"/>
            </a:xfrm>
            <a:custGeom>
              <a:avLst/>
              <a:ah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2" name="Google Shape;633;p30"/>
            <p:cNvSpPr/>
            <p:nvPr/>
          </p:nvSpPr>
          <p:spPr>
            <a:xfrm>
              <a:off x="1647700" y="1816875"/>
              <a:ext cx="206725" cy="252400"/>
            </a:xfrm>
            <a:custGeom>
              <a:avLst/>
              <a:ah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3" name="Google Shape;634;p30"/>
            <p:cNvSpPr/>
            <p:nvPr/>
          </p:nvSpPr>
          <p:spPr>
            <a:xfrm>
              <a:off x="1598975" y="1737350"/>
              <a:ext cx="164700" cy="132500"/>
            </a:xfrm>
            <a:custGeom>
              <a:avLst/>
              <a:ah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4" name="Google Shape;635;p30"/>
            <p:cNvSpPr/>
            <p:nvPr/>
          </p:nvSpPr>
          <p:spPr>
            <a:xfrm>
              <a:off x="1287250" y="1496000"/>
              <a:ext cx="392400" cy="420700"/>
            </a:xfrm>
            <a:custGeom>
              <a:avLst/>
              <a:ah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5" name="Google Shape;636;p30"/>
            <p:cNvSpPr/>
            <p:nvPr/>
          </p:nvSpPr>
          <p:spPr>
            <a:xfrm>
              <a:off x="1567025" y="1904250"/>
              <a:ext cx="4225" cy="25"/>
            </a:xfrm>
            <a:custGeom>
              <a:avLst/>
              <a:ahLst/>
              <a:rect l="l" t="t" r="r" b="b"/>
              <a:pathLst>
                <a:path w="169" h="1" extrusionOk="0">
                  <a:moveTo>
                    <a:pt x="169" y="1"/>
                  </a:moveTo>
                  <a:lnTo>
                    <a:pt x="1" y="1"/>
                  </a:lnTo>
                  <a:lnTo>
                    <a:pt x="1" y="1"/>
                  </a:lnTo>
                  <a:lnTo>
                    <a:pt x="16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6" name="Google Shape;637;p30"/>
            <p:cNvSpPr/>
            <p:nvPr/>
          </p:nvSpPr>
          <p:spPr>
            <a:xfrm>
              <a:off x="1567025" y="1575725"/>
              <a:ext cx="7600" cy="328550"/>
            </a:xfrm>
            <a:custGeom>
              <a:avLst/>
              <a:ah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7" name="Google Shape;638;p30"/>
            <p:cNvSpPr/>
            <p:nvPr/>
          </p:nvSpPr>
          <p:spPr>
            <a:xfrm>
              <a:off x="1462000" y="1915175"/>
              <a:ext cx="49600" cy="3400"/>
            </a:xfrm>
            <a:custGeom>
              <a:avLst/>
              <a:ah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8" name="Google Shape;639;p30"/>
            <p:cNvSpPr/>
            <p:nvPr/>
          </p:nvSpPr>
          <p:spPr>
            <a:xfrm>
              <a:off x="1462000" y="1533725"/>
              <a:ext cx="73975" cy="384850"/>
            </a:xfrm>
            <a:custGeom>
              <a:avLst/>
              <a:ah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49" name="Google Shape;640;p30"/>
            <p:cNvSpPr/>
            <p:nvPr/>
          </p:nvSpPr>
          <p:spPr>
            <a:xfrm>
              <a:off x="1602325" y="1519450"/>
              <a:ext cx="3375" cy="14300"/>
            </a:xfrm>
            <a:custGeom>
              <a:avLst/>
              <a:ahLst/>
              <a:rect l="l" t="t" r="r" b="b"/>
              <a:pathLst>
                <a:path w="135" h="572" extrusionOk="0">
                  <a:moveTo>
                    <a:pt x="135" y="0"/>
                  </a:moveTo>
                  <a:lnTo>
                    <a:pt x="0" y="572"/>
                  </a:lnTo>
                  <a:lnTo>
                    <a:pt x="135" y="572"/>
                  </a:lnTo>
                  <a:lnTo>
                    <a:pt x="135" y="0"/>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0" name="Google Shape;641;p30"/>
            <p:cNvSpPr/>
            <p:nvPr/>
          </p:nvSpPr>
          <p:spPr>
            <a:xfrm>
              <a:off x="1571225" y="1533725"/>
              <a:ext cx="34475" cy="370550"/>
            </a:xfrm>
            <a:custGeom>
              <a:avLst/>
              <a:ah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1" name="Google Shape;642;p30"/>
            <p:cNvSpPr/>
            <p:nvPr/>
          </p:nvSpPr>
          <p:spPr>
            <a:xfrm>
              <a:off x="1518300" y="1953825"/>
              <a:ext cx="252100" cy="447225"/>
            </a:xfrm>
            <a:custGeom>
              <a:avLst/>
              <a:ah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2" name="Google Shape;643;p30"/>
            <p:cNvSpPr/>
            <p:nvPr/>
          </p:nvSpPr>
          <p:spPr>
            <a:xfrm>
              <a:off x="1518300" y="2272275"/>
              <a:ext cx="84050" cy="128775"/>
            </a:xfrm>
            <a:custGeom>
              <a:avLst/>
              <a:ah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3" name="Google Shape;644;p30"/>
            <p:cNvSpPr/>
            <p:nvPr/>
          </p:nvSpPr>
          <p:spPr>
            <a:xfrm>
              <a:off x="1266250" y="1990050"/>
              <a:ext cx="357100" cy="513300"/>
            </a:xfrm>
            <a:custGeom>
              <a:avLst/>
              <a:ah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4" name="Google Shape;645;p30"/>
            <p:cNvSpPr/>
            <p:nvPr/>
          </p:nvSpPr>
          <p:spPr>
            <a:xfrm>
              <a:off x="1272950" y="1873175"/>
              <a:ext cx="420150" cy="227725"/>
            </a:xfrm>
            <a:custGeom>
              <a:avLst/>
              <a:ah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5" name="Google Shape;646;p30"/>
            <p:cNvSpPr/>
            <p:nvPr/>
          </p:nvSpPr>
          <p:spPr>
            <a:xfrm>
              <a:off x="1560325" y="2072300"/>
              <a:ext cx="119325" cy="200000"/>
            </a:xfrm>
            <a:custGeom>
              <a:avLst/>
              <a:ah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6" name="Google Shape;647;p30"/>
            <p:cNvSpPr/>
            <p:nvPr/>
          </p:nvSpPr>
          <p:spPr>
            <a:xfrm>
              <a:off x="1493925" y="1994601"/>
              <a:ext cx="111775" cy="108425"/>
            </a:xfrm>
            <a:custGeom>
              <a:avLst/>
              <a:ah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7" name="Google Shape;648;p30"/>
            <p:cNvSpPr/>
            <p:nvPr/>
          </p:nvSpPr>
          <p:spPr>
            <a:xfrm>
              <a:off x="1529225" y="2489050"/>
              <a:ext cx="153775" cy="66400"/>
            </a:xfrm>
            <a:custGeom>
              <a:avLst/>
              <a:ah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8" name="Google Shape;649;p30"/>
            <p:cNvSpPr/>
            <p:nvPr/>
          </p:nvSpPr>
          <p:spPr>
            <a:xfrm>
              <a:off x="1500650" y="1379125"/>
              <a:ext cx="112625" cy="203350"/>
            </a:xfrm>
            <a:custGeom>
              <a:avLst/>
              <a:ah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59" name="Google Shape;650;p30"/>
            <p:cNvSpPr/>
            <p:nvPr/>
          </p:nvSpPr>
          <p:spPr>
            <a:xfrm>
              <a:off x="1059550" y="406000"/>
              <a:ext cx="1015850" cy="1068100"/>
            </a:xfrm>
            <a:custGeom>
              <a:avLst/>
              <a:ah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0" name="Google Shape;651;p30"/>
            <p:cNvSpPr/>
            <p:nvPr/>
          </p:nvSpPr>
          <p:spPr>
            <a:xfrm>
              <a:off x="1077200" y="1176625"/>
              <a:ext cx="651175" cy="297475"/>
            </a:xfrm>
            <a:custGeom>
              <a:avLst/>
              <a:ah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1" name="Google Shape;652;p30"/>
            <p:cNvSpPr/>
            <p:nvPr/>
          </p:nvSpPr>
          <p:spPr>
            <a:xfrm>
              <a:off x="1560325" y="1467350"/>
              <a:ext cx="48750" cy="3375"/>
            </a:xfrm>
            <a:custGeom>
              <a:avLst/>
              <a:ah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2" name="Google Shape;653;p30"/>
            <p:cNvSpPr/>
            <p:nvPr/>
          </p:nvSpPr>
          <p:spPr>
            <a:xfrm>
              <a:off x="1077200" y="1078325"/>
              <a:ext cx="651175" cy="395775"/>
            </a:xfrm>
            <a:custGeom>
              <a:avLst/>
              <a:ah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3" name="Google Shape;654;p30"/>
            <p:cNvSpPr/>
            <p:nvPr/>
          </p:nvSpPr>
          <p:spPr>
            <a:xfrm>
              <a:off x="1230950" y="1480775"/>
              <a:ext cx="280650" cy="704150"/>
            </a:xfrm>
            <a:custGeom>
              <a:avLst/>
              <a:ah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4" name="Google Shape;655;p30"/>
            <p:cNvSpPr/>
            <p:nvPr/>
          </p:nvSpPr>
          <p:spPr>
            <a:xfrm>
              <a:off x="1235312" y="1480800"/>
              <a:ext cx="273100" cy="689825"/>
            </a:xfrm>
            <a:custGeom>
              <a:avLst/>
              <a:ah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665" name="Google Shape;656;p30"/>
            <p:cNvSpPr/>
            <p:nvPr/>
          </p:nvSpPr>
          <p:spPr>
            <a:xfrm>
              <a:off x="1605675" y="1516075"/>
              <a:ext cx="158000" cy="639125"/>
            </a:xfrm>
            <a:custGeom>
              <a:avLst/>
              <a:ah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6" name="Google Shape;657;p30"/>
            <p:cNvSpPr/>
            <p:nvPr/>
          </p:nvSpPr>
          <p:spPr>
            <a:xfrm>
              <a:off x="1742650" y="1988275"/>
              <a:ext cx="25" cy="56325"/>
            </a:xfrm>
            <a:custGeom>
              <a:avLst/>
              <a:ahLst/>
              <a:rect l="l" t="t" r="r" b="b"/>
              <a:pathLst>
                <a:path w="1" h="2253" extrusionOk="0">
                  <a:moveTo>
                    <a:pt x="0" y="1"/>
                  </a:moveTo>
                  <a:lnTo>
                    <a:pt x="0" y="2253"/>
                  </a:lnTo>
                  <a:lnTo>
                    <a:pt x="0" y="2253"/>
                  </a:lnTo>
                  <a:close/>
                </a:path>
              </a:pathLst>
            </a:custGeom>
            <a:solidFill>
              <a:srgbClr val="9D68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7" name="Google Shape;658;p30"/>
            <p:cNvSpPr/>
            <p:nvPr/>
          </p:nvSpPr>
          <p:spPr>
            <a:xfrm>
              <a:off x="1612719" y="1526520"/>
              <a:ext cx="129425" cy="584825"/>
            </a:xfrm>
            <a:custGeom>
              <a:avLst/>
              <a:ah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8" name="Google Shape;659;p30"/>
            <p:cNvSpPr/>
            <p:nvPr/>
          </p:nvSpPr>
          <p:spPr>
            <a:xfrm>
              <a:off x="1672050" y="1203050"/>
              <a:ext cx="133625" cy="120650"/>
            </a:xfrm>
            <a:custGeom>
              <a:avLst/>
              <a:ah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69" name="Google Shape;660;p30"/>
            <p:cNvSpPr/>
            <p:nvPr/>
          </p:nvSpPr>
          <p:spPr>
            <a:xfrm>
              <a:off x="1511575" y="981325"/>
              <a:ext cx="189075" cy="169625"/>
            </a:xfrm>
            <a:custGeom>
              <a:avLst/>
              <a:ah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0" name="Google Shape;661;p30"/>
            <p:cNvSpPr/>
            <p:nvPr/>
          </p:nvSpPr>
          <p:spPr>
            <a:xfrm>
              <a:off x="1416625" y="1104875"/>
              <a:ext cx="217650" cy="119550"/>
            </a:xfrm>
            <a:custGeom>
              <a:avLst/>
              <a:ah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1" name="Google Shape;662;p30"/>
            <p:cNvSpPr/>
            <p:nvPr/>
          </p:nvSpPr>
          <p:spPr>
            <a:xfrm>
              <a:off x="1851025" y="1079925"/>
              <a:ext cx="161350" cy="143875"/>
            </a:xfrm>
            <a:custGeom>
              <a:avLst/>
              <a:ah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2" name="Google Shape;663;p30"/>
            <p:cNvSpPr/>
            <p:nvPr/>
          </p:nvSpPr>
          <p:spPr>
            <a:xfrm>
              <a:off x="1861100" y="1212125"/>
              <a:ext cx="130275" cy="93925"/>
            </a:xfrm>
            <a:custGeom>
              <a:avLst/>
              <a:ah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3" name="Google Shape;664;p30"/>
            <p:cNvSpPr/>
            <p:nvPr/>
          </p:nvSpPr>
          <p:spPr>
            <a:xfrm>
              <a:off x="1609050" y="1010500"/>
              <a:ext cx="70600" cy="61000"/>
            </a:xfrm>
            <a:custGeom>
              <a:avLst/>
              <a:ah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4" name="Google Shape;665;p30"/>
            <p:cNvSpPr/>
            <p:nvPr/>
          </p:nvSpPr>
          <p:spPr>
            <a:xfrm>
              <a:off x="1920775" y="1096000"/>
              <a:ext cx="70600" cy="61125"/>
            </a:xfrm>
            <a:custGeom>
              <a:avLst/>
              <a:ah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5" name="Google Shape;666;p30"/>
            <p:cNvSpPr/>
            <p:nvPr/>
          </p:nvSpPr>
          <p:spPr>
            <a:xfrm>
              <a:off x="961250" y="236825"/>
              <a:ext cx="1222525" cy="946550"/>
            </a:xfrm>
            <a:custGeom>
              <a:avLst/>
              <a:ah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6" name="Google Shape;667;p30"/>
            <p:cNvSpPr/>
            <p:nvPr/>
          </p:nvSpPr>
          <p:spPr>
            <a:xfrm>
              <a:off x="989800" y="234750"/>
              <a:ext cx="1193975" cy="706225"/>
            </a:xfrm>
            <a:custGeom>
              <a:avLst/>
              <a:ah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7" name="Google Shape;668;p30"/>
            <p:cNvSpPr/>
            <p:nvPr/>
          </p:nvSpPr>
          <p:spPr>
            <a:xfrm>
              <a:off x="989800" y="238125"/>
              <a:ext cx="1193975" cy="935175"/>
            </a:xfrm>
            <a:custGeom>
              <a:avLst/>
              <a:ah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8" name="Google Shape;669;p30"/>
            <p:cNvSpPr/>
            <p:nvPr/>
          </p:nvSpPr>
          <p:spPr>
            <a:xfrm>
              <a:off x="1070475" y="1736225"/>
              <a:ext cx="244525" cy="252075"/>
            </a:xfrm>
            <a:custGeom>
              <a:avLst/>
              <a:ah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79" name="Google Shape;670;p30"/>
            <p:cNvSpPr/>
            <p:nvPr/>
          </p:nvSpPr>
          <p:spPr>
            <a:xfrm>
              <a:off x="1272950" y="1526175"/>
              <a:ext cx="203375" cy="224350"/>
            </a:xfrm>
            <a:custGeom>
              <a:avLst/>
              <a:ah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0" name="Google Shape;671;p30"/>
            <p:cNvSpPr/>
            <p:nvPr/>
          </p:nvSpPr>
          <p:spPr>
            <a:xfrm>
              <a:off x="1272950" y="1526175"/>
              <a:ext cx="200000" cy="224350"/>
            </a:xfrm>
            <a:custGeom>
              <a:avLst/>
              <a:ah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1" name="Google Shape;672;p30"/>
            <p:cNvSpPr/>
            <p:nvPr/>
          </p:nvSpPr>
          <p:spPr>
            <a:xfrm>
              <a:off x="1220875" y="1659450"/>
              <a:ext cx="153775" cy="156625"/>
            </a:xfrm>
            <a:custGeom>
              <a:avLst/>
              <a:ah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5" name="Google Shape;211;p3"/>
          <p:cNvGrpSpPr/>
          <p:nvPr userDrawn="1"/>
        </p:nvGrpSpPr>
        <p:grpSpPr>
          <a:xfrm>
            <a:off x="1030175" y="1581350"/>
            <a:ext cx="444275" cy="398525"/>
            <a:chOff x="2495125" y="2142250"/>
            <a:chExt cx="444275" cy="398525"/>
          </a:xfrm>
        </p:grpSpPr>
        <p:sp>
          <p:nvSpPr>
            <p:cNvPr id="1050682"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683"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6" name="Google Shape;214;p3"/>
          <p:cNvGrpSpPr/>
          <p:nvPr userDrawn="1"/>
        </p:nvGrpSpPr>
        <p:grpSpPr>
          <a:xfrm>
            <a:off x="10561107" y="5038641"/>
            <a:ext cx="291375" cy="281375"/>
            <a:chOff x="3243875" y="2372825"/>
            <a:chExt cx="291375" cy="281375"/>
          </a:xfrm>
        </p:grpSpPr>
        <p:sp>
          <p:nvSpPr>
            <p:cNvPr id="1050684"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5"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6"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7"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8"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89"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90"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691"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92"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93"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97" name="Google Shape;225;p3"/>
          <p:cNvGrpSpPr/>
          <p:nvPr userDrawn="1"/>
        </p:nvGrpSpPr>
        <p:grpSpPr>
          <a:xfrm>
            <a:off x="10778557" y="714860"/>
            <a:ext cx="166675" cy="168575"/>
            <a:chOff x="4954425" y="2036375"/>
            <a:chExt cx="166675" cy="168575"/>
          </a:xfrm>
        </p:grpSpPr>
        <p:sp>
          <p:nvSpPr>
            <p:cNvPr id="1050694"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95"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696"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97"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98" name="Google Shape;230;p3"/>
          <p:cNvGrpSpPr/>
          <p:nvPr userDrawn="1"/>
        </p:nvGrpSpPr>
        <p:grpSpPr>
          <a:xfrm>
            <a:off x="1274794" y="5541495"/>
            <a:ext cx="166675" cy="168575"/>
            <a:chOff x="4954425" y="2036375"/>
            <a:chExt cx="166675" cy="168575"/>
          </a:xfrm>
        </p:grpSpPr>
        <p:sp>
          <p:nvSpPr>
            <p:cNvPr id="1050698"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699"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700" name="TextBox 137"/>
          <p:cNvSpPr txBox="1"/>
          <p:nvPr userDrawn="1"/>
        </p:nvSpPr>
        <p:spPr>
          <a:xfrm>
            <a:off x="3558840" y="1522374"/>
            <a:ext cx="4518031" cy="3631763"/>
          </a:xfrm>
          <a:prstGeom prst="rect"/>
          <a:noFill/>
        </p:spPr>
        <p:txBody>
          <a:bodyPr rtlCol="0" wrap="square">
            <a:spAutoFit/>
          </a:bodyPr>
          <a:p>
            <a:pPr algn="ctr"/>
            <a:r>
              <a:rPr dirty="0" sz="11500" lang="vi-VN">
                <a:solidFill>
                  <a:srgbClr val="C00000"/>
                </a:solidFill>
                <a:latin typeface="+mj-lt"/>
              </a:rPr>
              <a:t>HOẠT ĐỘNG</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295"/>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0696"/>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298"/>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297"/>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0697"/>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296"/>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0639"/>
                                        </p:tgtEl>
                                        <p:attrNameLst>
                                          <p:attrName>style.visibility</p:attrName>
                                        </p:attrNameLst>
                                      </p:cBhvr>
                                      <p:to>
                                        <p:strVal val="visible"/>
                                      </p:to>
                                    </p:set>
                                    <p:animEffect transition="in" filter="barn(inVertical)">
                                      <p:cBhvr>
                                        <p:cTn dur="500" id="19"/>
                                        <p:tgtEl>
                                          <p:spTgt spid="1050639"/>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0640"/>
                                        </p:tgtEl>
                                        <p:attrNameLst>
                                          <p:attrName>style.visibility</p:attrName>
                                        </p:attrNameLst>
                                      </p:cBhvr>
                                      <p:to>
                                        <p:strVal val="visible"/>
                                      </p:to>
                                    </p:set>
                                    <p:animEffect transition="in" filter="barn(inVertical)">
                                      <p:cBhvr>
                                        <p:cTn dur="500" id="22"/>
                                        <p:tgtEl>
                                          <p:spTgt spid="1050640"/>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0638"/>
                                        </p:tgtEl>
                                        <p:attrNameLst>
                                          <p:attrName>style.visibility</p:attrName>
                                        </p:attrNameLst>
                                      </p:cBhvr>
                                      <p:to>
                                        <p:strVal val="visible"/>
                                      </p:to>
                                    </p:set>
                                    <p:animEffect transition="in" filter="fade">
                                      <p:cBhvr>
                                        <p:cTn dur="500" id="26"/>
                                        <p:tgtEl>
                                          <p:spTgt spid="1050638"/>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294"/>
                                        </p:tgtEl>
                                        <p:attrNameLst>
                                          <p:attrName>style.visibility</p:attrName>
                                        </p:attrNameLst>
                                      </p:cBhvr>
                                      <p:to>
                                        <p:strVal val="visible"/>
                                      </p:to>
                                    </p:set>
                                    <p:anim calcmode="lin" valueType="num">
                                      <p:cBhvr>
                                        <p:cTn dur="1000" fill="hold" id="30"/>
                                        <p:tgtEl>
                                          <p:spTgt spid="294"/>
                                        </p:tgtEl>
                                        <p:attrNameLst>
                                          <p:attrName>ppt_w</p:attrName>
                                        </p:attrNameLst>
                                      </p:cBhvr>
                                      <p:tavLst>
                                        <p:tav tm="0">
                                          <p:val>
                                            <p:fltVal val="0.0"/>
                                          </p:val>
                                        </p:tav>
                                        <p:tav tm="100000">
                                          <p:val>
                                            <p:strVal val="#ppt_w"/>
                                          </p:val>
                                        </p:tav>
                                      </p:tavLst>
                                    </p:anim>
                                    <p:anim calcmode="lin" valueType="num">
                                      <p:cBhvr>
                                        <p:cTn dur="1000" fill="hold" id="31"/>
                                        <p:tgtEl>
                                          <p:spTgt spid="294"/>
                                        </p:tgtEl>
                                        <p:attrNameLst>
                                          <p:attrName>ppt_h</p:attrName>
                                        </p:attrNameLst>
                                      </p:cBhvr>
                                      <p:tavLst>
                                        <p:tav tm="0">
                                          <p:val>
                                            <p:fltVal val="0.0"/>
                                          </p:val>
                                        </p:tav>
                                        <p:tav tm="100000">
                                          <p:val>
                                            <p:strVal val="#ppt_h"/>
                                          </p:val>
                                        </p:tav>
                                      </p:tavLst>
                                    </p:anim>
                                    <p:anim calcmode="lin" valueType="num">
                                      <p:cBhvr>
                                        <p:cTn dur="1000" fill="hold" id="32"/>
                                        <p:tgtEl>
                                          <p:spTgt spid="294"/>
                                        </p:tgtEl>
                                        <p:attrNameLst>
                                          <p:attrName>style.rotation</p:attrName>
                                        </p:attrNameLst>
                                      </p:cBhvr>
                                      <p:tavLst>
                                        <p:tav tm="0">
                                          <p:val>
                                            <p:fltVal val="90.0"/>
                                          </p:val>
                                        </p:tav>
                                        <p:tav tm="100000">
                                          <p:val>
                                            <p:fltVal val="0.0"/>
                                          </p:val>
                                        </p:tav>
                                      </p:tavLst>
                                    </p:anim>
                                    <p:animEffect transition="in" filter="fade">
                                      <p:cBhvr>
                                        <p:cTn dur="1000" id="33"/>
                                        <p:tgtEl>
                                          <p:spTgt spid="294"/>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0700"/>
                                        </p:tgtEl>
                                        <p:attrNameLst>
                                          <p:attrName>style.visibility</p:attrName>
                                        </p:attrNameLst>
                                      </p:cBhvr>
                                      <p:to>
                                        <p:strVal val="visible"/>
                                      </p:to>
                                    </p:set>
                                    <p:animEffect transition="in" filter="randombar(horizontal)">
                                      <p:cBhvr>
                                        <p:cTn dur="500" id="37"/>
                                        <p:tgtEl>
                                          <p:spTgt spid="1050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38" grpId="0" animBg="1"/>
      <p:bldP spid="1050639" grpId="0" animBg="1"/>
      <p:bldP spid="1050640" grpId="0" animBg="1"/>
      <p:bldP spid="1050696" grpId="0" animBg="1"/>
      <p:bldP spid="1050697" grpId="0" animBg="1"/>
      <p:bldP spid="1050700"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368" name=""/>
        <p:cNvGrpSpPr/>
        <p:nvPr/>
      </p:nvGrpSpPr>
      <p:grpSpPr>
        <a:xfrm>
          <a:off x="0" y="0"/>
          <a:ext cx="0" cy="0"/>
          <a:chOff x="0" y="0"/>
          <a:chExt cx="0" cy="0"/>
        </a:xfrm>
      </p:grpSpPr>
      <p:grpSp>
        <p:nvGrpSpPr>
          <p:cNvPr id="369" name="Google Shape;992;p14"/>
          <p:cNvGrpSpPr/>
          <p:nvPr userDrawn="1"/>
        </p:nvGrpSpPr>
        <p:grpSpPr>
          <a:xfrm>
            <a:off x="395894" y="219519"/>
            <a:ext cx="11613234" cy="6240131"/>
            <a:chOff x="395894" y="219519"/>
            <a:chExt cx="8518865" cy="4788281"/>
          </a:xfrm>
        </p:grpSpPr>
        <p:sp>
          <p:nvSpPr>
            <p:cNvPr id="1051451"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70" name="Google Shape;994;p14"/>
            <p:cNvGrpSpPr/>
            <p:nvPr/>
          </p:nvGrpSpPr>
          <p:grpSpPr>
            <a:xfrm>
              <a:off x="8341543" y="2282008"/>
              <a:ext cx="569676" cy="380612"/>
              <a:chOff x="8341543" y="2282008"/>
              <a:chExt cx="569676" cy="380612"/>
            </a:xfrm>
          </p:grpSpPr>
          <p:sp>
            <p:nvSpPr>
              <p:cNvPr id="1051452"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53"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454"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71" name="Google Shape;998;p14"/>
            <p:cNvGrpSpPr/>
            <p:nvPr/>
          </p:nvGrpSpPr>
          <p:grpSpPr>
            <a:xfrm>
              <a:off x="8341543" y="1721094"/>
              <a:ext cx="569676" cy="380612"/>
              <a:chOff x="8341543" y="1721094"/>
              <a:chExt cx="569676" cy="380612"/>
            </a:xfrm>
          </p:grpSpPr>
          <p:sp>
            <p:nvSpPr>
              <p:cNvPr id="1051455"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56"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2" name="Google Shape;1001;p14"/>
            <p:cNvGrpSpPr/>
            <p:nvPr/>
          </p:nvGrpSpPr>
          <p:grpSpPr>
            <a:xfrm>
              <a:off x="8346273" y="1183592"/>
              <a:ext cx="568486" cy="388014"/>
              <a:chOff x="8346273" y="1183592"/>
              <a:chExt cx="568486" cy="388014"/>
            </a:xfrm>
          </p:grpSpPr>
          <p:sp>
            <p:nvSpPr>
              <p:cNvPr id="1051457"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58"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3" name="Google Shape;1004;p14"/>
            <p:cNvGrpSpPr/>
            <p:nvPr/>
          </p:nvGrpSpPr>
          <p:grpSpPr>
            <a:xfrm>
              <a:off x="8341543" y="606635"/>
              <a:ext cx="569676" cy="388014"/>
              <a:chOff x="8341543" y="606635"/>
              <a:chExt cx="569676" cy="388014"/>
            </a:xfrm>
          </p:grpSpPr>
          <p:sp>
            <p:nvSpPr>
              <p:cNvPr id="1051459"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60"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4" name="Google Shape;1007;p14"/>
            <p:cNvGrpSpPr/>
            <p:nvPr/>
          </p:nvGrpSpPr>
          <p:grpSpPr>
            <a:xfrm>
              <a:off x="8341543" y="2842933"/>
              <a:ext cx="569676" cy="380612"/>
              <a:chOff x="8341543" y="2282008"/>
              <a:chExt cx="569676" cy="380612"/>
            </a:xfrm>
          </p:grpSpPr>
          <p:sp>
            <p:nvSpPr>
              <p:cNvPr id="1051461"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62"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5" name="Google Shape;1010;p14"/>
            <p:cNvGrpSpPr/>
            <p:nvPr/>
          </p:nvGrpSpPr>
          <p:grpSpPr>
            <a:xfrm>
              <a:off x="8341543" y="3403858"/>
              <a:ext cx="569676" cy="380612"/>
              <a:chOff x="8341543" y="2282008"/>
              <a:chExt cx="569676" cy="380612"/>
            </a:xfrm>
          </p:grpSpPr>
          <p:sp>
            <p:nvSpPr>
              <p:cNvPr id="1051463"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64"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465"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66"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1467"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68"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69"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0"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1"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2"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3"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4"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5"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6"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7"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8"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79"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0"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1"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2"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3"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4"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5"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6"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7"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8"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89"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0"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1"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2"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3"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4"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5"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6"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7"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8"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99"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0"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1"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2"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3"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4"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5"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6"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7"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8"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09"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0"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1"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2" name="Google Shape;1765;p26"/>
          <p:cNvSpPr/>
          <p:nvPr userDrawn="1"/>
        </p:nvSpPr>
        <p:spPr>
          <a:xfrm rot="126755">
            <a:off x="3091462" y="1090110"/>
            <a:ext cx="5550035" cy="4730758"/>
          </a:xfrm>
          <a:prstGeom prst="rect"/>
          <a:solidFill>
            <a:schemeClr val="accent5">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1513"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1514"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376" name="Google Shape;939;p32"/>
          <p:cNvGrpSpPr/>
          <p:nvPr userDrawn="1"/>
        </p:nvGrpSpPr>
        <p:grpSpPr>
          <a:xfrm>
            <a:off x="2204474" y="3950454"/>
            <a:ext cx="1973864" cy="2020086"/>
            <a:chOff x="2718975" y="493050"/>
            <a:chExt cx="2013175" cy="2066600"/>
          </a:xfrm>
        </p:grpSpPr>
        <p:sp>
          <p:nvSpPr>
            <p:cNvPr id="1051515" name="Google Shape;940;p32"/>
            <p:cNvSpPr/>
            <p:nvPr/>
          </p:nvSpPr>
          <p:spPr>
            <a:xfrm>
              <a:off x="3297025" y="2415950"/>
              <a:ext cx="962925" cy="143700"/>
            </a:xfrm>
            <a:custGeom>
              <a:avLst/>
              <a:ah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6" name="Google Shape;941;p32"/>
            <p:cNvSpPr/>
            <p:nvPr/>
          </p:nvSpPr>
          <p:spPr>
            <a:xfrm>
              <a:off x="3853250" y="2190975"/>
              <a:ext cx="381500" cy="366800"/>
            </a:xfrm>
            <a:custGeom>
              <a:avLst/>
              <a:ah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7" name="Google Shape;942;p32"/>
            <p:cNvSpPr/>
            <p:nvPr/>
          </p:nvSpPr>
          <p:spPr>
            <a:xfrm>
              <a:off x="3975925" y="2373950"/>
              <a:ext cx="195800" cy="181500"/>
            </a:xfrm>
            <a:custGeom>
              <a:avLst/>
              <a:ah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8" name="Google Shape;943;p32"/>
            <p:cNvSpPr/>
            <p:nvPr/>
          </p:nvSpPr>
          <p:spPr>
            <a:xfrm>
              <a:off x="3366775" y="2190975"/>
              <a:ext cx="381475" cy="366800"/>
            </a:xfrm>
            <a:custGeom>
              <a:avLst/>
              <a:ah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19" name="Google Shape;944;p32"/>
            <p:cNvSpPr/>
            <p:nvPr/>
          </p:nvSpPr>
          <p:spPr>
            <a:xfrm>
              <a:off x="3426425" y="2377300"/>
              <a:ext cx="199150" cy="178150"/>
            </a:xfrm>
            <a:custGeom>
              <a:avLst/>
              <a:ah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0" name="Google Shape;945;p32"/>
            <p:cNvSpPr/>
            <p:nvPr/>
          </p:nvSpPr>
          <p:spPr>
            <a:xfrm>
              <a:off x="3366775" y="2482325"/>
              <a:ext cx="111775" cy="75450"/>
            </a:xfrm>
            <a:custGeom>
              <a:avLst/>
              <a:ah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1" name="Google Shape;946;p32"/>
            <p:cNvSpPr/>
            <p:nvPr/>
          </p:nvSpPr>
          <p:spPr>
            <a:xfrm>
              <a:off x="4122975" y="2482325"/>
              <a:ext cx="111775" cy="75450"/>
            </a:xfrm>
            <a:custGeom>
              <a:avLst/>
              <a:ah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2" name="Google Shape;947;p32"/>
            <p:cNvSpPr/>
            <p:nvPr/>
          </p:nvSpPr>
          <p:spPr>
            <a:xfrm>
              <a:off x="3559175" y="1745975"/>
              <a:ext cx="473075" cy="611225"/>
            </a:xfrm>
            <a:custGeom>
              <a:avLst/>
              <a:ah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3" name="Google Shape;948;p32"/>
            <p:cNvSpPr/>
            <p:nvPr/>
          </p:nvSpPr>
          <p:spPr>
            <a:xfrm>
              <a:off x="3597825" y="2020200"/>
              <a:ext cx="14325" cy="111775"/>
            </a:xfrm>
            <a:custGeom>
              <a:avLst/>
              <a:ah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4" name="Google Shape;949;p32"/>
            <p:cNvSpPr/>
            <p:nvPr/>
          </p:nvSpPr>
          <p:spPr>
            <a:xfrm>
              <a:off x="3595030" y="1907045"/>
              <a:ext cx="59700" cy="252100"/>
            </a:xfrm>
            <a:custGeom>
              <a:avLst/>
              <a:ah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5" name="Google Shape;950;p32"/>
            <p:cNvSpPr/>
            <p:nvPr/>
          </p:nvSpPr>
          <p:spPr>
            <a:xfrm>
              <a:off x="3965850" y="1984925"/>
              <a:ext cx="31100" cy="147050"/>
            </a:xfrm>
            <a:custGeom>
              <a:avLst/>
              <a:ah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6" name="Google Shape;951;p32"/>
            <p:cNvSpPr/>
            <p:nvPr/>
          </p:nvSpPr>
          <p:spPr>
            <a:xfrm>
              <a:off x="3877625" y="1852175"/>
              <a:ext cx="115975" cy="308375"/>
            </a:xfrm>
            <a:custGeom>
              <a:avLst/>
              <a:ah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7" name="Google Shape;952;p32"/>
            <p:cNvSpPr/>
            <p:nvPr/>
          </p:nvSpPr>
          <p:spPr>
            <a:xfrm>
              <a:off x="3486075" y="2128600"/>
              <a:ext cx="622625" cy="372375"/>
            </a:xfrm>
            <a:custGeom>
              <a:avLst/>
              <a:ah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8" name="Google Shape;953;p32"/>
            <p:cNvSpPr/>
            <p:nvPr/>
          </p:nvSpPr>
          <p:spPr>
            <a:xfrm>
              <a:off x="3486075" y="2131950"/>
              <a:ext cx="111775" cy="224375"/>
            </a:xfrm>
            <a:custGeom>
              <a:avLst/>
              <a:ah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29" name="Google Shape;954;p32"/>
            <p:cNvSpPr/>
            <p:nvPr/>
          </p:nvSpPr>
          <p:spPr>
            <a:xfrm>
              <a:off x="3597825" y="2131950"/>
              <a:ext cx="25" cy="25"/>
            </a:xfrm>
            <a:custGeom>
              <a:avLst/>
              <a:ahLst/>
              <a:rect l="l" t="t" r="r" b="b"/>
              <a:pathLst>
                <a:path w="1" h="1" extrusionOk="0">
                  <a:moveTo>
                    <a:pt x="1" y="1"/>
                  </a:moveTo>
                  <a:lnTo>
                    <a:pt x="1" y="1"/>
                  </a:lnTo>
                  <a:lnTo>
                    <a:pt x="1" y="1"/>
                  </a:lnTo>
                  <a:lnTo>
                    <a:pt x="1" y="1"/>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0" name="Google Shape;955;p32"/>
            <p:cNvSpPr/>
            <p:nvPr/>
          </p:nvSpPr>
          <p:spPr>
            <a:xfrm>
              <a:off x="3486075" y="2131950"/>
              <a:ext cx="160525" cy="231100"/>
            </a:xfrm>
            <a:custGeom>
              <a:avLst/>
              <a:ah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1" name="Google Shape;956;p32"/>
            <p:cNvSpPr/>
            <p:nvPr/>
          </p:nvSpPr>
          <p:spPr>
            <a:xfrm>
              <a:off x="3996925" y="2131950"/>
              <a:ext cx="111775" cy="224375"/>
            </a:xfrm>
            <a:custGeom>
              <a:avLst/>
              <a:ahLst/>
              <a:rect l="l" t="t" r="r" b="b"/>
              <a:pathLst>
                <a:path w="4471" h="8975" extrusionOk="0">
                  <a:moveTo>
                    <a:pt x="1" y="1"/>
                  </a:moveTo>
                  <a:lnTo>
                    <a:pt x="1" y="1"/>
                  </a:lnTo>
                  <a:lnTo>
                    <a:pt x="4471" y="8974"/>
                  </a:lnTo>
                  <a:lnTo>
                    <a:pt x="4471" y="8974"/>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2" name="Google Shape;957;p32"/>
            <p:cNvSpPr/>
            <p:nvPr/>
          </p:nvSpPr>
          <p:spPr>
            <a:xfrm>
              <a:off x="3993575" y="2128600"/>
              <a:ext cx="3375" cy="3375"/>
            </a:xfrm>
            <a:custGeom>
              <a:avLst/>
              <a:ahLst/>
              <a:rect l="l" t="t" r="r" b="b"/>
              <a:pathLst>
                <a:path w="135" h="135" extrusionOk="0">
                  <a:moveTo>
                    <a:pt x="0" y="0"/>
                  </a:moveTo>
                  <a:lnTo>
                    <a:pt x="0" y="135"/>
                  </a:lnTo>
                  <a:lnTo>
                    <a:pt x="135" y="135"/>
                  </a:lnTo>
                  <a:lnTo>
                    <a:pt x="0" y="0"/>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3" name="Google Shape;958;p32"/>
            <p:cNvSpPr/>
            <p:nvPr/>
          </p:nvSpPr>
          <p:spPr>
            <a:xfrm>
              <a:off x="3933925" y="2128600"/>
              <a:ext cx="59675" cy="24400"/>
            </a:xfrm>
            <a:custGeom>
              <a:avLst/>
              <a:ah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4" name="Google Shape;959;p32"/>
            <p:cNvSpPr/>
            <p:nvPr/>
          </p:nvSpPr>
          <p:spPr>
            <a:xfrm>
              <a:off x="3933925" y="2128600"/>
              <a:ext cx="174775" cy="237800"/>
            </a:xfrm>
            <a:custGeom>
              <a:avLst/>
              <a:ah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5" name="Google Shape;960;p32"/>
            <p:cNvSpPr/>
            <p:nvPr/>
          </p:nvSpPr>
          <p:spPr>
            <a:xfrm>
              <a:off x="3801175" y="2093300"/>
              <a:ext cx="108400" cy="238650"/>
            </a:xfrm>
            <a:custGeom>
              <a:avLst/>
              <a:ah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6" name="Google Shape;961;p32"/>
            <p:cNvSpPr/>
            <p:nvPr/>
          </p:nvSpPr>
          <p:spPr>
            <a:xfrm>
              <a:off x="3814600" y="1806800"/>
              <a:ext cx="147075" cy="241175"/>
            </a:xfrm>
            <a:custGeom>
              <a:avLst/>
              <a:ah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7" name="Google Shape;962;p32"/>
            <p:cNvSpPr/>
            <p:nvPr/>
          </p:nvSpPr>
          <p:spPr>
            <a:xfrm>
              <a:off x="3807875" y="2044575"/>
              <a:ext cx="140350" cy="52950"/>
            </a:xfrm>
            <a:custGeom>
              <a:avLst/>
              <a:ah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8" name="Google Shape;963;p32"/>
            <p:cNvSpPr/>
            <p:nvPr/>
          </p:nvSpPr>
          <p:spPr>
            <a:xfrm>
              <a:off x="3618850" y="2044575"/>
              <a:ext cx="143700" cy="48750"/>
            </a:xfrm>
            <a:custGeom>
              <a:avLst/>
              <a:ahLst/>
              <a:rect l="l" t="t" r="r" b="b"/>
              <a:pathLst>
                <a:path w="5748" h="1950" extrusionOk="0">
                  <a:moveTo>
                    <a:pt x="0" y="1"/>
                  </a:moveTo>
                  <a:lnTo>
                    <a:pt x="1412" y="1950"/>
                  </a:lnTo>
                  <a:lnTo>
                    <a:pt x="5747" y="1950"/>
                  </a:lnTo>
                  <a:lnTo>
                    <a:pt x="547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39" name="Google Shape;964;p32"/>
            <p:cNvSpPr/>
            <p:nvPr/>
          </p:nvSpPr>
          <p:spPr>
            <a:xfrm>
              <a:off x="3612125" y="1806800"/>
              <a:ext cx="143700" cy="237800"/>
            </a:xfrm>
            <a:custGeom>
              <a:avLst/>
              <a:ah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0" name="Google Shape;965;p32"/>
            <p:cNvSpPr/>
            <p:nvPr/>
          </p:nvSpPr>
          <p:spPr>
            <a:xfrm>
              <a:off x="3654125" y="2093300"/>
              <a:ext cx="105050" cy="238650"/>
            </a:xfrm>
            <a:custGeom>
              <a:avLst/>
              <a:ah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1" name="Google Shape;966;p32"/>
            <p:cNvSpPr/>
            <p:nvPr/>
          </p:nvSpPr>
          <p:spPr>
            <a:xfrm>
              <a:off x="3706225" y="1631200"/>
              <a:ext cx="119325" cy="203350"/>
            </a:xfrm>
            <a:custGeom>
              <a:avLst/>
              <a:ah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2" name="Google Shape;967;p32"/>
            <p:cNvSpPr/>
            <p:nvPr/>
          </p:nvSpPr>
          <p:spPr>
            <a:xfrm>
              <a:off x="3717150" y="1729500"/>
              <a:ext cx="101675" cy="42025"/>
            </a:xfrm>
            <a:custGeom>
              <a:avLst/>
              <a:ah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3" name="Google Shape;968;p32"/>
            <p:cNvSpPr/>
            <p:nvPr/>
          </p:nvSpPr>
          <p:spPr>
            <a:xfrm>
              <a:off x="3891900" y="493050"/>
              <a:ext cx="840250" cy="1409575"/>
            </a:xfrm>
            <a:custGeom>
              <a:avLst/>
              <a:ah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4" name="Google Shape;969;p32"/>
            <p:cNvSpPr/>
            <p:nvPr/>
          </p:nvSpPr>
          <p:spPr>
            <a:xfrm>
              <a:off x="4056600" y="538900"/>
              <a:ext cx="304175" cy="1172975"/>
            </a:xfrm>
            <a:custGeom>
              <a:avLst/>
              <a:ah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5" name="Google Shape;970;p32"/>
            <p:cNvSpPr/>
            <p:nvPr/>
          </p:nvSpPr>
          <p:spPr>
            <a:xfrm>
              <a:off x="2718975" y="714525"/>
              <a:ext cx="861250" cy="1396700"/>
            </a:xfrm>
            <a:custGeom>
              <a:avLst/>
              <a:ah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6" name="Google Shape;971;p32"/>
            <p:cNvSpPr/>
            <p:nvPr/>
          </p:nvSpPr>
          <p:spPr>
            <a:xfrm>
              <a:off x="3135725" y="1369050"/>
              <a:ext cx="315100" cy="514225"/>
            </a:xfrm>
            <a:custGeom>
              <a:avLst/>
              <a:ah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7" name="Google Shape;972;p32"/>
            <p:cNvSpPr/>
            <p:nvPr/>
          </p:nvSpPr>
          <p:spPr>
            <a:xfrm>
              <a:off x="3198725" y="661575"/>
              <a:ext cx="1124250" cy="1071300"/>
            </a:xfrm>
            <a:custGeom>
              <a:avLst/>
              <a:ah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8" name="Google Shape;973;p32"/>
            <p:cNvSpPr/>
            <p:nvPr/>
          </p:nvSpPr>
          <p:spPr>
            <a:xfrm>
              <a:off x="3352500" y="1064050"/>
              <a:ext cx="830150" cy="259650"/>
            </a:xfrm>
            <a:custGeom>
              <a:avLst/>
              <a:ah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49" name="Google Shape;974;p32"/>
            <p:cNvSpPr/>
            <p:nvPr/>
          </p:nvSpPr>
          <p:spPr>
            <a:xfrm>
              <a:off x="4266650" y="1267375"/>
              <a:ext cx="56325" cy="94975"/>
            </a:xfrm>
            <a:custGeom>
              <a:avLst/>
              <a:ah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0" name="Google Shape;975;p32"/>
            <p:cNvSpPr/>
            <p:nvPr/>
          </p:nvSpPr>
          <p:spPr>
            <a:xfrm>
              <a:off x="4210350" y="1463150"/>
              <a:ext cx="52950" cy="10950"/>
            </a:xfrm>
            <a:custGeom>
              <a:avLst/>
              <a:ah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1" name="Google Shape;976;p32"/>
            <p:cNvSpPr/>
            <p:nvPr/>
          </p:nvSpPr>
          <p:spPr>
            <a:xfrm>
              <a:off x="4192700" y="1243000"/>
              <a:ext cx="130275" cy="231100"/>
            </a:xfrm>
            <a:custGeom>
              <a:avLst/>
              <a:ah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2" name="Google Shape;977;p32"/>
            <p:cNvSpPr/>
            <p:nvPr/>
          </p:nvSpPr>
          <p:spPr>
            <a:xfrm>
              <a:off x="3209650" y="1446350"/>
              <a:ext cx="10100" cy="21025"/>
            </a:xfrm>
            <a:custGeom>
              <a:avLst/>
              <a:ah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3" name="Google Shape;978;p32"/>
            <p:cNvSpPr/>
            <p:nvPr/>
          </p:nvSpPr>
          <p:spPr>
            <a:xfrm>
              <a:off x="3202100" y="1421125"/>
              <a:ext cx="38675" cy="83975"/>
            </a:xfrm>
            <a:custGeom>
              <a:avLst/>
              <a:ah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4" name="Google Shape;979;p32"/>
            <p:cNvSpPr/>
            <p:nvPr/>
          </p:nvSpPr>
          <p:spPr>
            <a:xfrm>
              <a:off x="3202100" y="1320300"/>
              <a:ext cx="175625" cy="297475"/>
            </a:xfrm>
            <a:custGeom>
              <a:avLst/>
              <a:ah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5" name="Google Shape;980;p32"/>
            <p:cNvSpPr/>
            <p:nvPr/>
          </p:nvSpPr>
          <p:spPr>
            <a:xfrm>
              <a:off x="3058425" y="530950"/>
              <a:ext cx="1320000" cy="898800"/>
            </a:xfrm>
            <a:custGeom>
              <a:avLst/>
              <a:ah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6" name="Google Shape;981;p32"/>
            <p:cNvSpPr/>
            <p:nvPr/>
          </p:nvSpPr>
          <p:spPr>
            <a:xfrm>
              <a:off x="4266650" y="996350"/>
              <a:ext cx="80675" cy="246675"/>
            </a:xfrm>
            <a:custGeom>
              <a:avLst/>
              <a:ah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7" name="Google Shape;982;p32"/>
            <p:cNvSpPr/>
            <p:nvPr/>
          </p:nvSpPr>
          <p:spPr>
            <a:xfrm>
              <a:off x="4287650" y="1162350"/>
              <a:ext cx="24400" cy="48750"/>
            </a:xfrm>
            <a:custGeom>
              <a:avLst/>
              <a:ah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8" name="Google Shape;983;p32"/>
            <p:cNvSpPr/>
            <p:nvPr/>
          </p:nvSpPr>
          <p:spPr>
            <a:xfrm>
              <a:off x="3759150" y="1134625"/>
              <a:ext cx="241150" cy="122700"/>
            </a:xfrm>
            <a:custGeom>
              <a:avLst/>
              <a:ah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59" name="Google Shape;984;p32"/>
            <p:cNvSpPr/>
            <p:nvPr/>
          </p:nvSpPr>
          <p:spPr>
            <a:xfrm>
              <a:off x="3058425" y="1190075"/>
              <a:ext cx="56300" cy="21025"/>
            </a:xfrm>
            <a:custGeom>
              <a:avLst/>
              <a:ah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0" name="Google Shape;985;p32"/>
            <p:cNvSpPr/>
            <p:nvPr/>
          </p:nvSpPr>
          <p:spPr>
            <a:xfrm>
              <a:off x="3671800" y="1239650"/>
              <a:ext cx="87375" cy="27750"/>
            </a:xfrm>
            <a:custGeom>
              <a:avLst/>
              <a:ah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1" name="Google Shape;986;p32"/>
            <p:cNvSpPr/>
            <p:nvPr/>
          </p:nvSpPr>
          <p:spPr>
            <a:xfrm>
              <a:off x="3097075" y="1260650"/>
              <a:ext cx="136975" cy="157150"/>
            </a:xfrm>
            <a:custGeom>
              <a:avLst/>
              <a:ah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2" name="Google Shape;987;p32"/>
            <p:cNvSpPr/>
            <p:nvPr/>
          </p:nvSpPr>
          <p:spPr>
            <a:xfrm>
              <a:off x="3234025" y="1417775"/>
              <a:ext cx="6750" cy="3375"/>
            </a:xfrm>
            <a:custGeom>
              <a:avLst/>
              <a:ah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3" name="Google Shape;988;p32"/>
            <p:cNvSpPr/>
            <p:nvPr/>
          </p:nvSpPr>
          <p:spPr>
            <a:xfrm>
              <a:off x="4175900" y="1351525"/>
              <a:ext cx="16775" cy="24275"/>
            </a:xfrm>
            <a:custGeom>
              <a:avLst/>
              <a:ah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4" name="Google Shape;989;p32"/>
            <p:cNvSpPr/>
            <p:nvPr/>
          </p:nvSpPr>
          <p:spPr>
            <a:xfrm>
              <a:off x="4000300" y="1074975"/>
              <a:ext cx="161350" cy="147050"/>
            </a:xfrm>
            <a:custGeom>
              <a:avLst/>
              <a:ah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5" name="Google Shape;990;p32"/>
            <p:cNvSpPr/>
            <p:nvPr/>
          </p:nvSpPr>
          <p:spPr>
            <a:xfrm>
              <a:off x="4266650" y="1239650"/>
              <a:ext cx="25" cy="3375"/>
            </a:xfrm>
            <a:custGeom>
              <a:avLst/>
              <a:ahLst/>
              <a:rect l="l" t="t" r="r" b="b"/>
              <a:pathLst>
                <a:path w="1" h="135" extrusionOk="0">
                  <a:moveTo>
                    <a:pt x="0" y="1"/>
                  </a:moveTo>
                  <a:lnTo>
                    <a:pt x="0" y="1"/>
                  </a:lnTo>
                  <a:lnTo>
                    <a:pt x="0" y="135"/>
                  </a:lnTo>
                  <a:lnTo>
                    <a:pt x="0" y="135"/>
                  </a:lnTo>
                  <a:close/>
                </a:path>
              </a:pathLst>
            </a:custGeom>
            <a:solidFill>
              <a:srgbClr val="E8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6" name="Google Shape;991;p32"/>
            <p:cNvSpPr/>
            <p:nvPr/>
          </p:nvSpPr>
          <p:spPr>
            <a:xfrm>
              <a:off x="3265100" y="1239650"/>
              <a:ext cx="1001575" cy="126050"/>
            </a:xfrm>
            <a:custGeom>
              <a:avLst/>
              <a:ah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7" name="Google Shape;992;p32"/>
            <p:cNvSpPr/>
            <p:nvPr/>
          </p:nvSpPr>
          <p:spPr>
            <a:xfrm>
              <a:off x="3240750" y="1421125"/>
              <a:ext cx="25" cy="4250"/>
            </a:xfrm>
            <a:custGeom>
              <a:avLst/>
              <a:ahLst/>
              <a:rect l="l" t="t" r="r" b="b"/>
              <a:pathLst>
                <a:path w="1" h="170" extrusionOk="0">
                  <a:moveTo>
                    <a:pt x="0" y="1"/>
                  </a:moveTo>
                  <a:lnTo>
                    <a:pt x="0" y="1"/>
                  </a:lnTo>
                  <a:lnTo>
                    <a:pt x="0" y="169"/>
                  </a:lnTo>
                  <a:lnTo>
                    <a:pt x="0" y="1"/>
                  </a:lnTo>
                  <a:close/>
                </a:path>
              </a:pathLst>
            </a:custGeom>
            <a:solidFill>
              <a:srgbClr val="DFA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8" name="Google Shape;993;p32"/>
            <p:cNvSpPr/>
            <p:nvPr/>
          </p:nvSpPr>
          <p:spPr>
            <a:xfrm>
              <a:off x="3240750" y="1421125"/>
              <a:ext cx="48750" cy="10950"/>
            </a:xfrm>
            <a:custGeom>
              <a:avLst/>
              <a:ah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69" name="Google Shape;994;p32"/>
            <p:cNvSpPr/>
            <p:nvPr/>
          </p:nvSpPr>
          <p:spPr>
            <a:xfrm>
              <a:off x="3058425" y="819550"/>
              <a:ext cx="1316625" cy="612525"/>
            </a:xfrm>
            <a:custGeom>
              <a:avLst/>
              <a:ah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0" name="Google Shape;995;p32"/>
            <p:cNvSpPr/>
            <p:nvPr/>
          </p:nvSpPr>
          <p:spPr>
            <a:xfrm>
              <a:off x="3664200" y="1449700"/>
              <a:ext cx="175650" cy="115150"/>
            </a:xfrm>
            <a:custGeom>
              <a:avLst/>
              <a:ah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1" name="Google Shape;996;p32"/>
            <p:cNvSpPr/>
            <p:nvPr/>
          </p:nvSpPr>
          <p:spPr>
            <a:xfrm>
              <a:off x="3381050" y="1294800"/>
              <a:ext cx="231100" cy="168725"/>
            </a:xfrm>
            <a:custGeom>
              <a:avLst/>
              <a:ah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2" name="Google Shape;997;p32"/>
            <p:cNvSpPr/>
            <p:nvPr/>
          </p:nvSpPr>
          <p:spPr>
            <a:xfrm>
              <a:off x="3507100" y="1306025"/>
              <a:ext cx="59675" cy="59675"/>
            </a:xfrm>
            <a:custGeom>
              <a:avLst/>
              <a:ah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3" name="Google Shape;998;p32"/>
            <p:cNvSpPr/>
            <p:nvPr/>
          </p:nvSpPr>
          <p:spPr>
            <a:xfrm>
              <a:off x="3877625" y="1246025"/>
              <a:ext cx="227725" cy="168650"/>
            </a:xfrm>
            <a:custGeom>
              <a:avLst/>
              <a:ah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4" name="Google Shape;999;p32"/>
            <p:cNvSpPr/>
            <p:nvPr/>
          </p:nvSpPr>
          <p:spPr>
            <a:xfrm>
              <a:off x="3916275" y="1264025"/>
              <a:ext cx="59675" cy="59675"/>
            </a:xfrm>
            <a:custGeom>
              <a:avLst/>
              <a:ah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5" name="Google Shape;1000;p32"/>
            <p:cNvSpPr/>
            <p:nvPr/>
          </p:nvSpPr>
          <p:spPr>
            <a:xfrm>
              <a:off x="3373500" y="1446350"/>
              <a:ext cx="206725" cy="105050"/>
            </a:xfrm>
            <a:custGeom>
              <a:avLst/>
              <a:ah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6" name="Google Shape;1001;p32"/>
            <p:cNvSpPr/>
            <p:nvPr/>
          </p:nvSpPr>
          <p:spPr>
            <a:xfrm>
              <a:off x="3930550" y="1374500"/>
              <a:ext cx="213450" cy="111225"/>
            </a:xfrm>
            <a:custGeom>
              <a:avLst/>
              <a:ah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77" name="Google Shape;1002;p32"/>
            <p:cNvSpPr/>
            <p:nvPr/>
          </p:nvSpPr>
          <p:spPr>
            <a:xfrm>
              <a:off x="3597825" y="2131950"/>
              <a:ext cx="48775" cy="21050"/>
            </a:xfrm>
            <a:custGeom>
              <a:avLst/>
              <a:ah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7" name="Google Shape;211;p3"/>
          <p:cNvGrpSpPr/>
          <p:nvPr userDrawn="1"/>
        </p:nvGrpSpPr>
        <p:grpSpPr>
          <a:xfrm>
            <a:off x="1030175" y="1581350"/>
            <a:ext cx="444275" cy="398525"/>
            <a:chOff x="2495125" y="2142250"/>
            <a:chExt cx="444275" cy="398525"/>
          </a:xfrm>
        </p:grpSpPr>
        <p:sp>
          <p:nvSpPr>
            <p:cNvPr id="1051578"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579"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8" name="Google Shape;214;p3"/>
          <p:cNvGrpSpPr/>
          <p:nvPr userDrawn="1"/>
        </p:nvGrpSpPr>
        <p:grpSpPr>
          <a:xfrm>
            <a:off x="10561107" y="5038641"/>
            <a:ext cx="291375" cy="281375"/>
            <a:chOff x="3243875" y="2372825"/>
            <a:chExt cx="291375" cy="281375"/>
          </a:xfrm>
        </p:grpSpPr>
        <p:sp>
          <p:nvSpPr>
            <p:cNvPr id="1051580"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1"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2"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3"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4"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5"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6"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587"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8"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89"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79" name="Google Shape;225;p3"/>
          <p:cNvGrpSpPr/>
          <p:nvPr userDrawn="1"/>
        </p:nvGrpSpPr>
        <p:grpSpPr>
          <a:xfrm>
            <a:off x="10778557" y="714860"/>
            <a:ext cx="166675" cy="168575"/>
            <a:chOff x="4954425" y="2036375"/>
            <a:chExt cx="166675" cy="168575"/>
          </a:xfrm>
        </p:grpSpPr>
        <p:sp>
          <p:nvSpPr>
            <p:cNvPr id="1051590"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91"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592"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93"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80" name="Google Shape;230;p3"/>
          <p:cNvGrpSpPr/>
          <p:nvPr userDrawn="1"/>
        </p:nvGrpSpPr>
        <p:grpSpPr>
          <a:xfrm>
            <a:off x="1274794" y="5541495"/>
            <a:ext cx="166675" cy="168575"/>
            <a:chOff x="4954425" y="2036375"/>
            <a:chExt cx="166675" cy="168575"/>
          </a:xfrm>
        </p:grpSpPr>
        <p:sp>
          <p:nvSpPr>
            <p:cNvPr id="1051594"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95"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596" name="TextBox 223"/>
          <p:cNvSpPr txBox="1"/>
          <p:nvPr userDrawn="1"/>
        </p:nvSpPr>
        <p:spPr>
          <a:xfrm>
            <a:off x="3705562" y="1647225"/>
            <a:ext cx="4484883" cy="3631763"/>
          </a:xfrm>
          <a:prstGeom prst="rect"/>
          <a:noFill/>
        </p:spPr>
        <p:txBody>
          <a:bodyPr rtlCol="0" wrap="square">
            <a:spAutoFit/>
          </a:bodyPr>
          <a:p>
            <a:pPr algn="ctr"/>
            <a:r>
              <a:rPr sz="11500" lang="vi-VN">
                <a:solidFill>
                  <a:srgbClr val="002060"/>
                </a:solidFill>
                <a:latin typeface="+mj-lt"/>
              </a:rPr>
              <a:t>LUYỆN TẬP</a:t>
            </a:r>
            <a:endParaRPr dirty="0" sz="11500" lang="vi-VN">
              <a:solidFill>
                <a:srgbClr val="002060"/>
              </a:solidFill>
              <a:latin typeface="+mj-lt"/>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377"/>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1592"/>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380"/>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379"/>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1593"/>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378"/>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1513"/>
                                        </p:tgtEl>
                                        <p:attrNameLst>
                                          <p:attrName>style.visibility</p:attrName>
                                        </p:attrNameLst>
                                      </p:cBhvr>
                                      <p:to>
                                        <p:strVal val="visible"/>
                                      </p:to>
                                    </p:set>
                                    <p:animEffect transition="in" filter="barn(inVertical)">
                                      <p:cBhvr>
                                        <p:cTn dur="500" id="19"/>
                                        <p:tgtEl>
                                          <p:spTgt spid="1051513"/>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1514"/>
                                        </p:tgtEl>
                                        <p:attrNameLst>
                                          <p:attrName>style.visibility</p:attrName>
                                        </p:attrNameLst>
                                      </p:cBhvr>
                                      <p:to>
                                        <p:strVal val="visible"/>
                                      </p:to>
                                    </p:set>
                                    <p:animEffect transition="in" filter="barn(inVertical)">
                                      <p:cBhvr>
                                        <p:cTn dur="500" id="22"/>
                                        <p:tgtEl>
                                          <p:spTgt spid="1051514"/>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1512"/>
                                        </p:tgtEl>
                                        <p:attrNameLst>
                                          <p:attrName>style.visibility</p:attrName>
                                        </p:attrNameLst>
                                      </p:cBhvr>
                                      <p:to>
                                        <p:strVal val="visible"/>
                                      </p:to>
                                    </p:set>
                                    <p:animEffect transition="in" filter="fade">
                                      <p:cBhvr>
                                        <p:cTn dur="500" id="26"/>
                                        <p:tgtEl>
                                          <p:spTgt spid="1051512"/>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376"/>
                                        </p:tgtEl>
                                        <p:attrNameLst>
                                          <p:attrName>style.visibility</p:attrName>
                                        </p:attrNameLst>
                                      </p:cBhvr>
                                      <p:to>
                                        <p:strVal val="visible"/>
                                      </p:to>
                                    </p:set>
                                    <p:anim calcmode="lin" valueType="num">
                                      <p:cBhvr>
                                        <p:cTn dur="1000" fill="hold" id="30"/>
                                        <p:tgtEl>
                                          <p:spTgt spid="376"/>
                                        </p:tgtEl>
                                        <p:attrNameLst>
                                          <p:attrName>ppt_w</p:attrName>
                                        </p:attrNameLst>
                                      </p:cBhvr>
                                      <p:tavLst>
                                        <p:tav tm="0">
                                          <p:val>
                                            <p:fltVal val="0.0"/>
                                          </p:val>
                                        </p:tav>
                                        <p:tav tm="100000">
                                          <p:val>
                                            <p:strVal val="#ppt_w"/>
                                          </p:val>
                                        </p:tav>
                                      </p:tavLst>
                                    </p:anim>
                                    <p:anim calcmode="lin" valueType="num">
                                      <p:cBhvr>
                                        <p:cTn dur="1000" fill="hold" id="31"/>
                                        <p:tgtEl>
                                          <p:spTgt spid="376"/>
                                        </p:tgtEl>
                                        <p:attrNameLst>
                                          <p:attrName>ppt_h</p:attrName>
                                        </p:attrNameLst>
                                      </p:cBhvr>
                                      <p:tavLst>
                                        <p:tav tm="0">
                                          <p:val>
                                            <p:fltVal val="0.0"/>
                                          </p:val>
                                        </p:tav>
                                        <p:tav tm="100000">
                                          <p:val>
                                            <p:strVal val="#ppt_h"/>
                                          </p:val>
                                        </p:tav>
                                      </p:tavLst>
                                    </p:anim>
                                    <p:anim calcmode="lin" valueType="num">
                                      <p:cBhvr>
                                        <p:cTn dur="1000" fill="hold" id="32"/>
                                        <p:tgtEl>
                                          <p:spTgt spid="376"/>
                                        </p:tgtEl>
                                        <p:attrNameLst>
                                          <p:attrName>style.rotation</p:attrName>
                                        </p:attrNameLst>
                                      </p:cBhvr>
                                      <p:tavLst>
                                        <p:tav tm="0">
                                          <p:val>
                                            <p:fltVal val="90.0"/>
                                          </p:val>
                                        </p:tav>
                                        <p:tav tm="100000">
                                          <p:val>
                                            <p:fltVal val="0.0"/>
                                          </p:val>
                                        </p:tav>
                                      </p:tavLst>
                                    </p:anim>
                                    <p:animEffect transition="in" filter="fade">
                                      <p:cBhvr>
                                        <p:cTn dur="1000" id="33"/>
                                        <p:tgtEl>
                                          <p:spTgt spid="376"/>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1596"/>
                                        </p:tgtEl>
                                        <p:attrNameLst>
                                          <p:attrName>style.visibility</p:attrName>
                                        </p:attrNameLst>
                                      </p:cBhvr>
                                      <p:to>
                                        <p:strVal val="visible"/>
                                      </p:to>
                                    </p:set>
                                    <p:animEffect transition="in" filter="randombar(horizontal)">
                                      <p:cBhvr>
                                        <p:cTn dur="500" id="37"/>
                                        <p:tgtEl>
                                          <p:spTgt spid="1051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512" grpId="0" animBg="1"/>
      <p:bldP spid="1051513" grpId="0" animBg="1"/>
      <p:bldP spid="1051514" grpId="0" animBg="1"/>
      <p:bldP spid="1051592" grpId="0" animBg="1"/>
      <p:bldP spid="1051593" grpId="0" animBg="1"/>
      <p:bldP spid="105159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243" name=""/>
        <p:cNvGrpSpPr/>
        <p:nvPr/>
      </p:nvGrpSpPr>
      <p:grpSpPr>
        <a:xfrm>
          <a:off x="0" y="0"/>
          <a:ext cx="0" cy="0"/>
          <a:chOff x="0" y="0"/>
          <a:chExt cx="0" cy="0"/>
        </a:xfrm>
      </p:grpSpPr>
      <p:grpSp>
        <p:nvGrpSpPr>
          <p:cNvPr id="244" name="Google Shape;992;p14"/>
          <p:cNvGrpSpPr/>
          <p:nvPr userDrawn="1"/>
        </p:nvGrpSpPr>
        <p:grpSpPr>
          <a:xfrm>
            <a:off x="395894" y="219519"/>
            <a:ext cx="11613234" cy="6240131"/>
            <a:chOff x="395894" y="219519"/>
            <a:chExt cx="8518865" cy="4788281"/>
          </a:xfrm>
        </p:grpSpPr>
        <p:sp>
          <p:nvSpPr>
            <p:cNvPr id="1050106"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45" name="Google Shape;994;p14"/>
            <p:cNvGrpSpPr/>
            <p:nvPr/>
          </p:nvGrpSpPr>
          <p:grpSpPr>
            <a:xfrm>
              <a:off x="8341543" y="2282008"/>
              <a:ext cx="569676" cy="380612"/>
              <a:chOff x="8341543" y="2282008"/>
              <a:chExt cx="569676" cy="380612"/>
            </a:xfrm>
          </p:grpSpPr>
          <p:sp>
            <p:nvSpPr>
              <p:cNvPr id="1050107"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08"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109"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46" name="Google Shape;998;p14"/>
            <p:cNvGrpSpPr/>
            <p:nvPr/>
          </p:nvGrpSpPr>
          <p:grpSpPr>
            <a:xfrm>
              <a:off x="8341543" y="1721094"/>
              <a:ext cx="569676" cy="380612"/>
              <a:chOff x="8341543" y="1721094"/>
              <a:chExt cx="569676" cy="380612"/>
            </a:xfrm>
          </p:grpSpPr>
          <p:sp>
            <p:nvSpPr>
              <p:cNvPr id="1050110"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11"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47" name="Google Shape;1001;p14"/>
            <p:cNvGrpSpPr/>
            <p:nvPr/>
          </p:nvGrpSpPr>
          <p:grpSpPr>
            <a:xfrm>
              <a:off x="8346273" y="1183592"/>
              <a:ext cx="568486" cy="388014"/>
              <a:chOff x="8346273" y="1183592"/>
              <a:chExt cx="568486" cy="388014"/>
            </a:xfrm>
          </p:grpSpPr>
          <p:sp>
            <p:nvSpPr>
              <p:cNvPr id="1050112"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13"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48" name="Google Shape;1004;p14"/>
            <p:cNvGrpSpPr/>
            <p:nvPr/>
          </p:nvGrpSpPr>
          <p:grpSpPr>
            <a:xfrm>
              <a:off x="8341543" y="606635"/>
              <a:ext cx="569676" cy="388014"/>
              <a:chOff x="8341543" y="606635"/>
              <a:chExt cx="569676" cy="388014"/>
            </a:xfrm>
          </p:grpSpPr>
          <p:sp>
            <p:nvSpPr>
              <p:cNvPr id="1050114"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15"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49" name="Google Shape;1007;p14"/>
            <p:cNvGrpSpPr/>
            <p:nvPr/>
          </p:nvGrpSpPr>
          <p:grpSpPr>
            <a:xfrm>
              <a:off x="8341543" y="2842933"/>
              <a:ext cx="569676" cy="380612"/>
              <a:chOff x="8341543" y="2282008"/>
              <a:chExt cx="569676" cy="380612"/>
            </a:xfrm>
          </p:grpSpPr>
          <p:sp>
            <p:nvSpPr>
              <p:cNvPr id="1050116"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17"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50" name="Google Shape;1010;p14"/>
            <p:cNvGrpSpPr/>
            <p:nvPr/>
          </p:nvGrpSpPr>
          <p:grpSpPr>
            <a:xfrm>
              <a:off x="8341543" y="3403858"/>
              <a:ext cx="569676" cy="380612"/>
              <a:chOff x="8341543" y="2282008"/>
              <a:chExt cx="569676" cy="380612"/>
            </a:xfrm>
          </p:grpSpPr>
          <p:sp>
            <p:nvSpPr>
              <p:cNvPr id="1050118"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19"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120"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1"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0122"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3"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4"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5"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6"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7"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8"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29"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0"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1"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2"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3"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4"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5"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6"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7"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8"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39"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0"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1"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2"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3"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4"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5"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6"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7"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8"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49"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0"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1"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2"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3"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4"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5"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6"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7"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8"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59"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0"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1"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2"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3"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4"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5"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6"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67" name="Google Shape;1765;p26"/>
          <p:cNvSpPr/>
          <p:nvPr userDrawn="1"/>
        </p:nvSpPr>
        <p:spPr>
          <a:xfrm rot="126755">
            <a:off x="3091462" y="1090110"/>
            <a:ext cx="5550035" cy="4730758"/>
          </a:xfrm>
          <a:prstGeom prst="rect"/>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0168"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0169"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251" name="Google Shape;211;p3"/>
          <p:cNvGrpSpPr/>
          <p:nvPr userDrawn="1"/>
        </p:nvGrpSpPr>
        <p:grpSpPr>
          <a:xfrm>
            <a:off x="1030175" y="1581350"/>
            <a:ext cx="444275" cy="398525"/>
            <a:chOff x="2495125" y="2142250"/>
            <a:chExt cx="444275" cy="398525"/>
          </a:xfrm>
        </p:grpSpPr>
        <p:sp>
          <p:nvSpPr>
            <p:cNvPr id="1050170"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171"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52" name="Google Shape;214;p3"/>
          <p:cNvGrpSpPr/>
          <p:nvPr userDrawn="1"/>
        </p:nvGrpSpPr>
        <p:grpSpPr>
          <a:xfrm>
            <a:off x="10561107" y="5038641"/>
            <a:ext cx="291375" cy="281375"/>
            <a:chOff x="3243875" y="2372825"/>
            <a:chExt cx="291375" cy="281375"/>
          </a:xfrm>
        </p:grpSpPr>
        <p:sp>
          <p:nvSpPr>
            <p:cNvPr id="1050172"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73"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74"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75"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76"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77"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78"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179"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80"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81"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53" name="Google Shape;225;p3"/>
          <p:cNvGrpSpPr/>
          <p:nvPr userDrawn="1"/>
        </p:nvGrpSpPr>
        <p:grpSpPr>
          <a:xfrm>
            <a:off x="10778557" y="714860"/>
            <a:ext cx="166675" cy="168575"/>
            <a:chOff x="4954425" y="2036375"/>
            <a:chExt cx="166675" cy="168575"/>
          </a:xfrm>
        </p:grpSpPr>
        <p:sp>
          <p:nvSpPr>
            <p:cNvPr id="1050182"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83"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184"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85"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54" name="Google Shape;230;p3"/>
          <p:cNvGrpSpPr/>
          <p:nvPr userDrawn="1"/>
        </p:nvGrpSpPr>
        <p:grpSpPr>
          <a:xfrm>
            <a:off x="1274794" y="5541495"/>
            <a:ext cx="166675" cy="168575"/>
            <a:chOff x="4954425" y="2036375"/>
            <a:chExt cx="166675" cy="168575"/>
          </a:xfrm>
        </p:grpSpPr>
        <p:sp>
          <p:nvSpPr>
            <p:cNvPr id="1050186"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87"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55" name="Google Shape;769;p31"/>
          <p:cNvGrpSpPr/>
          <p:nvPr userDrawn="1"/>
        </p:nvGrpSpPr>
        <p:grpSpPr>
          <a:xfrm>
            <a:off x="2548289" y="3588080"/>
            <a:ext cx="2599446" cy="2521829"/>
            <a:chOff x="5641385" y="2381306"/>
            <a:chExt cx="2599446" cy="2521829"/>
          </a:xfrm>
        </p:grpSpPr>
        <p:sp>
          <p:nvSpPr>
            <p:cNvPr id="1050188" name="Google Shape;770;p31"/>
            <p:cNvSpPr/>
            <p:nvPr/>
          </p:nvSpPr>
          <p:spPr>
            <a:xfrm>
              <a:off x="5715495" y="4459755"/>
              <a:ext cx="2364987" cy="361232"/>
            </a:xfrm>
            <a:custGeom>
              <a:avLst/>
              <a:ah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56" name="Google Shape;771;p31"/>
            <p:cNvGrpSpPr/>
            <p:nvPr/>
          </p:nvGrpSpPr>
          <p:grpSpPr>
            <a:xfrm flipH="1">
              <a:off x="6793275" y="3690844"/>
              <a:ext cx="1447557" cy="1002468"/>
              <a:chOff x="4799733" y="3457797"/>
              <a:chExt cx="2301388" cy="1593766"/>
            </a:xfrm>
          </p:grpSpPr>
          <p:sp>
            <p:nvSpPr>
              <p:cNvPr id="1050189" name="Google Shape;772;p31"/>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0" name="Google Shape;773;p31"/>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1" name="Google Shape;774;p31"/>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2" name="Google Shape;775;p31"/>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3" name="Google Shape;776;p31"/>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4" name="Google Shape;777;p31"/>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5" name="Google Shape;778;p31"/>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6" name="Google Shape;779;p31"/>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7" name="Google Shape;780;p31"/>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8" name="Google Shape;781;p31"/>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199" name="Google Shape;782;p31"/>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0" name="Google Shape;783;p31"/>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1" name="Google Shape;784;p31"/>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2" name="Google Shape;785;p31"/>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3" name="Google Shape;786;p31"/>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4" name="Google Shape;787;p31"/>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5" name="Google Shape;788;p31"/>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6" name="Google Shape;789;p31"/>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7" name="Google Shape;790;p31"/>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8" name="Google Shape;791;p31"/>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09" name="Google Shape;792;p31"/>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0" name="Google Shape;793;p31"/>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1" name="Google Shape;794;p31"/>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2" name="Google Shape;795;p31"/>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3" name="Google Shape;796;p31"/>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4" name="Google Shape;797;p31"/>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5" name="Google Shape;798;p31"/>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6" name="Google Shape;799;p31"/>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7" name="Google Shape;800;p31"/>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8" name="Google Shape;801;p31"/>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19" name="Google Shape;802;p31"/>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0" name="Google Shape;803;p31"/>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1" name="Google Shape;804;p31"/>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2" name="Google Shape;805;p31"/>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3" name="Google Shape;806;p31"/>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4" name="Google Shape;807;p31"/>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5" name="Google Shape;808;p31"/>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6" name="Google Shape;809;p31"/>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7" name="Google Shape;810;p31"/>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8" name="Google Shape;811;p31"/>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29" name="Google Shape;812;p31"/>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0" name="Google Shape;813;p31"/>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1" name="Google Shape;814;p31"/>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2" name="Google Shape;815;p31"/>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3" name="Google Shape;816;p31"/>
              <p:cNvSpPr/>
              <p:nvPr/>
            </p:nvSpPr>
            <p:spPr>
              <a:xfrm>
                <a:off x="564464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4" name="Google Shape;817;p31"/>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5" name="Google Shape;818;p31"/>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6" name="Google Shape;819;p31"/>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7" name="Google Shape;820;p31"/>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8" name="Google Shape;821;p31"/>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39" name="Google Shape;822;p31"/>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0" name="Google Shape;823;p31"/>
              <p:cNvSpPr/>
              <p:nvPr/>
            </p:nvSpPr>
            <p:spPr>
              <a:xfrm>
                <a:off x="5604409" y="4252690"/>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1" name="Google Shape;824;p31"/>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2" name="Google Shape;825;p31"/>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3" name="Google Shape;826;p31"/>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4" name="Google Shape;827;p31"/>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245" name="Google Shape;828;p31"/>
            <p:cNvSpPr/>
            <p:nvPr/>
          </p:nvSpPr>
          <p:spPr>
            <a:xfrm>
              <a:off x="5641385" y="4715193"/>
              <a:ext cx="204624" cy="152288"/>
            </a:xfrm>
            <a:custGeom>
              <a:avLst/>
              <a:ah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6" name="Google Shape;829;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7" name="Google Shape;830;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8" name="Google Shape;831;p31"/>
            <p:cNvSpPr/>
            <p:nvPr/>
          </p:nvSpPr>
          <p:spPr>
            <a:xfrm>
              <a:off x="5802121" y="4428136"/>
              <a:ext cx="435338" cy="335107"/>
            </a:xfrm>
            <a:custGeom>
              <a:avLst/>
              <a:ah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49" name="Google Shape;832;p31"/>
            <p:cNvSpPr/>
            <p:nvPr/>
          </p:nvSpPr>
          <p:spPr>
            <a:xfrm>
              <a:off x="5993172" y="3849238"/>
              <a:ext cx="435338" cy="325727"/>
            </a:xfrm>
            <a:custGeom>
              <a:avLst/>
              <a:ah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0" name="Google Shape;833;p31"/>
            <p:cNvSpPr/>
            <p:nvPr/>
          </p:nvSpPr>
          <p:spPr>
            <a:xfrm>
              <a:off x="6106945" y="3870700"/>
              <a:ext cx="178533" cy="304824"/>
            </a:xfrm>
            <a:custGeom>
              <a:avLst/>
              <a:ah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1" name="Google Shape;834;p31"/>
            <p:cNvSpPr/>
            <p:nvPr/>
          </p:nvSpPr>
          <p:spPr>
            <a:xfrm>
              <a:off x="6175836" y="3779880"/>
              <a:ext cx="439532" cy="506031"/>
            </a:xfrm>
            <a:custGeom>
              <a:avLst/>
              <a:ah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2" name="Google Shape;835;p31"/>
            <p:cNvSpPr/>
            <p:nvPr/>
          </p:nvSpPr>
          <p:spPr>
            <a:xfrm>
              <a:off x="6446215" y="3823706"/>
              <a:ext cx="169153" cy="460404"/>
            </a:xfrm>
            <a:custGeom>
              <a:avLst/>
              <a:ah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3" name="Google Shape;836;p31"/>
            <p:cNvSpPr/>
            <p:nvPr/>
          </p:nvSpPr>
          <p:spPr>
            <a:xfrm>
              <a:off x="6123655" y="4195040"/>
              <a:ext cx="501093" cy="361229"/>
            </a:xfrm>
            <a:custGeom>
              <a:avLst/>
              <a:ah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4" name="Google Shape;837;p31"/>
            <p:cNvSpPr/>
            <p:nvPr/>
          </p:nvSpPr>
          <p:spPr>
            <a:xfrm>
              <a:off x="6319893" y="3623306"/>
              <a:ext cx="143063" cy="253078"/>
            </a:xfrm>
            <a:custGeom>
              <a:avLst/>
              <a:ah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5" name="Google Shape;838;p31"/>
            <p:cNvSpPr/>
            <p:nvPr/>
          </p:nvSpPr>
          <p:spPr>
            <a:xfrm>
              <a:off x="5802125" y="4764263"/>
              <a:ext cx="234920" cy="138872"/>
            </a:xfrm>
            <a:custGeom>
              <a:avLst/>
              <a:ah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6" name="Google Shape;839;p31"/>
            <p:cNvSpPr/>
            <p:nvPr/>
          </p:nvSpPr>
          <p:spPr>
            <a:xfrm>
              <a:off x="5950371" y="4370395"/>
              <a:ext cx="674377" cy="457578"/>
            </a:xfrm>
            <a:custGeom>
              <a:avLst/>
              <a:ah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7" name="Google Shape;840;p31"/>
            <p:cNvSpPr/>
            <p:nvPr/>
          </p:nvSpPr>
          <p:spPr>
            <a:xfrm>
              <a:off x="6428479" y="4371762"/>
              <a:ext cx="196269" cy="273515"/>
            </a:xfrm>
            <a:custGeom>
              <a:avLst/>
              <a:ah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8" name="Google Shape;841;p31"/>
            <p:cNvSpPr/>
            <p:nvPr/>
          </p:nvSpPr>
          <p:spPr>
            <a:xfrm>
              <a:off x="6476498" y="3874086"/>
              <a:ext cx="226552" cy="540508"/>
            </a:xfrm>
            <a:custGeom>
              <a:avLst/>
              <a:ah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59" name="Google Shape;842;p31"/>
            <p:cNvSpPr/>
            <p:nvPr/>
          </p:nvSpPr>
          <p:spPr>
            <a:xfrm>
              <a:off x="6645590" y="4402045"/>
              <a:ext cx="148281" cy="95013"/>
            </a:xfrm>
            <a:custGeom>
              <a:avLst/>
              <a:ah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0" name="Google Shape;843;p31"/>
            <p:cNvSpPr/>
            <p:nvPr/>
          </p:nvSpPr>
          <p:spPr>
            <a:xfrm>
              <a:off x="6454570" y="3753790"/>
              <a:ext cx="4193" cy="26122"/>
            </a:xfrm>
            <a:custGeom>
              <a:avLst/>
              <a:ah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1" name="Google Shape;844;p31"/>
            <p:cNvSpPr/>
            <p:nvPr/>
          </p:nvSpPr>
          <p:spPr>
            <a:xfrm>
              <a:off x="6458732" y="3779880"/>
              <a:ext cx="31" cy="31"/>
            </a:xfrm>
            <a:custGeom>
              <a:avLst/>
              <a:ahLst/>
              <a:rect l="l" t="t" r="r" b="b"/>
              <a:pathLst>
                <a:path w="1" h="1" extrusionOk="0">
                  <a:moveTo>
                    <a:pt x="1" y="0"/>
                  </a:moveTo>
                  <a:lnTo>
                    <a:pt x="1" y="0"/>
                  </a:lnTo>
                  <a:lnTo>
                    <a:pt x="1" y="0"/>
                  </a:lnTo>
                  <a:close/>
                </a:path>
              </a:pathLst>
            </a:custGeom>
            <a:solidFill>
              <a:srgbClr val="CBAA7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2" name="Google Shape;845;p31"/>
            <p:cNvSpPr/>
            <p:nvPr/>
          </p:nvSpPr>
          <p:spPr>
            <a:xfrm>
              <a:off x="6328248" y="3762114"/>
              <a:ext cx="4224" cy="21959"/>
            </a:xfrm>
            <a:custGeom>
              <a:avLst/>
              <a:ahLst/>
              <a:rect l="l" t="t" r="r" b="b"/>
              <a:pathLst>
                <a:path w="136" h="707" extrusionOk="0">
                  <a:moveTo>
                    <a:pt x="1" y="1"/>
                  </a:moveTo>
                  <a:lnTo>
                    <a:pt x="135" y="707"/>
                  </a:lnTo>
                  <a:lnTo>
                    <a:pt x="135" y="707"/>
                  </a:lnTo>
                  <a:lnTo>
                    <a:pt x="1" y="1"/>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3" name="Google Shape;846;p31"/>
            <p:cNvSpPr/>
            <p:nvPr/>
          </p:nvSpPr>
          <p:spPr>
            <a:xfrm>
              <a:off x="6328248" y="3753790"/>
              <a:ext cx="130515" cy="56374"/>
            </a:xfrm>
            <a:custGeom>
              <a:avLst/>
              <a:ah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4" name="Google Shape;847;p31"/>
            <p:cNvSpPr/>
            <p:nvPr/>
          </p:nvSpPr>
          <p:spPr>
            <a:xfrm>
              <a:off x="5797959" y="2518871"/>
              <a:ext cx="1226595" cy="1243460"/>
            </a:xfrm>
            <a:custGeom>
              <a:avLst/>
              <a:ah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5" name="Google Shape;848;p31"/>
            <p:cNvSpPr/>
            <p:nvPr/>
          </p:nvSpPr>
          <p:spPr>
            <a:xfrm>
              <a:off x="5854333" y="3348735"/>
              <a:ext cx="1026164" cy="330945"/>
            </a:xfrm>
            <a:custGeom>
              <a:avLst/>
              <a:ah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6" name="Google Shape;849;p31"/>
            <p:cNvSpPr/>
            <p:nvPr/>
          </p:nvSpPr>
          <p:spPr>
            <a:xfrm>
              <a:off x="5854333" y="3127432"/>
              <a:ext cx="1122202" cy="552249"/>
            </a:xfrm>
            <a:custGeom>
              <a:avLst/>
              <a:ah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7" name="Google Shape;850;p31"/>
            <p:cNvSpPr/>
            <p:nvPr/>
          </p:nvSpPr>
          <p:spPr>
            <a:xfrm>
              <a:off x="5641385" y="2381306"/>
              <a:ext cx="1491724" cy="1007776"/>
            </a:xfrm>
            <a:custGeom>
              <a:avLst/>
              <a:ah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8" name="Google Shape;851;p31"/>
            <p:cNvSpPr/>
            <p:nvPr/>
          </p:nvSpPr>
          <p:spPr>
            <a:xfrm>
              <a:off x="5715495" y="3061677"/>
              <a:ext cx="8386" cy="5249"/>
            </a:xfrm>
            <a:custGeom>
              <a:avLst/>
              <a:ah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69" name="Google Shape;852;p31"/>
            <p:cNvSpPr/>
            <p:nvPr/>
          </p:nvSpPr>
          <p:spPr>
            <a:xfrm>
              <a:off x="6324086" y="3197379"/>
              <a:ext cx="96069" cy="52243"/>
            </a:xfrm>
            <a:custGeom>
              <a:avLst/>
              <a:ah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0" name="Google Shape;853;p31"/>
            <p:cNvSpPr/>
            <p:nvPr/>
          </p:nvSpPr>
          <p:spPr>
            <a:xfrm>
              <a:off x="6420124" y="3127432"/>
              <a:ext cx="221334" cy="78334"/>
            </a:xfrm>
            <a:custGeom>
              <a:avLst/>
              <a:ah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1" name="Google Shape;854;p31"/>
            <p:cNvSpPr/>
            <p:nvPr/>
          </p:nvSpPr>
          <p:spPr>
            <a:xfrm>
              <a:off x="6119462" y="3187999"/>
              <a:ext cx="126353" cy="61623"/>
            </a:xfrm>
            <a:custGeom>
              <a:avLst/>
              <a:ah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2" name="Google Shape;855;p31"/>
            <p:cNvSpPr/>
            <p:nvPr/>
          </p:nvSpPr>
          <p:spPr>
            <a:xfrm>
              <a:off x="5854333" y="3344573"/>
              <a:ext cx="31" cy="4193"/>
            </a:xfrm>
            <a:custGeom>
              <a:avLst/>
              <a:ahLst/>
              <a:rect l="l" t="t" r="r" b="b"/>
              <a:pathLst>
                <a:path w="1" h="135" extrusionOk="0">
                  <a:moveTo>
                    <a:pt x="0" y="0"/>
                  </a:moveTo>
                  <a:lnTo>
                    <a:pt x="0" y="0"/>
                  </a:lnTo>
                  <a:lnTo>
                    <a:pt x="0" y="135"/>
                  </a:lnTo>
                  <a:lnTo>
                    <a:pt x="0" y="135"/>
                  </a:lnTo>
                  <a:close/>
                </a:path>
              </a:pathLst>
            </a:custGeom>
            <a:solidFill>
              <a:srgbClr val="A9928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3" name="Google Shape;856;p31"/>
            <p:cNvSpPr/>
            <p:nvPr/>
          </p:nvSpPr>
          <p:spPr>
            <a:xfrm>
              <a:off x="5854333" y="3276272"/>
              <a:ext cx="43639" cy="72494"/>
            </a:xfrm>
            <a:custGeom>
              <a:avLst/>
              <a:ah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4" name="Google Shape;857;p31"/>
            <p:cNvSpPr/>
            <p:nvPr/>
          </p:nvSpPr>
          <p:spPr>
            <a:xfrm>
              <a:off x="5659120" y="3179644"/>
              <a:ext cx="1465664" cy="208817"/>
            </a:xfrm>
            <a:custGeom>
              <a:avLst/>
              <a:ah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5" name="Google Shape;858;p31"/>
            <p:cNvSpPr/>
            <p:nvPr/>
          </p:nvSpPr>
          <p:spPr>
            <a:xfrm>
              <a:off x="6968149" y="3384237"/>
              <a:ext cx="31" cy="31"/>
            </a:xfrm>
            <a:custGeom>
              <a:avLst/>
              <a:ahLst/>
              <a:rect l="l" t="t" r="r" b="b"/>
              <a:pathLst>
                <a:path w="1" h="1" extrusionOk="0">
                  <a:moveTo>
                    <a:pt x="1" y="1"/>
                  </a:moveTo>
                  <a:lnTo>
                    <a:pt x="1" y="1"/>
                  </a:lnTo>
                  <a:lnTo>
                    <a:pt x="1" y="1"/>
                  </a:lnTo>
                  <a:lnTo>
                    <a:pt x="1" y="1"/>
                  </a:ln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6" name="Google Shape;859;p31"/>
            <p:cNvSpPr/>
            <p:nvPr/>
          </p:nvSpPr>
          <p:spPr>
            <a:xfrm>
              <a:off x="6880497" y="3314289"/>
              <a:ext cx="87683" cy="69978"/>
            </a:xfrm>
            <a:custGeom>
              <a:avLst/>
              <a:ah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7" name="Google Shape;860;p31"/>
            <p:cNvSpPr/>
            <p:nvPr/>
          </p:nvSpPr>
          <p:spPr>
            <a:xfrm>
              <a:off x="5659120" y="2836212"/>
              <a:ext cx="1465664" cy="552249"/>
            </a:xfrm>
            <a:custGeom>
              <a:avLst/>
              <a:ah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8" name="Google Shape;861;p31"/>
            <p:cNvSpPr/>
            <p:nvPr/>
          </p:nvSpPr>
          <p:spPr>
            <a:xfrm>
              <a:off x="6133036" y="3492792"/>
              <a:ext cx="178533" cy="122190"/>
            </a:xfrm>
            <a:custGeom>
              <a:avLst/>
              <a:ah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79" name="Google Shape;862;p31"/>
            <p:cNvSpPr/>
            <p:nvPr/>
          </p:nvSpPr>
          <p:spPr>
            <a:xfrm>
              <a:off x="6337660" y="3256735"/>
              <a:ext cx="234908" cy="209376"/>
            </a:xfrm>
            <a:custGeom>
              <a:avLst/>
              <a:ah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0" name="Google Shape;863;p31"/>
            <p:cNvSpPr/>
            <p:nvPr/>
          </p:nvSpPr>
          <p:spPr>
            <a:xfrm>
              <a:off x="6384622" y="3440611"/>
              <a:ext cx="266216" cy="134677"/>
            </a:xfrm>
            <a:custGeom>
              <a:avLst/>
              <a:ah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1" name="Google Shape;864;p31"/>
            <p:cNvSpPr/>
            <p:nvPr/>
          </p:nvSpPr>
          <p:spPr>
            <a:xfrm>
              <a:off x="5893997" y="3288416"/>
              <a:ext cx="217172" cy="192914"/>
            </a:xfrm>
            <a:custGeom>
              <a:avLst/>
              <a:ah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2" name="Google Shape;865;p31"/>
            <p:cNvSpPr/>
            <p:nvPr/>
          </p:nvSpPr>
          <p:spPr>
            <a:xfrm>
              <a:off x="5880424" y="3458346"/>
              <a:ext cx="182727" cy="121569"/>
            </a:xfrm>
            <a:custGeom>
              <a:avLst/>
              <a:ah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3" name="Google Shape;866;p31"/>
            <p:cNvSpPr/>
            <p:nvPr/>
          </p:nvSpPr>
          <p:spPr>
            <a:xfrm>
              <a:off x="5858495" y="3818488"/>
              <a:ext cx="248481" cy="358775"/>
            </a:xfrm>
            <a:custGeom>
              <a:avLst/>
              <a:ah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4" name="Google Shape;867;p31"/>
            <p:cNvSpPr/>
            <p:nvPr/>
          </p:nvSpPr>
          <p:spPr>
            <a:xfrm>
              <a:off x="5858495" y="3818488"/>
              <a:ext cx="248481" cy="357036"/>
            </a:xfrm>
            <a:custGeom>
              <a:avLst/>
              <a:ah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5" name="Google Shape;868;p31"/>
            <p:cNvSpPr/>
            <p:nvPr/>
          </p:nvSpPr>
          <p:spPr>
            <a:xfrm>
              <a:off x="6106945" y="3980311"/>
              <a:ext cx="31" cy="138870"/>
            </a:xfrm>
            <a:custGeom>
              <a:avLst/>
              <a:ahLst/>
              <a:rect l="l" t="t" r="r" b="b"/>
              <a:pathLst>
                <a:path w="1" h="4471" extrusionOk="0">
                  <a:moveTo>
                    <a:pt x="1" y="0"/>
                  </a:moveTo>
                  <a:lnTo>
                    <a:pt x="1" y="4470"/>
                  </a:lnTo>
                  <a:lnTo>
                    <a:pt x="1" y="4470"/>
                  </a:lnTo>
                  <a:close/>
                </a:path>
              </a:pathLst>
            </a:custGeom>
            <a:solidFill>
              <a:srgbClr val="DB9F5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6" name="Google Shape;869;p31"/>
            <p:cNvSpPr/>
            <p:nvPr/>
          </p:nvSpPr>
          <p:spPr>
            <a:xfrm>
              <a:off x="6080855" y="3827899"/>
              <a:ext cx="26122" cy="12548"/>
            </a:xfrm>
            <a:custGeom>
              <a:avLst/>
              <a:ah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7" name="Google Shape;870;p31"/>
            <p:cNvSpPr/>
            <p:nvPr/>
          </p:nvSpPr>
          <p:spPr>
            <a:xfrm>
              <a:off x="5858495" y="3827899"/>
              <a:ext cx="248481" cy="347625"/>
            </a:xfrm>
            <a:custGeom>
              <a:avLst/>
              <a:ah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8" name="Google Shape;871;p31"/>
            <p:cNvSpPr/>
            <p:nvPr/>
          </p:nvSpPr>
          <p:spPr>
            <a:xfrm>
              <a:off x="5858495" y="3784042"/>
              <a:ext cx="248481" cy="69978"/>
            </a:xfrm>
            <a:custGeom>
              <a:avLst/>
              <a:ah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89" name="Google Shape;872;p31"/>
            <p:cNvSpPr/>
            <p:nvPr/>
          </p:nvSpPr>
          <p:spPr>
            <a:xfrm>
              <a:off x="5872069" y="3797616"/>
              <a:ext cx="221334" cy="42832"/>
            </a:xfrm>
            <a:custGeom>
              <a:avLst/>
              <a:ah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0" name="Google Shape;873;p31"/>
            <p:cNvSpPr/>
            <p:nvPr/>
          </p:nvSpPr>
          <p:spPr>
            <a:xfrm>
              <a:off x="5888779" y="3814326"/>
              <a:ext cx="187914" cy="39695"/>
            </a:xfrm>
            <a:custGeom>
              <a:avLst/>
              <a:ah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1" name="Google Shape;874;p31"/>
            <p:cNvSpPr/>
            <p:nvPr/>
          </p:nvSpPr>
          <p:spPr>
            <a:xfrm>
              <a:off x="5737423" y="3468130"/>
              <a:ext cx="217141" cy="311781"/>
            </a:xfrm>
            <a:custGeom>
              <a:avLst/>
              <a:ah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2" name="Google Shape;875;p31"/>
            <p:cNvSpPr/>
            <p:nvPr/>
          </p:nvSpPr>
          <p:spPr>
            <a:xfrm>
              <a:off x="5771869" y="3709933"/>
              <a:ext cx="143032" cy="43888"/>
            </a:xfrm>
            <a:custGeom>
              <a:avLst/>
              <a:ah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3" name="Google Shape;876;p31"/>
            <p:cNvSpPr/>
            <p:nvPr/>
          </p:nvSpPr>
          <p:spPr>
            <a:xfrm>
              <a:off x="5749940" y="3583612"/>
              <a:ext cx="191051" cy="196300"/>
            </a:xfrm>
            <a:custGeom>
              <a:avLst/>
              <a:ah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4" name="Google Shape;877;p31"/>
            <p:cNvSpPr/>
            <p:nvPr/>
          </p:nvSpPr>
          <p:spPr>
            <a:xfrm>
              <a:off x="5984817" y="3614951"/>
              <a:ext cx="91876" cy="199406"/>
            </a:xfrm>
            <a:custGeom>
              <a:avLst/>
              <a:ah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5" name="Google Shape;878;p31"/>
            <p:cNvSpPr/>
            <p:nvPr/>
          </p:nvSpPr>
          <p:spPr>
            <a:xfrm>
              <a:off x="5984817" y="3645204"/>
              <a:ext cx="74140" cy="169153"/>
            </a:xfrm>
            <a:custGeom>
              <a:avLst/>
              <a:ah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6" name="Google Shape;879;p31"/>
            <p:cNvSpPr/>
            <p:nvPr/>
          </p:nvSpPr>
          <p:spPr>
            <a:xfrm>
              <a:off x="5972300" y="3370663"/>
              <a:ext cx="73084" cy="78334"/>
            </a:xfrm>
            <a:custGeom>
              <a:avLst/>
              <a:ah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7" name="Google Shape;880;p31"/>
            <p:cNvSpPr/>
            <p:nvPr/>
          </p:nvSpPr>
          <p:spPr>
            <a:xfrm>
              <a:off x="6398196" y="3353953"/>
              <a:ext cx="74140" cy="73115"/>
            </a:xfrm>
            <a:custGeom>
              <a:avLst/>
              <a:ah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298" name="Google Shape;881;p31"/>
            <p:cNvSpPr/>
            <p:nvPr/>
          </p:nvSpPr>
          <p:spPr>
            <a:xfrm>
              <a:off x="5949809" y="4373187"/>
              <a:ext cx="674377" cy="457578"/>
            </a:xfrm>
            <a:custGeom>
              <a:avLst/>
              <a:ah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299" name="TextBox 234"/>
          <p:cNvSpPr txBox="1"/>
          <p:nvPr userDrawn="1"/>
        </p:nvSpPr>
        <p:spPr>
          <a:xfrm>
            <a:off x="4334110" y="1572168"/>
            <a:ext cx="3725448" cy="3046988"/>
          </a:xfrm>
          <a:prstGeom prst="rect"/>
          <a:noFill/>
        </p:spPr>
        <p:txBody>
          <a:bodyPr rtlCol="0" wrap="square">
            <a:spAutoFit/>
          </a:bodyPr>
          <a:p>
            <a:pPr algn="ctr"/>
            <a:r>
              <a:rPr dirty="0" sz="9600" lang="vi-VN">
                <a:solidFill>
                  <a:schemeClr val="accent6">
                    <a:lumMod val="50000"/>
                  </a:schemeClr>
                </a:solidFill>
                <a:latin typeface="+mj-lt"/>
              </a:rPr>
              <a:t>KHÁM PHÁ</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251"/>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0184"/>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254"/>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253"/>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0185"/>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252"/>
                                        </p:tgtEl>
                                      </p:cBhvr>
                                      <p:by x="150000" y="150000"/>
                                    </p:animScale>
                                  </p:childTnLst>
                                </p:cTn>
                              </p:par>
                              <p:par>
                                <p:cTn fill="hold" grpId="0" id="17" nodeType="withEffect" presetClass="entr" presetID="53" presetSubtype="16">
                                  <p:stCondLst>
                                    <p:cond delay="0"/>
                                  </p:stCondLst>
                                  <p:childTnLst>
                                    <p:set>
                                      <p:cBhvr>
                                        <p:cTn dur="1" fill="hold" id="18">
                                          <p:stCondLst>
                                            <p:cond delay="0"/>
                                          </p:stCondLst>
                                        </p:cTn>
                                        <p:tgtEl>
                                          <p:spTgt spid="1050168"/>
                                        </p:tgtEl>
                                        <p:attrNameLst>
                                          <p:attrName>style.visibility</p:attrName>
                                        </p:attrNameLst>
                                      </p:cBhvr>
                                      <p:to>
                                        <p:strVal val="visible"/>
                                      </p:to>
                                    </p:set>
                                    <p:anim calcmode="lin" valueType="num">
                                      <p:cBhvr>
                                        <p:cTn dur="500" fill="hold" id="19"/>
                                        <p:tgtEl>
                                          <p:spTgt spid="1050168"/>
                                        </p:tgtEl>
                                        <p:attrNameLst>
                                          <p:attrName>ppt_w</p:attrName>
                                        </p:attrNameLst>
                                      </p:cBhvr>
                                      <p:tavLst>
                                        <p:tav tm="0">
                                          <p:val>
                                            <p:fltVal val="0.0"/>
                                          </p:val>
                                        </p:tav>
                                        <p:tav tm="100000">
                                          <p:val>
                                            <p:strVal val="#ppt_w"/>
                                          </p:val>
                                        </p:tav>
                                      </p:tavLst>
                                    </p:anim>
                                    <p:anim calcmode="lin" valueType="num">
                                      <p:cBhvr>
                                        <p:cTn dur="500" fill="hold" id="20"/>
                                        <p:tgtEl>
                                          <p:spTgt spid="1050168"/>
                                        </p:tgtEl>
                                        <p:attrNameLst>
                                          <p:attrName>ppt_h</p:attrName>
                                        </p:attrNameLst>
                                      </p:cBhvr>
                                      <p:tavLst>
                                        <p:tav tm="0">
                                          <p:val>
                                            <p:fltVal val="0.0"/>
                                          </p:val>
                                        </p:tav>
                                        <p:tav tm="100000">
                                          <p:val>
                                            <p:strVal val="#ppt_h"/>
                                          </p:val>
                                        </p:tav>
                                      </p:tavLst>
                                    </p:anim>
                                    <p:animEffect transition="in" filter="fade">
                                      <p:cBhvr>
                                        <p:cTn dur="500" id="21"/>
                                        <p:tgtEl>
                                          <p:spTgt spid="1050168"/>
                                        </p:tgtEl>
                                      </p:cBhvr>
                                    </p:animEffect>
                                  </p:childTnLst>
                                </p:cTn>
                              </p:par>
                              <p:par>
                                <p:cTn fill="hold" grpId="0" id="22" nodeType="withEffect" presetClass="entr" presetID="53" presetSubtype="16">
                                  <p:stCondLst>
                                    <p:cond delay="0"/>
                                  </p:stCondLst>
                                  <p:childTnLst>
                                    <p:set>
                                      <p:cBhvr>
                                        <p:cTn dur="1" fill="hold" id="23">
                                          <p:stCondLst>
                                            <p:cond delay="0"/>
                                          </p:stCondLst>
                                        </p:cTn>
                                        <p:tgtEl>
                                          <p:spTgt spid="1050169"/>
                                        </p:tgtEl>
                                        <p:attrNameLst>
                                          <p:attrName>style.visibility</p:attrName>
                                        </p:attrNameLst>
                                      </p:cBhvr>
                                      <p:to>
                                        <p:strVal val="visible"/>
                                      </p:to>
                                    </p:set>
                                    <p:anim calcmode="lin" valueType="num">
                                      <p:cBhvr>
                                        <p:cTn dur="500" fill="hold" id="24"/>
                                        <p:tgtEl>
                                          <p:spTgt spid="1050169"/>
                                        </p:tgtEl>
                                        <p:attrNameLst>
                                          <p:attrName>ppt_w</p:attrName>
                                        </p:attrNameLst>
                                      </p:cBhvr>
                                      <p:tavLst>
                                        <p:tav tm="0">
                                          <p:val>
                                            <p:fltVal val="0.0"/>
                                          </p:val>
                                        </p:tav>
                                        <p:tav tm="100000">
                                          <p:val>
                                            <p:strVal val="#ppt_w"/>
                                          </p:val>
                                        </p:tav>
                                      </p:tavLst>
                                    </p:anim>
                                    <p:anim calcmode="lin" valueType="num">
                                      <p:cBhvr>
                                        <p:cTn dur="500" fill="hold" id="25"/>
                                        <p:tgtEl>
                                          <p:spTgt spid="1050169"/>
                                        </p:tgtEl>
                                        <p:attrNameLst>
                                          <p:attrName>ppt_h</p:attrName>
                                        </p:attrNameLst>
                                      </p:cBhvr>
                                      <p:tavLst>
                                        <p:tav tm="0">
                                          <p:val>
                                            <p:fltVal val="0.0"/>
                                          </p:val>
                                        </p:tav>
                                        <p:tav tm="100000">
                                          <p:val>
                                            <p:strVal val="#ppt_h"/>
                                          </p:val>
                                        </p:tav>
                                      </p:tavLst>
                                    </p:anim>
                                    <p:animEffect transition="in" filter="fade">
                                      <p:cBhvr>
                                        <p:cTn dur="500" id="26"/>
                                        <p:tgtEl>
                                          <p:spTgt spid="1050169"/>
                                        </p:tgtEl>
                                      </p:cBhvr>
                                    </p:animEffect>
                                  </p:childTnLst>
                                </p:cTn>
                              </p:par>
                            </p:childTnLst>
                          </p:cTn>
                        </p:par>
                        <p:par>
                          <p:cTn fill="hold" id="27">
                            <p:stCondLst>
                              <p:cond delay="1000"/>
                            </p:stCondLst>
                            <p:childTnLst>
                              <p:par>
                                <p:cTn fill="hold" grpId="0" id="28" nodeType="afterEffect" presetClass="entr" presetID="10" presetSubtype="0">
                                  <p:stCondLst>
                                    <p:cond delay="0"/>
                                  </p:stCondLst>
                                  <p:childTnLst>
                                    <p:set>
                                      <p:cBhvr>
                                        <p:cTn dur="1" fill="hold" id="29">
                                          <p:stCondLst>
                                            <p:cond delay="0"/>
                                          </p:stCondLst>
                                        </p:cTn>
                                        <p:tgtEl>
                                          <p:spTgt spid="1050167"/>
                                        </p:tgtEl>
                                        <p:attrNameLst>
                                          <p:attrName>style.visibility</p:attrName>
                                        </p:attrNameLst>
                                      </p:cBhvr>
                                      <p:to>
                                        <p:strVal val="visible"/>
                                      </p:to>
                                    </p:set>
                                    <p:animEffect transition="in" filter="fade">
                                      <p:cBhvr>
                                        <p:cTn dur="500" id="30"/>
                                        <p:tgtEl>
                                          <p:spTgt spid="1050167"/>
                                        </p:tgtEl>
                                      </p:cBhvr>
                                    </p:animEffect>
                                  </p:childTnLst>
                                </p:cTn>
                              </p:par>
                            </p:childTnLst>
                          </p:cTn>
                        </p:par>
                        <p:par>
                          <p:cTn fill="hold" id="31">
                            <p:stCondLst>
                              <p:cond delay="1500"/>
                            </p:stCondLst>
                            <p:childTnLst>
                              <p:par>
                                <p:cTn fill="hold" id="32" nodeType="afterEffect" presetClass="entr" presetID="31" presetSubtype="0">
                                  <p:stCondLst>
                                    <p:cond delay="0"/>
                                  </p:stCondLst>
                                  <p:childTnLst>
                                    <p:set>
                                      <p:cBhvr>
                                        <p:cTn dur="1" fill="hold" id="33">
                                          <p:stCondLst>
                                            <p:cond delay="0"/>
                                          </p:stCondLst>
                                        </p:cTn>
                                        <p:tgtEl>
                                          <p:spTgt spid="255"/>
                                        </p:tgtEl>
                                        <p:attrNameLst>
                                          <p:attrName>style.visibility</p:attrName>
                                        </p:attrNameLst>
                                      </p:cBhvr>
                                      <p:to>
                                        <p:strVal val="visible"/>
                                      </p:to>
                                    </p:set>
                                    <p:anim calcmode="lin" valueType="num">
                                      <p:cBhvr>
                                        <p:cTn dur="1000" fill="hold" id="34"/>
                                        <p:tgtEl>
                                          <p:spTgt spid="255"/>
                                        </p:tgtEl>
                                        <p:attrNameLst>
                                          <p:attrName>ppt_w</p:attrName>
                                        </p:attrNameLst>
                                      </p:cBhvr>
                                      <p:tavLst>
                                        <p:tav tm="0">
                                          <p:val>
                                            <p:fltVal val="0.0"/>
                                          </p:val>
                                        </p:tav>
                                        <p:tav tm="100000">
                                          <p:val>
                                            <p:strVal val="#ppt_w"/>
                                          </p:val>
                                        </p:tav>
                                      </p:tavLst>
                                    </p:anim>
                                    <p:anim calcmode="lin" valueType="num">
                                      <p:cBhvr>
                                        <p:cTn dur="1000" fill="hold" id="35"/>
                                        <p:tgtEl>
                                          <p:spTgt spid="255"/>
                                        </p:tgtEl>
                                        <p:attrNameLst>
                                          <p:attrName>ppt_h</p:attrName>
                                        </p:attrNameLst>
                                      </p:cBhvr>
                                      <p:tavLst>
                                        <p:tav tm="0">
                                          <p:val>
                                            <p:fltVal val="0.0"/>
                                          </p:val>
                                        </p:tav>
                                        <p:tav tm="100000">
                                          <p:val>
                                            <p:strVal val="#ppt_h"/>
                                          </p:val>
                                        </p:tav>
                                      </p:tavLst>
                                    </p:anim>
                                    <p:anim calcmode="lin" valueType="num">
                                      <p:cBhvr>
                                        <p:cTn dur="1000" fill="hold" id="36"/>
                                        <p:tgtEl>
                                          <p:spTgt spid="255"/>
                                        </p:tgtEl>
                                        <p:attrNameLst>
                                          <p:attrName>style.rotation</p:attrName>
                                        </p:attrNameLst>
                                      </p:cBhvr>
                                      <p:tavLst>
                                        <p:tav tm="0">
                                          <p:val>
                                            <p:fltVal val="90.0"/>
                                          </p:val>
                                        </p:tav>
                                        <p:tav tm="100000">
                                          <p:val>
                                            <p:fltVal val="0.0"/>
                                          </p:val>
                                        </p:tav>
                                      </p:tavLst>
                                    </p:anim>
                                    <p:animEffect transition="in" filter="fade">
                                      <p:cBhvr>
                                        <p:cTn dur="1000" id="37"/>
                                        <p:tgtEl>
                                          <p:spTgt spid="255"/>
                                        </p:tgtEl>
                                      </p:cBhvr>
                                    </p:animEffect>
                                  </p:childTnLst>
                                </p:cTn>
                              </p:par>
                            </p:childTnLst>
                          </p:cTn>
                        </p:par>
                        <p:par>
                          <p:cTn fill="hold" id="38">
                            <p:stCondLst>
                              <p:cond delay="2500"/>
                            </p:stCondLst>
                            <p:childTnLst>
                              <p:par>
                                <p:cTn fill="hold" grpId="0" id="39" nodeType="afterEffect" presetClass="entr" presetID="14" presetSubtype="10">
                                  <p:stCondLst>
                                    <p:cond delay="0"/>
                                  </p:stCondLst>
                                  <p:childTnLst>
                                    <p:set>
                                      <p:cBhvr>
                                        <p:cTn dur="1" fill="hold" id="40">
                                          <p:stCondLst>
                                            <p:cond delay="0"/>
                                          </p:stCondLst>
                                        </p:cTn>
                                        <p:tgtEl>
                                          <p:spTgt spid="1050299"/>
                                        </p:tgtEl>
                                        <p:attrNameLst>
                                          <p:attrName>style.visibility</p:attrName>
                                        </p:attrNameLst>
                                      </p:cBhvr>
                                      <p:to>
                                        <p:strVal val="visible"/>
                                      </p:to>
                                    </p:set>
                                    <p:animEffect transition="in" filter="randombar(horizontal)">
                                      <p:cBhvr>
                                        <p:cTn dur="500" id="41"/>
                                        <p:tgtEl>
                                          <p:spTgt spid="1050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167" grpId="0" animBg="1"/>
      <p:bldP spid="1050168" grpId="0" animBg="1"/>
      <p:bldP spid="1050169" grpId="0" animBg="1"/>
      <p:bldP spid="1050184" grpId="0" animBg="1"/>
      <p:bldP spid="1050185" grpId="0" animBg="1"/>
      <p:bldP spid="1050299"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257" name=""/>
        <p:cNvGrpSpPr/>
        <p:nvPr/>
      </p:nvGrpSpPr>
      <p:grpSpPr>
        <a:xfrm>
          <a:off x="0" y="0"/>
          <a:ext cx="0" cy="0"/>
          <a:chOff x="0" y="0"/>
          <a:chExt cx="0" cy="0"/>
        </a:xfrm>
      </p:grpSpPr>
      <p:grpSp>
        <p:nvGrpSpPr>
          <p:cNvPr id="258" name="Google Shape;992;p14"/>
          <p:cNvGrpSpPr/>
          <p:nvPr userDrawn="1"/>
        </p:nvGrpSpPr>
        <p:grpSpPr>
          <a:xfrm>
            <a:off x="395894" y="219519"/>
            <a:ext cx="11613234" cy="6240131"/>
            <a:chOff x="395894" y="219519"/>
            <a:chExt cx="8518865" cy="4788281"/>
          </a:xfrm>
        </p:grpSpPr>
        <p:sp>
          <p:nvSpPr>
            <p:cNvPr id="1050300"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59" name="Google Shape;994;p14"/>
            <p:cNvGrpSpPr/>
            <p:nvPr/>
          </p:nvGrpSpPr>
          <p:grpSpPr>
            <a:xfrm>
              <a:off x="8341543" y="2282008"/>
              <a:ext cx="569676" cy="380612"/>
              <a:chOff x="8341543" y="2282008"/>
              <a:chExt cx="569676" cy="380612"/>
            </a:xfrm>
          </p:grpSpPr>
          <p:sp>
            <p:nvSpPr>
              <p:cNvPr id="1050301"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02"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303"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60" name="Google Shape;998;p14"/>
            <p:cNvGrpSpPr/>
            <p:nvPr/>
          </p:nvGrpSpPr>
          <p:grpSpPr>
            <a:xfrm>
              <a:off x="8341543" y="1721094"/>
              <a:ext cx="569676" cy="380612"/>
              <a:chOff x="8341543" y="1721094"/>
              <a:chExt cx="569676" cy="380612"/>
            </a:xfrm>
          </p:grpSpPr>
          <p:sp>
            <p:nvSpPr>
              <p:cNvPr id="1050304"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05"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61" name="Google Shape;1001;p14"/>
            <p:cNvGrpSpPr/>
            <p:nvPr/>
          </p:nvGrpSpPr>
          <p:grpSpPr>
            <a:xfrm>
              <a:off x="8346273" y="1183592"/>
              <a:ext cx="568486" cy="388014"/>
              <a:chOff x="8346273" y="1183592"/>
              <a:chExt cx="568486" cy="388014"/>
            </a:xfrm>
          </p:grpSpPr>
          <p:sp>
            <p:nvSpPr>
              <p:cNvPr id="1050306"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07"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62" name="Google Shape;1004;p14"/>
            <p:cNvGrpSpPr/>
            <p:nvPr/>
          </p:nvGrpSpPr>
          <p:grpSpPr>
            <a:xfrm>
              <a:off x="8341543" y="606635"/>
              <a:ext cx="569676" cy="388014"/>
              <a:chOff x="8341543" y="606635"/>
              <a:chExt cx="569676" cy="388014"/>
            </a:xfrm>
          </p:grpSpPr>
          <p:sp>
            <p:nvSpPr>
              <p:cNvPr id="1050308"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09"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63" name="Google Shape;1007;p14"/>
            <p:cNvGrpSpPr/>
            <p:nvPr/>
          </p:nvGrpSpPr>
          <p:grpSpPr>
            <a:xfrm>
              <a:off x="8341543" y="2842933"/>
              <a:ext cx="569676" cy="380612"/>
              <a:chOff x="8341543" y="2282008"/>
              <a:chExt cx="569676" cy="380612"/>
            </a:xfrm>
          </p:grpSpPr>
          <p:sp>
            <p:nvSpPr>
              <p:cNvPr id="1050310"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11"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64" name="Google Shape;1010;p14"/>
            <p:cNvGrpSpPr/>
            <p:nvPr/>
          </p:nvGrpSpPr>
          <p:grpSpPr>
            <a:xfrm>
              <a:off x="8341543" y="3403858"/>
              <a:ext cx="569676" cy="380612"/>
              <a:chOff x="8341543" y="2282008"/>
              <a:chExt cx="569676" cy="380612"/>
            </a:xfrm>
          </p:grpSpPr>
          <p:sp>
            <p:nvSpPr>
              <p:cNvPr id="1050312"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13"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314"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15"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0316"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17"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18"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19"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0"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1"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2"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3"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4"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5"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6"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7"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8"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29"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0"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1"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2"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3"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4"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5"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6"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7"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8"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39"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0"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1"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2"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3"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4"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5"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6"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7"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8"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49"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0"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1"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2"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3"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4"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5"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6"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7"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8"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59"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360"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333" name=""/>
        <p:cNvGrpSpPr/>
        <p:nvPr/>
      </p:nvGrpSpPr>
      <p:grpSpPr>
        <a:xfrm>
          <a:off x="0" y="0"/>
          <a:ext cx="0" cy="0"/>
          <a:chOff x="0" y="0"/>
          <a:chExt cx="0" cy="0"/>
        </a:xfrm>
      </p:grpSpPr>
      <p:grpSp>
        <p:nvGrpSpPr>
          <p:cNvPr id="334" name="Google Shape;992;p14"/>
          <p:cNvGrpSpPr/>
          <p:nvPr userDrawn="1"/>
        </p:nvGrpSpPr>
        <p:grpSpPr>
          <a:xfrm>
            <a:off x="395894" y="219519"/>
            <a:ext cx="11613234" cy="6240131"/>
            <a:chOff x="395894" y="219519"/>
            <a:chExt cx="8518865" cy="4788281"/>
          </a:xfrm>
        </p:grpSpPr>
        <p:sp>
          <p:nvSpPr>
            <p:cNvPr id="1051041"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35" name="Google Shape;994;p14"/>
            <p:cNvGrpSpPr/>
            <p:nvPr/>
          </p:nvGrpSpPr>
          <p:grpSpPr>
            <a:xfrm>
              <a:off x="8341543" y="2282008"/>
              <a:ext cx="569676" cy="380612"/>
              <a:chOff x="8341543" y="2282008"/>
              <a:chExt cx="569676" cy="380612"/>
            </a:xfrm>
          </p:grpSpPr>
          <p:sp>
            <p:nvSpPr>
              <p:cNvPr id="1051042"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43"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044"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36" name="Google Shape;998;p14"/>
            <p:cNvGrpSpPr/>
            <p:nvPr/>
          </p:nvGrpSpPr>
          <p:grpSpPr>
            <a:xfrm>
              <a:off x="8341543" y="1721094"/>
              <a:ext cx="569676" cy="380612"/>
              <a:chOff x="8341543" y="1721094"/>
              <a:chExt cx="569676" cy="380612"/>
            </a:xfrm>
          </p:grpSpPr>
          <p:sp>
            <p:nvSpPr>
              <p:cNvPr id="1051045"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46"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37" name="Google Shape;1001;p14"/>
            <p:cNvGrpSpPr/>
            <p:nvPr/>
          </p:nvGrpSpPr>
          <p:grpSpPr>
            <a:xfrm>
              <a:off x="8346273" y="1183592"/>
              <a:ext cx="568486" cy="388014"/>
              <a:chOff x="8346273" y="1183592"/>
              <a:chExt cx="568486" cy="388014"/>
            </a:xfrm>
          </p:grpSpPr>
          <p:sp>
            <p:nvSpPr>
              <p:cNvPr id="1051047"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48"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38" name="Google Shape;1004;p14"/>
            <p:cNvGrpSpPr/>
            <p:nvPr/>
          </p:nvGrpSpPr>
          <p:grpSpPr>
            <a:xfrm>
              <a:off x="8341543" y="606635"/>
              <a:ext cx="569676" cy="388014"/>
              <a:chOff x="8341543" y="606635"/>
              <a:chExt cx="569676" cy="388014"/>
            </a:xfrm>
          </p:grpSpPr>
          <p:sp>
            <p:nvSpPr>
              <p:cNvPr id="1051049"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50"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39" name="Google Shape;1007;p14"/>
            <p:cNvGrpSpPr/>
            <p:nvPr/>
          </p:nvGrpSpPr>
          <p:grpSpPr>
            <a:xfrm>
              <a:off x="8341543" y="2842933"/>
              <a:ext cx="569676" cy="380612"/>
              <a:chOff x="8341543" y="2282008"/>
              <a:chExt cx="569676" cy="380612"/>
            </a:xfrm>
          </p:grpSpPr>
          <p:sp>
            <p:nvSpPr>
              <p:cNvPr id="1051051"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52"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40" name="Google Shape;1010;p14"/>
            <p:cNvGrpSpPr/>
            <p:nvPr/>
          </p:nvGrpSpPr>
          <p:grpSpPr>
            <a:xfrm>
              <a:off x="8341543" y="3403858"/>
              <a:ext cx="569676" cy="380612"/>
              <a:chOff x="8341543" y="2282008"/>
              <a:chExt cx="569676" cy="380612"/>
            </a:xfrm>
          </p:grpSpPr>
          <p:sp>
            <p:nvSpPr>
              <p:cNvPr id="1051053"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54"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055"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56"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grpSp>
        <p:nvGrpSpPr>
          <p:cNvPr id="341" name="Google Shape;1016;p14"/>
          <p:cNvGrpSpPr/>
          <p:nvPr userDrawn="1"/>
        </p:nvGrpSpPr>
        <p:grpSpPr>
          <a:xfrm>
            <a:off x="989192" y="5645930"/>
            <a:ext cx="615189" cy="535538"/>
            <a:chOff x="2495125" y="2142250"/>
            <a:chExt cx="444275" cy="398525"/>
          </a:xfrm>
        </p:grpSpPr>
        <p:sp>
          <p:nvSpPr>
            <p:cNvPr id="1051057" name="Google Shape;1017;p14"/>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58" name="Google Shape;1018;p14"/>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42" name="Google Shape;1019;p14"/>
          <p:cNvGrpSpPr/>
          <p:nvPr userDrawn="1"/>
        </p:nvGrpSpPr>
        <p:grpSpPr>
          <a:xfrm>
            <a:off x="10177821" y="427685"/>
            <a:ext cx="403468" cy="378112"/>
            <a:chOff x="3243875" y="2372825"/>
            <a:chExt cx="291375" cy="281375"/>
          </a:xfrm>
        </p:grpSpPr>
        <p:sp>
          <p:nvSpPr>
            <p:cNvPr id="1051059" name="Google Shape;1020;p14"/>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0" name="Google Shape;1021;p14"/>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1" name="Google Shape;1022;p14"/>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2" name="Google Shape;1023;p14"/>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3" name="Google Shape;1024;p14"/>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4" name="Google Shape;1025;p14"/>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5" name="Google Shape;1026;p14"/>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6" name="Google Shape;1027;p14"/>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7" name="Google Shape;1028;p14"/>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68" name="Google Shape;1029;p14"/>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43" name="Google Shape;1030;p14"/>
          <p:cNvGrpSpPr/>
          <p:nvPr userDrawn="1"/>
        </p:nvGrpSpPr>
        <p:grpSpPr>
          <a:xfrm>
            <a:off x="11004071" y="1043373"/>
            <a:ext cx="230796" cy="226531"/>
            <a:chOff x="4954425" y="2036375"/>
            <a:chExt cx="166675" cy="168575"/>
          </a:xfrm>
        </p:grpSpPr>
        <p:sp>
          <p:nvSpPr>
            <p:cNvPr id="1051069" name="Google Shape;1031;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0" name="Google Shape;1032;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071" name="Google Shape;1033;p14"/>
          <p:cNvSpPr/>
          <p:nvPr userDrawn="1"/>
        </p:nvSpPr>
        <p:spPr>
          <a:xfrm>
            <a:off x="2054612" y="6264683"/>
            <a:ext cx="164953" cy="109117"/>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2" name="Google Shape;1034;p14"/>
          <p:cNvSpPr/>
          <p:nvPr userDrawn="1"/>
        </p:nvSpPr>
        <p:spPr>
          <a:xfrm>
            <a:off x="10995521" y="6181468"/>
            <a:ext cx="120469" cy="8321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44" name="Google Shape;1035;p14"/>
          <p:cNvGrpSpPr/>
          <p:nvPr userDrawn="1"/>
        </p:nvGrpSpPr>
        <p:grpSpPr>
          <a:xfrm>
            <a:off x="817359" y="5192331"/>
            <a:ext cx="230796" cy="226531"/>
            <a:chOff x="4954425" y="2036375"/>
            <a:chExt cx="166675" cy="168575"/>
          </a:xfrm>
        </p:grpSpPr>
        <p:sp>
          <p:nvSpPr>
            <p:cNvPr id="1051073" name="Google Shape;1036;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4" name="Google Shape;1037;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075"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6"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7"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8"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79"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0"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1"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2"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3"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4"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5"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6"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7"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8"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89"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0"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1"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2"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3"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4"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5"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6"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7"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8"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099"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0"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1"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2"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3"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4"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5"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6"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7"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8"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09"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0"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1"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2"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3"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4"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5"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6"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7"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8"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19"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45" name="Google Shape;2356;p30"/>
          <p:cNvGrpSpPr/>
          <p:nvPr userDrawn="1"/>
        </p:nvGrpSpPr>
        <p:grpSpPr>
          <a:xfrm>
            <a:off x="745412" y="1491606"/>
            <a:ext cx="9867486" cy="4773077"/>
            <a:chOff x="623255" y="927125"/>
            <a:chExt cx="7691377" cy="3871900"/>
          </a:xfrm>
          <a:solidFill>
            <a:srgbClr val="F35757"/>
          </a:solidFill>
        </p:grpSpPr>
        <p:sp>
          <p:nvSpPr>
            <p:cNvPr id="1051120" name="Google Shape;2357;p30"/>
            <p:cNvSpPr/>
            <p:nvPr/>
          </p:nvSpPr>
          <p:spPr>
            <a:xfrm>
              <a:off x="2977025" y="927125"/>
              <a:ext cx="3134100" cy="14817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46" name="Google Shape;2358;p30"/>
            <p:cNvGrpSpPr/>
            <p:nvPr/>
          </p:nvGrpSpPr>
          <p:grpSpPr>
            <a:xfrm>
              <a:off x="623255" y="973375"/>
              <a:ext cx="7691377" cy="3825650"/>
              <a:chOff x="623255" y="973375"/>
              <a:chExt cx="7691377" cy="3825650"/>
            </a:xfrm>
            <a:grpFill/>
          </p:grpSpPr>
          <p:sp>
            <p:nvSpPr>
              <p:cNvPr id="1051121" name="Google Shape;2359;p30"/>
              <p:cNvSpPr/>
              <p:nvPr/>
            </p:nvSpPr>
            <p:spPr>
              <a:xfrm>
                <a:off x="623255" y="973375"/>
                <a:ext cx="7691377" cy="3825650"/>
              </a:xfrm>
              <a:custGeom>
                <a:avLst/>
                <a:ah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122" name="Google Shape;2360;p30"/>
              <p:cNvSpPr/>
              <p:nvPr/>
            </p:nvSpPr>
            <p:spPr>
              <a:xfrm>
                <a:off x="1878425" y="11851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123" name="Google Shape;2361;p30"/>
              <p:cNvSpPr/>
              <p:nvPr/>
            </p:nvSpPr>
            <p:spPr>
              <a:xfrm>
                <a:off x="5585525" y="32313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grpSp>
        <p:nvGrpSpPr>
          <p:cNvPr id="347" name="Google Shape;447;p27"/>
          <p:cNvGrpSpPr/>
          <p:nvPr userDrawn="1"/>
        </p:nvGrpSpPr>
        <p:grpSpPr>
          <a:xfrm>
            <a:off x="8391927" y="4047629"/>
            <a:ext cx="2301388" cy="1593766"/>
            <a:chOff x="4799733" y="3457797"/>
            <a:chExt cx="2301388" cy="1593766"/>
          </a:xfrm>
        </p:grpSpPr>
        <p:sp>
          <p:nvSpPr>
            <p:cNvPr id="1051124" name="Google Shape;448;p27"/>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25" name="Google Shape;449;p27"/>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26" name="Google Shape;450;p27"/>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27" name="Google Shape;451;p27"/>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28" name="Google Shape;452;p27"/>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29" name="Google Shape;453;p27"/>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0" name="Google Shape;454;p27"/>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1" name="Google Shape;455;p27"/>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2" name="Google Shape;456;p27"/>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3" name="Google Shape;457;p27"/>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4" name="Google Shape;458;p27"/>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5" name="Google Shape;459;p27"/>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6" name="Google Shape;460;p27"/>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7" name="Google Shape;461;p27"/>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8" name="Google Shape;462;p27"/>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39" name="Google Shape;463;p27"/>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0" name="Google Shape;464;p27"/>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1" name="Google Shape;465;p27"/>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2" name="Google Shape;466;p27"/>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3" name="Google Shape;467;p27"/>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4" name="Google Shape;468;p27"/>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5" name="Google Shape;469;p27"/>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6" name="Google Shape;470;p27"/>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7" name="Google Shape;471;p27"/>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8" name="Google Shape;472;p27"/>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49" name="Google Shape;473;p27"/>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0" name="Google Shape;474;p27"/>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1" name="Google Shape;475;p27"/>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2" name="Google Shape;476;p27"/>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3" name="Google Shape;477;p27"/>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4" name="Google Shape;478;p27"/>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5" name="Google Shape;479;p27"/>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6" name="Google Shape;480;p27"/>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7" name="Google Shape;481;p27"/>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58" name="Google Shape;482;p27"/>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159" name="Google Shape;483;p27"/>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0" name="Google Shape;484;p27"/>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1" name="Google Shape;485;p27"/>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2" name="Google Shape;486;p27"/>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3" name="Google Shape;487;p27"/>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4" name="Google Shape;488;p27"/>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5" name="Google Shape;489;p27"/>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6" name="Google Shape;490;p27"/>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7" name="Google Shape;491;p27"/>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8" name="Google Shape;492;p27"/>
            <p:cNvSpPr/>
            <p:nvPr/>
          </p:nvSpPr>
          <p:spPr>
            <a:xfrm>
              <a:off x="564583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69" name="Google Shape;493;p27"/>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0" name="Google Shape;494;p27"/>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1" name="Google Shape;495;p27"/>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2" name="Google Shape;496;p27"/>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3" name="Google Shape;497;p27"/>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4" name="Google Shape;498;p27"/>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5" name="Google Shape;499;p27"/>
            <p:cNvSpPr/>
            <p:nvPr/>
          </p:nvSpPr>
          <p:spPr>
            <a:xfrm>
              <a:off x="5604409" y="4254476"/>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6" name="Google Shape;500;p27"/>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7" name="Google Shape;501;p27"/>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8" name="Google Shape;502;p27"/>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79" name="Google Shape;503;p27"/>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48" name="Group 291"/>
          <p:cNvGrpSpPr/>
          <p:nvPr userDrawn="1"/>
        </p:nvGrpSpPr>
        <p:grpSpPr>
          <a:xfrm>
            <a:off x="1598355" y="3608289"/>
            <a:ext cx="2204156" cy="2018295"/>
            <a:chOff x="1598355" y="3608289"/>
            <a:chExt cx="2204156" cy="2018295"/>
          </a:xfrm>
        </p:grpSpPr>
        <p:grpSp>
          <p:nvGrpSpPr>
            <p:cNvPr id="349" name="Google Shape;505;p27"/>
            <p:cNvGrpSpPr/>
            <p:nvPr/>
          </p:nvGrpSpPr>
          <p:grpSpPr>
            <a:xfrm>
              <a:off x="1598355" y="4368136"/>
              <a:ext cx="868990" cy="1258447"/>
              <a:chOff x="3235834" y="3793115"/>
              <a:chExt cx="868990" cy="1258447"/>
            </a:xfrm>
          </p:grpSpPr>
          <p:sp>
            <p:nvSpPr>
              <p:cNvPr id="1051180" name="Google Shape;506;p27"/>
              <p:cNvSpPr/>
              <p:nvPr/>
            </p:nvSpPr>
            <p:spPr>
              <a:xfrm>
                <a:off x="3236476" y="3795496"/>
                <a:ext cx="868347" cy="1256066"/>
              </a:xfrm>
              <a:custGeom>
                <a:avLst/>
                <a:ah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50" name="Google Shape;507;p27"/>
              <p:cNvGrpSpPr/>
              <p:nvPr/>
            </p:nvGrpSpPr>
            <p:grpSpPr>
              <a:xfrm>
                <a:off x="3235834" y="3793115"/>
                <a:ext cx="865418" cy="1258447"/>
                <a:chOff x="3235834" y="3793115"/>
                <a:chExt cx="865418" cy="1258447"/>
              </a:xfrm>
            </p:grpSpPr>
            <p:sp>
              <p:nvSpPr>
                <p:cNvPr id="1051181" name="Google Shape;508;p27"/>
                <p:cNvSpPr/>
                <p:nvPr/>
              </p:nvSpPr>
              <p:spPr>
                <a:xfrm>
                  <a:off x="3235834" y="3793115"/>
                  <a:ext cx="865418" cy="389985"/>
                </a:xfrm>
                <a:custGeom>
                  <a:avLst/>
                  <a:ah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2" name="Google Shape;509;p27"/>
                <p:cNvSpPr/>
                <p:nvPr/>
              </p:nvSpPr>
              <p:spPr>
                <a:xfrm>
                  <a:off x="3306725" y="3905262"/>
                  <a:ext cx="719118" cy="182888"/>
                </a:xfrm>
                <a:custGeom>
                  <a:avLst/>
                  <a:ah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3" name="Google Shape;510;p27"/>
                <p:cNvSpPr/>
                <p:nvPr/>
              </p:nvSpPr>
              <p:spPr>
                <a:xfrm>
                  <a:off x="3309654" y="4261478"/>
                  <a:ext cx="146355" cy="143426"/>
                </a:xfrm>
                <a:custGeom>
                  <a:avLst/>
                  <a:ah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4" name="Google Shape;511;p27"/>
                <p:cNvSpPr/>
                <p:nvPr/>
              </p:nvSpPr>
              <p:spPr>
                <a:xfrm>
                  <a:off x="3501275" y="4261478"/>
                  <a:ext cx="143426" cy="143426"/>
                </a:xfrm>
                <a:custGeom>
                  <a:avLst/>
                  <a:ah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5" name="Google Shape;512;p27"/>
                <p:cNvSpPr/>
                <p:nvPr/>
              </p:nvSpPr>
              <p:spPr>
                <a:xfrm>
                  <a:off x="3693670" y="4261478"/>
                  <a:ext cx="143426" cy="143426"/>
                </a:xfrm>
                <a:custGeom>
                  <a:avLst/>
                  <a:ah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6" name="Google Shape;513;p27"/>
                <p:cNvSpPr/>
                <p:nvPr/>
              </p:nvSpPr>
              <p:spPr>
                <a:xfrm>
                  <a:off x="3309654" y="4453872"/>
                  <a:ext cx="146355" cy="143426"/>
                </a:xfrm>
                <a:custGeom>
                  <a:avLst/>
                  <a:ah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7" name="Google Shape;514;p27"/>
                <p:cNvSpPr/>
                <p:nvPr/>
              </p:nvSpPr>
              <p:spPr>
                <a:xfrm>
                  <a:off x="3501275" y="4453872"/>
                  <a:ext cx="143426" cy="143426"/>
                </a:xfrm>
                <a:custGeom>
                  <a:avLst/>
                  <a:ah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8" name="Google Shape;515;p27"/>
                <p:cNvSpPr/>
                <p:nvPr/>
              </p:nvSpPr>
              <p:spPr>
                <a:xfrm>
                  <a:off x="3693670" y="4453872"/>
                  <a:ext cx="143426" cy="143426"/>
                </a:xfrm>
                <a:custGeom>
                  <a:avLst/>
                  <a:ah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89" name="Google Shape;516;p27"/>
                <p:cNvSpPr/>
                <p:nvPr/>
              </p:nvSpPr>
              <p:spPr>
                <a:xfrm>
                  <a:off x="3309654" y="4645549"/>
                  <a:ext cx="146355" cy="146355"/>
                </a:xfrm>
                <a:custGeom>
                  <a:avLst/>
                  <a:ah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0" name="Google Shape;517;p27"/>
                <p:cNvSpPr/>
                <p:nvPr/>
              </p:nvSpPr>
              <p:spPr>
                <a:xfrm>
                  <a:off x="3501275" y="4645549"/>
                  <a:ext cx="143426" cy="146355"/>
                </a:xfrm>
                <a:custGeom>
                  <a:avLst/>
                  <a:ah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1" name="Google Shape;518;p27"/>
                <p:cNvSpPr/>
                <p:nvPr/>
              </p:nvSpPr>
              <p:spPr>
                <a:xfrm>
                  <a:off x="3693670" y="4645549"/>
                  <a:ext cx="143426" cy="146355"/>
                </a:xfrm>
                <a:custGeom>
                  <a:avLst/>
                  <a:ah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2" name="Google Shape;519;p27"/>
                <p:cNvSpPr/>
                <p:nvPr/>
              </p:nvSpPr>
              <p:spPr>
                <a:xfrm>
                  <a:off x="3309654" y="4840873"/>
                  <a:ext cx="146355" cy="143426"/>
                </a:xfrm>
                <a:custGeom>
                  <a:avLst/>
                  <a:ah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3" name="Google Shape;520;p27"/>
                <p:cNvSpPr/>
                <p:nvPr/>
              </p:nvSpPr>
              <p:spPr>
                <a:xfrm>
                  <a:off x="3501275" y="4840873"/>
                  <a:ext cx="143426" cy="143426"/>
                </a:xfrm>
                <a:custGeom>
                  <a:avLst/>
                  <a:ah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4" name="Google Shape;521;p27"/>
                <p:cNvSpPr/>
                <p:nvPr/>
              </p:nvSpPr>
              <p:spPr>
                <a:xfrm>
                  <a:off x="3693670" y="4840873"/>
                  <a:ext cx="143426" cy="143426"/>
                </a:xfrm>
                <a:custGeom>
                  <a:avLst/>
                  <a:ah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5" name="Google Shape;522;p27"/>
                <p:cNvSpPr/>
                <p:nvPr/>
              </p:nvSpPr>
              <p:spPr>
                <a:xfrm>
                  <a:off x="3855335" y="4185426"/>
                  <a:ext cx="243685" cy="866136"/>
                </a:xfrm>
                <a:custGeom>
                  <a:avLst/>
                  <a:ah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6" name="Google Shape;523;p27"/>
                <p:cNvSpPr/>
                <p:nvPr/>
              </p:nvSpPr>
              <p:spPr>
                <a:xfrm>
                  <a:off x="3855335" y="3793115"/>
                  <a:ext cx="243685" cy="389985"/>
                </a:xfrm>
                <a:custGeom>
                  <a:avLst/>
                  <a:ah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7" name="Google Shape;524;p27"/>
                <p:cNvSpPr/>
                <p:nvPr/>
              </p:nvSpPr>
              <p:spPr>
                <a:xfrm>
                  <a:off x="3855335" y="3905262"/>
                  <a:ext cx="170508" cy="182888"/>
                </a:xfrm>
                <a:custGeom>
                  <a:avLst/>
                  <a:ah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8" name="Google Shape;525;p27"/>
                <p:cNvSpPr/>
                <p:nvPr/>
              </p:nvSpPr>
              <p:spPr>
                <a:xfrm>
                  <a:off x="3723681" y="3945499"/>
                  <a:ext cx="35870" cy="100260"/>
                </a:xfrm>
                <a:custGeom>
                  <a:avLst/>
                  <a:ah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199" name="Google Shape;526;p27"/>
                <p:cNvSpPr/>
                <p:nvPr/>
              </p:nvSpPr>
              <p:spPr>
                <a:xfrm>
                  <a:off x="3764636" y="3944007"/>
                  <a:ext cx="63671" cy="102471"/>
                </a:xfrm>
                <a:custGeom>
                  <a:avLst/>
                  <a:ah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0" name="Google Shape;527;p27"/>
                <p:cNvSpPr/>
                <p:nvPr/>
              </p:nvSpPr>
              <p:spPr>
                <a:xfrm>
                  <a:off x="3829745" y="3991539"/>
                  <a:ext cx="65882" cy="57149"/>
                </a:xfrm>
                <a:custGeom>
                  <a:avLst/>
                  <a:ah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1" name="Google Shape;528;p27"/>
                <p:cNvSpPr/>
                <p:nvPr/>
              </p:nvSpPr>
              <p:spPr>
                <a:xfrm>
                  <a:off x="3901430" y="3946218"/>
                  <a:ext cx="60023" cy="100260"/>
                </a:xfrm>
                <a:custGeom>
                  <a:avLst/>
                  <a:ah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2" name="Google Shape;529;p27"/>
                <p:cNvSpPr/>
                <p:nvPr/>
              </p:nvSpPr>
              <p:spPr>
                <a:xfrm>
                  <a:off x="3885346" y="4261478"/>
                  <a:ext cx="143426" cy="143426"/>
                </a:xfrm>
                <a:custGeom>
                  <a:avLst/>
                  <a:ah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3" name="Google Shape;530;p27"/>
                <p:cNvSpPr/>
                <p:nvPr/>
              </p:nvSpPr>
              <p:spPr>
                <a:xfrm>
                  <a:off x="3885346" y="4453872"/>
                  <a:ext cx="143426" cy="143426"/>
                </a:xfrm>
                <a:custGeom>
                  <a:avLst/>
                  <a:ah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4" name="Google Shape;531;p27"/>
                <p:cNvSpPr/>
                <p:nvPr/>
              </p:nvSpPr>
              <p:spPr>
                <a:xfrm>
                  <a:off x="3885346" y="4645549"/>
                  <a:ext cx="143426" cy="338750"/>
                </a:xfrm>
                <a:custGeom>
                  <a:avLst/>
                  <a:ah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
          <p:nvSpPr>
            <p:cNvPr id="1051205" name="Google Shape;532;p27"/>
            <p:cNvSpPr/>
            <p:nvPr/>
          </p:nvSpPr>
          <p:spPr>
            <a:xfrm>
              <a:off x="2415510" y="3608289"/>
              <a:ext cx="278008" cy="1899077"/>
            </a:xfrm>
            <a:custGeom>
              <a:avLst/>
              <a:ahLst/>
              <a:rect l="l" t="t" r="r" b="b"/>
              <a:pathLst>
                <a:path w="5030" h="34360" extrusionOk="0">
                  <a:moveTo>
                    <a:pt x="1" y="1"/>
                  </a:moveTo>
                  <a:lnTo>
                    <a:pt x="1" y="34359"/>
                  </a:lnTo>
                  <a:lnTo>
                    <a:pt x="5030" y="34359"/>
                  </a:lnTo>
                  <a:lnTo>
                    <a:pt x="5030" y="1"/>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6" name="Google Shape;533;p27"/>
            <p:cNvSpPr/>
            <p:nvPr/>
          </p:nvSpPr>
          <p:spPr>
            <a:xfrm>
              <a:off x="2653282" y="3608289"/>
              <a:ext cx="40237" cy="1899077"/>
            </a:xfrm>
            <a:custGeom>
              <a:avLst/>
              <a:ahLst/>
              <a:rect l="l" t="t" r="r" b="b"/>
              <a:pathLst>
                <a:path w="728" h="34360" extrusionOk="0">
                  <a:moveTo>
                    <a:pt x="0" y="1"/>
                  </a:moveTo>
                  <a:lnTo>
                    <a:pt x="0" y="34359"/>
                  </a:lnTo>
                  <a:lnTo>
                    <a:pt x="728" y="34359"/>
                  </a:lnTo>
                  <a:lnTo>
                    <a:pt x="728"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7" name="Google Shape;534;p27"/>
            <p:cNvSpPr/>
            <p:nvPr/>
          </p:nvSpPr>
          <p:spPr>
            <a:xfrm>
              <a:off x="2510630" y="3669749"/>
              <a:ext cx="182888" cy="8843"/>
            </a:xfrm>
            <a:custGeom>
              <a:avLst/>
              <a:ahLst/>
              <a:rect l="l" t="t" r="r" b="b"/>
              <a:pathLst>
                <a:path w="3309" h="160" extrusionOk="0">
                  <a:moveTo>
                    <a:pt x="0" y="1"/>
                  </a:moveTo>
                  <a:lnTo>
                    <a:pt x="0" y="159"/>
                  </a:lnTo>
                  <a:lnTo>
                    <a:pt x="3309" y="159"/>
                  </a:lnTo>
                  <a:lnTo>
                    <a:pt x="330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8" name="Google Shape;535;p27"/>
            <p:cNvSpPr/>
            <p:nvPr/>
          </p:nvSpPr>
          <p:spPr>
            <a:xfrm>
              <a:off x="2571316" y="3745856"/>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09" name="Google Shape;536;p27"/>
            <p:cNvSpPr/>
            <p:nvPr/>
          </p:nvSpPr>
          <p:spPr>
            <a:xfrm>
              <a:off x="2571316" y="3848990"/>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0" name="Google Shape;537;p27"/>
            <p:cNvSpPr/>
            <p:nvPr/>
          </p:nvSpPr>
          <p:spPr>
            <a:xfrm>
              <a:off x="2571316" y="3955771"/>
              <a:ext cx="122202" cy="9562"/>
            </a:xfrm>
            <a:custGeom>
              <a:avLst/>
              <a:ahLst/>
              <a:rect l="l" t="t" r="r" b="b"/>
              <a:pathLst>
                <a:path w="2211" h="173" extrusionOk="0">
                  <a:moveTo>
                    <a:pt x="1" y="1"/>
                  </a:moveTo>
                  <a:lnTo>
                    <a:pt x="1" y="173"/>
                  </a:lnTo>
                  <a:lnTo>
                    <a:pt x="2211" y="173"/>
                  </a:lnTo>
                  <a:lnTo>
                    <a:pt x="2211"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1" name="Google Shape;538;p27"/>
            <p:cNvSpPr/>
            <p:nvPr/>
          </p:nvSpPr>
          <p:spPr>
            <a:xfrm>
              <a:off x="2571316" y="4120365"/>
              <a:ext cx="122202" cy="9562"/>
            </a:xfrm>
            <a:custGeom>
              <a:avLst/>
              <a:ahLst/>
              <a:rect l="l" t="t" r="r" b="b"/>
              <a:pathLst>
                <a:path w="2211" h="173" extrusionOk="0">
                  <a:moveTo>
                    <a:pt x="1" y="0"/>
                  </a:moveTo>
                  <a:lnTo>
                    <a:pt x="1" y="173"/>
                  </a:lnTo>
                  <a:lnTo>
                    <a:pt x="2211" y="173"/>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2" name="Google Shape;539;p27"/>
            <p:cNvSpPr/>
            <p:nvPr/>
          </p:nvSpPr>
          <p:spPr>
            <a:xfrm>
              <a:off x="2571316" y="4227147"/>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3" name="Google Shape;540;p27"/>
            <p:cNvSpPr/>
            <p:nvPr/>
          </p:nvSpPr>
          <p:spPr>
            <a:xfrm>
              <a:off x="2571316" y="4333984"/>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4" name="Google Shape;541;p27"/>
            <p:cNvSpPr/>
            <p:nvPr/>
          </p:nvSpPr>
          <p:spPr>
            <a:xfrm>
              <a:off x="2571316" y="4495649"/>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5" name="Google Shape;542;p27"/>
            <p:cNvSpPr/>
            <p:nvPr/>
          </p:nvSpPr>
          <p:spPr>
            <a:xfrm>
              <a:off x="2571316" y="4598782"/>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6" name="Google Shape;543;p27"/>
            <p:cNvSpPr/>
            <p:nvPr/>
          </p:nvSpPr>
          <p:spPr>
            <a:xfrm>
              <a:off x="2571316" y="4705564"/>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7" name="Google Shape;544;p27"/>
            <p:cNvSpPr/>
            <p:nvPr/>
          </p:nvSpPr>
          <p:spPr>
            <a:xfrm>
              <a:off x="2571316" y="4867229"/>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8" name="Google Shape;545;p27"/>
            <p:cNvSpPr/>
            <p:nvPr/>
          </p:nvSpPr>
          <p:spPr>
            <a:xfrm>
              <a:off x="2571316" y="4974010"/>
              <a:ext cx="122202" cy="8843"/>
            </a:xfrm>
            <a:custGeom>
              <a:avLst/>
              <a:ahLst/>
              <a:rect l="l" t="t" r="r" b="b"/>
              <a:pathLst>
                <a:path w="2211" h="160" extrusionOk="0">
                  <a:moveTo>
                    <a:pt x="1" y="1"/>
                  </a:moveTo>
                  <a:lnTo>
                    <a:pt x="1" y="160"/>
                  </a:lnTo>
                  <a:lnTo>
                    <a:pt x="2211" y="160"/>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19" name="Google Shape;546;p27"/>
            <p:cNvSpPr/>
            <p:nvPr/>
          </p:nvSpPr>
          <p:spPr>
            <a:xfrm>
              <a:off x="2571316" y="5080847"/>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0" name="Google Shape;547;p27"/>
            <p:cNvSpPr/>
            <p:nvPr/>
          </p:nvSpPr>
          <p:spPr>
            <a:xfrm>
              <a:off x="2571316" y="5242512"/>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1" name="Google Shape;548;p27"/>
            <p:cNvSpPr/>
            <p:nvPr/>
          </p:nvSpPr>
          <p:spPr>
            <a:xfrm>
              <a:off x="2571316" y="5348575"/>
              <a:ext cx="122202" cy="9562"/>
            </a:xfrm>
            <a:custGeom>
              <a:avLst/>
              <a:ahLst/>
              <a:rect l="l" t="t" r="r" b="b"/>
              <a:pathLst>
                <a:path w="2211" h="173" extrusionOk="0">
                  <a:moveTo>
                    <a:pt x="1" y="0"/>
                  </a:moveTo>
                  <a:lnTo>
                    <a:pt x="1" y="172"/>
                  </a:lnTo>
                  <a:lnTo>
                    <a:pt x="2211" y="172"/>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2" name="Google Shape;549;p27"/>
            <p:cNvSpPr/>
            <p:nvPr/>
          </p:nvSpPr>
          <p:spPr>
            <a:xfrm>
              <a:off x="2571316" y="5452427"/>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3" name="Google Shape;550;p27"/>
            <p:cNvSpPr/>
            <p:nvPr/>
          </p:nvSpPr>
          <p:spPr>
            <a:xfrm>
              <a:off x="2510630" y="4041384"/>
              <a:ext cx="182888" cy="12491"/>
            </a:xfrm>
            <a:custGeom>
              <a:avLst/>
              <a:ahLst/>
              <a:rect l="l" t="t" r="r" b="b"/>
              <a:pathLst>
                <a:path w="3309" h="226" extrusionOk="0">
                  <a:moveTo>
                    <a:pt x="0" y="0"/>
                  </a:moveTo>
                  <a:lnTo>
                    <a:pt x="0" y="225"/>
                  </a:lnTo>
                  <a:lnTo>
                    <a:pt x="3309" y="225"/>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4" name="Google Shape;551;p27"/>
            <p:cNvSpPr/>
            <p:nvPr/>
          </p:nvSpPr>
          <p:spPr>
            <a:xfrm>
              <a:off x="2510630" y="4415894"/>
              <a:ext cx="182888" cy="9562"/>
            </a:xfrm>
            <a:custGeom>
              <a:avLst/>
              <a:ahLst/>
              <a:rect l="l" t="t" r="r" b="b"/>
              <a:pathLst>
                <a:path w="3309" h="173" extrusionOk="0">
                  <a:moveTo>
                    <a:pt x="0" y="0"/>
                  </a:moveTo>
                  <a:lnTo>
                    <a:pt x="0" y="173"/>
                  </a:lnTo>
                  <a:lnTo>
                    <a:pt x="3309" y="173"/>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5" name="Google Shape;552;p27"/>
            <p:cNvSpPr/>
            <p:nvPr/>
          </p:nvSpPr>
          <p:spPr>
            <a:xfrm>
              <a:off x="2510630" y="4788248"/>
              <a:ext cx="182888" cy="8843"/>
            </a:xfrm>
            <a:custGeom>
              <a:avLst/>
              <a:ahLst/>
              <a:rect l="l" t="t" r="r" b="b"/>
              <a:pathLst>
                <a:path w="3309" h="160" extrusionOk="0">
                  <a:moveTo>
                    <a:pt x="0" y="0"/>
                  </a:moveTo>
                  <a:lnTo>
                    <a:pt x="0" y="159"/>
                  </a:lnTo>
                  <a:lnTo>
                    <a:pt x="3309" y="159"/>
                  </a:lnTo>
                  <a:lnTo>
                    <a:pt x="3309"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6" name="Google Shape;553;p27"/>
            <p:cNvSpPr/>
            <p:nvPr/>
          </p:nvSpPr>
          <p:spPr>
            <a:xfrm>
              <a:off x="2510630" y="5162757"/>
              <a:ext cx="182888" cy="9562"/>
            </a:xfrm>
            <a:custGeom>
              <a:avLst/>
              <a:ahLst/>
              <a:rect l="l" t="t" r="r" b="b"/>
              <a:pathLst>
                <a:path w="3309" h="173" extrusionOk="0">
                  <a:moveTo>
                    <a:pt x="0" y="1"/>
                  </a:moveTo>
                  <a:lnTo>
                    <a:pt x="0" y="173"/>
                  </a:lnTo>
                  <a:lnTo>
                    <a:pt x="3309" y="173"/>
                  </a:lnTo>
                  <a:lnTo>
                    <a:pt x="3309"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7" name="Google Shape;554;p27"/>
            <p:cNvSpPr/>
            <p:nvPr/>
          </p:nvSpPr>
          <p:spPr>
            <a:xfrm>
              <a:off x="2598398" y="4303254"/>
              <a:ext cx="317526" cy="1058089"/>
            </a:xfrm>
            <a:custGeom>
              <a:avLst/>
              <a:ah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8" name="Google Shape;555;p27"/>
            <p:cNvSpPr/>
            <p:nvPr/>
          </p:nvSpPr>
          <p:spPr>
            <a:xfrm>
              <a:off x="2607905" y="4617077"/>
              <a:ext cx="286796" cy="744266"/>
            </a:xfrm>
            <a:custGeom>
              <a:avLst/>
              <a:ah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29" name="Google Shape;556;p27"/>
            <p:cNvSpPr/>
            <p:nvPr/>
          </p:nvSpPr>
          <p:spPr>
            <a:xfrm>
              <a:off x="2723474" y="4415452"/>
              <a:ext cx="101034" cy="247886"/>
            </a:xfrm>
            <a:custGeom>
              <a:avLst/>
              <a:ah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0" name="Google Shape;557;p27"/>
            <p:cNvSpPr/>
            <p:nvPr/>
          </p:nvSpPr>
          <p:spPr>
            <a:xfrm>
              <a:off x="2525221" y="3916253"/>
              <a:ext cx="396562" cy="371691"/>
            </a:xfrm>
            <a:custGeom>
              <a:avLst/>
              <a:ah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1" name="Google Shape;558;p27"/>
            <p:cNvSpPr/>
            <p:nvPr/>
          </p:nvSpPr>
          <p:spPr>
            <a:xfrm>
              <a:off x="2568387" y="4063935"/>
              <a:ext cx="246559" cy="224009"/>
            </a:xfrm>
            <a:custGeom>
              <a:avLst/>
              <a:ah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2" name="Google Shape;559;p27"/>
            <p:cNvSpPr/>
            <p:nvPr/>
          </p:nvSpPr>
          <p:spPr>
            <a:xfrm>
              <a:off x="2586681" y="4259646"/>
              <a:ext cx="216603" cy="130382"/>
            </a:xfrm>
            <a:custGeom>
              <a:avLst/>
              <a:ah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3" name="Google Shape;560;p27"/>
            <p:cNvSpPr/>
            <p:nvPr/>
          </p:nvSpPr>
          <p:spPr>
            <a:xfrm rot="41933">
              <a:off x="2590197" y="4314548"/>
              <a:ext cx="215526" cy="77273"/>
            </a:xfrm>
            <a:custGeom>
              <a:avLst/>
              <a:ah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4" name="Google Shape;561;p27"/>
            <p:cNvSpPr/>
            <p:nvPr/>
          </p:nvSpPr>
          <p:spPr>
            <a:xfrm>
              <a:off x="2724193" y="5007670"/>
              <a:ext cx="239982" cy="242138"/>
            </a:xfrm>
            <a:custGeom>
              <a:avLst/>
              <a:ah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5" name="Google Shape;562;p27"/>
            <p:cNvSpPr/>
            <p:nvPr/>
          </p:nvSpPr>
          <p:spPr>
            <a:xfrm>
              <a:off x="2730052" y="4358081"/>
              <a:ext cx="356326" cy="853756"/>
            </a:xfrm>
            <a:custGeom>
              <a:avLst/>
              <a:ah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6" name="Google Shape;563;p27"/>
            <p:cNvSpPr/>
            <p:nvPr/>
          </p:nvSpPr>
          <p:spPr>
            <a:xfrm>
              <a:off x="2842692" y="4373447"/>
              <a:ext cx="243685" cy="838391"/>
            </a:xfrm>
            <a:custGeom>
              <a:avLst/>
              <a:ah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7" name="Google Shape;564;p27"/>
            <p:cNvSpPr/>
            <p:nvPr/>
          </p:nvSpPr>
          <p:spPr>
            <a:xfrm>
              <a:off x="2846063" y="4187684"/>
              <a:ext cx="240314" cy="242083"/>
            </a:xfrm>
            <a:custGeom>
              <a:avLst/>
              <a:ah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8" name="Google Shape;565;p27"/>
            <p:cNvSpPr/>
            <p:nvPr/>
          </p:nvSpPr>
          <p:spPr>
            <a:xfrm>
              <a:off x="2942952" y="4186493"/>
              <a:ext cx="79755" cy="77267"/>
            </a:xfrm>
            <a:custGeom>
              <a:avLst/>
              <a:ah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39" name="Google Shape;566;p27"/>
            <p:cNvSpPr/>
            <p:nvPr/>
          </p:nvSpPr>
          <p:spPr>
            <a:xfrm>
              <a:off x="2339458" y="4663117"/>
              <a:ext cx="777649" cy="963467"/>
            </a:xfrm>
            <a:custGeom>
              <a:avLst/>
              <a:ah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40" name="Google Shape;567;p27"/>
            <p:cNvSpPr/>
            <p:nvPr/>
          </p:nvSpPr>
          <p:spPr>
            <a:xfrm>
              <a:off x="2375983" y="4821897"/>
              <a:ext cx="741115" cy="804661"/>
            </a:xfrm>
            <a:custGeom>
              <a:avLst/>
              <a:ah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41" name="Google Shape;568;p27"/>
            <p:cNvSpPr/>
            <p:nvPr/>
          </p:nvSpPr>
          <p:spPr>
            <a:xfrm>
              <a:off x="2433804" y="4873087"/>
              <a:ext cx="460897" cy="490908"/>
            </a:xfrm>
            <a:custGeom>
              <a:avLst/>
              <a:ah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42" name="Google Shape;569;p27"/>
            <p:cNvSpPr/>
            <p:nvPr/>
          </p:nvSpPr>
          <p:spPr>
            <a:xfrm>
              <a:off x="3375992" y="4937477"/>
              <a:ext cx="426519" cy="429448"/>
            </a:xfrm>
            <a:custGeom>
              <a:avLst/>
              <a:ah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43" name="Google Shape;570;p27"/>
            <p:cNvSpPr/>
            <p:nvPr/>
          </p:nvSpPr>
          <p:spPr>
            <a:xfrm>
              <a:off x="2894646" y="4821907"/>
              <a:ext cx="658432" cy="768142"/>
            </a:xfrm>
            <a:custGeom>
              <a:avLst/>
              <a:ah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244" name="Google Shape;571;p27"/>
            <p:cNvSpPr/>
            <p:nvPr/>
          </p:nvSpPr>
          <p:spPr>
            <a:xfrm>
              <a:off x="2927587" y="4821907"/>
              <a:ext cx="625491" cy="768142"/>
            </a:xfrm>
            <a:custGeom>
              <a:avLst/>
              <a:ah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51" name="Google Shape;572;p27"/>
            <p:cNvGrpSpPr/>
            <p:nvPr/>
          </p:nvGrpSpPr>
          <p:grpSpPr>
            <a:xfrm>
              <a:off x="3041664" y="5111577"/>
              <a:ext cx="320455" cy="156580"/>
              <a:chOff x="2774143" y="4536556"/>
              <a:chExt cx="320455" cy="156580"/>
            </a:xfrm>
          </p:grpSpPr>
          <p:sp>
            <p:nvSpPr>
              <p:cNvPr id="1051245" name="Google Shape;573;p27"/>
              <p:cNvSpPr/>
              <p:nvPr/>
            </p:nvSpPr>
            <p:spPr>
              <a:xfrm>
                <a:off x="2774143" y="4562865"/>
                <a:ext cx="112751" cy="98104"/>
              </a:xfrm>
              <a:custGeom>
                <a:avLst/>
                <a:ah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46" name="Google Shape;574;p27"/>
              <p:cNvSpPr/>
              <p:nvPr/>
            </p:nvSpPr>
            <p:spPr>
              <a:xfrm>
                <a:off x="2897782" y="4536556"/>
                <a:ext cx="65882" cy="66600"/>
              </a:xfrm>
              <a:custGeom>
                <a:avLst/>
                <a:ah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47" name="Google Shape;575;p27"/>
              <p:cNvSpPr/>
              <p:nvPr/>
            </p:nvSpPr>
            <p:spPr>
              <a:xfrm>
                <a:off x="2967311" y="4565794"/>
                <a:ext cx="127287" cy="127342"/>
              </a:xfrm>
              <a:custGeom>
                <a:avLst/>
                <a:ah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248" name="Google Shape;576;p27"/>
            <p:cNvSpPr/>
            <p:nvPr/>
          </p:nvSpPr>
          <p:spPr>
            <a:xfrm>
              <a:off x="3028510" y="5577559"/>
              <a:ext cx="389985" cy="49024"/>
            </a:xfrm>
            <a:custGeom>
              <a:avLst/>
              <a:ahLst/>
              <a:rect l="l" t="t" r="r" b="b"/>
              <a:pathLst>
                <a:path w="7056" h="887" extrusionOk="0">
                  <a:moveTo>
                    <a:pt x="1" y="0"/>
                  </a:moveTo>
                  <a:lnTo>
                    <a:pt x="1" y="887"/>
                  </a:lnTo>
                  <a:lnTo>
                    <a:pt x="7055" y="887"/>
                  </a:lnTo>
                  <a:lnTo>
                    <a:pt x="7055" y="0"/>
                  </a:ln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249" name="Google Shape;578;p27"/>
          <p:cNvSpPr/>
          <p:nvPr/>
        </p:nvSpPr>
        <p:spPr>
          <a:xfrm>
            <a:off x="3307961" y="6418000"/>
            <a:ext cx="265628" cy="164649"/>
          </a:xfrm>
          <a:custGeom>
            <a:avLst/>
            <a:ahLst/>
            <a:rect l="l" t="t" r="r" b="b"/>
            <a:pathLst>
              <a:path w="4806" h="2979" extrusionOk="0">
                <a:moveTo>
                  <a:pt x="1" y="1"/>
                </a:moveTo>
                <a:lnTo>
                  <a:pt x="1" y="2978"/>
                </a:lnTo>
                <a:lnTo>
                  <a:pt x="4805" y="2978"/>
                </a:lnTo>
                <a:lnTo>
                  <a:pt x="4805"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52" name="Group 1"/>
          <p:cNvGrpSpPr/>
          <p:nvPr userDrawn="1"/>
        </p:nvGrpSpPr>
        <p:grpSpPr>
          <a:xfrm>
            <a:off x="1524301" y="5626805"/>
            <a:ext cx="9320239" cy="1231195"/>
            <a:chOff x="1524301" y="5626805"/>
            <a:chExt cx="9320239" cy="1231195"/>
          </a:xfrm>
        </p:grpSpPr>
        <p:sp>
          <p:nvSpPr>
            <p:cNvPr id="1051250" name="Google Shape;577;p27"/>
            <p:cNvSpPr/>
            <p:nvPr/>
          </p:nvSpPr>
          <p:spPr>
            <a:xfrm>
              <a:off x="3307961" y="6403010"/>
              <a:ext cx="265628" cy="451390"/>
            </a:xfrm>
            <a:custGeom>
              <a:avLst/>
              <a:ahLst/>
              <a:rect l="l" t="t" r="r" b="b"/>
              <a:pathLst>
                <a:path w="4806" h="8167" extrusionOk="0">
                  <a:moveTo>
                    <a:pt x="1" y="1"/>
                  </a:moveTo>
                  <a:lnTo>
                    <a:pt x="1" y="8167"/>
                  </a:lnTo>
                  <a:lnTo>
                    <a:pt x="4805" y="8167"/>
                  </a:lnTo>
                  <a:lnTo>
                    <a:pt x="4805"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53" name="Google Shape;579;p27"/>
            <p:cNvGrpSpPr/>
            <p:nvPr userDrawn="1"/>
          </p:nvGrpSpPr>
          <p:grpSpPr>
            <a:xfrm>
              <a:off x="1524301" y="5626805"/>
              <a:ext cx="9320239" cy="1231195"/>
              <a:chOff x="929285" y="5051507"/>
              <a:chExt cx="7315206" cy="1231195"/>
            </a:xfrm>
          </p:grpSpPr>
          <p:sp>
            <p:nvSpPr>
              <p:cNvPr id="1051251" name="Google Shape;580;p27"/>
              <p:cNvSpPr/>
              <p:nvPr/>
            </p:nvSpPr>
            <p:spPr>
              <a:xfrm>
                <a:off x="929285" y="5051507"/>
                <a:ext cx="7315206" cy="420715"/>
              </a:xfrm>
              <a:custGeom>
                <a:avLst/>
                <a:ah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52" name="Google Shape;581;p27"/>
              <p:cNvSpPr/>
              <p:nvPr/>
            </p:nvSpPr>
            <p:spPr>
              <a:xfrm>
                <a:off x="929285" y="5051507"/>
                <a:ext cx="7315206" cy="133919"/>
              </a:xfrm>
              <a:custGeom>
                <a:avLst/>
                <a:ah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53" name="Google Shape;582;p27"/>
              <p:cNvSpPr/>
              <p:nvPr/>
            </p:nvSpPr>
            <p:spPr>
              <a:xfrm>
                <a:off x="6668743" y="5831311"/>
                <a:ext cx="264854" cy="451390"/>
              </a:xfrm>
              <a:custGeom>
                <a:avLst/>
                <a:ahLst/>
                <a:rect l="l" t="t" r="r" b="b"/>
                <a:pathLst>
                  <a:path w="4792" h="8167" extrusionOk="0">
                    <a:moveTo>
                      <a:pt x="1" y="1"/>
                    </a:moveTo>
                    <a:lnTo>
                      <a:pt x="1" y="8167"/>
                    </a:lnTo>
                    <a:lnTo>
                      <a:pt x="4792" y="8167"/>
                    </a:lnTo>
                    <a:lnTo>
                      <a:pt x="4792"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54" name="Google Shape;583;p27"/>
              <p:cNvSpPr/>
              <p:nvPr/>
            </p:nvSpPr>
            <p:spPr>
              <a:xfrm>
                <a:off x="6668743" y="5831311"/>
                <a:ext cx="264854" cy="164649"/>
              </a:xfrm>
              <a:custGeom>
                <a:avLst/>
                <a:ahLst/>
                <a:rect l="l" t="t" r="r" b="b"/>
                <a:pathLst>
                  <a:path w="4792" h="2979" extrusionOk="0">
                    <a:moveTo>
                      <a:pt x="1" y="1"/>
                    </a:moveTo>
                    <a:lnTo>
                      <a:pt x="1" y="2978"/>
                    </a:lnTo>
                    <a:lnTo>
                      <a:pt x="4792" y="2978"/>
                    </a:lnTo>
                    <a:lnTo>
                      <a:pt x="4792"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55" name="Google Shape;584;p27"/>
              <p:cNvSpPr/>
              <p:nvPr/>
            </p:nvSpPr>
            <p:spPr>
              <a:xfrm>
                <a:off x="1654207" y="5472167"/>
                <a:ext cx="5864644" cy="359200"/>
              </a:xfrm>
              <a:custGeom>
                <a:avLst/>
                <a:ah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56" name="Google Shape;585;p27"/>
              <p:cNvSpPr/>
              <p:nvPr/>
            </p:nvSpPr>
            <p:spPr>
              <a:xfrm>
                <a:off x="1654207" y="5472167"/>
                <a:ext cx="5864644" cy="176311"/>
              </a:xfrm>
              <a:custGeom>
                <a:avLst/>
                <a:ah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341"/>
                                        </p:tgtEl>
                                      </p:cBhvr>
                                      <p:by x="150000" y="150000"/>
                                    </p:animScale>
                                  </p:childTnLst>
                                </p:cTn>
                              </p:par>
                              <p:par>
                                <p:cTn fill="hold" id="7" nodeType="withEffect" presetClass="emph" presetID="6" presetSubtype="0" repeatCount="indefinite">
                                  <p:stCondLst>
                                    <p:cond delay="0"/>
                                  </p:stCondLst>
                                  <p:childTnLst>
                                    <p:animScale>
                                      <p:cBhvr>
                                        <p:cTn dur="1000" fill="hold" id="8"/>
                                        <p:tgtEl>
                                          <p:spTgt spid="344"/>
                                        </p:tgtEl>
                                      </p:cBhvr>
                                      <p:by x="150000" y="150000"/>
                                    </p:animScale>
                                  </p:childTnLst>
                                </p:cTn>
                              </p:par>
                              <p:par>
                                <p:cTn fill="hold" grpId="0" id="9" nodeType="withEffect" presetClass="emph" presetID="6" presetSubtype="0" repeatCount="indefinite">
                                  <p:stCondLst>
                                    <p:cond delay="0"/>
                                  </p:stCondLst>
                                  <p:childTnLst>
                                    <p:animScale>
                                      <p:cBhvr>
                                        <p:cTn dur="1000" fill="hold" id="10"/>
                                        <p:tgtEl>
                                          <p:spTgt spid="1051071"/>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342"/>
                                        </p:tgtEl>
                                      </p:cBhvr>
                                      <p:by x="150000" y="150000"/>
                                    </p:animScale>
                                  </p:childTnLst>
                                </p:cTn>
                              </p:par>
                              <p:par>
                                <p:cTn fill="hold" id="13" nodeType="withEffect" presetClass="emph" presetID="6" presetSubtype="0" repeatCount="indefinite">
                                  <p:stCondLst>
                                    <p:cond delay="0"/>
                                  </p:stCondLst>
                                  <p:childTnLst>
                                    <p:animScale>
                                      <p:cBhvr>
                                        <p:cTn dur="1000" fill="hold" id="14"/>
                                        <p:tgtEl>
                                          <p:spTgt spid="343"/>
                                        </p:tgtEl>
                                      </p:cBhvr>
                                      <p:by x="150000" y="150000"/>
                                    </p:animScale>
                                  </p:childTnLst>
                                </p:cTn>
                              </p:par>
                              <p:par>
                                <p:cTn fill="hold" grpId="0" id="15" nodeType="withEffect" presetClass="emph" presetID="6" presetSubtype="0" repeatCount="indefinite">
                                  <p:stCondLst>
                                    <p:cond delay="0"/>
                                  </p:stCondLst>
                                  <p:childTnLst>
                                    <p:animScale>
                                      <p:cBhvr>
                                        <p:cTn dur="1000" fill="hold" id="16"/>
                                        <p:tgtEl>
                                          <p:spTgt spid="1051072"/>
                                        </p:tgtEl>
                                      </p:cBhvr>
                                      <p:by x="150000" y="150000"/>
                                    </p:animScale>
                                  </p:childTnLst>
                                </p:cTn>
                              </p:par>
                              <p:par>
                                <p:cTn fill="hold" id="17" nodeType="withEffect" presetClass="entr" presetID="2" presetSubtype="4">
                                  <p:stCondLst>
                                    <p:cond delay="0"/>
                                  </p:stCondLst>
                                  <p:childTnLst>
                                    <p:set>
                                      <p:cBhvr>
                                        <p:cTn dur="1" fill="hold" id="18">
                                          <p:stCondLst>
                                            <p:cond delay="0"/>
                                          </p:stCondLst>
                                        </p:cTn>
                                        <p:tgtEl>
                                          <p:spTgt spid="352"/>
                                        </p:tgtEl>
                                        <p:attrNameLst>
                                          <p:attrName>style.visibility</p:attrName>
                                        </p:attrNameLst>
                                      </p:cBhvr>
                                      <p:to>
                                        <p:strVal val="visible"/>
                                      </p:to>
                                    </p:set>
                                    <p:anim calcmode="lin" valueType="num">
                                      <p:cBhvr additive="base">
                                        <p:cTn dur="500" fill="hold" id="19"/>
                                        <p:tgtEl>
                                          <p:spTgt spid="352"/>
                                        </p:tgtEl>
                                        <p:attrNameLst>
                                          <p:attrName>ppt_x</p:attrName>
                                        </p:attrNameLst>
                                      </p:cBhvr>
                                      <p:tavLst>
                                        <p:tav tm="0">
                                          <p:val>
                                            <p:strVal val="#ppt_x"/>
                                          </p:val>
                                        </p:tav>
                                        <p:tav tm="100000">
                                          <p:val>
                                            <p:strVal val="#ppt_x"/>
                                          </p:val>
                                        </p:tav>
                                      </p:tavLst>
                                    </p:anim>
                                    <p:anim calcmode="lin" valueType="num">
                                      <p:cBhvr additive="base">
                                        <p:cTn dur="500" fill="hold" id="20"/>
                                        <p:tgtEl>
                                          <p:spTgt spid="352"/>
                                        </p:tgtEl>
                                        <p:attrNameLst>
                                          <p:attrName>ppt_y</p:attrName>
                                        </p:attrNameLst>
                                      </p:cBhvr>
                                      <p:tavLst>
                                        <p:tav tm="0">
                                          <p:val>
                                            <p:strVal val="1+#ppt_h/2"/>
                                          </p:val>
                                        </p:tav>
                                        <p:tav tm="100000">
                                          <p:val>
                                            <p:strVal val="#ppt_y"/>
                                          </p:val>
                                        </p:tav>
                                      </p:tavLst>
                                    </p:anim>
                                  </p:childTnLst>
                                </p:cTn>
                              </p:par>
                            </p:childTnLst>
                          </p:cTn>
                        </p:par>
                        <p:par>
                          <p:cTn fill="hold" id="21">
                            <p:stCondLst>
                              <p:cond delay="1000"/>
                            </p:stCondLst>
                            <p:childTnLst>
                              <p:par>
                                <p:cTn fill="hold" id="22" nodeType="afterEffect" presetClass="entr" presetID="2" presetSubtype="8">
                                  <p:stCondLst>
                                    <p:cond delay="0"/>
                                  </p:stCondLst>
                                  <p:childTnLst>
                                    <p:set>
                                      <p:cBhvr>
                                        <p:cTn dur="1" fill="hold" id="23">
                                          <p:stCondLst>
                                            <p:cond delay="0"/>
                                          </p:stCondLst>
                                        </p:cTn>
                                        <p:tgtEl>
                                          <p:spTgt spid="348"/>
                                        </p:tgtEl>
                                        <p:attrNameLst>
                                          <p:attrName>style.visibility</p:attrName>
                                        </p:attrNameLst>
                                      </p:cBhvr>
                                      <p:to>
                                        <p:strVal val="visible"/>
                                      </p:to>
                                    </p:set>
                                    <p:anim calcmode="lin" valueType="num">
                                      <p:cBhvr additive="base">
                                        <p:cTn dur="500" fill="hold" id="24"/>
                                        <p:tgtEl>
                                          <p:spTgt spid="348"/>
                                        </p:tgtEl>
                                        <p:attrNameLst>
                                          <p:attrName>ppt_x</p:attrName>
                                        </p:attrNameLst>
                                      </p:cBhvr>
                                      <p:tavLst>
                                        <p:tav tm="0">
                                          <p:val>
                                            <p:strVal val="0-#ppt_w/2"/>
                                          </p:val>
                                        </p:tav>
                                        <p:tav tm="100000">
                                          <p:val>
                                            <p:strVal val="#ppt_x"/>
                                          </p:val>
                                        </p:tav>
                                      </p:tavLst>
                                    </p:anim>
                                    <p:anim calcmode="lin" valueType="num">
                                      <p:cBhvr additive="base">
                                        <p:cTn dur="500" fill="hold" id="25"/>
                                        <p:tgtEl>
                                          <p:spTgt spid="348"/>
                                        </p:tgtEl>
                                        <p:attrNameLst>
                                          <p:attrName>ppt_y</p:attrName>
                                        </p:attrNameLst>
                                      </p:cBhvr>
                                      <p:tavLst>
                                        <p:tav tm="0">
                                          <p:val>
                                            <p:strVal val="#ppt_y"/>
                                          </p:val>
                                        </p:tav>
                                        <p:tav tm="100000">
                                          <p:val>
                                            <p:strVal val="#ppt_y"/>
                                          </p:val>
                                        </p:tav>
                                      </p:tavLst>
                                    </p:anim>
                                  </p:childTnLst>
                                </p:cTn>
                              </p:par>
                            </p:childTnLst>
                          </p:cTn>
                        </p:par>
                        <p:par>
                          <p:cTn fill="hold" id="26">
                            <p:stCondLst>
                              <p:cond delay="1500"/>
                            </p:stCondLst>
                            <p:childTnLst>
                              <p:par>
                                <p:cTn fill="hold" id="27" nodeType="afterEffect" presetClass="entr" presetID="2" presetSubtype="2">
                                  <p:stCondLst>
                                    <p:cond delay="0"/>
                                  </p:stCondLst>
                                  <p:childTnLst>
                                    <p:set>
                                      <p:cBhvr>
                                        <p:cTn dur="1" fill="hold" id="28">
                                          <p:stCondLst>
                                            <p:cond delay="0"/>
                                          </p:stCondLst>
                                        </p:cTn>
                                        <p:tgtEl>
                                          <p:spTgt spid="347"/>
                                        </p:tgtEl>
                                        <p:attrNameLst>
                                          <p:attrName>style.visibility</p:attrName>
                                        </p:attrNameLst>
                                      </p:cBhvr>
                                      <p:to>
                                        <p:strVal val="visible"/>
                                      </p:to>
                                    </p:set>
                                    <p:anim calcmode="lin" valueType="num">
                                      <p:cBhvr additive="base">
                                        <p:cTn dur="500" fill="hold" id="29"/>
                                        <p:tgtEl>
                                          <p:spTgt spid="347"/>
                                        </p:tgtEl>
                                        <p:attrNameLst>
                                          <p:attrName>ppt_x</p:attrName>
                                        </p:attrNameLst>
                                      </p:cBhvr>
                                      <p:tavLst>
                                        <p:tav tm="0">
                                          <p:val>
                                            <p:strVal val="1+#ppt_w/2"/>
                                          </p:val>
                                        </p:tav>
                                        <p:tav tm="100000">
                                          <p:val>
                                            <p:strVal val="#ppt_x"/>
                                          </p:val>
                                        </p:tav>
                                      </p:tavLst>
                                    </p:anim>
                                    <p:anim calcmode="lin" valueType="num">
                                      <p:cBhvr additive="base">
                                        <p:cTn dur="500" fill="hold" id="30"/>
                                        <p:tgtEl>
                                          <p:spTgt spid="347"/>
                                        </p:tgtEl>
                                        <p:attrNameLst>
                                          <p:attrName>ppt_y</p:attrName>
                                        </p:attrNameLst>
                                      </p:cBhvr>
                                      <p:tavLst>
                                        <p:tav tm="0">
                                          <p:val>
                                            <p:strVal val="#ppt_y"/>
                                          </p:val>
                                        </p:tav>
                                        <p:tav tm="100000">
                                          <p:val>
                                            <p:strVal val="#ppt_y"/>
                                          </p:val>
                                        </p:tav>
                                      </p:tavLst>
                                    </p:anim>
                                  </p:childTnLst>
                                </p:cTn>
                              </p:par>
                            </p:childTnLst>
                          </p:cTn>
                        </p:par>
                        <p:par>
                          <p:cTn fill="hold" id="31">
                            <p:stCondLst>
                              <p:cond delay="2000"/>
                            </p:stCondLst>
                            <p:childTnLst>
                              <p:par>
                                <p:cTn fill="hold" id="32" nodeType="afterEffect" presetClass="entr" presetID="10" presetSubtype="0">
                                  <p:stCondLst>
                                    <p:cond delay="0"/>
                                  </p:stCondLst>
                                  <p:childTnLst>
                                    <p:set>
                                      <p:cBhvr>
                                        <p:cTn dur="1" fill="hold" id="33">
                                          <p:stCondLst>
                                            <p:cond delay="0"/>
                                          </p:stCondLst>
                                        </p:cTn>
                                        <p:tgtEl>
                                          <p:spTgt spid="345"/>
                                        </p:tgtEl>
                                        <p:attrNameLst>
                                          <p:attrName>style.visibility</p:attrName>
                                        </p:attrNameLst>
                                      </p:cBhvr>
                                      <p:to>
                                        <p:strVal val="visible"/>
                                      </p:to>
                                    </p:set>
                                    <p:animEffect transition="in" filter="fade">
                                      <p:cBhvr>
                                        <p:cTn dur="500" id="34"/>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071" grpId="0" animBg="1"/>
      <p:bldP spid="105107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354" name=""/>
        <p:cNvGrpSpPr/>
        <p:nvPr/>
      </p:nvGrpSpPr>
      <p:grpSpPr>
        <a:xfrm>
          <a:off x="0" y="0"/>
          <a:ext cx="0" cy="0"/>
          <a:chOff x="0" y="0"/>
          <a:chExt cx="0" cy="0"/>
        </a:xfrm>
      </p:grpSpPr>
      <p:grpSp>
        <p:nvGrpSpPr>
          <p:cNvPr id="355" name="Google Shape;992;p14"/>
          <p:cNvGrpSpPr/>
          <p:nvPr userDrawn="1"/>
        </p:nvGrpSpPr>
        <p:grpSpPr>
          <a:xfrm>
            <a:off x="395894" y="219519"/>
            <a:ext cx="11613234" cy="6240131"/>
            <a:chOff x="395894" y="219519"/>
            <a:chExt cx="8518865" cy="4788281"/>
          </a:xfrm>
        </p:grpSpPr>
        <p:sp>
          <p:nvSpPr>
            <p:cNvPr id="1051257"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56" name="Google Shape;994;p14"/>
            <p:cNvGrpSpPr/>
            <p:nvPr/>
          </p:nvGrpSpPr>
          <p:grpSpPr>
            <a:xfrm>
              <a:off x="8341543" y="2282008"/>
              <a:ext cx="569676" cy="380612"/>
              <a:chOff x="8341543" y="2282008"/>
              <a:chExt cx="569676" cy="380612"/>
            </a:xfrm>
          </p:grpSpPr>
          <p:sp>
            <p:nvSpPr>
              <p:cNvPr id="1051258"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59"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260"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57" name="Google Shape;998;p14"/>
            <p:cNvGrpSpPr/>
            <p:nvPr/>
          </p:nvGrpSpPr>
          <p:grpSpPr>
            <a:xfrm>
              <a:off x="8341543" y="1721094"/>
              <a:ext cx="569676" cy="380612"/>
              <a:chOff x="8341543" y="1721094"/>
              <a:chExt cx="569676" cy="380612"/>
            </a:xfrm>
          </p:grpSpPr>
          <p:sp>
            <p:nvSpPr>
              <p:cNvPr id="1051261"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62"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58" name="Google Shape;1001;p14"/>
            <p:cNvGrpSpPr/>
            <p:nvPr/>
          </p:nvGrpSpPr>
          <p:grpSpPr>
            <a:xfrm>
              <a:off x="8346273" y="1183592"/>
              <a:ext cx="568486" cy="388014"/>
              <a:chOff x="8346273" y="1183592"/>
              <a:chExt cx="568486" cy="388014"/>
            </a:xfrm>
          </p:grpSpPr>
          <p:sp>
            <p:nvSpPr>
              <p:cNvPr id="1051263"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64"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59" name="Google Shape;1004;p14"/>
            <p:cNvGrpSpPr/>
            <p:nvPr/>
          </p:nvGrpSpPr>
          <p:grpSpPr>
            <a:xfrm>
              <a:off x="8341543" y="606635"/>
              <a:ext cx="569676" cy="388014"/>
              <a:chOff x="8341543" y="606635"/>
              <a:chExt cx="569676" cy="388014"/>
            </a:xfrm>
          </p:grpSpPr>
          <p:sp>
            <p:nvSpPr>
              <p:cNvPr id="1051265"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66"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60" name="Google Shape;1007;p14"/>
            <p:cNvGrpSpPr/>
            <p:nvPr/>
          </p:nvGrpSpPr>
          <p:grpSpPr>
            <a:xfrm>
              <a:off x="8341543" y="2842933"/>
              <a:ext cx="569676" cy="380612"/>
              <a:chOff x="8341543" y="2282008"/>
              <a:chExt cx="569676" cy="380612"/>
            </a:xfrm>
          </p:grpSpPr>
          <p:sp>
            <p:nvSpPr>
              <p:cNvPr id="1051267"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68"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61" name="Google Shape;1010;p14"/>
            <p:cNvGrpSpPr/>
            <p:nvPr/>
          </p:nvGrpSpPr>
          <p:grpSpPr>
            <a:xfrm>
              <a:off x="8341543" y="3403858"/>
              <a:ext cx="569676" cy="380612"/>
              <a:chOff x="8341543" y="2282008"/>
              <a:chExt cx="569676" cy="380612"/>
            </a:xfrm>
          </p:grpSpPr>
          <p:sp>
            <p:nvSpPr>
              <p:cNvPr id="1051269"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0"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271"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2"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1273"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4"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5"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6"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7"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8"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79"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0"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1"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2"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3"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4"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5"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6"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7"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8"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89"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0"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1"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2"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3"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4"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5"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6"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7"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8"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299"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0"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1"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2"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3"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4"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5"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6"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7"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8"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09"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0"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1"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2"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3"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4"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5"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6"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7"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18" name="Google Shape;1765;p26"/>
          <p:cNvSpPr/>
          <p:nvPr userDrawn="1"/>
        </p:nvSpPr>
        <p:spPr>
          <a:xfrm rot="126755">
            <a:off x="3091462" y="1090110"/>
            <a:ext cx="5550035" cy="4730758"/>
          </a:xfrm>
          <a:prstGeom prst="rect"/>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1319"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1320"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362" name="Google Shape;211;p3"/>
          <p:cNvGrpSpPr/>
          <p:nvPr userDrawn="1"/>
        </p:nvGrpSpPr>
        <p:grpSpPr>
          <a:xfrm>
            <a:off x="1030175" y="1581350"/>
            <a:ext cx="444275" cy="398525"/>
            <a:chOff x="2495125" y="2142250"/>
            <a:chExt cx="444275" cy="398525"/>
          </a:xfrm>
        </p:grpSpPr>
        <p:sp>
          <p:nvSpPr>
            <p:cNvPr id="1051321"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322"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63" name="Google Shape;214;p3"/>
          <p:cNvGrpSpPr/>
          <p:nvPr userDrawn="1"/>
        </p:nvGrpSpPr>
        <p:grpSpPr>
          <a:xfrm>
            <a:off x="10561107" y="5038641"/>
            <a:ext cx="291375" cy="281375"/>
            <a:chOff x="3243875" y="2372825"/>
            <a:chExt cx="291375" cy="281375"/>
          </a:xfrm>
        </p:grpSpPr>
        <p:sp>
          <p:nvSpPr>
            <p:cNvPr id="1051323"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24"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25"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26"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27"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28"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29"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330"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31"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32"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64" name="Google Shape;225;p3"/>
          <p:cNvGrpSpPr/>
          <p:nvPr userDrawn="1"/>
        </p:nvGrpSpPr>
        <p:grpSpPr>
          <a:xfrm>
            <a:off x="10778557" y="714860"/>
            <a:ext cx="166675" cy="168575"/>
            <a:chOff x="4954425" y="2036375"/>
            <a:chExt cx="166675" cy="168575"/>
          </a:xfrm>
        </p:grpSpPr>
        <p:sp>
          <p:nvSpPr>
            <p:cNvPr id="1051333"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34"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335"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36"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65" name="Google Shape;230;p3"/>
          <p:cNvGrpSpPr/>
          <p:nvPr userDrawn="1"/>
        </p:nvGrpSpPr>
        <p:grpSpPr>
          <a:xfrm>
            <a:off x="1274794" y="5541495"/>
            <a:ext cx="166675" cy="168575"/>
            <a:chOff x="4954425" y="2036375"/>
            <a:chExt cx="166675" cy="168575"/>
          </a:xfrm>
        </p:grpSpPr>
        <p:sp>
          <p:nvSpPr>
            <p:cNvPr id="1051337"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38"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66" name="Google Shape;769;p31"/>
          <p:cNvGrpSpPr/>
          <p:nvPr userDrawn="1"/>
        </p:nvGrpSpPr>
        <p:grpSpPr>
          <a:xfrm>
            <a:off x="2548289" y="3588080"/>
            <a:ext cx="2599446" cy="2521829"/>
            <a:chOff x="5641385" y="2381306"/>
            <a:chExt cx="2599446" cy="2521829"/>
          </a:xfrm>
        </p:grpSpPr>
        <p:sp>
          <p:nvSpPr>
            <p:cNvPr id="1051339" name="Google Shape;770;p31"/>
            <p:cNvSpPr/>
            <p:nvPr/>
          </p:nvSpPr>
          <p:spPr>
            <a:xfrm>
              <a:off x="5715495" y="4459755"/>
              <a:ext cx="2364987" cy="361232"/>
            </a:xfrm>
            <a:custGeom>
              <a:avLst/>
              <a:ah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67" name="Google Shape;771;p31"/>
            <p:cNvGrpSpPr/>
            <p:nvPr/>
          </p:nvGrpSpPr>
          <p:grpSpPr>
            <a:xfrm flipH="1">
              <a:off x="6793275" y="3690844"/>
              <a:ext cx="1447557" cy="1002468"/>
              <a:chOff x="4799733" y="3457797"/>
              <a:chExt cx="2301388" cy="1593766"/>
            </a:xfrm>
          </p:grpSpPr>
          <p:sp>
            <p:nvSpPr>
              <p:cNvPr id="1051340" name="Google Shape;772;p31"/>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1" name="Google Shape;773;p31"/>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2" name="Google Shape;774;p31"/>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3" name="Google Shape;775;p31"/>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4" name="Google Shape;776;p31"/>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5" name="Google Shape;777;p31"/>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6" name="Google Shape;778;p31"/>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7" name="Google Shape;779;p31"/>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8" name="Google Shape;780;p31"/>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49" name="Google Shape;781;p31"/>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0" name="Google Shape;782;p31"/>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1" name="Google Shape;783;p31"/>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2" name="Google Shape;784;p31"/>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3" name="Google Shape;785;p31"/>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4" name="Google Shape;786;p31"/>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5" name="Google Shape;787;p31"/>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6" name="Google Shape;788;p31"/>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7" name="Google Shape;789;p31"/>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8" name="Google Shape;790;p31"/>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59" name="Google Shape;791;p31"/>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0" name="Google Shape;792;p31"/>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1" name="Google Shape;793;p31"/>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2" name="Google Shape;794;p31"/>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3" name="Google Shape;795;p31"/>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4" name="Google Shape;796;p31"/>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5" name="Google Shape;797;p31"/>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6" name="Google Shape;798;p31"/>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7" name="Google Shape;799;p31"/>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8" name="Google Shape;800;p31"/>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69" name="Google Shape;801;p31"/>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0" name="Google Shape;802;p31"/>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1" name="Google Shape;803;p31"/>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2" name="Google Shape;804;p31"/>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3" name="Google Shape;805;p31"/>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4" name="Google Shape;806;p31"/>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5" name="Google Shape;807;p31"/>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6" name="Google Shape;808;p31"/>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7" name="Google Shape;809;p31"/>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8" name="Google Shape;810;p31"/>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79" name="Google Shape;811;p31"/>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0" name="Google Shape;812;p31"/>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1" name="Google Shape;813;p31"/>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2" name="Google Shape;814;p31"/>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3" name="Google Shape;815;p31"/>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4" name="Google Shape;816;p31"/>
              <p:cNvSpPr/>
              <p:nvPr/>
            </p:nvSpPr>
            <p:spPr>
              <a:xfrm>
                <a:off x="564464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5" name="Google Shape;817;p31"/>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6" name="Google Shape;818;p31"/>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7" name="Google Shape;819;p31"/>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8" name="Google Shape;820;p31"/>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89" name="Google Shape;821;p31"/>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0" name="Google Shape;822;p31"/>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1" name="Google Shape;823;p31"/>
              <p:cNvSpPr/>
              <p:nvPr/>
            </p:nvSpPr>
            <p:spPr>
              <a:xfrm>
                <a:off x="5604409" y="4252690"/>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2" name="Google Shape;824;p31"/>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3" name="Google Shape;825;p31"/>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4" name="Google Shape;826;p31"/>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5" name="Google Shape;827;p31"/>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396" name="Google Shape;828;p31"/>
            <p:cNvSpPr/>
            <p:nvPr/>
          </p:nvSpPr>
          <p:spPr>
            <a:xfrm>
              <a:off x="5641385" y="4715193"/>
              <a:ext cx="204624" cy="152288"/>
            </a:xfrm>
            <a:custGeom>
              <a:avLst/>
              <a:ah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7" name="Google Shape;829;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8" name="Google Shape;830;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399" name="Google Shape;831;p31"/>
            <p:cNvSpPr/>
            <p:nvPr/>
          </p:nvSpPr>
          <p:spPr>
            <a:xfrm>
              <a:off x="5802121" y="4428136"/>
              <a:ext cx="435338" cy="335107"/>
            </a:xfrm>
            <a:custGeom>
              <a:avLst/>
              <a:ah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0" name="Google Shape;832;p31"/>
            <p:cNvSpPr/>
            <p:nvPr/>
          </p:nvSpPr>
          <p:spPr>
            <a:xfrm>
              <a:off x="5993172" y="3849238"/>
              <a:ext cx="435338" cy="325727"/>
            </a:xfrm>
            <a:custGeom>
              <a:avLst/>
              <a:ah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1" name="Google Shape;833;p31"/>
            <p:cNvSpPr/>
            <p:nvPr/>
          </p:nvSpPr>
          <p:spPr>
            <a:xfrm>
              <a:off x="6106945" y="3870700"/>
              <a:ext cx="178533" cy="304824"/>
            </a:xfrm>
            <a:custGeom>
              <a:avLst/>
              <a:ah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2" name="Google Shape;834;p31"/>
            <p:cNvSpPr/>
            <p:nvPr/>
          </p:nvSpPr>
          <p:spPr>
            <a:xfrm>
              <a:off x="6175836" y="3779880"/>
              <a:ext cx="439532" cy="506031"/>
            </a:xfrm>
            <a:custGeom>
              <a:avLst/>
              <a:ah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3" name="Google Shape;835;p31"/>
            <p:cNvSpPr/>
            <p:nvPr/>
          </p:nvSpPr>
          <p:spPr>
            <a:xfrm>
              <a:off x="6446215" y="3823706"/>
              <a:ext cx="169153" cy="460404"/>
            </a:xfrm>
            <a:custGeom>
              <a:avLst/>
              <a:ah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4" name="Google Shape;836;p31"/>
            <p:cNvSpPr/>
            <p:nvPr/>
          </p:nvSpPr>
          <p:spPr>
            <a:xfrm>
              <a:off x="6123655" y="4195040"/>
              <a:ext cx="501093" cy="361229"/>
            </a:xfrm>
            <a:custGeom>
              <a:avLst/>
              <a:ah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5" name="Google Shape;837;p31"/>
            <p:cNvSpPr/>
            <p:nvPr/>
          </p:nvSpPr>
          <p:spPr>
            <a:xfrm>
              <a:off x="6319893" y="3623306"/>
              <a:ext cx="143063" cy="253078"/>
            </a:xfrm>
            <a:custGeom>
              <a:avLst/>
              <a:ah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6" name="Google Shape;838;p31"/>
            <p:cNvSpPr/>
            <p:nvPr/>
          </p:nvSpPr>
          <p:spPr>
            <a:xfrm>
              <a:off x="5802125" y="4764263"/>
              <a:ext cx="234920" cy="138872"/>
            </a:xfrm>
            <a:custGeom>
              <a:avLst/>
              <a:ah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7" name="Google Shape;839;p31"/>
            <p:cNvSpPr/>
            <p:nvPr/>
          </p:nvSpPr>
          <p:spPr>
            <a:xfrm>
              <a:off x="5950371" y="4370395"/>
              <a:ext cx="674377" cy="457578"/>
            </a:xfrm>
            <a:custGeom>
              <a:avLst/>
              <a:ah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8" name="Google Shape;840;p31"/>
            <p:cNvSpPr/>
            <p:nvPr/>
          </p:nvSpPr>
          <p:spPr>
            <a:xfrm>
              <a:off x="6428479" y="4371762"/>
              <a:ext cx="196269" cy="273515"/>
            </a:xfrm>
            <a:custGeom>
              <a:avLst/>
              <a:ah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09" name="Google Shape;841;p31"/>
            <p:cNvSpPr/>
            <p:nvPr/>
          </p:nvSpPr>
          <p:spPr>
            <a:xfrm>
              <a:off x="6476498" y="3874086"/>
              <a:ext cx="226552" cy="540508"/>
            </a:xfrm>
            <a:custGeom>
              <a:avLst/>
              <a:ah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0" name="Google Shape;842;p31"/>
            <p:cNvSpPr/>
            <p:nvPr/>
          </p:nvSpPr>
          <p:spPr>
            <a:xfrm>
              <a:off x="6645590" y="4402045"/>
              <a:ext cx="148281" cy="95013"/>
            </a:xfrm>
            <a:custGeom>
              <a:avLst/>
              <a:ah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1" name="Google Shape;843;p31"/>
            <p:cNvSpPr/>
            <p:nvPr/>
          </p:nvSpPr>
          <p:spPr>
            <a:xfrm>
              <a:off x="6454570" y="3753790"/>
              <a:ext cx="4193" cy="26122"/>
            </a:xfrm>
            <a:custGeom>
              <a:avLst/>
              <a:ah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2" name="Google Shape;844;p31"/>
            <p:cNvSpPr/>
            <p:nvPr/>
          </p:nvSpPr>
          <p:spPr>
            <a:xfrm>
              <a:off x="6458732" y="3779880"/>
              <a:ext cx="31" cy="31"/>
            </a:xfrm>
            <a:custGeom>
              <a:avLst/>
              <a:ahLst/>
              <a:rect l="l" t="t" r="r" b="b"/>
              <a:pathLst>
                <a:path w="1" h="1" extrusionOk="0">
                  <a:moveTo>
                    <a:pt x="1" y="0"/>
                  </a:moveTo>
                  <a:lnTo>
                    <a:pt x="1" y="0"/>
                  </a:lnTo>
                  <a:lnTo>
                    <a:pt x="1" y="0"/>
                  </a:lnTo>
                  <a:close/>
                </a:path>
              </a:pathLst>
            </a:custGeom>
            <a:solidFill>
              <a:srgbClr val="CBAA7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3" name="Google Shape;845;p31"/>
            <p:cNvSpPr/>
            <p:nvPr/>
          </p:nvSpPr>
          <p:spPr>
            <a:xfrm>
              <a:off x="6328248" y="3762114"/>
              <a:ext cx="4224" cy="21959"/>
            </a:xfrm>
            <a:custGeom>
              <a:avLst/>
              <a:ahLst/>
              <a:rect l="l" t="t" r="r" b="b"/>
              <a:pathLst>
                <a:path w="136" h="707" extrusionOk="0">
                  <a:moveTo>
                    <a:pt x="1" y="1"/>
                  </a:moveTo>
                  <a:lnTo>
                    <a:pt x="135" y="707"/>
                  </a:lnTo>
                  <a:lnTo>
                    <a:pt x="135" y="707"/>
                  </a:lnTo>
                  <a:lnTo>
                    <a:pt x="1" y="1"/>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4" name="Google Shape;846;p31"/>
            <p:cNvSpPr/>
            <p:nvPr/>
          </p:nvSpPr>
          <p:spPr>
            <a:xfrm>
              <a:off x="6328248" y="3753790"/>
              <a:ext cx="130515" cy="56374"/>
            </a:xfrm>
            <a:custGeom>
              <a:avLst/>
              <a:ah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5" name="Google Shape;847;p31"/>
            <p:cNvSpPr/>
            <p:nvPr/>
          </p:nvSpPr>
          <p:spPr>
            <a:xfrm>
              <a:off x="5797959" y="2518871"/>
              <a:ext cx="1226595" cy="1243460"/>
            </a:xfrm>
            <a:custGeom>
              <a:avLst/>
              <a:ah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6" name="Google Shape;848;p31"/>
            <p:cNvSpPr/>
            <p:nvPr/>
          </p:nvSpPr>
          <p:spPr>
            <a:xfrm>
              <a:off x="5854333" y="3348735"/>
              <a:ext cx="1026164" cy="330945"/>
            </a:xfrm>
            <a:custGeom>
              <a:avLst/>
              <a:ah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7" name="Google Shape;849;p31"/>
            <p:cNvSpPr/>
            <p:nvPr/>
          </p:nvSpPr>
          <p:spPr>
            <a:xfrm>
              <a:off x="5854333" y="3127432"/>
              <a:ext cx="1122202" cy="552249"/>
            </a:xfrm>
            <a:custGeom>
              <a:avLst/>
              <a:ah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8" name="Google Shape;850;p31"/>
            <p:cNvSpPr/>
            <p:nvPr/>
          </p:nvSpPr>
          <p:spPr>
            <a:xfrm>
              <a:off x="5641385" y="2381306"/>
              <a:ext cx="1491724" cy="1007776"/>
            </a:xfrm>
            <a:custGeom>
              <a:avLst/>
              <a:ah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19" name="Google Shape;851;p31"/>
            <p:cNvSpPr/>
            <p:nvPr/>
          </p:nvSpPr>
          <p:spPr>
            <a:xfrm>
              <a:off x="5715495" y="3061677"/>
              <a:ext cx="8386" cy="5249"/>
            </a:xfrm>
            <a:custGeom>
              <a:avLst/>
              <a:ah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0" name="Google Shape;852;p31"/>
            <p:cNvSpPr/>
            <p:nvPr/>
          </p:nvSpPr>
          <p:spPr>
            <a:xfrm>
              <a:off x="6324086" y="3197379"/>
              <a:ext cx="96069" cy="52243"/>
            </a:xfrm>
            <a:custGeom>
              <a:avLst/>
              <a:ah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1" name="Google Shape;853;p31"/>
            <p:cNvSpPr/>
            <p:nvPr/>
          </p:nvSpPr>
          <p:spPr>
            <a:xfrm>
              <a:off x="6420124" y="3127432"/>
              <a:ext cx="221334" cy="78334"/>
            </a:xfrm>
            <a:custGeom>
              <a:avLst/>
              <a:ah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2" name="Google Shape;854;p31"/>
            <p:cNvSpPr/>
            <p:nvPr/>
          </p:nvSpPr>
          <p:spPr>
            <a:xfrm>
              <a:off x="6119462" y="3187999"/>
              <a:ext cx="126353" cy="61623"/>
            </a:xfrm>
            <a:custGeom>
              <a:avLst/>
              <a:ah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3" name="Google Shape;855;p31"/>
            <p:cNvSpPr/>
            <p:nvPr/>
          </p:nvSpPr>
          <p:spPr>
            <a:xfrm>
              <a:off x="5854333" y="3344573"/>
              <a:ext cx="31" cy="4193"/>
            </a:xfrm>
            <a:custGeom>
              <a:avLst/>
              <a:ahLst/>
              <a:rect l="l" t="t" r="r" b="b"/>
              <a:pathLst>
                <a:path w="1" h="135" extrusionOk="0">
                  <a:moveTo>
                    <a:pt x="0" y="0"/>
                  </a:moveTo>
                  <a:lnTo>
                    <a:pt x="0" y="0"/>
                  </a:lnTo>
                  <a:lnTo>
                    <a:pt x="0" y="135"/>
                  </a:lnTo>
                  <a:lnTo>
                    <a:pt x="0" y="135"/>
                  </a:lnTo>
                  <a:close/>
                </a:path>
              </a:pathLst>
            </a:custGeom>
            <a:solidFill>
              <a:srgbClr val="A9928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4" name="Google Shape;856;p31"/>
            <p:cNvSpPr/>
            <p:nvPr/>
          </p:nvSpPr>
          <p:spPr>
            <a:xfrm>
              <a:off x="5854333" y="3276272"/>
              <a:ext cx="43639" cy="72494"/>
            </a:xfrm>
            <a:custGeom>
              <a:avLst/>
              <a:ah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5" name="Google Shape;857;p31"/>
            <p:cNvSpPr/>
            <p:nvPr/>
          </p:nvSpPr>
          <p:spPr>
            <a:xfrm>
              <a:off x="5659120" y="3179644"/>
              <a:ext cx="1465664" cy="208817"/>
            </a:xfrm>
            <a:custGeom>
              <a:avLst/>
              <a:ah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6" name="Google Shape;858;p31"/>
            <p:cNvSpPr/>
            <p:nvPr/>
          </p:nvSpPr>
          <p:spPr>
            <a:xfrm>
              <a:off x="6968149" y="3384237"/>
              <a:ext cx="31" cy="31"/>
            </a:xfrm>
            <a:custGeom>
              <a:avLst/>
              <a:ahLst/>
              <a:rect l="l" t="t" r="r" b="b"/>
              <a:pathLst>
                <a:path w="1" h="1" extrusionOk="0">
                  <a:moveTo>
                    <a:pt x="1" y="1"/>
                  </a:moveTo>
                  <a:lnTo>
                    <a:pt x="1" y="1"/>
                  </a:lnTo>
                  <a:lnTo>
                    <a:pt x="1" y="1"/>
                  </a:lnTo>
                  <a:lnTo>
                    <a:pt x="1" y="1"/>
                  </a:ln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7" name="Google Shape;859;p31"/>
            <p:cNvSpPr/>
            <p:nvPr/>
          </p:nvSpPr>
          <p:spPr>
            <a:xfrm>
              <a:off x="6880497" y="3314289"/>
              <a:ext cx="87683" cy="69978"/>
            </a:xfrm>
            <a:custGeom>
              <a:avLst/>
              <a:ah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8" name="Google Shape;860;p31"/>
            <p:cNvSpPr/>
            <p:nvPr/>
          </p:nvSpPr>
          <p:spPr>
            <a:xfrm>
              <a:off x="5659120" y="2836212"/>
              <a:ext cx="1465664" cy="552249"/>
            </a:xfrm>
            <a:custGeom>
              <a:avLst/>
              <a:ah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29" name="Google Shape;861;p31"/>
            <p:cNvSpPr/>
            <p:nvPr/>
          </p:nvSpPr>
          <p:spPr>
            <a:xfrm>
              <a:off x="6133036" y="3492792"/>
              <a:ext cx="178533" cy="122190"/>
            </a:xfrm>
            <a:custGeom>
              <a:avLst/>
              <a:ah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0" name="Google Shape;862;p31"/>
            <p:cNvSpPr/>
            <p:nvPr/>
          </p:nvSpPr>
          <p:spPr>
            <a:xfrm>
              <a:off x="6337660" y="3256735"/>
              <a:ext cx="234908" cy="209376"/>
            </a:xfrm>
            <a:custGeom>
              <a:avLst/>
              <a:ah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1" name="Google Shape;863;p31"/>
            <p:cNvSpPr/>
            <p:nvPr/>
          </p:nvSpPr>
          <p:spPr>
            <a:xfrm>
              <a:off x="6384622" y="3440611"/>
              <a:ext cx="266216" cy="134677"/>
            </a:xfrm>
            <a:custGeom>
              <a:avLst/>
              <a:ah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2" name="Google Shape;864;p31"/>
            <p:cNvSpPr/>
            <p:nvPr/>
          </p:nvSpPr>
          <p:spPr>
            <a:xfrm>
              <a:off x="5893997" y="3288416"/>
              <a:ext cx="217172" cy="192914"/>
            </a:xfrm>
            <a:custGeom>
              <a:avLst/>
              <a:ah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3" name="Google Shape;865;p31"/>
            <p:cNvSpPr/>
            <p:nvPr/>
          </p:nvSpPr>
          <p:spPr>
            <a:xfrm>
              <a:off x="5880424" y="3458346"/>
              <a:ext cx="182727" cy="121569"/>
            </a:xfrm>
            <a:custGeom>
              <a:avLst/>
              <a:ah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4" name="Google Shape;866;p31"/>
            <p:cNvSpPr/>
            <p:nvPr/>
          </p:nvSpPr>
          <p:spPr>
            <a:xfrm>
              <a:off x="5858495" y="3818488"/>
              <a:ext cx="248481" cy="358775"/>
            </a:xfrm>
            <a:custGeom>
              <a:avLst/>
              <a:ah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5" name="Google Shape;867;p31"/>
            <p:cNvSpPr/>
            <p:nvPr/>
          </p:nvSpPr>
          <p:spPr>
            <a:xfrm>
              <a:off x="5858495" y="3818488"/>
              <a:ext cx="248481" cy="357036"/>
            </a:xfrm>
            <a:custGeom>
              <a:avLst/>
              <a:ah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6" name="Google Shape;868;p31"/>
            <p:cNvSpPr/>
            <p:nvPr/>
          </p:nvSpPr>
          <p:spPr>
            <a:xfrm>
              <a:off x="6106945" y="3980311"/>
              <a:ext cx="31" cy="138870"/>
            </a:xfrm>
            <a:custGeom>
              <a:avLst/>
              <a:ahLst/>
              <a:rect l="l" t="t" r="r" b="b"/>
              <a:pathLst>
                <a:path w="1" h="4471" extrusionOk="0">
                  <a:moveTo>
                    <a:pt x="1" y="0"/>
                  </a:moveTo>
                  <a:lnTo>
                    <a:pt x="1" y="4470"/>
                  </a:lnTo>
                  <a:lnTo>
                    <a:pt x="1" y="4470"/>
                  </a:lnTo>
                  <a:close/>
                </a:path>
              </a:pathLst>
            </a:custGeom>
            <a:solidFill>
              <a:srgbClr val="DB9F5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7" name="Google Shape;869;p31"/>
            <p:cNvSpPr/>
            <p:nvPr/>
          </p:nvSpPr>
          <p:spPr>
            <a:xfrm>
              <a:off x="6080855" y="3827899"/>
              <a:ext cx="26122" cy="12548"/>
            </a:xfrm>
            <a:custGeom>
              <a:avLst/>
              <a:ah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8" name="Google Shape;870;p31"/>
            <p:cNvSpPr/>
            <p:nvPr/>
          </p:nvSpPr>
          <p:spPr>
            <a:xfrm>
              <a:off x="5858495" y="3827899"/>
              <a:ext cx="248481" cy="347625"/>
            </a:xfrm>
            <a:custGeom>
              <a:avLst/>
              <a:ah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39" name="Google Shape;871;p31"/>
            <p:cNvSpPr/>
            <p:nvPr/>
          </p:nvSpPr>
          <p:spPr>
            <a:xfrm>
              <a:off x="5858495" y="3784042"/>
              <a:ext cx="248481" cy="69978"/>
            </a:xfrm>
            <a:custGeom>
              <a:avLst/>
              <a:ah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0" name="Google Shape;872;p31"/>
            <p:cNvSpPr/>
            <p:nvPr/>
          </p:nvSpPr>
          <p:spPr>
            <a:xfrm>
              <a:off x="5872069" y="3797616"/>
              <a:ext cx="221334" cy="42832"/>
            </a:xfrm>
            <a:custGeom>
              <a:avLst/>
              <a:ah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1" name="Google Shape;873;p31"/>
            <p:cNvSpPr/>
            <p:nvPr/>
          </p:nvSpPr>
          <p:spPr>
            <a:xfrm>
              <a:off x="5888779" y="3814326"/>
              <a:ext cx="187914" cy="39695"/>
            </a:xfrm>
            <a:custGeom>
              <a:avLst/>
              <a:ah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2" name="Google Shape;874;p31"/>
            <p:cNvSpPr/>
            <p:nvPr/>
          </p:nvSpPr>
          <p:spPr>
            <a:xfrm>
              <a:off x="5737423" y="3468130"/>
              <a:ext cx="217141" cy="311781"/>
            </a:xfrm>
            <a:custGeom>
              <a:avLst/>
              <a:ah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3" name="Google Shape;875;p31"/>
            <p:cNvSpPr/>
            <p:nvPr/>
          </p:nvSpPr>
          <p:spPr>
            <a:xfrm>
              <a:off x="5771869" y="3709933"/>
              <a:ext cx="143032" cy="43888"/>
            </a:xfrm>
            <a:custGeom>
              <a:avLst/>
              <a:ah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4" name="Google Shape;876;p31"/>
            <p:cNvSpPr/>
            <p:nvPr/>
          </p:nvSpPr>
          <p:spPr>
            <a:xfrm>
              <a:off x="5749940" y="3583612"/>
              <a:ext cx="191051" cy="196300"/>
            </a:xfrm>
            <a:custGeom>
              <a:avLst/>
              <a:ah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5" name="Google Shape;877;p31"/>
            <p:cNvSpPr/>
            <p:nvPr/>
          </p:nvSpPr>
          <p:spPr>
            <a:xfrm>
              <a:off x="5984817" y="3614951"/>
              <a:ext cx="91876" cy="199406"/>
            </a:xfrm>
            <a:custGeom>
              <a:avLst/>
              <a:ah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6" name="Google Shape;878;p31"/>
            <p:cNvSpPr/>
            <p:nvPr/>
          </p:nvSpPr>
          <p:spPr>
            <a:xfrm>
              <a:off x="5984817" y="3645204"/>
              <a:ext cx="74140" cy="169153"/>
            </a:xfrm>
            <a:custGeom>
              <a:avLst/>
              <a:ah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7" name="Google Shape;879;p31"/>
            <p:cNvSpPr/>
            <p:nvPr/>
          </p:nvSpPr>
          <p:spPr>
            <a:xfrm>
              <a:off x="5972300" y="3370663"/>
              <a:ext cx="73084" cy="78334"/>
            </a:xfrm>
            <a:custGeom>
              <a:avLst/>
              <a:ah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8" name="Google Shape;880;p31"/>
            <p:cNvSpPr/>
            <p:nvPr/>
          </p:nvSpPr>
          <p:spPr>
            <a:xfrm>
              <a:off x="6398196" y="3353953"/>
              <a:ext cx="74140" cy="73115"/>
            </a:xfrm>
            <a:custGeom>
              <a:avLst/>
              <a:ah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449" name="Google Shape;881;p31"/>
            <p:cNvSpPr/>
            <p:nvPr/>
          </p:nvSpPr>
          <p:spPr>
            <a:xfrm>
              <a:off x="5949809" y="4373187"/>
              <a:ext cx="674377" cy="457578"/>
            </a:xfrm>
            <a:custGeom>
              <a:avLst/>
              <a:ah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450" name="TextBox 235"/>
          <p:cNvSpPr txBox="1"/>
          <p:nvPr userDrawn="1"/>
        </p:nvSpPr>
        <p:spPr>
          <a:xfrm>
            <a:off x="4334110" y="1572168"/>
            <a:ext cx="3725448" cy="3631763"/>
          </a:xfrm>
          <a:prstGeom prst="rect"/>
          <a:noFill/>
        </p:spPr>
        <p:txBody>
          <a:bodyPr rtlCol="0" wrap="square">
            <a:spAutoFit/>
          </a:bodyPr>
          <a:p>
            <a:pPr algn="ctr"/>
            <a:r>
              <a:rPr dirty="0" sz="11500" lang="vi-VN">
                <a:solidFill>
                  <a:schemeClr val="accent6">
                    <a:lumMod val="50000"/>
                  </a:schemeClr>
                </a:solidFill>
                <a:latin typeface="+mj-lt"/>
              </a:rPr>
              <a:t>KHÁM PHÁ</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362"/>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1335"/>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365"/>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364"/>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1336"/>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363"/>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1319"/>
                                        </p:tgtEl>
                                        <p:attrNameLst>
                                          <p:attrName>style.visibility</p:attrName>
                                        </p:attrNameLst>
                                      </p:cBhvr>
                                      <p:to>
                                        <p:strVal val="visible"/>
                                      </p:to>
                                    </p:set>
                                    <p:animEffect transition="in" filter="barn(inVertical)">
                                      <p:cBhvr>
                                        <p:cTn dur="500" id="19"/>
                                        <p:tgtEl>
                                          <p:spTgt spid="1051319"/>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1320"/>
                                        </p:tgtEl>
                                        <p:attrNameLst>
                                          <p:attrName>style.visibility</p:attrName>
                                        </p:attrNameLst>
                                      </p:cBhvr>
                                      <p:to>
                                        <p:strVal val="visible"/>
                                      </p:to>
                                    </p:set>
                                    <p:animEffect transition="in" filter="barn(inVertical)">
                                      <p:cBhvr>
                                        <p:cTn dur="500" id="22"/>
                                        <p:tgtEl>
                                          <p:spTgt spid="1051320"/>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1318"/>
                                        </p:tgtEl>
                                        <p:attrNameLst>
                                          <p:attrName>style.visibility</p:attrName>
                                        </p:attrNameLst>
                                      </p:cBhvr>
                                      <p:to>
                                        <p:strVal val="visible"/>
                                      </p:to>
                                    </p:set>
                                    <p:animEffect transition="in" filter="fade">
                                      <p:cBhvr>
                                        <p:cTn dur="500" id="26"/>
                                        <p:tgtEl>
                                          <p:spTgt spid="1051318"/>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366"/>
                                        </p:tgtEl>
                                        <p:attrNameLst>
                                          <p:attrName>style.visibility</p:attrName>
                                        </p:attrNameLst>
                                      </p:cBhvr>
                                      <p:to>
                                        <p:strVal val="visible"/>
                                      </p:to>
                                    </p:set>
                                    <p:anim calcmode="lin" valueType="num">
                                      <p:cBhvr>
                                        <p:cTn dur="1000" fill="hold" id="30"/>
                                        <p:tgtEl>
                                          <p:spTgt spid="366"/>
                                        </p:tgtEl>
                                        <p:attrNameLst>
                                          <p:attrName>ppt_w</p:attrName>
                                        </p:attrNameLst>
                                      </p:cBhvr>
                                      <p:tavLst>
                                        <p:tav tm="0">
                                          <p:val>
                                            <p:fltVal val="0.0"/>
                                          </p:val>
                                        </p:tav>
                                        <p:tav tm="100000">
                                          <p:val>
                                            <p:strVal val="#ppt_w"/>
                                          </p:val>
                                        </p:tav>
                                      </p:tavLst>
                                    </p:anim>
                                    <p:anim calcmode="lin" valueType="num">
                                      <p:cBhvr>
                                        <p:cTn dur="1000" fill="hold" id="31"/>
                                        <p:tgtEl>
                                          <p:spTgt spid="366"/>
                                        </p:tgtEl>
                                        <p:attrNameLst>
                                          <p:attrName>ppt_h</p:attrName>
                                        </p:attrNameLst>
                                      </p:cBhvr>
                                      <p:tavLst>
                                        <p:tav tm="0">
                                          <p:val>
                                            <p:fltVal val="0.0"/>
                                          </p:val>
                                        </p:tav>
                                        <p:tav tm="100000">
                                          <p:val>
                                            <p:strVal val="#ppt_h"/>
                                          </p:val>
                                        </p:tav>
                                      </p:tavLst>
                                    </p:anim>
                                    <p:anim calcmode="lin" valueType="num">
                                      <p:cBhvr>
                                        <p:cTn dur="1000" fill="hold" id="32"/>
                                        <p:tgtEl>
                                          <p:spTgt spid="366"/>
                                        </p:tgtEl>
                                        <p:attrNameLst>
                                          <p:attrName>style.rotation</p:attrName>
                                        </p:attrNameLst>
                                      </p:cBhvr>
                                      <p:tavLst>
                                        <p:tav tm="0">
                                          <p:val>
                                            <p:fltVal val="90.0"/>
                                          </p:val>
                                        </p:tav>
                                        <p:tav tm="100000">
                                          <p:val>
                                            <p:fltVal val="0.0"/>
                                          </p:val>
                                        </p:tav>
                                      </p:tavLst>
                                    </p:anim>
                                    <p:animEffect transition="in" filter="fade">
                                      <p:cBhvr>
                                        <p:cTn dur="1000" id="33"/>
                                        <p:tgtEl>
                                          <p:spTgt spid="366"/>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1450"/>
                                        </p:tgtEl>
                                        <p:attrNameLst>
                                          <p:attrName>style.visibility</p:attrName>
                                        </p:attrNameLst>
                                      </p:cBhvr>
                                      <p:to>
                                        <p:strVal val="visible"/>
                                      </p:to>
                                    </p:set>
                                    <p:animEffect transition="in" filter="randombar(horizontal)">
                                      <p:cBhvr>
                                        <p:cTn dur="500" id="37"/>
                                        <p:tgtEl>
                                          <p:spTgt spid="105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318" grpId="0" animBg="1"/>
      <p:bldP spid="1051319" grpId="0" animBg="1"/>
      <p:bldP spid="1051320" grpId="0" animBg="1"/>
      <p:bldP spid="1051335" grpId="0" animBg="1"/>
      <p:bldP spid="1051336" grpId="0" animBg="1"/>
      <p:bldP spid="105145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409" name=""/>
        <p:cNvGrpSpPr/>
        <p:nvPr/>
      </p:nvGrpSpPr>
      <p:grpSpPr>
        <a:xfrm>
          <a:off x="0" y="0"/>
          <a:ext cx="0" cy="0"/>
          <a:chOff x="0" y="0"/>
          <a:chExt cx="0" cy="0"/>
        </a:xfrm>
      </p:grpSpPr>
      <p:grpSp>
        <p:nvGrpSpPr>
          <p:cNvPr id="410" name="Google Shape;992;p14"/>
          <p:cNvGrpSpPr/>
          <p:nvPr userDrawn="1"/>
        </p:nvGrpSpPr>
        <p:grpSpPr>
          <a:xfrm>
            <a:off x="395894" y="219519"/>
            <a:ext cx="11613234" cy="6240131"/>
            <a:chOff x="395894" y="219519"/>
            <a:chExt cx="8518865" cy="4788281"/>
          </a:xfrm>
        </p:grpSpPr>
        <p:sp>
          <p:nvSpPr>
            <p:cNvPr id="1051985"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11" name="Google Shape;994;p14"/>
            <p:cNvGrpSpPr/>
            <p:nvPr/>
          </p:nvGrpSpPr>
          <p:grpSpPr>
            <a:xfrm>
              <a:off x="8341543" y="2282008"/>
              <a:ext cx="569676" cy="380612"/>
              <a:chOff x="8341543" y="2282008"/>
              <a:chExt cx="569676" cy="380612"/>
            </a:xfrm>
          </p:grpSpPr>
          <p:sp>
            <p:nvSpPr>
              <p:cNvPr id="1051986"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87"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988"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12" name="Google Shape;998;p14"/>
            <p:cNvGrpSpPr/>
            <p:nvPr/>
          </p:nvGrpSpPr>
          <p:grpSpPr>
            <a:xfrm>
              <a:off x="8341543" y="1721094"/>
              <a:ext cx="569676" cy="380612"/>
              <a:chOff x="8341543" y="1721094"/>
              <a:chExt cx="569676" cy="380612"/>
            </a:xfrm>
          </p:grpSpPr>
          <p:sp>
            <p:nvSpPr>
              <p:cNvPr id="1051989"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90"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13" name="Google Shape;1001;p14"/>
            <p:cNvGrpSpPr/>
            <p:nvPr/>
          </p:nvGrpSpPr>
          <p:grpSpPr>
            <a:xfrm>
              <a:off x="8346273" y="1183592"/>
              <a:ext cx="568486" cy="388014"/>
              <a:chOff x="8346273" y="1183592"/>
              <a:chExt cx="568486" cy="388014"/>
            </a:xfrm>
          </p:grpSpPr>
          <p:sp>
            <p:nvSpPr>
              <p:cNvPr id="1051991"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92"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14" name="Google Shape;1004;p14"/>
            <p:cNvGrpSpPr/>
            <p:nvPr/>
          </p:nvGrpSpPr>
          <p:grpSpPr>
            <a:xfrm>
              <a:off x="8341543" y="606635"/>
              <a:ext cx="569676" cy="388014"/>
              <a:chOff x="8341543" y="606635"/>
              <a:chExt cx="569676" cy="388014"/>
            </a:xfrm>
          </p:grpSpPr>
          <p:sp>
            <p:nvSpPr>
              <p:cNvPr id="1051993"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94"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15" name="Google Shape;1007;p14"/>
            <p:cNvGrpSpPr/>
            <p:nvPr/>
          </p:nvGrpSpPr>
          <p:grpSpPr>
            <a:xfrm>
              <a:off x="8341543" y="2842933"/>
              <a:ext cx="569676" cy="380612"/>
              <a:chOff x="8341543" y="2282008"/>
              <a:chExt cx="569676" cy="380612"/>
            </a:xfrm>
          </p:grpSpPr>
          <p:sp>
            <p:nvSpPr>
              <p:cNvPr id="1051995"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96"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16" name="Google Shape;1010;p14"/>
            <p:cNvGrpSpPr/>
            <p:nvPr/>
          </p:nvGrpSpPr>
          <p:grpSpPr>
            <a:xfrm>
              <a:off x="8341543" y="3403858"/>
              <a:ext cx="569676" cy="380612"/>
              <a:chOff x="8341543" y="2282008"/>
              <a:chExt cx="569676" cy="380612"/>
            </a:xfrm>
          </p:grpSpPr>
          <p:sp>
            <p:nvSpPr>
              <p:cNvPr id="1051997"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998"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999"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0"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2001"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2"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3"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4"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5"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6"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7"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8"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09"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0"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1"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2"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3"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4"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5"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6"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7"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8"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19"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0"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1"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2"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3"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4"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5"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6"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7"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8"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29"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0"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1"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2"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3"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4"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5"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6"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7"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8"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39"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0"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1"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2"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3"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4"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5"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46" name="Google Shape;1765;p26"/>
          <p:cNvSpPr/>
          <p:nvPr userDrawn="1"/>
        </p:nvSpPr>
        <p:spPr>
          <a:xfrm rot="126755">
            <a:off x="3091462" y="1090110"/>
            <a:ext cx="5550035" cy="4730758"/>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2047"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2048"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417" name="Google Shape;631;p30"/>
          <p:cNvGrpSpPr/>
          <p:nvPr userDrawn="1"/>
        </p:nvGrpSpPr>
        <p:grpSpPr>
          <a:xfrm>
            <a:off x="7672546" y="3622312"/>
            <a:ext cx="1309691" cy="2486166"/>
            <a:chOff x="961250" y="234750"/>
            <a:chExt cx="1222525" cy="2320700"/>
          </a:xfrm>
        </p:grpSpPr>
        <p:sp>
          <p:nvSpPr>
            <p:cNvPr id="1052049" name="Google Shape;632;p30"/>
            <p:cNvSpPr/>
            <p:nvPr/>
          </p:nvSpPr>
          <p:spPr>
            <a:xfrm>
              <a:off x="1529225" y="1558100"/>
              <a:ext cx="189075" cy="241150"/>
            </a:xfrm>
            <a:custGeom>
              <a:avLst/>
              <a:ah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0" name="Google Shape;633;p30"/>
            <p:cNvSpPr/>
            <p:nvPr/>
          </p:nvSpPr>
          <p:spPr>
            <a:xfrm>
              <a:off x="1647700" y="1816875"/>
              <a:ext cx="206725" cy="252400"/>
            </a:xfrm>
            <a:custGeom>
              <a:avLst/>
              <a:ah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1" name="Google Shape;634;p30"/>
            <p:cNvSpPr/>
            <p:nvPr/>
          </p:nvSpPr>
          <p:spPr>
            <a:xfrm>
              <a:off x="1598975" y="1737350"/>
              <a:ext cx="164700" cy="132500"/>
            </a:xfrm>
            <a:custGeom>
              <a:avLst/>
              <a:ah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2" name="Google Shape;635;p30"/>
            <p:cNvSpPr/>
            <p:nvPr/>
          </p:nvSpPr>
          <p:spPr>
            <a:xfrm>
              <a:off x="1287250" y="1496000"/>
              <a:ext cx="392400" cy="420700"/>
            </a:xfrm>
            <a:custGeom>
              <a:avLst/>
              <a:ah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3" name="Google Shape;636;p30"/>
            <p:cNvSpPr/>
            <p:nvPr/>
          </p:nvSpPr>
          <p:spPr>
            <a:xfrm>
              <a:off x="1567025" y="1904250"/>
              <a:ext cx="4225" cy="25"/>
            </a:xfrm>
            <a:custGeom>
              <a:avLst/>
              <a:ahLst/>
              <a:rect l="l" t="t" r="r" b="b"/>
              <a:pathLst>
                <a:path w="169" h="1" extrusionOk="0">
                  <a:moveTo>
                    <a:pt x="169" y="1"/>
                  </a:moveTo>
                  <a:lnTo>
                    <a:pt x="1" y="1"/>
                  </a:lnTo>
                  <a:lnTo>
                    <a:pt x="1" y="1"/>
                  </a:lnTo>
                  <a:lnTo>
                    <a:pt x="16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4" name="Google Shape;637;p30"/>
            <p:cNvSpPr/>
            <p:nvPr/>
          </p:nvSpPr>
          <p:spPr>
            <a:xfrm>
              <a:off x="1567025" y="1575725"/>
              <a:ext cx="7600" cy="328550"/>
            </a:xfrm>
            <a:custGeom>
              <a:avLst/>
              <a:ah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5" name="Google Shape;638;p30"/>
            <p:cNvSpPr/>
            <p:nvPr/>
          </p:nvSpPr>
          <p:spPr>
            <a:xfrm>
              <a:off x="1462000" y="1915175"/>
              <a:ext cx="49600" cy="3400"/>
            </a:xfrm>
            <a:custGeom>
              <a:avLst/>
              <a:ah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6" name="Google Shape;639;p30"/>
            <p:cNvSpPr/>
            <p:nvPr/>
          </p:nvSpPr>
          <p:spPr>
            <a:xfrm>
              <a:off x="1462000" y="1533725"/>
              <a:ext cx="73975" cy="384850"/>
            </a:xfrm>
            <a:custGeom>
              <a:avLst/>
              <a:ah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7" name="Google Shape;640;p30"/>
            <p:cNvSpPr/>
            <p:nvPr/>
          </p:nvSpPr>
          <p:spPr>
            <a:xfrm>
              <a:off x="1602325" y="1519450"/>
              <a:ext cx="3375" cy="14300"/>
            </a:xfrm>
            <a:custGeom>
              <a:avLst/>
              <a:ahLst/>
              <a:rect l="l" t="t" r="r" b="b"/>
              <a:pathLst>
                <a:path w="135" h="572" extrusionOk="0">
                  <a:moveTo>
                    <a:pt x="135" y="0"/>
                  </a:moveTo>
                  <a:lnTo>
                    <a:pt x="0" y="572"/>
                  </a:lnTo>
                  <a:lnTo>
                    <a:pt x="135" y="572"/>
                  </a:lnTo>
                  <a:lnTo>
                    <a:pt x="135" y="0"/>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8" name="Google Shape;641;p30"/>
            <p:cNvSpPr/>
            <p:nvPr/>
          </p:nvSpPr>
          <p:spPr>
            <a:xfrm>
              <a:off x="1571225" y="1533725"/>
              <a:ext cx="34475" cy="370550"/>
            </a:xfrm>
            <a:custGeom>
              <a:avLst/>
              <a:ah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59" name="Google Shape;642;p30"/>
            <p:cNvSpPr/>
            <p:nvPr/>
          </p:nvSpPr>
          <p:spPr>
            <a:xfrm>
              <a:off x="1518300" y="1953825"/>
              <a:ext cx="252100" cy="447225"/>
            </a:xfrm>
            <a:custGeom>
              <a:avLst/>
              <a:ah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0" name="Google Shape;643;p30"/>
            <p:cNvSpPr/>
            <p:nvPr/>
          </p:nvSpPr>
          <p:spPr>
            <a:xfrm>
              <a:off x="1518300" y="2272275"/>
              <a:ext cx="84050" cy="128775"/>
            </a:xfrm>
            <a:custGeom>
              <a:avLst/>
              <a:ah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1" name="Google Shape;644;p30"/>
            <p:cNvSpPr/>
            <p:nvPr/>
          </p:nvSpPr>
          <p:spPr>
            <a:xfrm>
              <a:off x="1266250" y="1990050"/>
              <a:ext cx="357100" cy="513300"/>
            </a:xfrm>
            <a:custGeom>
              <a:avLst/>
              <a:ah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2" name="Google Shape;645;p30"/>
            <p:cNvSpPr/>
            <p:nvPr/>
          </p:nvSpPr>
          <p:spPr>
            <a:xfrm>
              <a:off x="1272950" y="1873175"/>
              <a:ext cx="420150" cy="227725"/>
            </a:xfrm>
            <a:custGeom>
              <a:avLst/>
              <a:ah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3" name="Google Shape;646;p30"/>
            <p:cNvSpPr/>
            <p:nvPr/>
          </p:nvSpPr>
          <p:spPr>
            <a:xfrm>
              <a:off x="1560325" y="2072300"/>
              <a:ext cx="119325" cy="200000"/>
            </a:xfrm>
            <a:custGeom>
              <a:avLst/>
              <a:ah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4" name="Google Shape;647;p30"/>
            <p:cNvSpPr/>
            <p:nvPr/>
          </p:nvSpPr>
          <p:spPr>
            <a:xfrm>
              <a:off x="1493925" y="1994601"/>
              <a:ext cx="111775" cy="108425"/>
            </a:xfrm>
            <a:custGeom>
              <a:avLst/>
              <a:ah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5" name="Google Shape;648;p30"/>
            <p:cNvSpPr/>
            <p:nvPr/>
          </p:nvSpPr>
          <p:spPr>
            <a:xfrm>
              <a:off x="1529225" y="2489050"/>
              <a:ext cx="153775" cy="66400"/>
            </a:xfrm>
            <a:custGeom>
              <a:avLst/>
              <a:ah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6" name="Google Shape;649;p30"/>
            <p:cNvSpPr/>
            <p:nvPr/>
          </p:nvSpPr>
          <p:spPr>
            <a:xfrm>
              <a:off x="1500650" y="1379125"/>
              <a:ext cx="112625" cy="203350"/>
            </a:xfrm>
            <a:custGeom>
              <a:avLst/>
              <a:ah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7" name="Google Shape;650;p30"/>
            <p:cNvSpPr/>
            <p:nvPr/>
          </p:nvSpPr>
          <p:spPr>
            <a:xfrm>
              <a:off x="1059550" y="406000"/>
              <a:ext cx="1015850" cy="1068100"/>
            </a:xfrm>
            <a:custGeom>
              <a:avLst/>
              <a:ah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8" name="Google Shape;651;p30"/>
            <p:cNvSpPr/>
            <p:nvPr/>
          </p:nvSpPr>
          <p:spPr>
            <a:xfrm>
              <a:off x="1077200" y="1176625"/>
              <a:ext cx="651175" cy="297475"/>
            </a:xfrm>
            <a:custGeom>
              <a:avLst/>
              <a:ah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69" name="Google Shape;652;p30"/>
            <p:cNvSpPr/>
            <p:nvPr/>
          </p:nvSpPr>
          <p:spPr>
            <a:xfrm>
              <a:off x="1560325" y="1467350"/>
              <a:ext cx="48750" cy="3375"/>
            </a:xfrm>
            <a:custGeom>
              <a:avLst/>
              <a:ah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0" name="Google Shape;653;p30"/>
            <p:cNvSpPr/>
            <p:nvPr/>
          </p:nvSpPr>
          <p:spPr>
            <a:xfrm>
              <a:off x="1077200" y="1078325"/>
              <a:ext cx="651175" cy="395775"/>
            </a:xfrm>
            <a:custGeom>
              <a:avLst/>
              <a:ah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1" name="Google Shape;654;p30"/>
            <p:cNvSpPr/>
            <p:nvPr/>
          </p:nvSpPr>
          <p:spPr>
            <a:xfrm>
              <a:off x="1230950" y="1480775"/>
              <a:ext cx="280650" cy="704150"/>
            </a:xfrm>
            <a:custGeom>
              <a:avLst/>
              <a:ah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2" name="Google Shape;655;p30"/>
            <p:cNvSpPr/>
            <p:nvPr/>
          </p:nvSpPr>
          <p:spPr>
            <a:xfrm>
              <a:off x="1235312" y="1480800"/>
              <a:ext cx="273100" cy="689825"/>
            </a:xfrm>
            <a:custGeom>
              <a:avLst/>
              <a:ah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073" name="Google Shape;656;p30"/>
            <p:cNvSpPr/>
            <p:nvPr/>
          </p:nvSpPr>
          <p:spPr>
            <a:xfrm>
              <a:off x="1605675" y="1516075"/>
              <a:ext cx="158000" cy="639125"/>
            </a:xfrm>
            <a:custGeom>
              <a:avLst/>
              <a:ah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4" name="Google Shape;657;p30"/>
            <p:cNvSpPr/>
            <p:nvPr/>
          </p:nvSpPr>
          <p:spPr>
            <a:xfrm>
              <a:off x="1742650" y="1988275"/>
              <a:ext cx="25" cy="56325"/>
            </a:xfrm>
            <a:custGeom>
              <a:avLst/>
              <a:ahLst/>
              <a:rect l="l" t="t" r="r" b="b"/>
              <a:pathLst>
                <a:path w="1" h="2253" extrusionOk="0">
                  <a:moveTo>
                    <a:pt x="0" y="1"/>
                  </a:moveTo>
                  <a:lnTo>
                    <a:pt x="0" y="2253"/>
                  </a:lnTo>
                  <a:lnTo>
                    <a:pt x="0" y="2253"/>
                  </a:lnTo>
                  <a:close/>
                </a:path>
              </a:pathLst>
            </a:custGeom>
            <a:solidFill>
              <a:srgbClr val="9D68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5" name="Google Shape;658;p30"/>
            <p:cNvSpPr/>
            <p:nvPr/>
          </p:nvSpPr>
          <p:spPr>
            <a:xfrm>
              <a:off x="1612719" y="1526520"/>
              <a:ext cx="129425" cy="584825"/>
            </a:xfrm>
            <a:custGeom>
              <a:avLst/>
              <a:ah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6" name="Google Shape;659;p30"/>
            <p:cNvSpPr/>
            <p:nvPr/>
          </p:nvSpPr>
          <p:spPr>
            <a:xfrm>
              <a:off x="1672050" y="1203050"/>
              <a:ext cx="133625" cy="120650"/>
            </a:xfrm>
            <a:custGeom>
              <a:avLst/>
              <a:ah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7" name="Google Shape;660;p30"/>
            <p:cNvSpPr/>
            <p:nvPr/>
          </p:nvSpPr>
          <p:spPr>
            <a:xfrm>
              <a:off x="1511575" y="981325"/>
              <a:ext cx="189075" cy="169625"/>
            </a:xfrm>
            <a:custGeom>
              <a:avLst/>
              <a:ah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8" name="Google Shape;661;p30"/>
            <p:cNvSpPr/>
            <p:nvPr/>
          </p:nvSpPr>
          <p:spPr>
            <a:xfrm>
              <a:off x="1416625" y="1104875"/>
              <a:ext cx="217650" cy="119550"/>
            </a:xfrm>
            <a:custGeom>
              <a:avLst/>
              <a:ah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79" name="Google Shape;662;p30"/>
            <p:cNvSpPr/>
            <p:nvPr/>
          </p:nvSpPr>
          <p:spPr>
            <a:xfrm>
              <a:off x="1851025" y="1079925"/>
              <a:ext cx="161350" cy="143875"/>
            </a:xfrm>
            <a:custGeom>
              <a:avLst/>
              <a:ah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0" name="Google Shape;663;p30"/>
            <p:cNvSpPr/>
            <p:nvPr/>
          </p:nvSpPr>
          <p:spPr>
            <a:xfrm>
              <a:off x="1861100" y="1212125"/>
              <a:ext cx="130275" cy="93925"/>
            </a:xfrm>
            <a:custGeom>
              <a:avLst/>
              <a:ah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1" name="Google Shape;664;p30"/>
            <p:cNvSpPr/>
            <p:nvPr/>
          </p:nvSpPr>
          <p:spPr>
            <a:xfrm>
              <a:off x="1609050" y="1010500"/>
              <a:ext cx="70600" cy="61000"/>
            </a:xfrm>
            <a:custGeom>
              <a:avLst/>
              <a:ah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2" name="Google Shape;665;p30"/>
            <p:cNvSpPr/>
            <p:nvPr/>
          </p:nvSpPr>
          <p:spPr>
            <a:xfrm>
              <a:off x="1920775" y="1096000"/>
              <a:ext cx="70600" cy="61125"/>
            </a:xfrm>
            <a:custGeom>
              <a:avLst/>
              <a:ah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3" name="Google Shape;666;p30"/>
            <p:cNvSpPr/>
            <p:nvPr/>
          </p:nvSpPr>
          <p:spPr>
            <a:xfrm>
              <a:off x="961250" y="236825"/>
              <a:ext cx="1222525" cy="946550"/>
            </a:xfrm>
            <a:custGeom>
              <a:avLst/>
              <a:ah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4" name="Google Shape;667;p30"/>
            <p:cNvSpPr/>
            <p:nvPr/>
          </p:nvSpPr>
          <p:spPr>
            <a:xfrm>
              <a:off x="989800" y="234750"/>
              <a:ext cx="1193975" cy="706225"/>
            </a:xfrm>
            <a:custGeom>
              <a:avLst/>
              <a:ah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5" name="Google Shape;668;p30"/>
            <p:cNvSpPr/>
            <p:nvPr/>
          </p:nvSpPr>
          <p:spPr>
            <a:xfrm>
              <a:off x="989800" y="238125"/>
              <a:ext cx="1193975" cy="935175"/>
            </a:xfrm>
            <a:custGeom>
              <a:avLst/>
              <a:ah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6" name="Google Shape;669;p30"/>
            <p:cNvSpPr/>
            <p:nvPr/>
          </p:nvSpPr>
          <p:spPr>
            <a:xfrm>
              <a:off x="1070475" y="1736225"/>
              <a:ext cx="244525" cy="252075"/>
            </a:xfrm>
            <a:custGeom>
              <a:avLst/>
              <a:ah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7" name="Google Shape;670;p30"/>
            <p:cNvSpPr/>
            <p:nvPr/>
          </p:nvSpPr>
          <p:spPr>
            <a:xfrm>
              <a:off x="1272950" y="1526175"/>
              <a:ext cx="203375" cy="224350"/>
            </a:xfrm>
            <a:custGeom>
              <a:avLst/>
              <a:ah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8" name="Google Shape;671;p30"/>
            <p:cNvSpPr/>
            <p:nvPr/>
          </p:nvSpPr>
          <p:spPr>
            <a:xfrm>
              <a:off x="1272950" y="1526175"/>
              <a:ext cx="200000" cy="224350"/>
            </a:xfrm>
            <a:custGeom>
              <a:avLst/>
              <a:ah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89" name="Google Shape;672;p30"/>
            <p:cNvSpPr/>
            <p:nvPr/>
          </p:nvSpPr>
          <p:spPr>
            <a:xfrm>
              <a:off x="1220875" y="1659450"/>
              <a:ext cx="153775" cy="156625"/>
            </a:xfrm>
            <a:custGeom>
              <a:avLst/>
              <a:ah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18" name="Google Shape;211;p3"/>
          <p:cNvGrpSpPr/>
          <p:nvPr userDrawn="1"/>
        </p:nvGrpSpPr>
        <p:grpSpPr>
          <a:xfrm>
            <a:off x="1030175" y="1581350"/>
            <a:ext cx="444275" cy="398525"/>
            <a:chOff x="2495125" y="2142250"/>
            <a:chExt cx="444275" cy="398525"/>
          </a:xfrm>
        </p:grpSpPr>
        <p:sp>
          <p:nvSpPr>
            <p:cNvPr id="1052090"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091"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19" name="Google Shape;214;p3"/>
          <p:cNvGrpSpPr/>
          <p:nvPr userDrawn="1"/>
        </p:nvGrpSpPr>
        <p:grpSpPr>
          <a:xfrm>
            <a:off x="10561107" y="5038641"/>
            <a:ext cx="291375" cy="281375"/>
            <a:chOff x="3243875" y="2372825"/>
            <a:chExt cx="291375" cy="281375"/>
          </a:xfrm>
        </p:grpSpPr>
        <p:sp>
          <p:nvSpPr>
            <p:cNvPr id="1052092"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93"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94"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95"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96"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97"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098"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099"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00"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01"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20" name="Google Shape;225;p3"/>
          <p:cNvGrpSpPr/>
          <p:nvPr userDrawn="1"/>
        </p:nvGrpSpPr>
        <p:grpSpPr>
          <a:xfrm>
            <a:off x="10778557" y="714860"/>
            <a:ext cx="166675" cy="168575"/>
            <a:chOff x="4954425" y="2036375"/>
            <a:chExt cx="166675" cy="168575"/>
          </a:xfrm>
        </p:grpSpPr>
        <p:sp>
          <p:nvSpPr>
            <p:cNvPr id="1052102"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03"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104"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05"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21" name="Google Shape;230;p3"/>
          <p:cNvGrpSpPr/>
          <p:nvPr userDrawn="1"/>
        </p:nvGrpSpPr>
        <p:grpSpPr>
          <a:xfrm>
            <a:off x="1274794" y="5541495"/>
            <a:ext cx="166675" cy="168575"/>
            <a:chOff x="4954425" y="2036375"/>
            <a:chExt cx="166675" cy="168575"/>
          </a:xfrm>
        </p:grpSpPr>
        <p:sp>
          <p:nvSpPr>
            <p:cNvPr id="1052106"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07"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108" name="TextBox 137"/>
          <p:cNvSpPr txBox="1"/>
          <p:nvPr userDrawn="1"/>
        </p:nvSpPr>
        <p:spPr>
          <a:xfrm>
            <a:off x="3558840" y="1522374"/>
            <a:ext cx="4518031" cy="3631763"/>
          </a:xfrm>
          <a:prstGeom prst="rect"/>
          <a:noFill/>
        </p:spPr>
        <p:txBody>
          <a:bodyPr rtlCol="0" wrap="square">
            <a:spAutoFit/>
          </a:bodyPr>
          <a:p>
            <a:pPr algn="ctr"/>
            <a:r>
              <a:rPr dirty="0" sz="11500" lang="vi-VN">
                <a:solidFill>
                  <a:srgbClr val="C00000"/>
                </a:solidFill>
                <a:latin typeface="+mj-lt"/>
              </a:rPr>
              <a:t>HOẠT ĐỘNG</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418"/>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2104"/>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421"/>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420"/>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2105"/>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419"/>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2047"/>
                                        </p:tgtEl>
                                        <p:attrNameLst>
                                          <p:attrName>style.visibility</p:attrName>
                                        </p:attrNameLst>
                                      </p:cBhvr>
                                      <p:to>
                                        <p:strVal val="visible"/>
                                      </p:to>
                                    </p:set>
                                    <p:animEffect transition="in" filter="barn(inVertical)">
                                      <p:cBhvr>
                                        <p:cTn dur="500" id="19"/>
                                        <p:tgtEl>
                                          <p:spTgt spid="1052047"/>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2048"/>
                                        </p:tgtEl>
                                        <p:attrNameLst>
                                          <p:attrName>style.visibility</p:attrName>
                                        </p:attrNameLst>
                                      </p:cBhvr>
                                      <p:to>
                                        <p:strVal val="visible"/>
                                      </p:to>
                                    </p:set>
                                    <p:animEffect transition="in" filter="barn(inVertical)">
                                      <p:cBhvr>
                                        <p:cTn dur="500" id="22"/>
                                        <p:tgtEl>
                                          <p:spTgt spid="1052048"/>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2046"/>
                                        </p:tgtEl>
                                        <p:attrNameLst>
                                          <p:attrName>style.visibility</p:attrName>
                                        </p:attrNameLst>
                                      </p:cBhvr>
                                      <p:to>
                                        <p:strVal val="visible"/>
                                      </p:to>
                                    </p:set>
                                    <p:animEffect transition="in" filter="fade">
                                      <p:cBhvr>
                                        <p:cTn dur="500" id="26"/>
                                        <p:tgtEl>
                                          <p:spTgt spid="1052046"/>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417"/>
                                        </p:tgtEl>
                                        <p:attrNameLst>
                                          <p:attrName>style.visibility</p:attrName>
                                        </p:attrNameLst>
                                      </p:cBhvr>
                                      <p:to>
                                        <p:strVal val="visible"/>
                                      </p:to>
                                    </p:set>
                                    <p:anim calcmode="lin" valueType="num">
                                      <p:cBhvr>
                                        <p:cTn dur="1000" fill="hold" id="30"/>
                                        <p:tgtEl>
                                          <p:spTgt spid="417"/>
                                        </p:tgtEl>
                                        <p:attrNameLst>
                                          <p:attrName>ppt_w</p:attrName>
                                        </p:attrNameLst>
                                      </p:cBhvr>
                                      <p:tavLst>
                                        <p:tav tm="0">
                                          <p:val>
                                            <p:fltVal val="0.0"/>
                                          </p:val>
                                        </p:tav>
                                        <p:tav tm="100000">
                                          <p:val>
                                            <p:strVal val="#ppt_w"/>
                                          </p:val>
                                        </p:tav>
                                      </p:tavLst>
                                    </p:anim>
                                    <p:anim calcmode="lin" valueType="num">
                                      <p:cBhvr>
                                        <p:cTn dur="1000" fill="hold" id="31"/>
                                        <p:tgtEl>
                                          <p:spTgt spid="417"/>
                                        </p:tgtEl>
                                        <p:attrNameLst>
                                          <p:attrName>ppt_h</p:attrName>
                                        </p:attrNameLst>
                                      </p:cBhvr>
                                      <p:tavLst>
                                        <p:tav tm="0">
                                          <p:val>
                                            <p:fltVal val="0.0"/>
                                          </p:val>
                                        </p:tav>
                                        <p:tav tm="100000">
                                          <p:val>
                                            <p:strVal val="#ppt_h"/>
                                          </p:val>
                                        </p:tav>
                                      </p:tavLst>
                                    </p:anim>
                                    <p:anim calcmode="lin" valueType="num">
                                      <p:cBhvr>
                                        <p:cTn dur="1000" fill="hold" id="32"/>
                                        <p:tgtEl>
                                          <p:spTgt spid="417"/>
                                        </p:tgtEl>
                                        <p:attrNameLst>
                                          <p:attrName>style.rotation</p:attrName>
                                        </p:attrNameLst>
                                      </p:cBhvr>
                                      <p:tavLst>
                                        <p:tav tm="0">
                                          <p:val>
                                            <p:fltVal val="90.0"/>
                                          </p:val>
                                        </p:tav>
                                        <p:tav tm="100000">
                                          <p:val>
                                            <p:fltVal val="0.0"/>
                                          </p:val>
                                        </p:tav>
                                      </p:tavLst>
                                    </p:anim>
                                    <p:animEffect transition="in" filter="fade">
                                      <p:cBhvr>
                                        <p:cTn dur="1000" id="33"/>
                                        <p:tgtEl>
                                          <p:spTgt spid="417"/>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2108"/>
                                        </p:tgtEl>
                                        <p:attrNameLst>
                                          <p:attrName>style.visibility</p:attrName>
                                        </p:attrNameLst>
                                      </p:cBhvr>
                                      <p:to>
                                        <p:strVal val="visible"/>
                                      </p:to>
                                    </p:set>
                                    <p:animEffect transition="in" filter="randombar(horizontal)">
                                      <p:cBhvr>
                                        <p:cTn dur="500" id="37"/>
                                        <p:tgtEl>
                                          <p:spTgt spid="1052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046" grpId="0" animBg="1"/>
      <p:bldP spid="1052047" grpId="0" animBg="1"/>
      <p:bldP spid="1052048" grpId="0" animBg="1"/>
      <p:bldP spid="1052104" grpId="0" animBg="1"/>
      <p:bldP spid="1052105" grpId="0" animBg="1"/>
      <p:bldP spid="105210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53" name=""/>
        <p:cNvGrpSpPr/>
        <p:nvPr/>
      </p:nvGrpSpPr>
      <p:grpSpPr>
        <a:xfrm>
          <a:off x="0" y="0"/>
          <a:ext cx="0" cy="0"/>
          <a:chOff x="0" y="0"/>
          <a:chExt cx="0" cy="0"/>
        </a:xfrm>
      </p:grpSpPr>
      <p:grpSp>
        <p:nvGrpSpPr>
          <p:cNvPr id="154" name="Google Shape;992;p14"/>
          <p:cNvGrpSpPr/>
          <p:nvPr userDrawn="1"/>
        </p:nvGrpSpPr>
        <p:grpSpPr>
          <a:xfrm>
            <a:off x="395894" y="219519"/>
            <a:ext cx="11613234" cy="6240131"/>
            <a:chOff x="395894" y="219519"/>
            <a:chExt cx="8518865" cy="4788281"/>
          </a:xfrm>
        </p:grpSpPr>
        <p:sp>
          <p:nvSpPr>
            <p:cNvPr id="1049158"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55" name="Google Shape;994;p14"/>
            <p:cNvGrpSpPr/>
            <p:nvPr/>
          </p:nvGrpSpPr>
          <p:grpSpPr>
            <a:xfrm>
              <a:off x="8341543" y="2282008"/>
              <a:ext cx="569676" cy="380612"/>
              <a:chOff x="8341543" y="2282008"/>
              <a:chExt cx="569676" cy="380612"/>
            </a:xfrm>
          </p:grpSpPr>
          <p:sp>
            <p:nvSpPr>
              <p:cNvPr id="1049159"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60"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161"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56" name="Google Shape;998;p14"/>
            <p:cNvGrpSpPr/>
            <p:nvPr/>
          </p:nvGrpSpPr>
          <p:grpSpPr>
            <a:xfrm>
              <a:off x="8341543" y="1721094"/>
              <a:ext cx="569676" cy="380612"/>
              <a:chOff x="8341543" y="1721094"/>
              <a:chExt cx="569676" cy="380612"/>
            </a:xfrm>
          </p:grpSpPr>
          <p:sp>
            <p:nvSpPr>
              <p:cNvPr id="1049162"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63"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57" name="Google Shape;1001;p14"/>
            <p:cNvGrpSpPr/>
            <p:nvPr/>
          </p:nvGrpSpPr>
          <p:grpSpPr>
            <a:xfrm>
              <a:off x="8346273" y="1183592"/>
              <a:ext cx="568486" cy="388014"/>
              <a:chOff x="8346273" y="1183592"/>
              <a:chExt cx="568486" cy="388014"/>
            </a:xfrm>
          </p:grpSpPr>
          <p:sp>
            <p:nvSpPr>
              <p:cNvPr id="1049164"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65"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58" name="Google Shape;1004;p14"/>
            <p:cNvGrpSpPr/>
            <p:nvPr/>
          </p:nvGrpSpPr>
          <p:grpSpPr>
            <a:xfrm>
              <a:off x="8341543" y="606635"/>
              <a:ext cx="569676" cy="388014"/>
              <a:chOff x="8341543" y="606635"/>
              <a:chExt cx="569676" cy="388014"/>
            </a:xfrm>
          </p:grpSpPr>
          <p:sp>
            <p:nvSpPr>
              <p:cNvPr id="1049166"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67"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59" name="Google Shape;1007;p14"/>
            <p:cNvGrpSpPr/>
            <p:nvPr/>
          </p:nvGrpSpPr>
          <p:grpSpPr>
            <a:xfrm>
              <a:off x="8341543" y="2842933"/>
              <a:ext cx="569676" cy="380612"/>
              <a:chOff x="8341543" y="2282008"/>
              <a:chExt cx="569676" cy="380612"/>
            </a:xfrm>
          </p:grpSpPr>
          <p:sp>
            <p:nvSpPr>
              <p:cNvPr id="1049168"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69"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60" name="Google Shape;1010;p14"/>
            <p:cNvGrpSpPr/>
            <p:nvPr/>
          </p:nvGrpSpPr>
          <p:grpSpPr>
            <a:xfrm>
              <a:off x="8341543" y="3403858"/>
              <a:ext cx="569676" cy="380612"/>
              <a:chOff x="8341543" y="2282008"/>
              <a:chExt cx="569676" cy="380612"/>
            </a:xfrm>
          </p:grpSpPr>
          <p:sp>
            <p:nvSpPr>
              <p:cNvPr id="1049170"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1"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172"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3"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9174"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5"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6"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7"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8"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79"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0"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1"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2"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3"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4"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5"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6"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7"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8"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89"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0"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1"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2"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3"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4"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5"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6"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7"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8"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199"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0"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1"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2"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3"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4"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5"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6"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7"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8"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09"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0"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1"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2"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3"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4"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5"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6"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7"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8"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19" name="Google Shape;1765;p26"/>
          <p:cNvSpPr/>
          <p:nvPr userDrawn="1"/>
        </p:nvSpPr>
        <p:spPr>
          <a:xfrm rot="126755">
            <a:off x="3091462" y="1090110"/>
            <a:ext cx="5550035" cy="4730758"/>
          </a:xfrm>
          <a:prstGeom prst="rect"/>
          <a:solidFill>
            <a:schemeClr val="accent5">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9220"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9221"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161" name="Google Shape;939;p32"/>
          <p:cNvGrpSpPr/>
          <p:nvPr userDrawn="1"/>
        </p:nvGrpSpPr>
        <p:grpSpPr>
          <a:xfrm>
            <a:off x="2204474" y="3950454"/>
            <a:ext cx="1973864" cy="2020086"/>
            <a:chOff x="2718975" y="493050"/>
            <a:chExt cx="2013175" cy="2066600"/>
          </a:xfrm>
        </p:grpSpPr>
        <p:sp>
          <p:nvSpPr>
            <p:cNvPr id="1049222" name="Google Shape;940;p32"/>
            <p:cNvSpPr/>
            <p:nvPr/>
          </p:nvSpPr>
          <p:spPr>
            <a:xfrm>
              <a:off x="3297025" y="2415950"/>
              <a:ext cx="962925" cy="143700"/>
            </a:xfrm>
            <a:custGeom>
              <a:avLst/>
              <a:ah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3" name="Google Shape;941;p32"/>
            <p:cNvSpPr/>
            <p:nvPr/>
          </p:nvSpPr>
          <p:spPr>
            <a:xfrm>
              <a:off x="3853250" y="2190975"/>
              <a:ext cx="381500" cy="366800"/>
            </a:xfrm>
            <a:custGeom>
              <a:avLst/>
              <a:ah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4" name="Google Shape;942;p32"/>
            <p:cNvSpPr/>
            <p:nvPr/>
          </p:nvSpPr>
          <p:spPr>
            <a:xfrm>
              <a:off x="3975925" y="2373950"/>
              <a:ext cx="195800" cy="181500"/>
            </a:xfrm>
            <a:custGeom>
              <a:avLst/>
              <a:ah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5" name="Google Shape;943;p32"/>
            <p:cNvSpPr/>
            <p:nvPr/>
          </p:nvSpPr>
          <p:spPr>
            <a:xfrm>
              <a:off x="3366775" y="2190975"/>
              <a:ext cx="381475" cy="366800"/>
            </a:xfrm>
            <a:custGeom>
              <a:avLst/>
              <a:ah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6" name="Google Shape;944;p32"/>
            <p:cNvSpPr/>
            <p:nvPr/>
          </p:nvSpPr>
          <p:spPr>
            <a:xfrm>
              <a:off x="3426425" y="2377300"/>
              <a:ext cx="199150" cy="178150"/>
            </a:xfrm>
            <a:custGeom>
              <a:avLst/>
              <a:ah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7" name="Google Shape;945;p32"/>
            <p:cNvSpPr/>
            <p:nvPr/>
          </p:nvSpPr>
          <p:spPr>
            <a:xfrm>
              <a:off x="3366775" y="2482325"/>
              <a:ext cx="111775" cy="75450"/>
            </a:xfrm>
            <a:custGeom>
              <a:avLst/>
              <a:ah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8" name="Google Shape;946;p32"/>
            <p:cNvSpPr/>
            <p:nvPr/>
          </p:nvSpPr>
          <p:spPr>
            <a:xfrm>
              <a:off x="4122975" y="2482325"/>
              <a:ext cx="111775" cy="75450"/>
            </a:xfrm>
            <a:custGeom>
              <a:avLst/>
              <a:ah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29" name="Google Shape;947;p32"/>
            <p:cNvSpPr/>
            <p:nvPr/>
          </p:nvSpPr>
          <p:spPr>
            <a:xfrm>
              <a:off x="3559175" y="1745975"/>
              <a:ext cx="473075" cy="611225"/>
            </a:xfrm>
            <a:custGeom>
              <a:avLst/>
              <a:ah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0" name="Google Shape;948;p32"/>
            <p:cNvSpPr/>
            <p:nvPr/>
          </p:nvSpPr>
          <p:spPr>
            <a:xfrm>
              <a:off x="3597825" y="2020200"/>
              <a:ext cx="14325" cy="111775"/>
            </a:xfrm>
            <a:custGeom>
              <a:avLst/>
              <a:ah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1" name="Google Shape;949;p32"/>
            <p:cNvSpPr/>
            <p:nvPr/>
          </p:nvSpPr>
          <p:spPr>
            <a:xfrm>
              <a:off x="3595030" y="1907045"/>
              <a:ext cx="59700" cy="252100"/>
            </a:xfrm>
            <a:custGeom>
              <a:avLst/>
              <a:ah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2" name="Google Shape;950;p32"/>
            <p:cNvSpPr/>
            <p:nvPr/>
          </p:nvSpPr>
          <p:spPr>
            <a:xfrm>
              <a:off x="3965850" y="1984925"/>
              <a:ext cx="31100" cy="147050"/>
            </a:xfrm>
            <a:custGeom>
              <a:avLst/>
              <a:ah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3" name="Google Shape;951;p32"/>
            <p:cNvSpPr/>
            <p:nvPr/>
          </p:nvSpPr>
          <p:spPr>
            <a:xfrm>
              <a:off x="3877625" y="1852175"/>
              <a:ext cx="115975" cy="308375"/>
            </a:xfrm>
            <a:custGeom>
              <a:avLst/>
              <a:ah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4" name="Google Shape;952;p32"/>
            <p:cNvSpPr/>
            <p:nvPr/>
          </p:nvSpPr>
          <p:spPr>
            <a:xfrm>
              <a:off x="3486075" y="2128600"/>
              <a:ext cx="622625" cy="372375"/>
            </a:xfrm>
            <a:custGeom>
              <a:avLst/>
              <a:ah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5" name="Google Shape;953;p32"/>
            <p:cNvSpPr/>
            <p:nvPr/>
          </p:nvSpPr>
          <p:spPr>
            <a:xfrm>
              <a:off x="3486075" y="2131950"/>
              <a:ext cx="111775" cy="224375"/>
            </a:xfrm>
            <a:custGeom>
              <a:avLst/>
              <a:ah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6" name="Google Shape;954;p32"/>
            <p:cNvSpPr/>
            <p:nvPr/>
          </p:nvSpPr>
          <p:spPr>
            <a:xfrm>
              <a:off x="3597825" y="2131950"/>
              <a:ext cx="25" cy="25"/>
            </a:xfrm>
            <a:custGeom>
              <a:avLst/>
              <a:ahLst/>
              <a:rect l="l" t="t" r="r" b="b"/>
              <a:pathLst>
                <a:path w="1" h="1" extrusionOk="0">
                  <a:moveTo>
                    <a:pt x="1" y="1"/>
                  </a:moveTo>
                  <a:lnTo>
                    <a:pt x="1" y="1"/>
                  </a:lnTo>
                  <a:lnTo>
                    <a:pt x="1" y="1"/>
                  </a:lnTo>
                  <a:lnTo>
                    <a:pt x="1" y="1"/>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7" name="Google Shape;955;p32"/>
            <p:cNvSpPr/>
            <p:nvPr/>
          </p:nvSpPr>
          <p:spPr>
            <a:xfrm>
              <a:off x="3486075" y="2131950"/>
              <a:ext cx="160525" cy="231100"/>
            </a:xfrm>
            <a:custGeom>
              <a:avLst/>
              <a:ah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8" name="Google Shape;956;p32"/>
            <p:cNvSpPr/>
            <p:nvPr/>
          </p:nvSpPr>
          <p:spPr>
            <a:xfrm>
              <a:off x="3996925" y="2131950"/>
              <a:ext cx="111775" cy="224375"/>
            </a:xfrm>
            <a:custGeom>
              <a:avLst/>
              <a:ahLst/>
              <a:rect l="l" t="t" r="r" b="b"/>
              <a:pathLst>
                <a:path w="4471" h="8975" extrusionOk="0">
                  <a:moveTo>
                    <a:pt x="1" y="1"/>
                  </a:moveTo>
                  <a:lnTo>
                    <a:pt x="1" y="1"/>
                  </a:lnTo>
                  <a:lnTo>
                    <a:pt x="4471" y="8974"/>
                  </a:lnTo>
                  <a:lnTo>
                    <a:pt x="4471" y="8974"/>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39" name="Google Shape;957;p32"/>
            <p:cNvSpPr/>
            <p:nvPr/>
          </p:nvSpPr>
          <p:spPr>
            <a:xfrm>
              <a:off x="3993575" y="2128600"/>
              <a:ext cx="3375" cy="3375"/>
            </a:xfrm>
            <a:custGeom>
              <a:avLst/>
              <a:ahLst/>
              <a:rect l="l" t="t" r="r" b="b"/>
              <a:pathLst>
                <a:path w="135" h="135" extrusionOk="0">
                  <a:moveTo>
                    <a:pt x="0" y="0"/>
                  </a:moveTo>
                  <a:lnTo>
                    <a:pt x="0" y="135"/>
                  </a:lnTo>
                  <a:lnTo>
                    <a:pt x="135" y="135"/>
                  </a:lnTo>
                  <a:lnTo>
                    <a:pt x="0" y="0"/>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0" name="Google Shape;958;p32"/>
            <p:cNvSpPr/>
            <p:nvPr/>
          </p:nvSpPr>
          <p:spPr>
            <a:xfrm>
              <a:off x="3933925" y="2128600"/>
              <a:ext cx="59675" cy="24400"/>
            </a:xfrm>
            <a:custGeom>
              <a:avLst/>
              <a:ah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1" name="Google Shape;959;p32"/>
            <p:cNvSpPr/>
            <p:nvPr/>
          </p:nvSpPr>
          <p:spPr>
            <a:xfrm>
              <a:off x="3933925" y="2128600"/>
              <a:ext cx="174775" cy="237800"/>
            </a:xfrm>
            <a:custGeom>
              <a:avLst/>
              <a:ah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2" name="Google Shape;960;p32"/>
            <p:cNvSpPr/>
            <p:nvPr/>
          </p:nvSpPr>
          <p:spPr>
            <a:xfrm>
              <a:off x="3801175" y="2093300"/>
              <a:ext cx="108400" cy="238650"/>
            </a:xfrm>
            <a:custGeom>
              <a:avLst/>
              <a:ah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3" name="Google Shape;961;p32"/>
            <p:cNvSpPr/>
            <p:nvPr/>
          </p:nvSpPr>
          <p:spPr>
            <a:xfrm>
              <a:off x="3814600" y="1806800"/>
              <a:ext cx="147075" cy="241175"/>
            </a:xfrm>
            <a:custGeom>
              <a:avLst/>
              <a:ah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4" name="Google Shape;962;p32"/>
            <p:cNvSpPr/>
            <p:nvPr/>
          </p:nvSpPr>
          <p:spPr>
            <a:xfrm>
              <a:off x="3807875" y="2044575"/>
              <a:ext cx="140350" cy="52950"/>
            </a:xfrm>
            <a:custGeom>
              <a:avLst/>
              <a:ah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5" name="Google Shape;963;p32"/>
            <p:cNvSpPr/>
            <p:nvPr/>
          </p:nvSpPr>
          <p:spPr>
            <a:xfrm>
              <a:off x="3618850" y="2044575"/>
              <a:ext cx="143700" cy="48750"/>
            </a:xfrm>
            <a:custGeom>
              <a:avLst/>
              <a:ahLst/>
              <a:rect l="l" t="t" r="r" b="b"/>
              <a:pathLst>
                <a:path w="5748" h="1950" extrusionOk="0">
                  <a:moveTo>
                    <a:pt x="0" y="1"/>
                  </a:moveTo>
                  <a:lnTo>
                    <a:pt x="1412" y="1950"/>
                  </a:lnTo>
                  <a:lnTo>
                    <a:pt x="5747" y="1950"/>
                  </a:lnTo>
                  <a:lnTo>
                    <a:pt x="547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6" name="Google Shape;964;p32"/>
            <p:cNvSpPr/>
            <p:nvPr/>
          </p:nvSpPr>
          <p:spPr>
            <a:xfrm>
              <a:off x="3612125" y="1806800"/>
              <a:ext cx="143700" cy="237800"/>
            </a:xfrm>
            <a:custGeom>
              <a:avLst/>
              <a:ah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7" name="Google Shape;965;p32"/>
            <p:cNvSpPr/>
            <p:nvPr/>
          </p:nvSpPr>
          <p:spPr>
            <a:xfrm>
              <a:off x="3654125" y="2093300"/>
              <a:ext cx="105050" cy="238650"/>
            </a:xfrm>
            <a:custGeom>
              <a:avLst/>
              <a:ah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8" name="Google Shape;966;p32"/>
            <p:cNvSpPr/>
            <p:nvPr/>
          </p:nvSpPr>
          <p:spPr>
            <a:xfrm>
              <a:off x="3706225" y="1631200"/>
              <a:ext cx="119325" cy="203350"/>
            </a:xfrm>
            <a:custGeom>
              <a:avLst/>
              <a:ah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49" name="Google Shape;967;p32"/>
            <p:cNvSpPr/>
            <p:nvPr/>
          </p:nvSpPr>
          <p:spPr>
            <a:xfrm>
              <a:off x="3717150" y="1729500"/>
              <a:ext cx="101675" cy="42025"/>
            </a:xfrm>
            <a:custGeom>
              <a:avLst/>
              <a:ah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0" name="Google Shape;968;p32"/>
            <p:cNvSpPr/>
            <p:nvPr/>
          </p:nvSpPr>
          <p:spPr>
            <a:xfrm>
              <a:off x="3891900" y="493050"/>
              <a:ext cx="840250" cy="1409575"/>
            </a:xfrm>
            <a:custGeom>
              <a:avLst/>
              <a:ah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1" name="Google Shape;969;p32"/>
            <p:cNvSpPr/>
            <p:nvPr/>
          </p:nvSpPr>
          <p:spPr>
            <a:xfrm>
              <a:off x="4056600" y="538900"/>
              <a:ext cx="304175" cy="1172975"/>
            </a:xfrm>
            <a:custGeom>
              <a:avLst/>
              <a:ah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2" name="Google Shape;970;p32"/>
            <p:cNvSpPr/>
            <p:nvPr/>
          </p:nvSpPr>
          <p:spPr>
            <a:xfrm>
              <a:off x="2718975" y="714525"/>
              <a:ext cx="861250" cy="1396700"/>
            </a:xfrm>
            <a:custGeom>
              <a:avLst/>
              <a:ah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3" name="Google Shape;971;p32"/>
            <p:cNvSpPr/>
            <p:nvPr/>
          </p:nvSpPr>
          <p:spPr>
            <a:xfrm>
              <a:off x="3135725" y="1369050"/>
              <a:ext cx="315100" cy="514225"/>
            </a:xfrm>
            <a:custGeom>
              <a:avLst/>
              <a:ah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4" name="Google Shape;972;p32"/>
            <p:cNvSpPr/>
            <p:nvPr/>
          </p:nvSpPr>
          <p:spPr>
            <a:xfrm>
              <a:off x="3198725" y="661575"/>
              <a:ext cx="1124250" cy="1071300"/>
            </a:xfrm>
            <a:custGeom>
              <a:avLst/>
              <a:ah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5" name="Google Shape;973;p32"/>
            <p:cNvSpPr/>
            <p:nvPr/>
          </p:nvSpPr>
          <p:spPr>
            <a:xfrm>
              <a:off x="3352500" y="1064050"/>
              <a:ext cx="830150" cy="259650"/>
            </a:xfrm>
            <a:custGeom>
              <a:avLst/>
              <a:ah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6" name="Google Shape;974;p32"/>
            <p:cNvSpPr/>
            <p:nvPr/>
          </p:nvSpPr>
          <p:spPr>
            <a:xfrm>
              <a:off x="4266650" y="1267375"/>
              <a:ext cx="56325" cy="94975"/>
            </a:xfrm>
            <a:custGeom>
              <a:avLst/>
              <a:ah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7" name="Google Shape;975;p32"/>
            <p:cNvSpPr/>
            <p:nvPr/>
          </p:nvSpPr>
          <p:spPr>
            <a:xfrm>
              <a:off x="4210350" y="1463150"/>
              <a:ext cx="52950" cy="10950"/>
            </a:xfrm>
            <a:custGeom>
              <a:avLst/>
              <a:ah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8" name="Google Shape;976;p32"/>
            <p:cNvSpPr/>
            <p:nvPr/>
          </p:nvSpPr>
          <p:spPr>
            <a:xfrm>
              <a:off x="4192700" y="1243000"/>
              <a:ext cx="130275" cy="231100"/>
            </a:xfrm>
            <a:custGeom>
              <a:avLst/>
              <a:ah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59" name="Google Shape;977;p32"/>
            <p:cNvSpPr/>
            <p:nvPr/>
          </p:nvSpPr>
          <p:spPr>
            <a:xfrm>
              <a:off x="3209650" y="1446350"/>
              <a:ext cx="10100" cy="21025"/>
            </a:xfrm>
            <a:custGeom>
              <a:avLst/>
              <a:ah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0" name="Google Shape;978;p32"/>
            <p:cNvSpPr/>
            <p:nvPr/>
          </p:nvSpPr>
          <p:spPr>
            <a:xfrm>
              <a:off x="3202100" y="1421125"/>
              <a:ext cx="38675" cy="83975"/>
            </a:xfrm>
            <a:custGeom>
              <a:avLst/>
              <a:ah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1" name="Google Shape;979;p32"/>
            <p:cNvSpPr/>
            <p:nvPr/>
          </p:nvSpPr>
          <p:spPr>
            <a:xfrm>
              <a:off x="3202100" y="1320300"/>
              <a:ext cx="175625" cy="297475"/>
            </a:xfrm>
            <a:custGeom>
              <a:avLst/>
              <a:ah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2" name="Google Shape;980;p32"/>
            <p:cNvSpPr/>
            <p:nvPr/>
          </p:nvSpPr>
          <p:spPr>
            <a:xfrm>
              <a:off x="3058425" y="530950"/>
              <a:ext cx="1320000" cy="898800"/>
            </a:xfrm>
            <a:custGeom>
              <a:avLst/>
              <a:ah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3" name="Google Shape;981;p32"/>
            <p:cNvSpPr/>
            <p:nvPr/>
          </p:nvSpPr>
          <p:spPr>
            <a:xfrm>
              <a:off x="4266650" y="996350"/>
              <a:ext cx="80675" cy="246675"/>
            </a:xfrm>
            <a:custGeom>
              <a:avLst/>
              <a:ah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4" name="Google Shape;982;p32"/>
            <p:cNvSpPr/>
            <p:nvPr/>
          </p:nvSpPr>
          <p:spPr>
            <a:xfrm>
              <a:off x="4287650" y="1162350"/>
              <a:ext cx="24400" cy="48750"/>
            </a:xfrm>
            <a:custGeom>
              <a:avLst/>
              <a:ah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5" name="Google Shape;983;p32"/>
            <p:cNvSpPr/>
            <p:nvPr/>
          </p:nvSpPr>
          <p:spPr>
            <a:xfrm>
              <a:off x="3759150" y="1134625"/>
              <a:ext cx="241150" cy="122700"/>
            </a:xfrm>
            <a:custGeom>
              <a:avLst/>
              <a:ah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6" name="Google Shape;984;p32"/>
            <p:cNvSpPr/>
            <p:nvPr/>
          </p:nvSpPr>
          <p:spPr>
            <a:xfrm>
              <a:off x="3058425" y="1190075"/>
              <a:ext cx="56300" cy="21025"/>
            </a:xfrm>
            <a:custGeom>
              <a:avLst/>
              <a:ah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7" name="Google Shape;985;p32"/>
            <p:cNvSpPr/>
            <p:nvPr/>
          </p:nvSpPr>
          <p:spPr>
            <a:xfrm>
              <a:off x="3671800" y="1239650"/>
              <a:ext cx="87375" cy="27750"/>
            </a:xfrm>
            <a:custGeom>
              <a:avLst/>
              <a:ah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8" name="Google Shape;986;p32"/>
            <p:cNvSpPr/>
            <p:nvPr/>
          </p:nvSpPr>
          <p:spPr>
            <a:xfrm>
              <a:off x="3097075" y="1260650"/>
              <a:ext cx="136975" cy="157150"/>
            </a:xfrm>
            <a:custGeom>
              <a:avLst/>
              <a:ah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69" name="Google Shape;987;p32"/>
            <p:cNvSpPr/>
            <p:nvPr/>
          </p:nvSpPr>
          <p:spPr>
            <a:xfrm>
              <a:off x="3234025" y="1417775"/>
              <a:ext cx="6750" cy="3375"/>
            </a:xfrm>
            <a:custGeom>
              <a:avLst/>
              <a:ah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0" name="Google Shape;988;p32"/>
            <p:cNvSpPr/>
            <p:nvPr/>
          </p:nvSpPr>
          <p:spPr>
            <a:xfrm>
              <a:off x="4175900" y="1351525"/>
              <a:ext cx="16775" cy="24275"/>
            </a:xfrm>
            <a:custGeom>
              <a:avLst/>
              <a:ah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1" name="Google Shape;989;p32"/>
            <p:cNvSpPr/>
            <p:nvPr/>
          </p:nvSpPr>
          <p:spPr>
            <a:xfrm>
              <a:off x="4000300" y="1074975"/>
              <a:ext cx="161350" cy="147050"/>
            </a:xfrm>
            <a:custGeom>
              <a:avLst/>
              <a:ah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2" name="Google Shape;990;p32"/>
            <p:cNvSpPr/>
            <p:nvPr/>
          </p:nvSpPr>
          <p:spPr>
            <a:xfrm>
              <a:off x="4266650" y="1239650"/>
              <a:ext cx="25" cy="3375"/>
            </a:xfrm>
            <a:custGeom>
              <a:avLst/>
              <a:ahLst/>
              <a:rect l="l" t="t" r="r" b="b"/>
              <a:pathLst>
                <a:path w="1" h="135" extrusionOk="0">
                  <a:moveTo>
                    <a:pt x="0" y="1"/>
                  </a:moveTo>
                  <a:lnTo>
                    <a:pt x="0" y="1"/>
                  </a:lnTo>
                  <a:lnTo>
                    <a:pt x="0" y="135"/>
                  </a:lnTo>
                  <a:lnTo>
                    <a:pt x="0" y="135"/>
                  </a:lnTo>
                  <a:close/>
                </a:path>
              </a:pathLst>
            </a:custGeom>
            <a:solidFill>
              <a:srgbClr val="E8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3" name="Google Shape;991;p32"/>
            <p:cNvSpPr/>
            <p:nvPr/>
          </p:nvSpPr>
          <p:spPr>
            <a:xfrm>
              <a:off x="3265100" y="1239650"/>
              <a:ext cx="1001575" cy="126050"/>
            </a:xfrm>
            <a:custGeom>
              <a:avLst/>
              <a:ah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4" name="Google Shape;992;p32"/>
            <p:cNvSpPr/>
            <p:nvPr/>
          </p:nvSpPr>
          <p:spPr>
            <a:xfrm>
              <a:off x="3240750" y="1421125"/>
              <a:ext cx="25" cy="4250"/>
            </a:xfrm>
            <a:custGeom>
              <a:avLst/>
              <a:ahLst/>
              <a:rect l="l" t="t" r="r" b="b"/>
              <a:pathLst>
                <a:path w="1" h="170" extrusionOk="0">
                  <a:moveTo>
                    <a:pt x="0" y="1"/>
                  </a:moveTo>
                  <a:lnTo>
                    <a:pt x="0" y="1"/>
                  </a:lnTo>
                  <a:lnTo>
                    <a:pt x="0" y="169"/>
                  </a:lnTo>
                  <a:lnTo>
                    <a:pt x="0" y="1"/>
                  </a:lnTo>
                  <a:close/>
                </a:path>
              </a:pathLst>
            </a:custGeom>
            <a:solidFill>
              <a:srgbClr val="DFA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5" name="Google Shape;993;p32"/>
            <p:cNvSpPr/>
            <p:nvPr/>
          </p:nvSpPr>
          <p:spPr>
            <a:xfrm>
              <a:off x="3240750" y="1421125"/>
              <a:ext cx="48750" cy="10950"/>
            </a:xfrm>
            <a:custGeom>
              <a:avLst/>
              <a:ah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6" name="Google Shape;994;p32"/>
            <p:cNvSpPr/>
            <p:nvPr/>
          </p:nvSpPr>
          <p:spPr>
            <a:xfrm>
              <a:off x="3058425" y="819550"/>
              <a:ext cx="1316625" cy="612525"/>
            </a:xfrm>
            <a:custGeom>
              <a:avLst/>
              <a:ah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7" name="Google Shape;995;p32"/>
            <p:cNvSpPr/>
            <p:nvPr/>
          </p:nvSpPr>
          <p:spPr>
            <a:xfrm>
              <a:off x="3664200" y="1449700"/>
              <a:ext cx="175650" cy="115150"/>
            </a:xfrm>
            <a:custGeom>
              <a:avLst/>
              <a:ah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8" name="Google Shape;996;p32"/>
            <p:cNvSpPr/>
            <p:nvPr/>
          </p:nvSpPr>
          <p:spPr>
            <a:xfrm>
              <a:off x="3381050" y="1294800"/>
              <a:ext cx="231100" cy="168725"/>
            </a:xfrm>
            <a:custGeom>
              <a:avLst/>
              <a:ah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79" name="Google Shape;997;p32"/>
            <p:cNvSpPr/>
            <p:nvPr/>
          </p:nvSpPr>
          <p:spPr>
            <a:xfrm>
              <a:off x="3507100" y="1306025"/>
              <a:ext cx="59675" cy="59675"/>
            </a:xfrm>
            <a:custGeom>
              <a:avLst/>
              <a:ah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0" name="Google Shape;998;p32"/>
            <p:cNvSpPr/>
            <p:nvPr/>
          </p:nvSpPr>
          <p:spPr>
            <a:xfrm>
              <a:off x="3877625" y="1246025"/>
              <a:ext cx="227725" cy="168650"/>
            </a:xfrm>
            <a:custGeom>
              <a:avLst/>
              <a:ah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1" name="Google Shape;999;p32"/>
            <p:cNvSpPr/>
            <p:nvPr/>
          </p:nvSpPr>
          <p:spPr>
            <a:xfrm>
              <a:off x="3916275" y="1264025"/>
              <a:ext cx="59675" cy="59675"/>
            </a:xfrm>
            <a:custGeom>
              <a:avLst/>
              <a:ah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2" name="Google Shape;1000;p32"/>
            <p:cNvSpPr/>
            <p:nvPr/>
          </p:nvSpPr>
          <p:spPr>
            <a:xfrm>
              <a:off x="3373500" y="1446350"/>
              <a:ext cx="206725" cy="105050"/>
            </a:xfrm>
            <a:custGeom>
              <a:avLst/>
              <a:ah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3" name="Google Shape;1001;p32"/>
            <p:cNvSpPr/>
            <p:nvPr/>
          </p:nvSpPr>
          <p:spPr>
            <a:xfrm>
              <a:off x="3930550" y="1374500"/>
              <a:ext cx="213450" cy="111225"/>
            </a:xfrm>
            <a:custGeom>
              <a:avLst/>
              <a:ah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4" name="Google Shape;1002;p32"/>
            <p:cNvSpPr/>
            <p:nvPr/>
          </p:nvSpPr>
          <p:spPr>
            <a:xfrm>
              <a:off x="3597825" y="2131950"/>
              <a:ext cx="48775" cy="21050"/>
            </a:xfrm>
            <a:custGeom>
              <a:avLst/>
              <a:ah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62" name="Google Shape;211;p3"/>
          <p:cNvGrpSpPr/>
          <p:nvPr userDrawn="1"/>
        </p:nvGrpSpPr>
        <p:grpSpPr>
          <a:xfrm>
            <a:off x="1030175" y="1581350"/>
            <a:ext cx="444275" cy="398525"/>
            <a:chOff x="2495125" y="2142250"/>
            <a:chExt cx="444275" cy="398525"/>
          </a:xfrm>
        </p:grpSpPr>
        <p:sp>
          <p:nvSpPr>
            <p:cNvPr id="1049285"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286"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63" name="Google Shape;214;p3"/>
          <p:cNvGrpSpPr/>
          <p:nvPr userDrawn="1"/>
        </p:nvGrpSpPr>
        <p:grpSpPr>
          <a:xfrm>
            <a:off x="10561107" y="5038641"/>
            <a:ext cx="291375" cy="281375"/>
            <a:chOff x="3243875" y="2372825"/>
            <a:chExt cx="291375" cy="281375"/>
          </a:xfrm>
        </p:grpSpPr>
        <p:sp>
          <p:nvSpPr>
            <p:cNvPr id="1049287"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8"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89"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0"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1"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2"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3"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294"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5"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6"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64" name="Google Shape;225;p3"/>
          <p:cNvGrpSpPr/>
          <p:nvPr userDrawn="1"/>
        </p:nvGrpSpPr>
        <p:grpSpPr>
          <a:xfrm>
            <a:off x="10778557" y="714860"/>
            <a:ext cx="166675" cy="168575"/>
            <a:chOff x="4954425" y="2036375"/>
            <a:chExt cx="166675" cy="168575"/>
          </a:xfrm>
        </p:grpSpPr>
        <p:sp>
          <p:nvSpPr>
            <p:cNvPr id="1049297"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298"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299"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00"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65" name="Google Shape;230;p3"/>
          <p:cNvGrpSpPr/>
          <p:nvPr userDrawn="1"/>
        </p:nvGrpSpPr>
        <p:grpSpPr>
          <a:xfrm>
            <a:off x="1274794" y="5541495"/>
            <a:ext cx="166675" cy="168575"/>
            <a:chOff x="4954425" y="2036375"/>
            <a:chExt cx="166675" cy="168575"/>
          </a:xfrm>
        </p:grpSpPr>
        <p:sp>
          <p:nvSpPr>
            <p:cNvPr id="1049301"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302"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303" name="TextBox 223"/>
          <p:cNvSpPr txBox="1"/>
          <p:nvPr userDrawn="1"/>
        </p:nvSpPr>
        <p:spPr>
          <a:xfrm>
            <a:off x="3781444" y="1468551"/>
            <a:ext cx="4514832" cy="3631763"/>
          </a:xfrm>
          <a:prstGeom prst="rect"/>
          <a:noFill/>
        </p:spPr>
        <p:txBody>
          <a:bodyPr rtlCol="0" wrap="square">
            <a:spAutoFit/>
          </a:bodyPr>
          <a:p>
            <a:pPr algn="ctr"/>
            <a:r>
              <a:rPr sz="11500" lang="vi-VN">
                <a:solidFill>
                  <a:srgbClr val="002060"/>
                </a:solidFill>
                <a:latin typeface="+mj-lt"/>
              </a:rPr>
              <a:t>LUYỆN TẬP</a:t>
            </a:r>
            <a:endParaRPr dirty="0" sz="11500" lang="vi-VN">
              <a:solidFill>
                <a:srgbClr val="002060"/>
              </a:solidFill>
              <a:latin typeface="+mj-lt"/>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162"/>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9299"/>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165"/>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164"/>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9300"/>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163"/>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9220"/>
                                        </p:tgtEl>
                                        <p:attrNameLst>
                                          <p:attrName>style.visibility</p:attrName>
                                        </p:attrNameLst>
                                      </p:cBhvr>
                                      <p:to>
                                        <p:strVal val="visible"/>
                                      </p:to>
                                    </p:set>
                                    <p:animEffect transition="in" filter="barn(inVertical)">
                                      <p:cBhvr>
                                        <p:cTn dur="500" id="19"/>
                                        <p:tgtEl>
                                          <p:spTgt spid="1049220"/>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9221"/>
                                        </p:tgtEl>
                                        <p:attrNameLst>
                                          <p:attrName>style.visibility</p:attrName>
                                        </p:attrNameLst>
                                      </p:cBhvr>
                                      <p:to>
                                        <p:strVal val="visible"/>
                                      </p:to>
                                    </p:set>
                                    <p:animEffect transition="in" filter="barn(inVertical)">
                                      <p:cBhvr>
                                        <p:cTn dur="500" id="22"/>
                                        <p:tgtEl>
                                          <p:spTgt spid="1049221"/>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9219"/>
                                        </p:tgtEl>
                                        <p:attrNameLst>
                                          <p:attrName>style.visibility</p:attrName>
                                        </p:attrNameLst>
                                      </p:cBhvr>
                                      <p:to>
                                        <p:strVal val="visible"/>
                                      </p:to>
                                    </p:set>
                                    <p:animEffect transition="in" filter="fade">
                                      <p:cBhvr>
                                        <p:cTn dur="500" id="26"/>
                                        <p:tgtEl>
                                          <p:spTgt spid="1049219"/>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161"/>
                                        </p:tgtEl>
                                        <p:attrNameLst>
                                          <p:attrName>style.visibility</p:attrName>
                                        </p:attrNameLst>
                                      </p:cBhvr>
                                      <p:to>
                                        <p:strVal val="visible"/>
                                      </p:to>
                                    </p:set>
                                    <p:anim calcmode="lin" valueType="num">
                                      <p:cBhvr>
                                        <p:cTn dur="1000" fill="hold" id="30"/>
                                        <p:tgtEl>
                                          <p:spTgt spid="161"/>
                                        </p:tgtEl>
                                        <p:attrNameLst>
                                          <p:attrName>ppt_w</p:attrName>
                                        </p:attrNameLst>
                                      </p:cBhvr>
                                      <p:tavLst>
                                        <p:tav tm="0">
                                          <p:val>
                                            <p:fltVal val="0.0"/>
                                          </p:val>
                                        </p:tav>
                                        <p:tav tm="100000">
                                          <p:val>
                                            <p:strVal val="#ppt_w"/>
                                          </p:val>
                                        </p:tav>
                                      </p:tavLst>
                                    </p:anim>
                                    <p:anim calcmode="lin" valueType="num">
                                      <p:cBhvr>
                                        <p:cTn dur="1000" fill="hold" id="31"/>
                                        <p:tgtEl>
                                          <p:spTgt spid="161"/>
                                        </p:tgtEl>
                                        <p:attrNameLst>
                                          <p:attrName>ppt_h</p:attrName>
                                        </p:attrNameLst>
                                      </p:cBhvr>
                                      <p:tavLst>
                                        <p:tav tm="0">
                                          <p:val>
                                            <p:fltVal val="0.0"/>
                                          </p:val>
                                        </p:tav>
                                        <p:tav tm="100000">
                                          <p:val>
                                            <p:strVal val="#ppt_h"/>
                                          </p:val>
                                        </p:tav>
                                      </p:tavLst>
                                    </p:anim>
                                    <p:anim calcmode="lin" valueType="num">
                                      <p:cBhvr>
                                        <p:cTn dur="1000" fill="hold" id="32"/>
                                        <p:tgtEl>
                                          <p:spTgt spid="161"/>
                                        </p:tgtEl>
                                        <p:attrNameLst>
                                          <p:attrName>style.rotation</p:attrName>
                                        </p:attrNameLst>
                                      </p:cBhvr>
                                      <p:tavLst>
                                        <p:tav tm="0">
                                          <p:val>
                                            <p:fltVal val="90.0"/>
                                          </p:val>
                                        </p:tav>
                                        <p:tav tm="100000">
                                          <p:val>
                                            <p:fltVal val="0.0"/>
                                          </p:val>
                                        </p:tav>
                                      </p:tavLst>
                                    </p:anim>
                                    <p:animEffect transition="in" filter="fade">
                                      <p:cBhvr>
                                        <p:cTn dur="1000" id="33"/>
                                        <p:tgtEl>
                                          <p:spTgt spid="161"/>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49303"/>
                                        </p:tgtEl>
                                        <p:attrNameLst>
                                          <p:attrName>style.visibility</p:attrName>
                                        </p:attrNameLst>
                                      </p:cBhvr>
                                      <p:to>
                                        <p:strVal val="visible"/>
                                      </p:to>
                                    </p:set>
                                    <p:animEffect transition="in" filter="randombar(horizontal)">
                                      <p:cBhvr>
                                        <p:cTn dur="500" id="37"/>
                                        <p:tgtEl>
                                          <p:spTgt spid="1049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19" grpId="0" animBg="1"/>
      <p:bldP spid="1049220" grpId="0" animBg="1"/>
      <p:bldP spid="1049221" grpId="0" animBg="1"/>
      <p:bldP spid="1049299" grpId="0" animBg="1"/>
      <p:bldP spid="1049300" grpId="0" animBg="1"/>
      <p:bldP spid="104930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221" name=""/>
        <p:cNvGrpSpPr/>
        <p:nvPr/>
      </p:nvGrpSpPr>
      <p:grpSpPr>
        <a:xfrm>
          <a:off x="0" y="0"/>
          <a:ext cx="0" cy="0"/>
          <a:chOff x="0" y="0"/>
          <a:chExt cx="0" cy="0"/>
        </a:xfrm>
      </p:grpSpPr>
      <p:grpSp>
        <p:nvGrpSpPr>
          <p:cNvPr id="222" name="Google Shape;992;p14"/>
          <p:cNvGrpSpPr/>
          <p:nvPr userDrawn="1"/>
        </p:nvGrpSpPr>
        <p:grpSpPr>
          <a:xfrm>
            <a:off x="395894" y="219519"/>
            <a:ext cx="11613234" cy="6240131"/>
            <a:chOff x="395894" y="219519"/>
            <a:chExt cx="8518865" cy="4788281"/>
          </a:xfrm>
        </p:grpSpPr>
        <p:sp>
          <p:nvSpPr>
            <p:cNvPr id="1049851"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23" name="Google Shape;994;p14"/>
            <p:cNvGrpSpPr/>
            <p:nvPr/>
          </p:nvGrpSpPr>
          <p:grpSpPr>
            <a:xfrm>
              <a:off x="8341543" y="2282008"/>
              <a:ext cx="569676" cy="380612"/>
              <a:chOff x="8341543" y="2282008"/>
              <a:chExt cx="569676" cy="380612"/>
            </a:xfrm>
          </p:grpSpPr>
          <p:sp>
            <p:nvSpPr>
              <p:cNvPr id="1049852"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53"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854"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24" name="Google Shape;998;p14"/>
            <p:cNvGrpSpPr/>
            <p:nvPr/>
          </p:nvGrpSpPr>
          <p:grpSpPr>
            <a:xfrm>
              <a:off x="8341543" y="1721094"/>
              <a:ext cx="569676" cy="380612"/>
              <a:chOff x="8341543" y="1721094"/>
              <a:chExt cx="569676" cy="380612"/>
            </a:xfrm>
          </p:grpSpPr>
          <p:sp>
            <p:nvSpPr>
              <p:cNvPr id="1049855"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56"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25" name="Google Shape;1001;p14"/>
            <p:cNvGrpSpPr/>
            <p:nvPr/>
          </p:nvGrpSpPr>
          <p:grpSpPr>
            <a:xfrm>
              <a:off x="8346273" y="1183592"/>
              <a:ext cx="568486" cy="388014"/>
              <a:chOff x="8346273" y="1183592"/>
              <a:chExt cx="568486" cy="388014"/>
            </a:xfrm>
          </p:grpSpPr>
          <p:sp>
            <p:nvSpPr>
              <p:cNvPr id="1049857"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58"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26" name="Google Shape;1004;p14"/>
            <p:cNvGrpSpPr/>
            <p:nvPr/>
          </p:nvGrpSpPr>
          <p:grpSpPr>
            <a:xfrm>
              <a:off x="8341543" y="606635"/>
              <a:ext cx="569676" cy="388014"/>
              <a:chOff x="8341543" y="606635"/>
              <a:chExt cx="569676" cy="388014"/>
            </a:xfrm>
          </p:grpSpPr>
          <p:sp>
            <p:nvSpPr>
              <p:cNvPr id="1049859"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60"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27" name="Google Shape;1007;p14"/>
            <p:cNvGrpSpPr/>
            <p:nvPr/>
          </p:nvGrpSpPr>
          <p:grpSpPr>
            <a:xfrm>
              <a:off x="8341543" y="2842933"/>
              <a:ext cx="569676" cy="380612"/>
              <a:chOff x="8341543" y="2282008"/>
              <a:chExt cx="569676" cy="380612"/>
            </a:xfrm>
          </p:grpSpPr>
          <p:sp>
            <p:nvSpPr>
              <p:cNvPr id="1049861"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62"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28" name="Google Shape;1010;p14"/>
            <p:cNvGrpSpPr/>
            <p:nvPr/>
          </p:nvGrpSpPr>
          <p:grpSpPr>
            <a:xfrm>
              <a:off x="8341543" y="3403858"/>
              <a:ext cx="569676" cy="380612"/>
              <a:chOff x="8341543" y="2282008"/>
              <a:chExt cx="569676" cy="380612"/>
            </a:xfrm>
          </p:grpSpPr>
          <p:sp>
            <p:nvSpPr>
              <p:cNvPr id="1049863"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64"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865"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66"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9867"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68"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69"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0"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1"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2"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3"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4"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5"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6"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7"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8"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79"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0"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1"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2"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3"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4"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5"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6"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7"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8"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89"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0"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1"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2"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3"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4"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5"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6"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7"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8"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99"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0"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1"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2"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3"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4"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5"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6"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7"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8"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09"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10"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911"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208" name=""/>
        <p:cNvGrpSpPr/>
        <p:nvPr/>
      </p:nvGrpSpPr>
      <p:grpSpPr>
        <a:xfrm>
          <a:off x="0" y="0"/>
          <a:ext cx="0" cy="0"/>
          <a:chOff x="0" y="0"/>
          <a:chExt cx="0" cy="0"/>
        </a:xfrm>
      </p:grpSpPr>
      <p:grpSp>
        <p:nvGrpSpPr>
          <p:cNvPr id="209" name="Google Shape;992;p14"/>
          <p:cNvGrpSpPr/>
          <p:nvPr userDrawn="1"/>
        </p:nvGrpSpPr>
        <p:grpSpPr>
          <a:xfrm>
            <a:off x="395894" y="219519"/>
            <a:ext cx="11613234" cy="6240131"/>
            <a:chOff x="395894" y="219519"/>
            <a:chExt cx="8518865" cy="4788281"/>
          </a:xfrm>
        </p:grpSpPr>
        <p:sp>
          <p:nvSpPr>
            <p:cNvPr id="1049727"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10" name="Google Shape;994;p14"/>
            <p:cNvGrpSpPr/>
            <p:nvPr/>
          </p:nvGrpSpPr>
          <p:grpSpPr>
            <a:xfrm>
              <a:off x="8341543" y="2282008"/>
              <a:ext cx="569676" cy="380612"/>
              <a:chOff x="8341543" y="2282008"/>
              <a:chExt cx="569676" cy="380612"/>
            </a:xfrm>
          </p:grpSpPr>
          <p:sp>
            <p:nvSpPr>
              <p:cNvPr id="1049728"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29"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730"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11" name="Google Shape;998;p14"/>
            <p:cNvGrpSpPr/>
            <p:nvPr/>
          </p:nvGrpSpPr>
          <p:grpSpPr>
            <a:xfrm>
              <a:off x="8341543" y="1721094"/>
              <a:ext cx="569676" cy="380612"/>
              <a:chOff x="8341543" y="1721094"/>
              <a:chExt cx="569676" cy="380612"/>
            </a:xfrm>
          </p:grpSpPr>
          <p:sp>
            <p:nvSpPr>
              <p:cNvPr id="1049731"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32"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2" name="Google Shape;1001;p14"/>
            <p:cNvGrpSpPr/>
            <p:nvPr/>
          </p:nvGrpSpPr>
          <p:grpSpPr>
            <a:xfrm>
              <a:off x="8346273" y="1183592"/>
              <a:ext cx="568486" cy="388014"/>
              <a:chOff x="8346273" y="1183592"/>
              <a:chExt cx="568486" cy="388014"/>
            </a:xfrm>
          </p:grpSpPr>
          <p:sp>
            <p:nvSpPr>
              <p:cNvPr id="1049733"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34"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3" name="Google Shape;1004;p14"/>
            <p:cNvGrpSpPr/>
            <p:nvPr/>
          </p:nvGrpSpPr>
          <p:grpSpPr>
            <a:xfrm>
              <a:off x="8341543" y="606635"/>
              <a:ext cx="569676" cy="388014"/>
              <a:chOff x="8341543" y="606635"/>
              <a:chExt cx="569676" cy="388014"/>
            </a:xfrm>
          </p:grpSpPr>
          <p:sp>
            <p:nvSpPr>
              <p:cNvPr id="1049735"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36"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4" name="Google Shape;1007;p14"/>
            <p:cNvGrpSpPr/>
            <p:nvPr/>
          </p:nvGrpSpPr>
          <p:grpSpPr>
            <a:xfrm>
              <a:off x="8341543" y="2842933"/>
              <a:ext cx="569676" cy="380612"/>
              <a:chOff x="8341543" y="2282008"/>
              <a:chExt cx="569676" cy="380612"/>
            </a:xfrm>
          </p:grpSpPr>
          <p:sp>
            <p:nvSpPr>
              <p:cNvPr id="1049737"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38"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5" name="Google Shape;1010;p14"/>
            <p:cNvGrpSpPr/>
            <p:nvPr/>
          </p:nvGrpSpPr>
          <p:grpSpPr>
            <a:xfrm>
              <a:off x="8341543" y="3403858"/>
              <a:ext cx="569676" cy="380612"/>
              <a:chOff x="8341543" y="2282008"/>
              <a:chExt cx="569676" cy="380612"/>
            </a:xfrm>
          </p:grpSpPr>
          <p:sp>
            <p:nvSpPr>
              <p:cNvPr id="1049739"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0"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741"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2"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9743"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4"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5"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6"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7"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8"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49"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0"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1"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2"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3"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4"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5"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6"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7"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8"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59"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0"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1"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2"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3"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4"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5"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6"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7"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8"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69"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0"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1"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2"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3"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4"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5"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6"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7"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8"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79"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0"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1"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2"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3"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4"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5"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6"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7"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88" name="Google Shape;1765;p26"/>
          <p:cNvSpPr/>
          <p:nvPr userDrawn="1"/>
        </p:nvSpPr>
        <p:spPr>
          <a:xfrm rot="126755">
            <a:off x="3091462" y="1090110"/>
            <a:ext cx="5550035" cy="4730758"/>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9789"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9790"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9791" name="TextBox 234"/>
          <p:cNvSpPr txBox="1"/>
          <p:nvPr userDrawn="1"/>
        </p:nvSpPr>
        <p:spPr>
          <a:xfrm>
            <a:off x="3558840" y="1522374"/>
            <a:ext cx="4518031" cy="3046988"/>
          </a:xfrm>
          <a:prstGeom prst="rect"/>
          <a:noFill/>
        </p:spPr>
        <p:txBody>
          <a:bodyPr rtlCol="0" wrap="square">
            <a:spAutoFit/>
          </a:bodyPr>
          <a:p>
            <a:pPr algn="ctr"/>
            <a:r>
              <a:rPr dirty="0" sz="9600" lang="vi-VN">
                <a:solidFill>
                  <a:srgbClr val="C00000"/>
                </a:solidFill>
                <a:latin typeface="+mj-lt"/>
              </a:rPr>
              <a:t>HOẠT ĐỘNG</a:t>
            </a:r>
          </a:p>
        </p:txBody>
      </p:sp>
      <p:grpSp>
        <p:nvGrpSpPr>
          <p:cNvPr id="216" name="Google Shape;631;p30"/>
          <p:cNvGrpSpPr/>
          <p:nvPr userDrawn="1"/>
        </p:nvGrpSpPr>
        <p:grpSpPr>
          <a:xfrm>
            <a:off x="7672546" y="3622312"/>
            <a:ext cx="1309691" cy="2486166"/>
            <a:chOff x="961250" y="234750"/>
            <a:chExt cx="1222525" cy="2320700"/>
          </a:xfrm>
        </p:grpSpPr>
        <p:sp>
          <p:nvSpPr>
            <p:cNvPr id="1049792" name="Google Shape;632;p30"/>
            <p:cNvSpPr/>
            <p:nvPr/>
          </p:nvSpPr>
          <p:spPr>
            <a:xfrm>
              <a:off x="1529225" y="1558100"/>
              <a:ext cx="189075" cy="241150"/>
            </a:xfrm>
            <a:custGeom>
              <a:avLst/>
              <a:ah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3" name="Google Shape;633;p30"/>
            <p:cNvSpPr/>
            <p:nvPr/>
          </p:nvSpPr>
          <p:spPr>
            <a:xfrm>
              <a:off x="1647700" y="1816875"/>
              <a:ext cx="206725" cy="252400"/>
            </a:xfrm>
            <a:custGeom>
              <a:avLst/>
              <a:ah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4" name="Google Shape;634;p30"/>
            <p:cNvSpPr/>
            <p:nvPr/>
          </p:nvSpPr>
          <p:spPr>
            <a:xfrm>
              <a:off x="1598975" y="1737350"/>
              <a:ext cx="164700" cy="132500"/>
            </a:xfrm>
            <a:custGeom>
              <a:avLst/>
              <a:ah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5" name="Google Shape;635;p30"/>
            <p:cNvSpPr/>
            <p:nvPr/>
          </p:nvSpPr>
          <p:spPr>
            <a:xfrm>
              <a:off x="1287250" y="1496000"/>
              <a:ext cx="392400" cy="420700"/>
            </a:xfrm>
            <a:custGeom>
              <a:avLst/>
              <a:ah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6" name="Google Shape;636;p30"/>
            <p:cNvSpPr/>
            <p:nvPr/>
          </p:nvSpPr>
          <p:spPr>
            <a:xfrm>
              <a:off x="1567025" y="1904250"/>
              <a:ext cx="4225" cy="25"/>
            </a:xfrm>
            <a:custGeom>
              <a:avLst/>
              <a:ahLst/>
              <a:rect l="l" t="t" r="r" b="b"/>
              <a:pathLst>
                <a:path w="169" h="1" extrusionOk="0">
                  <a:moveTo>
                    <a:pt x="169" y="1"/>
                  </a:moveTo>
                  <a:lnTo>
                    <a:pt x="1" y="1"/>
                  </a:lnTo>
                  <a:lnTo>
                    <a:pt x="1" y="1"/>
                  </a:lnTo>
                  <a:lnTo>
                    <a:pt x="16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7" name="Google Shape;637;p30"/>
            <p:cNvSpPr/>
            <p:nvPr/>
          </p:nvSpPr>
          <p:spPr>
            <a:xfrm>
              <a:off x="1567025" y="1575725"/>
              <a:ext cx="7600" cy="328550"/>
            </a:xfrm>
            <a:custGeom>
              <a:avLst/>
              <a:ah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8" name="Google Shape;638;p30"/>
            <p:cNvSpPr/>
            <p:nvPr/>
          </p:nvSpPr>
          <p:spPr>
            <a:xfrm>
              <a:off x="1462000" y="1915175"/>
              <a:ext cx="49600" cy="3400"/>
            </a:xfrm>
            <a:custGeom>
              <a:avLst/>
              <a:ah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799" name="Google Shape;639;p30"/>
            <p:cNvSpPr/>
            <p:nvPr/>
          </p:nvSpPr>
          <p:spPr>
            <a:xfrm>
              <a:off x="1462000" y="1533725"/>
              <a:ext cx="73975" cy="384850"/>
            </a:xfrm>
            <a:custGeom>
              <a:avLst/>
              <a:ah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0" name="Google Shape;640;p30"/>
            <p:cNvSpPr/>
            <p:nvPr/>
          </p:nvSpPr>
          <p:spPr>
            <a:xfrm>
              <a:off x="1602325" y="1519450"/>
              <a:ext cx="3375" cy="14300"/>
            </a:xfrm>
            <a:custGeom>
              <a:avLst/>
              <a:ahLst/>
              <a:rect l="l" t="t" r="r" b="b"/>
              <a:pathLst>
                <a:path w="135" h="572" extrusionOk="0">
                  <a:moveTo>
                    <a:pt x="135" y="0"/>
                  </a:moveTo>
                  <a:lnTo>
                    <a:pt x="0" y="572"/>
                  </a:lnTo>
                  <a:lnTo>
                    <a:pt x="135" y="572"/>
                  </a:lnTo>
                  <a:lnTo>
                    <a:pt x="135" y="0"/>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1" name="Google Shape;641;p30"/>
            <p:cNvSpPr/>
            <p:nvPr/>
          </p:nvSpPr>
          <p:spPr>
            <a:xfrm>
              <a:off x="1571225" y="1533725"/>
              <a:ext cx="34475" cy="370550"/>
            </a:xfrm>
            <a:custGeom>
              <a:avLst/>
              <a:ah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2" name="Google Shape;642;p30"/>
            <p:cNvSpPr/>
            <p:nvPr/>
          </p:nvSpPr>
          <p:spPr>
            <a:xfrm>
              <a:off x="1518300" y="1953825"/>
              <a:ext cx="252100" cy="447225"/>
            </a:xfrm>
            <a:custGeom>
              <a:avLst/>
              <a:ah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3" name="Google Shape;643;p30"/>
            <p:cNvSpPr/>
            <p:nvPr/>
          </p:nvSpPr>
          <p:spPr>
            <a:xfrm>
              <a:off x="1518300" y="2272275"/>
              <a:ext cx="84050" cy="128775"/>
            </a:xfrm>
            <a:custGeom>
              <a:avLst/>
              <a:ah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4" name="Google Shape;644;p30"/>
            <p:cNvSpPr/>
            <p:nvPr/>
          </p:nvSpPr>
          <p:spPr>
            <a:xfrm>
              <a:off x="1266250" y="1990050"/>
              <a:ext cx="357100" cy="513300"/>
            </a:xfrm>
            <a:custGeom>
              <a:avLst/>
              <a:ah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5" name="Google Shape;645;p30"/>
            <p:cNvSpPr/>
            <p:nvPr/>
          </p:nvSpPr>
          <p:spPr>
            <a:xfrm>
              <a:off x="1272950" y="1873175"/>
              <a:ext cx="420150" cy="227725"/>
            </a:xfrm>
            <a:custGeom>
              <a:avLst/>
              <a:ah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6" name="Google Shape;646;p30"/>
            <p:cNvSpPr/>
            <p:nvPr/>
          </p:nvSpPr>
          <p:spPr>
            <a:xfrm>
              <a:off x="1560325" y="2072300"/>
              <a:ext cx="119325" cy="200000"/>
            </a:xfrm>
            <a:custGeom>
              <a:avLst/>
              <a:ah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7" name="Google Shape;647;p30"/>
            <p:cNvSpPr/>
            <p:nvPr/>
          </p:nvSpPr>
          <p:spPr>
            <a:xfrm>
              <a:off x="1493925" y="1994601"/>
              <a:ext cx="111775" cy="108425"/>
            </a:xfrm>
            <a:custGeom>
              <a:avLst/>
              <a:ah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8" name="Google Shape;648;p30"/>
            <p:cNvSpPr/>
            <p:nvPr/>
          </p:nvSpPr>
          <p:spPr>
            <a:xfrm>
              <a:off x="1529225" y="2489050"/>
              <a:ext cx="153775" cy="66400"/>
            </a:xfrm>
            <a:custGeom>
              <a:avLst/>
              <a:ah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09" name="Google Shape;649;p30"/>
            <p:cNvSpPr/>
            <p:nvPr/>
          </p:nvSpPr>
          <p:spPr>
            <a:xfrm>
              <a:off x="1500650" y="1379125"/>
              <a:ext cx="112625" cy="203350"/>
            </a:xfrm>
            <a:custGeom>
              <a:avLst/>
              <a:ah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0" name="Google Shape;650;p30"/>
            <p:cNvSpPr/>
            <p:nvPr/>
          </p:nvSpPr>
          <p:spPr>
            <a:xfrm>
              <a:off x="1059550" y="406000"/>
              <a:ext cx="1015850" cy="1068100"/>
            </a:xfrm>
            <a:custGeom>
              <a:avLst/>
              <a:ah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1" name="Google Shape;651;p30"/>
            <p:cNvSpPr/>
            <p:nvPr/>
          </p:nvSpPr>
          <p:spPr>
            <a:xfrm>
              <a:off x="1077200" y="1176625"/>
              <a:ext cx="651175" cy="297475"/>
            </a:xfrm>
            <a:custGeom>
              <a:avLst/>
              <a:ah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2" name="Google Shape;652;p30"/>
            <p:cNvSpPr/>
            <p:nvPr/>
          </p:nvSpPr>
          <p:spPr>
            <a:xfrm>
              <a:off x="1560325" y="1467350"/>
              <a:ext cx="48750" cy="3375"/>
            </a:xfrm>
            <a:custGeom>
              <a:avLst/>
              <a:ah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3" name="Google Shape;653;p30"/>
            <p:cNvSpPr/>
            <p:nvPr/>
          </p:nvSpPr>
          <p:spPr>
            <a:xfrm>
              <a:off x="1077200" y="1078325"/>
              <a:ext cx="651175" cy="395775"/>
            </a:xfrm>
            <a:custGeom>
              <a:avLst/>
              <a:ah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4" name="Google Shape;654;p30"/>
            <p:cNvSpPr/>
            <p:nvPr/>
          </p:nvSpPr>
          <p:spPr>
            <a:xfrm>
              <a:off x="1230950" y="1480775"/>
              <a:ext cx="280650" cy="704150"/>
            </a:xfrm>
            <a:custGeom>
              <a:avLst/>
              <a:ah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5" name="Google Shape;655;p30"/>
            <p:cNvSpPr/>
            <p:nvPr/>
          </p:nvSpPr>
          <p:spPr>
            <a:xfrm>
              <a:off x="1235312" y="1480800"/>
              <a:ext cx="273100" cy="689825"/>
            </a:xfrm>
            <a:custGeom>
              <a:avLst/>
              <a:ah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816" name="Google Shape;656;p30"/>
            <p:cNvSpPr/>
            <p:nvPr/>
          </p:nvSpPr>
          <p:spPr>
            <a:xfrm>
              <a:off x="1605675" y="1516075"/>
              <a:ext cx="158000" cy="639125"/>
            </a:xfrm>
            <a:custGeom>
              <a:avLst/>
              <a:ah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7" name="Google Shape;657;p30"/>
            <p:cNvSpPr/>
            <p:nvPr/>
          </p:nvSpPr>
          <p:spPr>
            <a:xfrm>
              <a:off x="1742650" y="1988275"/>
              <a:ext cx="25" cy="56325"/>
            </a:xfrm>
            <a:custGeom>
              <a:avLst/>
              <a:ahLst/>
              <a:rect l="l" t="t" r="r" b="b"/>
              <a:pathLst>
                <a:path w="1" h="2253" extrusionOk="0">
                  <a:moveTo>
                    <a:pt x="0" y="1"/>
                  </a:moveTo>
                  <a:lnTo>
                    <a:pt x="0" y="2253"/>
                  </a:lnTo>
                  <a:lnTo>
                    <a:pt x="0" y="2253"/>
                  </a:lnTo>
                  <a:close/>
                </a:path>
              </a:pathLst>
            </a:custGeom>
            <a:solidFill>
              <a:srgbClr val="9D68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8" name="Google Shape;658;p30"/>
            <p:cNvSpPr/>
            <p:nvPr/>
          </p:nvSpPr>
          <p:spPr>
            <a:xfrm>
              <a:off x="1612719" y="1526520"/>
              <a:ext cx="129425" cy="584825"/>
            </a:xfrm>
            <a:custGeom>
              <a:avLst/>
              <a:ah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19" name="Google Shape;659;p30"/>
            <p:cNvSpPr/>
            <p:nvPr/>
          </p:nvSpPr>
          <p:spPr>
            <a:xfrm>
              <a:off x="1672050" y="1203050"/>
              <a:ext cx="133625" cy="120650"/>
            </a:xfrm>
            <a:custGeom>
              <a:avLst/>
              <a:ah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0" name="Google Shape;660;p30"/>
            <p:cNvSpPr/>
            <p:nvPr/>
          </p:nvSpPr>
          <p:spPr>
            <a:xfrm>
              <a:off x="1511575" y="981325"/>
              <a:ext cx="189075" cy="169625"/>
            </a:xfrm>
            <a:custGeom>
              <a:avLst/>
              <a:ah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1" name="Google Shape;661;p30"/>
            <p:cNvSpPr/>
            <p:nvPr/>
          </p:nvSpPr>
          <p:spPr>
            <a:xfrm>
              <a:off x="1416625" y="1104875"/>
              <a:ext cx="217650" cy="119550"/>
            </a:xfrm>
            <a:custGeom>
              <a:avLst/>
              <a:ah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2" name="Google Shape;662;p30"/>
            <p:cNvSpPr/>
            <p:nvPr/>
          </p:nvSpPr>
          <p:spPr>
            <a:xfrm>
              <a:off x="1851025" y="1079925"/>
              <a:ext cx="161350" cy="143875"/>
            </a:xfrm>
            <a:custGeom>
              <a:avLst/>
              <a:ah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3" name="Google Shape;663;p30"/>
            <p:cNvSpPr/>
            <p:nvPr/>
          </p:nvSpPr>
          <p:spPr>
            <a:xfrm>
              <a:off x="1861100" y="1212125"/>
              <a:ext cx="130275" cy="93925"/>
            </a:xfrm>
            <a:custGeom>
              <a:avLst/>
              <a:ah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4" name="Google Shape;664;p30"/>
            <p:cNvSpPr/>
            <p:nvPr/>
          </p:nvSpPr>
          <p:spPr>
            <a:xfrm>
              <a:off x="1609050" y="1010500"/>
              <a:ext cx="70600" cy="61000"/>
            </a:xfrm>
            <a:custGeom>
              <a:avLst/>
              <a:ah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5" name="Google Shape;665;p30"/>
            <p:cNvSpPr/>
            <p:nvPr/>
          </p:nvSpPr>
          <p:spPr>
            <a:xfrm>
              <a:off x="1920775" y="1096000"/>
              <a:ext cx="70600" cy="61125"/>
            </a:xfrm>
            <a:custGeom>
              <a:avLst/>
              <a:ah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6" name="Google Shape;666;p30"/>
            <p:cNvSpPr/>
            <p:nvPr/>
          </p:nvSpPr>
          <p:spPr>
            <a:xfrm>
              <a:off x="961250" y="236825"/>
              <a:ext cx="1222525" cy="946550"/>
            </a:xfrm>
            <a:custGeom>
              <a:avLst/>
              <a:ah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7" name="Google Shape;667;p30"/>
            <p:cNvSpPr/>
            <p:nvPr/>
          </p:nvSpPr>
          <p:spPr>
            <a:xfrm>
              <a:off x="989800" y="234750"/>
              <a:ext cx="1193975" cy="706225"/>
            </a:xfrm>
            <a:custGeom>
              <a:avLst/>
              <a:ah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8" name="Google Shape;668;p30"/>
            <p:cNvSpPr/>
            <p:nvPr/>
          </p:nvSpPr>
          <p:spPr>
            <a:xfrm>
              <a:off x="989800" y="238125"/>
              <a:ext cx="1193975" cy="935175"/>
            </a:xfrm>
            <a:custGeom>
              <a:avLst/>
              <a:ah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29" name="Google Shape;669;p30"/>
            <p:cNvSpPr/>
            <p:nvPr/>
          </p:nvSpPr>
          <p:spPr>
            <a:xfrm>
              <a:off x="1070475" y="1736225"/>
              <a:ext cx="244525" cy="252075"/>
            </a:xfrm>
            <a:custGeom>
              <a:avLst/>
              <a:ah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0" name="Google Shape;670;p30"/>
            <p:cNvSpPr/>
            <p:nvPr/>
          </p:nvSpPr>
          <p:spPr>
            <a:xfrm>
              <a:off x="1272950" y="1526175"/>
              <a:ext cx="203375" cy="224350"/>
            </a:xfrm>
            <a:custGeom>
              <a:avLst/>
              <a:ah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1" name="Google Shape;671;p30"/>
            <p:cNvSpPr/>
            <p:nvPr/>
          </p:nvSpPr>
          <p:spPr>
            <a:xfrm>
              <a:off x="1272950" y="1526175"/>
              <a:ext cx="200000" cy="224350"/>
            </a:xfrm>
            <a:custGeom>
              <a:avLst/>
              <a:ah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2" name="Google Shape;672;p30"/>
            <p:cNvSpPr/>
            <p:nvPr/>
          </p:nvSpPr>
          <p:spPr>
            <a:xfrm>
              <a:off x="1220875" y="1659450"/>
              <a:ext cx="153775" cy="156625"/>
            </a:xfrm>
            <a:custGeom>
              <a:avLst/>
              <a:ah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7" name="Google Shape;211;p3"/>
          <p:cNvGrpSpPr/>
          <p:nvPr userDrawn="1"/>
        </p:nvGrpSpPr>
        <p:grpSpPr>
          <a:xfrm>
            <a:off x="1030175" y="1581350"/>
            <a:ext cx="444275" cy="398525"/>
            <a:chOff x="2495125" y="2142250"/>
            <a:chExt cx="444275" cy="398525"/>
          </a:xfrm>
        </p:grpSpPr>
        <p:sp>
          <p:nvSpPr>
            <p:cNvPr id="1049833"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834"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8" name="Google Shape;214;p3"/>
          <p:cNvGrpSpPr/>
          <p:nvPr userDrawn="1"/>
        </p:nvGrpSpPr>
        <p:grpSpPr>
          <a:xfrm>
            <a:off x="10561107" y="5038641"/>
            <a:ext cx="291375" cy="281375"/>
            <a:chOff x="3243875" y="2372825"/>
            <a:chExt cx="291375" cy="281375"/>
          </a:xfrm>
        </p:grpSpPr>
        <p:sp>
          <p:nvSpPr>
            <p:cNvPr id="1049835"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6"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7"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8"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39"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40"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41"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842"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43"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44"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219" name="Google Shape;225;p3"/>
          <p:cNvGrpSpPr/>
          <p:nvPr userDrawn="1"/>
        </p:nvGrpSpPr>
        <p:grpSpPr>
          <a:xfrm>
            <a:off x="10778557" y="714860"/>
            <a:ext cx="166675" cy="168575"/>
            <a:chOff x="4954425" y="2036375"/>
            <a:chExt cx="166675" cy="168575"/>
          </a:xfrm>
        </p:grpSpPr>
        <p:sp>
          <p:nvSpPr>
            <p:cNvPr id="1049845"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46"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847"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48"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220" name="Google Shape;230;p3"/>
          <p:cNvGrpSpPr/>
          <p:nvPr userDrawn="1"/>
        </p:nvGrpSpPr>
        <p:grpSpPr>
          <a:xfrm>
            <a:off x="1274794" y="5541495"/>
            <a:ext cx="166675" cy="168575"/>
            <a:chOff x="4954425" y="2036375"/>
            <a:chExt cx="166675" cy="168575"/>
          </a:xfrm>
        </p:grpSpPr>
        <p:sp>
          <p:nvSpPr>
            <p:cNvPr id="1049849"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850"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217"/>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9847"/>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220"/>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219"/>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9848"/>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218"/>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9789"/>
                                        </p:tgtEl>
                                        <p:attrNameLst>
                                          <p:attrName>style.visibility</p:attrName>
                                        </p:attrNameLst>
                                      </p:cBhvr>
                                      <p:to>
                                        <p:strVal val="visible"/>
                                      </p:to>
                                    </p:set>
                                    <p:animEffect transition="in" filter="barn(inVertical)">
                                      <p:cBhvr>
                                        <p:cTn dur="500" id="19"/>
                                        <p:tgtEl>
                                          <p:spTgt spid="1049789"/>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9790"/>
                                        </p:tgtEl>
                                        <p:attrNameLst>
                                          <p:attrName>style.visibility</p:attrName>
                                        </p:attrNameLst>
                                      </p:cBhvr>
                                      <p:to>
                                        <p:strVal val="visible"/>
                                      </p:to>
                                    </p:set>
                                    <p:animEffect transition="in" filter="barn(inVertical)">
                                      <p:cBhvr>
                                        <p:cTn dur="500" id="22"/>
                                        <p:tgtEl>
                                          <p:spTgt spid="1049790"/>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9788"/>
                                        </p:tgtEl>
                                        <p:attrNameLst>
                                          <p:attrName>style.visibility</p:attrName>
                                        </p:attrNameLst>
                                      </p:cBhvr>
                                      <p:to>
                                        <p:strVal val="visible"/>
                                      </p:to>
                                    </p:set>
                                    <p:animEffect transition="in" filter="fade">
                                      <p:cBhvr>
                                        <p:cTn dur="500" id="26"/>
                                        <p:tgtEl>
                                          <p:spTgt spid="1049788"/>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216"/>
                                        </p:tgtEl>
                                        <p:attrNameLst>
                                          <p:attrName>style.visibility</p:attrName>
                                        </p:attrNameLst>
                                      </p:cBhvr>
                                      <p:to>
                                        <p:strVal val="visible"/>
                                      </p:to>
                                    </p:set>
                                    <p:anim calcmode="lin" valueType="num">
                                      <p:cBhvr>
                                        <p:cTn dur="1000" fill="hold" id="30"/>
                                        <p:tgtEl>
                                          <p:spTgt spid="216"/>
                                        </p:tgtEl>
                                        <p:attrNameLst>
                                          <p:attrName>ppt_w</p:attrName>
                                        </p:attrNameLst>
                                      </p:cBhvr>
                                      <p:tavLst>
                                        <p:tav tm="0">
                                          <p:val>
                                            <p:fltVal val="0.0"/>
                                          </p:val>
                                        </p:tav>
                                        <p:tav tm="100000">
                                          <p:val>
                                            <p:strVal val="#ppt_w"/>
                                          </p:val>
                                        </p:tav>
                                      </p:tavLst>
                                    </p:anim>
                                    <p:anim calcmode="lin" valueType="num">
                                      <p:cBhvr>
                                        <p:cTn dur="1000" fill="hold" id="31"/>
                                        <p:tgtEl>
                                          <p:spTgt spid="216"/>
                                        </p:tgtEl>
                                        <p:attrNameLst>
                                          <p:attrName>ppt_h</p:attrName>
                                        </p:attrNameLst>
                                      </p:cBhvr>
                                      <p:tavLst>
                                        <p:tav tm="0">
                                          <p:val>
                                            <p:fltVal val="0.0"/>
                                          </p:val>
                                        </p:tav>
                                        <p:tav tm="100000">
                                          <p:val>
                                            <p:strVal val="#ppt_h"/>
                                          </p:val>
                                        </p:tav>
                                      </p:tavLst>
                                    </p:anim>
                                    <p:anim calcmode="lin" valueType="num">
                                      <p:cBhvr>
                                        <p:cTn dur="1000" fill="hold" id="32"/>
                                        <p:tgtEl>
                                          <p:spTgt spid="216"/>
                                        </p:tgtEl>
                                        <p:attrNameLst>
                                          <p:attrName>style.rotation</p:attrName>
                                        </p:attrNameLst>
                                      </p:cBhvr>
                                      <p:tavLst>
                                        <p:tav tm="0">
                                          <p:val>
                                            <p:fltVal val="90.0"/>
                                          </p:val>
                                        </p:tav>
                                        <p:tav tm="100000">
                                          <p:val>
                                            <p:fltVal val="0.0"/>
                                          </p:val>
                                        </p:tav>
                                      </p:tavLst>
                                    </p:anim>
                                    <p:animEffect transition="in" filter="fade">
                                      <p:cBhvr>
                                        <p:cTn dur="1000" id="33"/>
                                        <p:tgtEl>
                                          <p:spTgt spid="216"/>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49791"/>
                                        </p:tgtEl>
                                        <p:attrNameLst>
                                          <p:attrName>style.visibility</p:attrName>
                                        </p:attrNameLst>
                                      </p:cBhvr>
                                      <p:to>
                                        <p:strVal val="visible"/>
                                      </p:to>
                                    </p:set>
                                    <p:animEffect transition="in" filter="randombar(horizontal)">
                                      <p:cBhvr>
                                        <p:cTn dur="500" id="37"/>
                                        <p:tgtEl>
                                          <p:spTgt spid="1049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788" grpId="0" animBg="1"/>
      <p:bldP spid="1049789" grpId="0" animBg="1"/>
      <p:bldP spid="1049790" grpId="0" animBg="1"/>
      <p:bldP spid="1049791" grpId="0"/>
      <p:bldP spid="1049847" grpId="0" animBg="1"/>
      <p:bldP spid="104984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430" name=""/>
        <p:cNvGrpSpPr/>
        <p:nvPr/>
      </p:nvGrpSpPr>
      <p:grpSpPr>
        <a:xfrm>
          <a:off x="0" y="0"/>
          <a:ext cx="0" cy="0"/>
          <a:chOff x="0" y="0"/>
          <a:chExt cx="0" cy="0"/>
        </a:xfrm>
      </p:grpSpPr>
      <p:grpSp>
        <p:nvGrpSpPr>
          <p:cNvPr id="431" name="Google Shape;992;p14"/>
          <p:cNvGrpSpPr/>
          <p:nvPr userDrawn="1"/>
        </p:nvGrpSpPr>
        <p:grpSpPr>
          <a:xfrm>
            <a:off x="395894" y="219519"/>
            <a:ext cx="11613234" cy="6240131"/>
            <a:chOff x="395894" y="219519"/>
            <a:chExt cx="8518865" cy="4788281"/>
          </a:xfrm>
        </p:grpSpPr>
        <p:sp>
          <p:nvSpPr>
            <p:cNvPr id="1052170"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32" name="Google Shape;994;p14"/>
            <p:cNvGrpSpPr/>
            <p:nvPr/>
          </p:nvGrpSpPr>
          <p:grpSpPr>
            <a:xfrm>
              <a:off x="8341543" y="2282008"/>
              <a:ext cx="569676" cy="380612"/>
              <a:chOff x="8341543" y="2282008"/>
              <a:chExt cx="569676" cy="380612"/>
            </a:xfrm>
          </p:grpSpPr>
          <p:sp>
            <p:nvSpPr>
              <p:cNvPr id="1052171"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72"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173"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33" name="Google Shape;998;p14"/>
            <p:cNvGrpSpPr/>
            <p:nvPr/>
          </p:nvGrpSpPr>
          <p:grpSpPr>
            <a:xfrm>
              <a:off x="8341543" y="1721094"/>
              <a:ext cx="569676" cy="380612"/>
              <a:chOff x="8341543" y="1721094"/>
              <a:chExt cx="569676" cy="380612"/>
            </a:xfrm>
          </p:grpSpPr>
          <p:sp>
            <p:nvSpPr>
              <p:cNvPr id="1052174"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75"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34" name="Google Shape;1001;p14"/>
            <p:cNvGrpSpPr/>
            <p:nvPr/>
          </p:nvGrpSpPr>
          <p:grpSpPr>
            <a:xfrm>
              <a:off x="8346273" y="1183592"/>
              <a:ext cx="568486" cy="388014"/>
              <a:chOff x="8346273" y="1183592"/>
              <a:chExt cx="568486" cy="388014"/>
            </a:xfrm>
          </p:grpSpPr>
          <p:sp>
            <p:nvSpPr>
              <p:cNvPr id="1052176"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77"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35" name="Google Shape;1004;p14"/>
            <p:cNvGrpSpPr/>
            <p:nvPr/>
          </p:nvGrpSpPr>
          <p:grpSpPr>
            <a:xfrm>
              <a:off x="8341543" y="606635"/>
              <a:ext cx="569676" cy="388014"/>
              <a:chOff x="8341543" y="606635"/>
              <a:chExt cx="569676" cy="388014"/>
            </a:xfrm>
          </p:grpSpPr>
          <p:sp>
            <p:nvSpPr>
              <p:cNvPr id="1052178"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79"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36" name="Google Shape;1007;p14"/>
            <p:cNvGrpSpPr/>
            <p:nvPr/>
          </p:nvGrpSpPr>
          <p:grpSpPr>
            <a:xfrm>
              <a:off x="8341543" y="2842933"/>
              <a:ext cx="569676" cy="380612"/>
              <a:chOff x="8341543" y="2282008"/>
              <a:chExt cx="569676" cy="380612"/>
            </a:xfrm>
          </p:grpSpPr>
          <p:sp>
            <p:nvSpPr>
              <p:cNvPr id="1052180"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81"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37" name="Google Shape;1010;p14"/>
            <p:cNvGrpSpPr/>
            <p:nvPr/>
          </p:nvGrpSpPr>
          <p:grpSpPr>
            <a:xfrm>
              <a:off x="8341543" y="3403858"/>
              <a:ext cx="569676" cy="380612"/>
              <a:chOff x="8341543" y="2282008"/>
              <a:chExt cx="569676" cy="380612"/>
            </a:xfrm>
          </p:grpSpPr>
          <p:sp>
            <p:nvSpPr>
              <p:cNvPr id="1052182"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83"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184"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85"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2186"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87"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88"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89"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0"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1"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2"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3"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4"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5"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6"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7"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8"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199"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0"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1"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2"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3"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4"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5"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6"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7"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8"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09"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0"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1"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2"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3"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4"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5"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6"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7"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8"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19"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0"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1"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2"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3"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4"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5"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6"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7"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8"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29"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30"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31" name="Google Shape;1765;p26"/>
          <p:cNvSpPr/>
          <p:nvPr userDrawn="1"/>
        </p:nvSpPr>
        <p:spPr>
          <a:xfrm rot="126755">
            <a:off x="3091462" y="1090110"/>
            <a:ext cx="5550035" cy="4730758"/>
          </a:xfrm>
          <a:prstGeom prst="rect"/>
          <a:solidFill>
            <a:schemeClr val="accent5">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2232"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2233"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2234" name="TextBox 234"/>
          <p:cNvSpPr txBox="1"/>
          <p:nvPr userDrawn="1"/>
        </p:nvSpPr>
        <p:spPr>
          <a:xfrm>
            <a:off x="3615997" y="1557579"/>
            <a:ext cx="4752083" cy="2800767"/>
          </a:xfrm>
          <a:prstGeom prst="rect"/>
          <a:noFill/>
        </p:spPr>
        <p:txBody>
          <a:bodyPr rtlCol="0" wrap="square">
            <a:spAutoFit/>
          </a:bodyPr>
          <a:p>
            <a:pPr algn="ctr"/>
            <a:r>
              <a:rPr sz="8800" lang="vi-VN">
                <a:solidFill>
                  <a:srgbClr val="002060"/>
                </a:solidFill>
                <a:latin typeface="+mj-lt"/>
              </a:rPr>
              <a:t>LUYỆN TẬP</a:t>
            </a:r>
            <a:endParaRPr dirty="0" sz="8800" lang="vi-VN">
              <a:solidFill>
                <a:srgbClr val="002060"/>
              </a:solidFill>
              <a:latin typeface="+mj-lt"/>
            </a:endParaRPr>
          </a:p>
        </p:txBody>
      </p:sp>
      <p:grpSp>
        <p:nvGrpSpPr>
          <p:cNvPr id="438" name="Google Shape;939;p32"/>
          <p:cNvGrpSpPr/>
          <p:nvPr userDrawn="1"/>
        </p:nvGrpSpPr>
        <p:grpSpPr>
          <a:xfrm>
            <a:off x="2204474" y="3950454"/>
            <a:ext cx="1973864" cy="2020086"/>
            <a:chOff x="2718975" y="493050"/>
            <a:chExt cx="2013175" cy="2066600"/>
          </a:xfrm>
        </p:grpSpPr>
        <p:sp>
          <p:nvSpPr>
            <p:cNvPr id="1052235" name="Google Shape;940;p32"/>
            <p:cNvSpPr/>
            <p:nvPr/>
          </p:nvSpPr>
          <p:spPr>
            <a:xfrm>
              <a:off x="3297025" y="2415950"/>
              <a:ext cx="962925" cy="143700"/>
            </a:xfrm>
            <a:custGeom>
              <a:avLst/>
              <a:ah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36" name="Google Shape;941;p32"/>
            <p:cNvSpPr/>
            <p:nvPr/>
          </p:nvSpPr>
          <p:spPr>
            <a:xfrm>
              <a:off x="3853250" y="2190975"/>
              <a:ext cx="381500" cy="366800"/>
            </a:xfrm>
            <a:custGeom>
              <a:avLst/>
              <a:ah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37" name="Google Shape;942;p32"/>
            <p:cNvSpPr/>
            <p:nvPr/>
          </p:nvSpPr>
          <p:spPr>
            <a:xfrm>
              <a:off x="3975925" y="2373950"/>
              <a:ext cx="195800" cy="181500"/>
            </a:xfrm>
            <a:custGeom>
              <a:avLst/>
              <a:ah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38" name="Google Shape;943;p32"/>
            <p:cNvSpPr/>
            <p:nvPr/>
          </p:nvSpPr>
          <p:spPr>
            <a:xfrm>
              <a:off x="3366775" y="2190975"/>
              <a:ext cx="381475" cy="366800"/>
            </a:xfrm>
            <a:custGeom>
              <a:avLst/>
              <a:ah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39" name="Google Shape;944;p32"/>
            <p:cNvSpPr/>
            <p:nvPr/>
          </p:nvSpPr>
          <p:spPr>
            <a:xfrm>
              <a:off x="3426425" y="2377300"/>
              <a:ext cx="199150" cy="178150"/>
            </a:xfrm>
            <a:custGeom>
              <a:avLst/>
              <a:ah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0" name="Google Shape;945;p32"/>
            <p:cNvSpPr/>
            <p:nvPr/>
          </p:nvSpPr>
          <p:spPr>
            <a:xfrm>
              <a:off x="3366775" y="2482325"/>
              <a:ext cx="111775" cy="75450"/>
            </a:xfrm>
            <a:custGeom>
              <a:avLst/>
              <a:ah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1" name="Google Shape;946;p32"/>
            <p:cNvSpPr/>
            <p:nvPr/>
          </p:nvSpPr>
          <p:spPr>
            <a:xfrm>
              <a:off x="4122975" y="2482325"/>
              <a:ext cx="111775" cy="75450"/>
            </a:xfrm>
            <a:custGeom>
              <a:avLst/>
              <a:ah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2" name="Google Shape;947;p32"/>
            <p:cNvSpPr/>
            <p:nvPr/>
          </p:nvSpPr>
          <p:spPr>
            <a:xfrm>
              <a:off x="3559175" y="1745975"/>
              <a:ext cx="473075" cy="611225"/>
            </a:xfrm>
            <a:custGeom>
              <a:avLst/>
              <a:ah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3" name="Google Shape;948;p32"/>
            <p:cNvSpPr/>
            <p:nvPr/>
          </p:nvSpPr>
          <p:spPr>
            <a:xfrm>
              <a:off x="3597825" y="2020200"/>
              <a:ext cx="14325" cy="111775"/>
            </a:xfrm>
            <a:custGeom>
              <a:avLst/>
              <a:ah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4" name="Google Shape;949;p32"/>
            <p:cNvSpPr/>
            <p:nvPr/>
          </p:nvSpPr>
          <p:spPr>
            <a:xfrm>
              <a:off x="3595030" y="1907045"/>
              <a:ext cx="59700" cy="252100"/>
            </a:xfrm>
            <a:custGeom>
              <a:avLst/>
              <a:ah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5" name="Google Shape;950;p32"/>
            <p:cNvSpPr/>
            <p:nvPr/>
          </p:nvSpPr>
          <p:spPr>
            <a:xfrm>
              <a:off x="3965850" y="1984925"/>
              <a:ext cx="31100" cy="147050"/>
            </a:xfrm>
            <a:custGeom>
              <a:avLst/>
              <a:ah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6" name="Google Shape;951;p32"/>
            <p:cNvSpPr/>
            <p:nvPr/>
          </p:nvSpPr>
          <p:spPr>
            <a:xfrm>
              <a:off x="3877625" y="1852175"/>
              <a:ext cx="115975" cy="308375"/>
            </a:xfrm>
            <a:custGeom>
              <a:avLst/>
              <a:ah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7" name="Google Shape;952;p32"/>
            <p:cNvSpPr/>
            <p:nvPr/>
          </p:nvSpPr>
          <p:spPr>
            <a:xfrm>
              <a:off x="3486075" y="2128600"/>
              <a:ext cx="622625" cy="372375"/>
            </a:xfrm>
            <a:custGeom>
              <a:avLst/>
              <a:ah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8" name="Google Shape;953;p32"/>
            <p:cNvSpPr/>
            <p:nvPr/>
          </p:nvSpPr>
          <p:spPr>
            <a:xfrm>
              <a:off x="3486075" y="2131950"/>
              <a:ext cx="111775" cy="224375"/>
            </a:xfrm>
            <a:custGeom>
              <a:avLst/>
              <a:ah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49" name="Google Shape;954;p32"/>
            <p:cNvSpPr/>
            <p:nvPr/>
          </p:nvSpPr>
          <p:spPr>
            <a:xfrm>
              <a:off x="3597825" y="2131950"/>
              <a:ext cx="25" cy="25"/>
            </a:xfrm>
            <a:custGeom>
              <a:avLst/>
              <a:ahLst/>
              <a:rect l="l" t="t" r="r" b="b"/>
              <a:pathLst>
                <a:path w="1" h="1" extrusionOk="0">
                  <a:moveTo>
                    <a:pt x="1" y="1"/>
                  </a:moveTo>
                  <a:lnTo>
                    <a:pt x="1" y="1"/>
                  </a:lnTo>
                  <a:lnTo>
                    <a:pt x="1" y="1"/>
                  </a:lnTo>
                  <a:lnTo>
                    <a:pt x="1" y="1"/>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0" name="Google Shape;955;p32"/>
            <p:cNvSpPr/>
            <p:nvPr/>
          </p:nvSpPr>
          <p:spPr>
            <a:xfrm>
              <a:off x="3486075" y="2131950"/>
              <a:ext cx="160525" cy="231100"/>
            </a:xfrm>
            <a:custGeom>
              <a:avLst/>
              <a:ah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1" name="Google Shape;956;p32"/>
            <p:cNvSpPr/>
            <p:nvPr/>
          </p:nvSpPr>
          <p:spPr>
            <a:xfrm>
              <a:off x="3996925" y="2131950"/>
              <a:ext cx="111775" cy="224375"/>
            </a:xfrm>
            <a:custGeom>
              <a:avLst/>
              <a:ahLst/>
              <a:rect l="l" t="t" r="r" b="b"/>
              <a:pathLst>
                <a:path w="4471" h="8975" extrusionOk="0">
                  <a:moveTo>
                    <a:pt x="1" y="1"/>
                  </a:moveTo>
                  <a:lnTo>
                    <a:pt x="1" y="1"/>
                  </a:lnTo>
                  <a:lnTo>
                    <a:pt x="4471" y="8974"/>
                  </a:lnTo>
                  <a:lnTo>
                    <a:pt x="4471" y="8974"/>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2" name="Google Shape;957;p32"/>
            <p:cNvSpPr/>
            <p:nvPr/>
          </p:nvSpPr>
          <p:spPr>
            <a:xfrm>
              <a:off x="3993575" y="2128600"/>
              <a:ext cx="3375" cy="3375"/>
            </a:xfrm>
            <a:custGeom>
              <a:avLst/>
              <a:ahLst/>
              <a:rect l="l" t="t" r="r" b="b"/>
              <a:pathLst>
                <a:path w="135" h="135" extrusionOk="0">
                  <a:moveTo>
                    <a:pt x="0" y="0"/>
                  </a:moveTo>
                  <a:lnTo>
                    <a:pt x="0" y="135"/>
                  </a:lnTo>
                  <a:lnTo>
                    <a:pt x="135" y="135"/>
                  </a:lnTo>
                  <a:lnTo>
                    <a:pt x="0" y="0"/>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3" name="Google Shape;958;p32"/>
            <p:cNvSpPr/>
            <p:nvPr/>
          </p:nvSpPr>
          <p:spPr>
            <a:xfrm>
              <a:off x="3933925" y="2128600"/>
              <a:ext cx="59675" cy="24400"/>
            </a:xfrm>
            <a:custGeom>
              <a:avLst/>
              <a:ah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4" name="Google Shape;959;p32"/>
            <p:cNvSpPr/>
            <p:nvPr/>
          </p:nvSpPr>
          <p:spPr>
            <a:xfrm>
              <a:off x="3933925" y="2128600"/>
              <a:ext cx="174775" cy="237800"/>
            </a:xfrm>
            <a:custGeom>
              <a:avLst/>
              <a:ah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5" name="Google Shape;960;p32"/>
            <p:cNvSpPr/>
            <p:nvPr/>
          </p:nvSpPr>
          <p:spPr>
            <a:xfrm>
              <a:off x="3801175" y="2093300"/>
              <a:ext cx="108400" cy="238650"/>
            </a:xfrm>
            <a:custGeom>
              <a:avLst/>
              <a:ah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6" name="Google Shape;961;p32"/>
            <p:cNvSpPr/>
            <p:nvPr/>
          </p:nvSpPr>
          <p:spPr>
            <a:xfrm>
              <a:off x="3814600" y="1806800"/>
              <a:ext cx="147075" cy="241175"/>
            </a:xfrm>
            <a:custGeom>
              <a:avLst/>
              <a:ah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7" name="Google Shape;962;p32"/>
            <p:cNvSpPr/>
            <p:nvPr/>
          </p:nvSpPr>
          <p:spPr>
            <a:xfrm>
              <a:off x="3807875" y="2044575"/>
              <a:ext cx="140350" cy="52950"/>
            </a:xfrm>
            <a:custGeom>
              <a:avLst/>
              <a:ah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8" name="Google Shape;963;p32"/>
            <p:cNvSpPr/>
            <p:nvPr/>
          </p:nvSpPr>
          <p:spPr>
            <a:xfrm>
              <a:off x="3618850" y="2044575"/>
              <a:ext cx="143700" cy="48750"/>
            </a:xfrm>
            <a:custGeom>
              <a:avLst/>
              <a:ahLst/>
              <a:rect l="l" t="t" r="r" b="b"/>
              <a:pathLst>
                <a:path w="5748" h="1950" extrusionOk="0">
                  <a:moveTo>
                    <a:pt x="0" y="1"/>
                  </a:moveTo>
                  <a:lnTo>
                    <a:pt x="1412" y="1950"/>
                  </a:lnTo>
                  <a:lnTo>
                    <a:pt x="5747" y="1950"/>
                  </a:lnTo>
                  <a:lnTo>
                    <a:pt x="547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59" name="Google Shape;964;p32"/>
            <p:cNvSpPr/>
            <p:nvPr/>
          </p:nvSpPr>
          <p:spPr>
            <a:xfrm>
              <a:off x="3612125" y="1806800"/>
              <a:ext cx="143700" cy="237800"/>
            </a:xfrm>
            <a:custGeom>
              <a:avLst/>
              <a:ah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0" name="Google Shape;965;p32"/>
            <p:cNvSpPr/>
            <p:nvPr/>
          </p:nvSpPr>
          <p:spPr>
            <a:xfrm>
              <a:off x="3654125" y="2093300"/>
              <a:ext cx="105050" cy="238650"/>
            </a:xfrm>
            <a:custGeom>
              <a:avLst/>
              <a:ah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1" name="Google Shape;966;p32"/>
            <p:cNvSpPr/>
            <p:nvPr/>
          </p:nvSpPr>
          <p:spPr>
            <a:xfrm>
              <a:off x="3706225" y="1631200"/>
              <a:ext cx="119325" cy="203350"/>
            </a:xfrm>
            <a:custGeom>
              <a:avLst/>
              <a:ah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2" name="Google Shape;967;p32"/>
            <p:cNvSpPr/>
            <p:nvPr/>
          </p:nvSpPr>
          <p:spPr>
            <a:xfrm>
              <a:off x="3717150" y="1729500"/>
              <a:ext cx="101675" cy="42025"/>
            </a:xfrm>
            <a:custGeom>
              <a:avLst/>
              <a:ah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3" name="Google Shape;968;p32"/>
            <p:cNvSpPr/>
            <p:nvPr/>
          </p:nvSpPr>
          <p:spPr>
            <a:xfrm>
              <a:off x="3891900" y="493050"/>
              <a:ext cx="840250" cy="1409575"/>
            </a:xfrm>
            <a:custGeom>
              <a:avLst/>
              <a:ah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4" name="Google Shape;969;p32"/>
            <p:cNvSpPr/>
            <p:nvPr/>
          </p:nvSpPr>
          <p:spPr>
            <a:xfrm>
              <a:off x="4056600" y="538900"/>
              <a:ext cx="304175" cy="1172975"/>
            </a:xfrm>
            <a:custGeom>
              <a:avLst/>
              <a:ah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5" name="Google Shape;970;p32"/>
            <p:cNvSpPr/>
            <p:nvPr/>
          </p:nvSpPr>
          <p:spPr>
            <a:xfrm>
              <a:off x="2718975" y="714525"/>
              <a:ext cx="861250" cy="1396700"/>
            </a:xfrm>
            <a:custGeom>
              <a:avLst/>
              <a:ah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6" name="Google Shape;971;p32"/>
            <p:cNvSpPr/>
            <p:nvPr/>
          </p:nvSpPr>
          <p:spPr>
            <a:xfrm>
              <a:off x="3135725" y="1369050"/>
              <a:ext cx="315100" cy="514225"/>
            </a:xfrm>
            <a:custGeom>
              <a:avLst/>
              <a:ah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7" name="Google Shape;972;p32"/>
            <p:cNvSpPr/>
            <p:nvPr/>
          </p:nvSpPr>
          <p:spPr>
            <a:xfrm>
              <a:off x="3198725" y="661575"/>
              <a:ext cx="1124250" cy="1071300"/>
            </a:xfrm>
            <a:custGeom>
              <a:avLst/>
              <a:ah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8" name="Google Shape;973;p32"/>
            <p:cNvSpPr/>
            <p:nvPr/>
          </p:nvSpPr>
          <p:spPr>
            <a:xfrm>
              <a:off x="3352500" y="1064050"/>
              <a:ext cx="830150" cy="259650"/>
            </a:xfrm>
            <a:custGeom>
              <a:avLst/>
              <a:ah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69" name="Google Shape;974;p32"/>
            <p:cNvSpPr/>
            <p:nvPr/>
          </p:nvSpPr>
          <p:spPr>
            <a:xfrm>
              <a:off x="4266650" y="1267375"/>
              <a:ext cx="56325" cy="94975"/>
            </a:xfrm>
            <a:custGeom>
              <a:avLst/>
              <a:ah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0" name="Google Shape;975;p32"/>
            <p:cNvSpPr/>
            <p:nvPr/>
          </p:nvSpPr>
          <p:spPr>
            <a:xfrm>
              <a:off x="4210350" y="1463150"/>
              <a:ext cx="52950" cy="10950"/>
            </a:xfrm>
            <a:custGeom>
              <a:avLst/>
              <a:ah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1" name="Google Shape;976;p32"/>
            <p:cNvSpPr/>
            <p:nvPr/>
          </p:nvSpPr>
          <p:spPr>
            <a:xfrm>
              <a:off x="4192700" y="1243000"/>
              <a:ext cx="130275" cy="231100"/>
            </a:xfrm>
            <a:custGeom>
              <a:avLst/>
              <a:ah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2" name="Google Shape;977;p32"/>
            <p:cNvSpPr/>
            <p:nvPr/>
          </p:nvSpPr>
          <p:spPr>
            <a:xfrm>
              <a:off x="3209650" y="1446350"/>
              <a:ext cx="10100" cy="21025"/>
            </a:xfrm>
            <a:custGeom>
              <a:avLst/>
              <a:ah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3" name="Google Shape;978;p32"/>
            <p:cNvSpPr/>
            <p:nvPr/>
          </p:nvSpPr>
          <p:spPr>
            <a:xfrm>
              <a:off x="3202100" y="1421125"/>
              <a:ext cx="38675" cy="83975"/>
            </a:xfrm>
            <a:custGeom>
              <a:avLst/>
              <a:ah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4" name="Google Shape;979;p32"/>
            <p:cNvSpPr/>
            <p:nvPr/>
          </p:nvSpPr>
          <p:spPr>
            <a:xfrm>
              <a:off x="3202100" y="1320300"/>
              <a:ext cx="175625" cy="297475"/>
            </a:xfrm>
            <a:custGeom>
              <a:avLst/>
              <a:ah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5" name="Google Shape;980;p32"/>
            <p:cNvSpPr/>
            <p:nvPr/>
          </p:nvSpPr>
          <p:spPr>
            <a:xfrm>
              <a:off x="3058425" y="530950"/>
              <a:ext cx="1320000" cy="898800"/>
            </a:xfrm>
            <a:custGeom>
              <a:avLst/>
              <a:ah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6" name="Google Shape;981;p32"/>
            <p:cNvSpPr/>
            <p:nvPr/>
          </p:nvSpPr>
          <p:spPr>
            <a:xfrm>
              <a:off x="4266650" y="996350"/>
              <a:ext cx="80675" cy="246675"/>
            </a:xfrm>
            <a:custGeom>
              <a:avLst/>
              <a:ah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7" name="Google Shape;982;p32"/>
            <p:cNvSpPr/>
            <p:nvPr/>
          </p:nvSpPr>
          <p:spPr>
            <a:xfrm>
              <a:off x="4287650" y="1162350"/>
              <a:ext cx="24400" cy="48750"/>
            </a:xfrm>
            <a:custGeom>
              <a:avLst/>
              <a:ah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8" name="Google Shape;983;p32"/>
            <p:cNvSpPr/>
            <p:nvPr/>
          </p:nvSpPr>
          <p:spPr>
            <a:xfrm>
              <a:off x="3759150" y="1134625"/>
              <a:ext cx="241150" cy="122700"/>
            </a:xfrm>
            <a:custGeom>
              <a:avLst/>
              <a:ah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79" name="Google Shape;984;p32"/>
            <p:cNvSpPr/>
            <p:nvPr/>
          </p:nvSpPr>
          <p:spPr>
            <a:xfrm>
              <a:off x="3058425" y="1190075"/>
              <a:ext cx="56300" cy="21025"/>
            </a:xfrm>
            <a:custGeom>
              <a:avLst/>
              <a:ah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0" name="Google Shape;985;p32"/>
            <p:cNvSpPr/>
            <p:nvPr/>
          </p:nvSpPr>
          <p:spPr>
            <a:xfrm>
              <a:off x="3671800" y="1239650"/>
              <a:ext cx="87375" cy="27750"/>
            </a:xfrm>
            <a:custGeom>
              <a:avLst/>
              <a:ah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1" name="Google Shape;986;p32"/>
            <p:cNvSpPr/>
            <p:nvPr/>
          </p:nvSpPr>
          <p:spPr>
            <a:xfrm>
              <a:off x="3097075" y="1260650"/>
              <a:ext cx="136975" cy="157150"/>
            </a:xfrm>
            <a:custGeom>
              <a:avLst/>
              <a:ah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2" name="Google Shape;987;p32"/>
            <p:cNvSpPr/>
            <p:nvPr/>
          </p:nvSpPr>
          <p:spPr>
            <a:xfrm>
              <a:off x="3234025" y="1417775"/>
              <a:ext cx="6750" cy="3375"/>
            </a:xfrm>
            <a:custGeom>
              <a:avLst/>
              <a:ah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3" name="Google Shape;988;p32"/>
            <p:cNvSpPr/>
            <p:nvPr/>
          </p:nvSpPr>
          <p:spPr>
            <a:xfrm>
              <a:off x="4175900" y="1351525"/>
              <a:ext cx="16775" cy="24275"/>
            </a:xfrm>
            <a:custGeom>
              <a:avLst/>
              <a:ah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4" name="Google Shape;989;p32"/>
            <p:cNvSpPr/>
            <p:nvPr/>
          </p:nvSpPr>
          <p:spPr>
            <a:xfrm>
              <a:off x="4000300" y="1074975"/>
              <a:ext cx="161350" cy="147050"/>
            </a:xfrm>
            <a:custGeom>
              <a:avLst/>
              <a:ah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5" name="Google Shape;990;p32"/>
            <p:cNvSpPr/>
            <p:nvPr/>
          </p:nvSpPr>
          <p:spPr>
            <a:xfrm>
              <a:off x="4266650" y="1239650"/>
              <a:ext cx="25" cy="3375"/>
            </a:xfrm>
            <a:custGeom>
              <a:avLst/>
              <a:ahLst/>
              <a:rect l="l" t="t" r="r" b="b"/>
              <a:pathLst>
                <a:path w="1" h="135" extrusionOk="0">
                  <a:moveTo>
                    <a:pt x="0" y="1"/>
                  </a:moveTo>
                  <a:lnTo>
                    <a:pt x="0" y="1"/>
                  </a:lnTo>
                  <a:lnTo>
                    <a:pt x="0" y="135"/>
                  </a:lnTo>
                  <a:lnTo>
                    <a:pt x="0" y="135"/>
                  </a:lnTo>
                  <a:close/>
                </a:path>
              </a:pathLst>
            </a:custGeom>
            <a:solidFill>
              <a:srgbClr val="E8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6" name="Google Shape;991;p32"/>
            <p:cNvSpPr/>
            <p:nvPr/>
          </p:nvSpPr>
          <p:spPr>
            <a:xfrm>
              <a:off x="3265100" y="1239650"/>
              <a:ext cx="1001575" cy="126050"/>
            </a:xfrm>
            <a:custGeom>
              <a:avLst/>
              <a:ah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7" name="Google Shape;992;p32"/>
            <p:cNvSpPr/>
            <p:nvPr/>
          </p:nvSpPr>
          <p:spPr>
            <a:xfrm>
              <a:off x="3240750" y="1421125"/>
              <a:ext cx="25" cy="4250"/>
            </a:xfrm>
            <a:custGeom>
              <a:avLst/>
              <a:ahLst/>
              <a:rect l="l" t="t" r="r" b="b"/>
              <a:pathLst>
                <a:path w="1" h="170" extrusionOk="0">
                  <a:moveTo>
                    <a:pt x="0" y="1"/>
                  </a:moveTo>
                  <a:lnTo>
                    <a:pt x="0" y="1"/>
                  </a:lnTo>
                  <a:lnTo>
                    <a:pt x="0" y="169"/>
                  </a:lnTo>
                  <a:lnTo>
                    <a:pt x="0" y="1"/>
                  </a:lnTo>
                  <a:close/>
                </a:path>
              </a:pathLst>
            </a:custGeom>
            <a:solidFill>
              <a:srgbClr val="DFA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8" name="Google Shape;993;p32"/>
            <p:cNvSpPr/>
            <p:nvPr/>
          </p:nvSpPr>
          <p:spPr>
            <a:xfrm>
              <a:off x="3240750" y="1421125"/>
              <a:ext cx="48750" cy="10950"/>
            </a:xfrm>
            <a:custGeom>
              <a:avLst/>
              <a:ah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89" name="Google Shape;994;p32"/>
            <p:cNvSpPr/>
            <p:nvPr/>
          </p:nvSpPr>
          <p:spPr>
            <a:xfrm>
              <a:off x="3058425" y="819550"/>
              <a:ext cx="1316625" cy="612525"/>
            </a:xfrm>
            <a:custGeom>
              <a:avLst/>
              <a:ah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290" name="Google Shape;995;p32"/>
            <p:cNvSpPr/>
            <p:nvPr/>
          </p:nvSpPr>
          <p:spPr>
            <a:xfrm>
              <a:off x="3664200" y="1449700"/>
              <a:ext cx="175650" cy="115150"/>
            </a:xfrm>
            <a:custGeom>
              <a:avLst/>
              <a:ah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1" name="Google Shape;996;p32"/>
            <p:cNvSpPr/>
            <p:nvPr/>
          </p:nvSpPr>
          <p:spPr>
            <a:xfrm>
              <a:off x="3381050" y="1294800"/>
              <a:ext cx="231100" cy="168725"/>
            </a:xfrm>
            <a:custGeom>
              <a:avLst/>
              <a:ah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2" name="Google Shape;997;p32"/>
            <p:cNvSpPr/>
            <p:nvPr/>
          </p:nvSpPr>
          <p:spPr>
            <a:xfrm>
              <a:off x="3507100" y="1306025"/>
              <a:ext cx="59675" cy="59675"/>
            </a:xfrm>
            <a:custGeom>
              <a:avLst/>
              <a:ah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3" name="Google Shape;998;p32"/>
            <p:cNvSpPr/>
            <p:nvPr/>
          </p:nvSpPr>
          <p:spPr>
            <a:xfrm>
              <a:off x="3877625" y="1246025"/>
              <a:ext cx="227725" cy="168650"/>
            </a:xfrm>
            <a:custGeom>
              <a:avLst/>
              <a:ah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4" name="Google Shape;999;p32"/>
            <p:cNvSpPr/>
            <p:nvPr/>
          </p:nvSpPr>
          <p:spPr>
            <a:xfrm>
              <a:off x="3916275" y="1264025"/>
              <a:ext cx="59675" cy="59675"/>
            </a:xfrm>
            <a:custGeom>
              <a:avLst/>
              <a:ah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5" name="Google Shape;1000;p32"/>
            <p:cNvSpPr/>
            <p:nvPr/>
          </p:nvSpPr>
          <p:spPr>
            <a:xfrm>
              <a:off x="3373500" y="1446350"/>
              <a:ext cx="206725" cy="105050"/>
            </a:xfrm>
            <a:custGeom>
              <a:avLst/>
              <a:ah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6" name="Google Shape;1001;p32"/>
            <p:cNvSpPr/>
            <p:nvPr/>
          </p:nvSpPr>
          <p:spPr>
            <a:xfrm>
              <a:off x="3930550" y="1374500"/>
              <a:ext cx="213450" cy="111225"/>
            </a:xfrm>
            <a:custGeom>
              <a:avLst/>
              <a:ah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297" name="Google Shape;1002;p32"/>
            <p:cNvSpPr/>
            <p:nvPr/>
          </p:nvSpPr>
          <p:spPr>
            <a:xfrm>
              <a:off x="3597825" y="2131950"/>
              <a:ext cx="48775" cy="21050"/>
            </a:xfrm>
            <a:custGeom>
              <a:avLst/>
              <a:ah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39" name="Google Shape;211;p3"/>
          <p:cNvGrpSpPr/>
          <p:nvPr userDrawn="1"/>
        </p:nvGrpSpPr>
        <p:grpSpPr>
          <a:xfrm>
            <a:off x="1030175" y="1581350"/>
            <a:ext cx="444275" cy="398525"/>
            <a:chOff x="2495125" y="2142250"/>
            <a:chExt cx="444275" cy="398525"/>
          </a:xfrm>
        </p:grpSpPr>
        <p:sp>
          <p:nvSpPr>
            <p:cNvPr id="1052298"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299"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40" name="Google Shape;214;p3"/>
          <p:cNvGrpSpPr/>
          <p:nvPr userDrawn="1"/>
        </p:nvGrpSpPr>
        <p:grpSpPr>
          <a:xfrm>
            <a:off x="10561107" y="5038641"/>
            <a:ext cx="291375" cy="281375"/>
            <a:chOff x="3243875" y="2372825"/>
            <a:chExt cx="291375" cy="281375"/>
          </a:xfrm>
        </p:grpSpPr>
        <p:sp>
          <p:nvSpPr>
            <p:cNvPr id="1052300"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1"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2"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3"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4"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5"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6"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307"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8"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09"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41" name="Google Shape;225;p3"/>
          <p:cNvGrpSpPr/>
          <p:nvPr userDrawn="1"/>
        </p:nvGrpSpPr>
        <p:grpSpPr>
          <a:xfrm>
            <a:off x="10778557" y="714860"/>
            <a:ext cx="166675" cy="168575"/>
            <a:chOff x="4954425" y="2036375"/>
            <a:chExt cx="166675" cy="168575"/>
          </a:xfrm>
        </p:grpSpPr>
        <p:sp>
          <p:nvSpPr>
            <p:cNvPr id="1052310"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11"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312"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13"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42" name="Google Shape;230;p3"/>
          <p:cNvGrpSpPr/>
          <p:nvPr userDrawn="1"/>
        </p:nvGrpSpPr>
        <p:grpSpPr>
          <a:xfrm>
            <a:off x="1274794" y="5541495"/>
            <a:ext cx="166675" cy="168575"/>
            <a:chOff x="4954425" y="2036375"/>
            <a:chExt cx="166675" cy="168575"/>
          </a:xfrm>
        </p:grpSpPr>
        <p:sp>
          <p:nvSpPr>
            <p:cNvPr id="1052314"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315"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439"/>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2312"/>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442"/>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441"/>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2313"/>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440"/>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2232"/>
                                        </p:tgtEl>
                                        <p:attrNameLst>
                                          <p:attrName>style.visibility</p:attrName>
                                        </p:attrNameLst>
                                      </p:cBhvr>
                                      <p:to>
                                        <p:strVal val="visible"/>
                                      </p:to>
                                    </p:set>
                                    <p:animEffect transition="in" filter="barn(inVertical)">
                                      <p:cBhvr>
                                        <p:cTn dur="500" id="19"/>
                                        <p:tgtEl>
                                          <p:spTgt spid="1052232"/>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2233"/>
                                        </p:tgtEl>
                                        <p:attrNameLst>
                                          <p:attrName>style.visibility</p:attrName>
                                        </p:attrNameLst>
                                      </p:cBhvr>
                                      <p:to>
                                        <p:strVal val="visible"/>
                                      </p:to>
                                    </p:set>
                                    <p:animEffect transition="in" filter="barn(inVertical)">
                                      <p:cBhvr>
                                        <p:cTn dur="500" id="22"/>
                                        <p:tgtEl>
                                          <p:spTgt spid="1052233"/>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2231"/>
                                        </p:tgtEl>
                                        <p:attrNameLst>
                                          <p:attrName>style.visibility</p:attrName>
                                        </p:attrNameLst>
                                      </p:cBhvr>
                                      <p:to>
                                        <p:strVal val="visible"/>
                                      </p:to>
                                    </p:set>
                                    <p:animEffect transition="in" filter="fade">
                                      <p:cBhvr>
                                        <p:cTn dur="500" id="26"/>
                                        <p:tgtEl>
                                          <p:spTgt spid="1052231"/>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438"/>
                                        </p:tgtEl>
                                        <p:attrNameLst>
                                          <p:attrName>style.visibility</p:attrName>
                                        </p:attrNameLst>
                                      </p:cBhvr>
                                      <p:to>
                                        <p:strVal val="visible"/>
                                      </p:to>
                                    </p:set>
                                    <p:anim calcmode="lin" valueType="num">
                                      <p:cBhvr>
                                        <p:cTn dur="1000" fill="hold" id="30"/>
                                        <p:tgtEl>
                                          <p:spTgt spid="438"/>
                                        </p:tgtEl>
                                        <p:attrNameLst>
                                          <p:attrName>ppt_w</p:attrName>
                                        </p:attrNameLst>
                                      </p:cBhvr>
                                      <p:tavLst>
                                        <p:tav tm="0">
                                          <p:val>
                                            <p:fltVal val="0.0"/>
                                          </p:val>
                                        </p:tav>
                                        <p:tav tm="100000">
                                          <p:val>
                                            <p:strVal val="#ppt_w"/>
                                          </p:val>
                                        </p:tav>
                                      </p:tavLst>
                                    </p:anim>
                                    <p:anim calcmode="lin" valueType="num">
                                      <p:cBhvr>
                                        <p:cTn dur="1000" fill="hold" id="31"/>
                                        <p:tgtEl>
                                          <p:spTgt spid="438"/>
                                        </p:tgtEl>
                                        <p:attrNameLst>
                                          <p:attrName>ppt_h</p:attrName>
                                        </p:attrNameLst>
                                      </p:cBhvr>
                                      <p:tavLst>
                                        <p:tav tm="0">
                                          <p:val>
                                            <p:fltVal val="0.0"/>
                                          </p:val>
                                        </p:tav>
                                        <p:tav tm="100000">
                                          <p:val>
                                            <p:strVal val="#ppt_h"/>
                                          </p:val>
                                        </p:tav>
                                      </p:tavLst>
                                    </p:anim>
                                    <p:anim calcmode="lin" valueType="num">
                                      <p:cBhvr>
                                        <p:cTn dur="1000" fill="hold" id="32"/>
                                        <p:tgtEl>
                                          <p:spTgt spid="438"/>
                                        </p:tgtEl>
                                        <p:attrNameLst>
                                          <p:attrName>style.rotation</p:attrName>
                                        </p:attrNameLst>
                                      </p:cBhvr>
                                      <p:tavLst>
                                        <p:tav tm="0">
                                          <p:val>
                                            <p:fltVal val="90.0"/>
                                          </p:val>
                                        </p:tav>
                                        <p:tav tm="100000">
                                          <p:val>
                                            <p:fltVal val="0.0"/>
                                          </p:val>
                                        </p:tav>
                                      </p:tavLst>
                                    </p:anim>
                                    <p:animEffect transition="in" filter="fade">
                                      <p:cBhvr>
                                        <p:cTn dur="1000" id="33"/>
                                        <p:tgtEl>
                                          <p:spTgt spid="438"/>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2234"/>
                                        </p:tgtEl>
                                        <p:attrNameLst>
                                          <p:attrName>style.visibility</p:attrName>
                                        </p:attrNameLst>
                                      </p:cBhvr>
                                      <p:to>
                                        <p:strVal val="visible"/>
                                      </p:to>
                                    </p:set>
                                    <p:animEffect transition="in" filter="randombar(horizontal)">
                                      <p:cBhvr>
                                        <p:cTn dur="500" id="37"/>
                                        <p:tgtEl>
                                          <p:spTgt spid="10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231" grpId="0" animBg="1"/>
      <p:bldP spid="1052232" grpId="0" animBg="1"/>
      <p:bldP spid="1052233" grpId="0" animBg="1"/>
      <p:bldP spid="1052234" grpId="0"/>
      <p:bldP spid="1052312" grpId="0" animBg="1"/>
      <p:bldP spid="105231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82" name=""/>
        <p:cNvGrpSpPr/>
        <p:nvPr/>
      </p:nvGrpSpPr>
      <p:grpSpPr>
        <a:xfrm>
          <a:off x="0" y="0"/>
          <a:ext cx="0" cy="0"/>
          <a:chOff x="0" y="0"/>
          <a:chExt cx="0" cy="0"/>
        </a:xfrm>
      </p:grpSpPr>
      <p:grpSp>
        <p:nvGrpSpPr>
          <p:cNvPr id="83" name="Google Shape;992;p14"/>
          <p:cNvGrpSpPr/>
          <p:nvPr userDrawn="1"/>
        </p:nvGrpSpPr>
        <p:grpSpPr>
          <a:xfrm>
            <a:off x="395894" y="219519"/>
            <a:ext cx="11613234" cy="6240131"/>
            <a:chOff x="395894" y="219519"/>
            <a:chExt cx="8518865" cy="4788281"/>
          </a:xfrm>
        </p:grpSpPr>
        <p:sp>
          <p:nvSpPr>
            <p:cNvPr id="1048800"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84" name="Google Shape;994;p14"/>
            <p:cNvGrpSpPr/>
            <p:nvPr/>
          </p:nvGrpSpPr>
          <p:grpSpPr>
            <a:xfrm>
              <a:off x="8341543" y="2282008"/>
              <a:ext cx="569676" cy="380612"/>
              <a:chOff x="8341543" y="2282008"/>
              <a:chExt cx="569676" cy="380612"/>
            </a:xfrm>
          </p:grpSpPr>
          <p:sp>
            <p:nvSpPr>
              <p:cNvPr id="1048801"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02"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803"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85" name="Google Shape;998;p14"/>
            <p:cNvGrpSpPr/>
            <p:nvPr/>
          </p:nvGrpSpPr>
          <p:grpSpPr>
            <a:xfrm>
              <a:off x="8341543" y="1721094"/>
              <a:ext cx="569676" cy="380612"/>
              <a:chOff x="8341543" y="1721094"/>
              <a:chExt cx="569676" cy="380612"/>
            </a:xfrm>
          </p:grpSpPr>
          <p:sp>
            <p:nvSpPr>
              <p:cNvPr id="1048804"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05"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86" name="Google Shape;1001;p14"/>
            <p:cNvGrpSpPr/>
            <p:nvPr/>
          </p:nvGrpSpPr>
          <p:grpSpPr>
            <a:xfrm>
              <a:off x="8346273" y="1183592"/>
              <a:ext cx="568486" cy="388014"/>
              <a:chOff x="8346273" y="1183592"/>
              <a:chExt cx="568486" cy="388014"/>
            </a:xfrm>
          </p:grpSpPr>
          <p:sp>
            <p:nvSpPr>
              <p:cNvPr id="1048806"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07"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87" name="Google Shape;1004;p14"/>
            <p:cNvGrpSpPr/>
            <p:nvPr/>
          </p:nvGrpSpPr>
          <p:grpSpPr>
            <a:xfrm>
              <a:off x="8341543" y="606635"/>
              <a:ext cx="569676" cy="388014"/>
              <a:chOff x="8341543" y="606635"/>
              <a:chExt cx="569676" cy="388014"/>
            </a:xfrm>
          </p:grpSpPr>
          <p:sp>
            <p:nvSpPr>
              <p:cNvPr id="1048808"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09"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88" name="Google Shape;1007;p14"/>
            <p:cNvGrpSpPr/>
            <p:nvPr/>
          </p:nvGrpSpPr>
          <p:grpSpPr>
            <a:xfrm>
              <a:off x="8341543" y="2842933"/>
              <a:ext cx="569676" cy="380612"/>
              <a:chOff x="8341543" y="2282008"/>
              <a:chExt cx="569676" cy="380612"/>
            </a:xfrm>
          </p:grpSpPr>
          <p:sp>
            <p:nvSpPr>
              <p:cNvPr id="1048810"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11"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89" name="Google Shape;1010;p14"/>
            <p:cNvGrpSpPr/>
            <p:nvPr/>
          </p:nvGrpSpPr>
          <p:grpSpPr>
            <a:xfrm>
              <a:off x="8341543" y="3403858"/>
              <a:ext cx="569676" cy="380612"/>
              <a:chOff x="8341543" y="2282008"/>
              <a:chExt cx="569676" cy="380612"/>
            </a:xfrm>
          </p:grpSpPr>
          <p:sp>
            <p:nvSpPr>
              <p:cNvPr id="1048812"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13"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814"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15"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8816"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17"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18"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19"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0"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1"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2"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3"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4"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5"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6"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7"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8"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29"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0"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1"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2"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3"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4"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5"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6"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7"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8"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39"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0"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1"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2"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3"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4"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5"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6"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7"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8"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49"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0"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1"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2"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3"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4"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5"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6"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7"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8"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59"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60"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299" name=""/>
        <p:cNvGrpSpPr/>
        <p:nvPr/>
      </p:nvGrpSpPr>
      <p:grpSpPr>
        <a:xfrm>
          <a:off x="0" y="0"/>
          <a:ext cx="0" cy="0"/>
          <a:chOff x="0" y="0"/>
          <a:chExt cx="0" cy="0"/>
        </a:xfrm>
      </p:grpSpPr>
      <p:grpSp>
        <p:nvGrpSpPr>
          <p:cNvPr id="300" name="Google Shape;992;p14"/>
          <p:cNvGrpSpPr/>
          <p:nvPr userDrawn="1"/>
        </p:nvGrpSpPr>
        <p:grpSpPr>
          <a:xfrm>
            <a:off x="395894" y="219519"/>
            <a:ext cx="11613234" cy="6240131"/>
            <a:chOff x="395894" y="219519"/>
            <a:chExt cx="8518865" cy="4788281"/>
          </a:xfrm>
        </p:grpSpPr>
        <p:sp>
          <p:nvSpPr>
            <p:cNvPr id="1050701"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01" name="Google Shape;994;p14"/>
            <p:cNvGrpSpPr/>
            <p:nvPr/>
          </p:nvGrpSpPr>
          <p:grpSpPr>
            <a:xfrm>
              <a:off x="8341543" y="2282008"/>
              <a:ext cx="569676" cy="380612"/>
              <a:chOff x="8341543" y="2282008"/>
              <a:chExt cx="569676" cy="380612"/>
            </a:xfrm>
          </p:grpSpPr>
          <p:sp>
            <p:nvSpPr>
              <p:cNvPr id="1050702"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03"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704"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02" name="Google Shape;998;p14"/>
            <p:cNvGrpSpPr/>
            <p:nvPr/>
          </p:nvGrpSpPr>
          <p:grpSpPr>
            <a:xfrm>
              <a:off x="8341543" y="1721094"/>
              <a:ext cx="569676" cy="380612"/>
              <a:chOff x="8341543" y="1721094"/>
              <a:chExt cx="569676" cy="380612"/>
            </a:xfrm>
          </p:grpSpPr>
          <p:sp>
            <p:nvSpPr>
              <p:cNvPr id="1050705"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06"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03" name="Google Shape;1001;p14"/>
            <p:cNvGrpSpPr/>
            <p:nvPr/>
          </p:nvGrpSpPr>
          <p:grpSpPr>
            <a:xfrm>
              <a:off x="8346273" y="1183592"/>
              <a:ext cx="568486" cy="388014"/>
              <a:chOff x="8346273" y="1183592"/>
              <a:chExt cx="568486" cy="388014"/>
            </a:xfrm>
          </p:grpSpPr>
          <p:sp>
            <p:nvSpPr>
              <p:cNvPr id="1050707"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08"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04" name="Google Shape;1004;p14"/>
            <p:cNvGrpSpPr/>
            <p:nvPr/>
          </p:nvGrpSpPr>
          <p:grpSpPr>
            <a:xfrm>
              <a:off x="8341543" y="606635"/>
              <a:ext cx="569676" cy="388014"/>
              <a:chOff x="8341543" y="606635"/>
              <a:chExt cx="569676" cy="388014"/>
            </a:xfrm>
          </p:grpSpPr>
          <p:sp>
            <p:nvSpPr>
              <p:cNvPr id="1050709"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10"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05" name="Google Shape;1007;p14"/>
            <p:cNvGrpSpPr/>
            <p:nvPr/>
          </p:nvGrpSpPr>
          <p:grpSpPr>
            <a:xfrm>
              <a:off x="8341543" y="2842933"/>
              <a:ext cx="569676" cy="380612"/>
              <a:chOff x="8341543" y="2282008"/>
              <a:chExt cx="569676" cy="380612"/>
            </a:xfrm>
          </p:grpSpPr>
          <p:sp>
            <p:nvSpPr>
              <p:cNvPr id="1050711"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12"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06" name="Google Shape;1010;p14"/>
            <p:cNvGrpSpPr/>
            <p:nvPr/>
          </p:nvGrpSpPr>
          <p:grpSpPr>
            <a:xfrm>
              <a:off x="8341543" y="3403858"/>
              <a:ext cx="569676" cy="380612"/>
              <a:chOff x="8341543" y="2282008"/>
              <a:chExt cx="569676" cy="380612"/>
            </a:xfrm>
          </p:grpSpPr>
          <p:sp>
            <p:nvSpPr>
              <p:cNvPr id="1050713"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14"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715"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16"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grpSp>
        <p:nvGrpSpPr>
          <p:cNvPr id="307" name="Google Shape;1016;p14"/>
          <p:cNvGrpSpPr/>
          <p:nvPr userDrawn="1"/>
        </p:nvGrpSpPr>
        <p:grpSpPr>
          <a:xfrm>
            <a:off x="989192" y="5645930"/>
            <a:ext cx="615189" cy="535538"/>
            <a:chOff x="2495125" y="2142250"/>
            <a:chExt cx="444275" cy="398525"/>
          </a:xfrm>
        </p:grpSpPr>
        <p:sp>
          <p:nvSpPr>
            <p:cNvPr id="1050717" name="Google Shape;1017;p14"/>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18" name="Google Shape;1018;p14"/>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08" name="Google Shape;1019;p14"/>
          <p:cNvGrpSpPr/>
          <p:nvPr userDrawn="1"/>
        </p:nvGrpSpPr>
        <p:grpSpPr>
          <a:xfrm>
            <a:off x="10177821" y="427685"/>
            <a:ext cx="403468" cy="378112"/>
            <a:chOff x="3243875" y="2372825"/>
            <a:chExt cx="291375" cy="281375"/>
          </a:xfrm>
        </p:grpSpPr>
        <p:sp>
          <p:nvSpPr>
            <p:cNvPr id="1050719" name="Google Shape;1020;p14"/>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0" name="Google Shape;1021;p14"/>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1" name="Google Shape;1022;p14"/>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2" name="Google Shape;1023;p14"/>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3" name="Google Shape;1024;p14"/>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4" name="Google Shape;1025;p14"/>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5" name="Google Shape;1026;p14"/>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6" name="Google Shape;1027;p14"/>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7" name="Google Shape;1028;p14"/>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28" name="Google Shape;1029;p14"/>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09" name="Google Shape;1030;p14"/>
          <p:cNvGrpSpPr/>
          <p:nvPr userDrawn="1"/>
        </p:nvGrpSpPr>
        <p:grpSpPr>
          <a:xfrm>
            <a:off x="11004071" y="1043373"/>
            <a:ext cx="230796" cy="226531"/>
            <a:chOff x="4954425" y="2036375"/>
            <a:chExt cx="166675" cy="168575"/>
          </a:xfrm>
        </p:grpSpPr>
        <p:sp>
          <p:nvSpPr>
            <p:cNvPr id="1050729" name="Google Shape;1031;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0" name="Google Shape;1032;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731" name="Google Shape;1033;p14"/>
          <p:cNvSpPr/>
          <p:nvPr userDrawn="1"/>
        </p:nvSpPr>
        <p:spPr>
          <a:xfrm>
            <a:off x="2054612" y="6264683"/>
            <a:ext cx="164953" cy="109117"/>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2" name="Google Shape;1034;p14"/>
          <p:cNvSpPr/>
          <p:nvPr userDrawn="1"/>
        </p:nvSpPr>
        <p:spPr>
          <a:xfrm>
            <a:off x="10995521" y="6181468"/>
            <a:ext cx="120469" cy="8321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0" name="Google Shape;1035;p14"/>
          <p:cNvGrpSpPr/>
          <p:nvPr userDrawn="1"/>
        </p:nvGrpSpPr>
        <p:grpSpPr>
          <a:xfrm>
            <a:off x="817359" y="5192331"/>
            <a:ext cx="230796" cy="226531"/>
            <a:chOff x="4954425" y="2036375"/>
            <a:chExt cx="166675" cy="168575"/>
          </a:xfrm>
        </p:grpSpPr>
        <p:sp>
          <p:nvSpPr>
            <p:cNvPr id="1050733" name="Google Shape;1036;p14"/>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4" name="Google Shape;1037;p14"/>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735"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6"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7"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8"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39"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0"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1"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2"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3"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4"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5"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6"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7"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8"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49"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0"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1"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2"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3"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4"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5"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6"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7"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8"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59"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0"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1"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2"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3"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4"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5"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6"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7"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8"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69"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0"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1"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2"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3"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4"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5"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6"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7"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8"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79"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1" name="Google Shape;2356;p30"/>
          <p:cNvGrpSpPr/>
          <p:nvPr userDrawn="1"/>
        </p:nvGrpSpPr>
        <p:grpSpPr>
          <a:xfrm>
            <a:off x="745412" y="1491606"/>
            <a:ext cx="9867486" cy="4773077"/>
            <a:chOff x="623255" y="927125"/>
            <a:chExt cx="7691377" cy="3871900"/>
          </a:xfrm>
          <a:solidFill>
            <a:schemeClr val="accent5">
              <a:lumMod val="75000"/>
            </a:schemeClr>
          </a:solidFill>
        </p:grpSpPr>
        <p:sp>
          <p:nvSpPr>
            <p:cNvPr id="1050780" name="Google Shape;2357;p30"/>
            <p:cNvSpPr/>
            <p:nvPr/>
          </p:nvSpPr>
          <p:spPr>
            <a:xfrm>
              <a:off x="2977025" y="927125"/>
              <a:ext cx="3134100" cy="14817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2" name="Google Shape;2358;p30"/>
            <p:cNvGrpSpPr/>
            <p:nvPr/>
          </p:nvGrpSpPr>
          <p:grpSpPr>
            <a:xfrm>
              <a:off x="623255" y="973375"/>
              <a:ext cx="7691377" cy="3825650"/>
              <a:chOff x="623255" y="973375"/>
              <a:chExt cx="7691377" cy="3825650"/>
            </a:xfrm>
            <a:grpFill/>
          </p:grpSpPr>
          <p:sp>
            <p:nvSpPr>
              <p:cNvPr id="1050781" name="Google Shape;2359;p30"/>
              <p:cNvSpPr/>
              <p:nvPr/>
            </p:nvSpPr>
            <p:spPr>
              <a:xfrm>
                <a:off x="623255" y="973375"/>
                <a:ext cx="7691377" cy="3825650"/>
              </a:xfrm>
              <a:custGeom>
                <a:avLst/>
                <a:ah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782" name="Google Shape;2360;p30"/>
              <p:cNvSpPr/>
              <p:nvPr/>
            </p:nvSpPr>
            <p:spPr>
              <a:xfrm>
                <a:off x="1878425" y="11851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783" name="Google Shape;2361;p30"/>
              <p:cNvSpPr/>
              <p:nvPr/>
            </p:nvSpPr>
            <p:spPr>
              <a:xfrm>
                <a:off x="5585525" y="3231300"/>
                <a:ext cx="2028300" cy="1403400"/>
              </a:xfrm>
              <a:prstGeom prst="ellipse"/>
              <a:grp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grpSp>
        <p:nvGrpSpPr>
          <p:cNvPr id="313" name="Google Shape;447;p27"/>
          <p:cNvGrpSpPr/>
          <p:nvPr userDrawn="1"/>
        </p:nvGrpSpPr>
        <p:grpSpPr>
          <a:xfrm>
            <a:off x="8391927" y="4047629"/>
            <a:ext cx="2301388" cy="1593766"/>
            <a:chOff x="4799733" y="3457797"/>
            <a:chExt cx="2301388" cy="1593766"/>
          </a:xfrm>
        </p:grpSpPr>
        <p:sp>
          <p:nvSpPr>
            <p:cNvPr id="1050784" name="Google Shape;448;p27"/>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85" name="Google Shape;449;p27"/>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86" name="Google Shape;450;p27"/>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87" name="Google Shape;451;p27"/>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88" name="Google Shape;452;p27"/>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89" name="Google Shape;453;p27"/>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0" name="Google Shape;454;p27"/>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1" name="Google Shape;455;p27"/>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2" name="Google Shape;456;p27"/>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3" name="Google Shape;457;p27"/>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4" name="Google Shape;458;p27"/>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5" name="Google Shape;459;p27"/>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6" name="Google Shape;460;p27"/>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7" name="Google Shape;461;p27"/>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8" name="Google Shape;462;p27"/>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799" name="Google Shape;463;p27"/>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0" name="Google Shape;464;p27"/>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1" name="Google Shape;465;p27"/>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2" name="Google Shape;466;p27"/>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3" name="Google Shape;467;p27"/>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4" name="Google Shape;468;p27"/>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5" name="Google Shape;469;p27"/>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6" name="Google Shape;470;p27"/>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7" name="Google Shape;471;p27"/>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8" name="Google Shape;472;p27"/>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09" name="Google Shape;473;p27"/>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0" name="Google Shape;474;p27"/>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1" name="Google Shape;475;p27"/>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2" name="Google Shape;476;p27"/>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3" name="Google Shape;477;p27"/>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4" name="Google Shape;478;p27"/>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5" name="Google Shape;479;p27"/>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6" name="Google Shape;480;p27"/>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7" name="Google Shape;481;p27"/>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18" name="Google Shape;482;p27"/>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819" name="Google Shape;483;p27"/>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0" name="Google Shape;484;p27"/>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1" name="Google Shape;485;p27"/>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2" name="Google Shape;486;p27"/>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3" name="Google Shape;487;p27"/>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4" name="Google Shape;488;p27"/>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5" name="Google Shape;489;p27"/>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6" name="Google Shape;490;p27"/>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7" name="Google Shape;491;p27"/>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8" name="Google Shape;492;p27"/>
            <p:cNvSpPr/>
            <p:nvPr/>
          </p:nvSpPr>
          <p:spPr>
            <a:xfrm>
              <a:off x="564583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29" name="Google Shape;493;p27"/>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0" name="Google Shape;494;p27"/>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1" name="Google Shape;495;p27"/>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2" name="Google Shape;496;p27"/>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3" name="Google Shape;497;p27"/>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4" name="Google Shape;498;p27"/>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5" name="Google Shape;499;p27"/>
            <p:cNvSpPr/>
            <p:nvPr/>
          </p:nvSpPr>
          <p:spPr>
            <a:xfrm>
              <a:off x="5604409" y="4254476"/>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6" name="Google Shape;500;p27"/>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7" name="Google Shape;501;p27"/>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8" name="Google Shape;502;p27"/>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39" name="Google Shape;503;p27"/>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14" name="Group 291"/>
          <p:cNvGrpSpPr/>
          <p:nvPr userDrawn="1"/>
        </p:nvGrpSpPr>
        <p:grpSpPr>
          <a:xfrm>
            <a:off x="1598355" y="3608289"/>
            <a:ext cx="2204156" cy="2018295"/>
            <a:chOff x="1598355" y="3608289"/>
            <a:chExt cx="2204156" cy="2018295"/>
          </a:xfrm>
        </p:grpSpPr>
        <p:grpSp>
          <p:nvGrpSpPr>
            <p:cNvPr id="315" name="Google Shape;505;p27"/>
            <p:cNvGrpSpPr/>
            <p:nvPr/>
          </p:nvGrpSpPr>
          <p:grpSpPr>
            <a:xfrm>
              <a:off x="1598355" y="4368136"/>
              <a:ext cx="868990" cy="1258447"/>
              <a:chOff x="3235834" y="3793115"/>
              <a:chExt cx="868990" cy="1258447"/>
            </a:xfrm>
          </p:grpSpPr>
          <p:sp>
            <p:nvSpPr>
              <p:cNvPr id="1050840" name="Google Shape;506;p27"/>
              <p:cNvSpPr/>
              <p:nvPr/>
            </p:nvSpPr>
            <p:spPr>
              <a:xfrm>
                <a:off x="3236476" y="3795496"/>
                <a:ext cx="868347" cy="1256066"/>
              </a:xfrm>
              <a:custGeom>
                <a:avLst/>
                <a:ah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6" name="Google Shape;507;p27"/>
              <p:cNvGrpSpPr/>
              <p:nvPr/>
            </p:nvGrpSpPr>
            <p:grpSpPr>
              <a:xfrm>
                <a:off x="3235834" y="3793115"/>
                <a:ext cx="865418" cy="1258447"/>
                <a:chOff x="3235834" y="3793115"/>
                <a:chExt cx="865418" cy="1258447"/>
              </a:xfrm>
            </p:grpSpPr>
            <p:sp>
              <p:nvSpPr>
                <p:cNvPr id="1050841" name="Google Shape;508;p27"/>
                <p:cNvSpPr/>
                <p:nvPr/>
              </p:nvSpPr>
              <p:spPr>
                <a:xfrm>
                  <a:off x="3235834" y="3793115"/>
                  <a:ext cx="865418" cy="389985"/>
                </a:xfrm>
                <a:custGeom>
                  <a:avLst/>
                  <a:ah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2" name="Google Shape;509;p27"/>
                <p:cNvSpPr/>
                <p:nvPr/>
              </p:nvSpPr>
              <p:spPr>
                <a:xfrm>
                  <a:off x="3306725" y="3905262"/>
                  <a:ext cx="719118" cy="182888"/>
                </a:xfrm>
                <a:custGeom>
                  <a:avLst/>
                  <a:ah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3" name="Google Shape;510;p27"/>
                <p:cNvSpPr/>
                <p:nvPr/>
              </p:nvSpPr>
              <p:spPr>
                <a:xfrm>
                  <a:off x="3309654" y="4261478"/>
                  <a:ext cx="146355" cy="143426"/>
                </a:xfrm>
                <a:custGeom>
                  <a:avLst/>
                  <a:ah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4" name="Google Shape;511;p27"/>
                <p:cNvSpPr/>
                <p:nvPr/>
              </p:nvSpPr>
              <p:spPr>
                <a:xfrm>
                  <a:off x="3501275" y="4261478"/>
                  <a:ext cx="143426" cy="143426"/>
                </a:xfrm>
                <a:custGeom>
                  <a:avLst/>
                  <a:ah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5" name="Google Shape;512;p27"/>
                <p:cNvSpPr/>
                <p:nvPr/>
              </p:nvSpPr>
              <p:spPr>
                <a:xfrm>
                  <a:off x="3693670" y="4261478"/>
                  <a:ext cx="143426" cy="143426"/>
                </a:xfrm>
                <a:custGeom>
                  <a:avLst/>
                  <a:ah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6" name="Google Shape;513;p27"/>
                <p:cNvSpPr/>
                <p:nvPr/>
              </p:nvSpPr>
              <p:spPr>
                <a:xfrm>
                  <a:off x="3309654" y="4453872"/>
                  <a:ext cx="146355" cy="143426"/>
                </a:xfrm>
                <a:custGeom>
                  <a:avLst/>
                  <a:ah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7" name="Google Shape;514;p27"/>
                <p:cNvSpPr/>
                <p:nvPr/>
              </p:nvSpPr>
              <p:spPr>
                <a:xfrm>
                  <a:off x="3501275" y="4453872"/>
                  <a:ext cx="143426" cy="143426"/>
                </a:xfrm>
                <a:custGeom>
                  <a:avLst/>
                  <a:ah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8" name="Google Shape;515;p27"/>
                <p:cNvSpPr/>
                <p:nvPr/>
              </p:nvSpPr>
              <p:spPr>
                <a:xfrm>
                  <a:off x="3693670" y="4453872"/>
                  <a:ext cx="143426" cy="143426"/>
                </a:xfrm>
                <a:custGeom>
                  <a:avLst/>
                  <a:ah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49" name="Google Shape;516;p27"/>
                <p:cNvSpPr/>
                <p:nvPr/>
              </p:nvSpPr>
              <p:spPr>
                <a:xfrm>
                  <a:off x="3309654" y="4645549"/>
                  <a:ext cx="146355" cy="146355"/>
                </a:xfrm>
                <a:custGeom>
                  <a:avLst/>
                  <a:ah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0" name="Google Shape;517;p27"/>
                <p:cNvSpPr/>
                <p:nvPr/>
              </p:nvSpPr>
              <p:spPr>
                <a:xfrm>
                  <a:off x="3501275" y="4645549"/>
                  <a:ext cx="143426" cy="146355"/>
                </a:xfrm>
                <a:custGeom>
                  <a:avLst/>
                  <a:ah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1" name="Google Shape;518;p27"/>
                <p:cNvSpPr/>
                <p:nvPr/>
              </p:nvSpPr>
              <p:spPr>
                <a:xfrm>
                  <a:off x="3693670" y="4645549"/>
                  <a:ext cx="143426" cy="146355"/>
                </a:xfrm>
                <a:custGeom>
                  <a:avLst/>
                  <a:ah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2" name="Google Shape;519;p27"/>
                <p:cNvSpPr/>
                <p:nvPr/>
              </p:nvSpPr>
              <p:spPr>
                <a:xfrm>
                  <a:off x="3309654" y="4840873"/>
                  <a:ext cx="146355" cy="143426"/>
                </a:xfrm>
                <a:custGeom>
                  <a:avLst/>
                  <a:ah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3" name="Google Shape;520;p27"/>
                <p:cNvSpPr/>
                <p:nvPr/>
              </p:nvSpPr>
              <p:spPr>
                <a:xfrm>
                  <a:off x="3501275" y="4840873"/>
                  <a:ext cx="143426" cy="143426"/>
                </a:xfrm>
                <a:custGeom>
                  <a:avLst/>
                  <a:ah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4" name="Google Shape;521;p27"/>
                <p:cNvSpPr/>
                <p:nvPr/>
              </p:nvSpPr>
              <p:spPr>
                <a:xfrm>
                  <a:off x="3693670" y="4840873"/>
                  <a:ext cx="143426" cy="143426"/>
                </a:xfrm>
                <a:custGeom>
                  <a:avLst/>
                  <a:ah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5" name="Google Shape;522;p27"/>
                <p:cNvSpPr/>
                <p:nvPr/>
              </p:nvSpPr>
              <p:spPr>
                <a:xfrm>
                  <a:off x="3855335" y="4185426"/>
                  <a:ext cx="243685" cy="866136"/>
                </a:xfrm>
                <a:custGeom>
                  <a:avLst/>
                  <a:ah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6" name="Google Shape;523;p27"/>
                <p:cNvSpPr/>
                <p:nvPr/>
              </p:nvSpPr>
              <p:spPr>
                <a:xfrm>
                  <a:off x="3855335" y="3793115"/>
                  <a:ext cx="243685" cy="389985"/>
                </a:xfrm>
                <a:custGeom>
                  <a:avLst/>
                  <a:ah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7" name="Google Shape;524;p27"/>
                <p:cNvSpPr/>
                <p:nvPr/>
              </p:nvSpPr>
              <p:spPr>
                <a:xfrm>
                  <a:off x="3855335" y="3905262"/>
                  <a:ext cx="170508" cy="182888"/>
                </a:xfrm>
                <a:custGeom>
                  <a:avLst/>
                  <a:ah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8" name="Google Shape;525;p27"/>
                <p:cNvSpPr/>
                <p:nvPr/>
              </p:nvSpPr>
              <p:spPr>
                <a:xfrm>
                  <a:off x="3723681" y="3945499"/>
                  <a:ext cx="35870" cy="100260"/>
                </a:xfrm>
                <a:custGeom>
                  <a:avLst/>
                  <a:ah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59" name="Google Shape;526;p27"/>
                <p:cNvSpPr/>
                <p:nvPr/>
              </p:nvSpPr>
              <p:spPr>
                <a:xfrm>
                  <a:off x="3764636" y="3944007"/>
                  <a:ext cx="63671" cy="102471"/>
                </a:xfrm>
                <a:custGeom>
                  <a:avLst/>
                  <a:ah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0" name="Google Shape;527;p27"/>
                <p:cNvSpPr/>
                <p:nvPr/>
              </p:nvSpPr>
              <p:spPr>
                <a:xfrm>
                  <a:off x="3829745" y="3991539"/>
                  <a:ext cx="65882" cy="57149"/>
                </a:xfrm>
                <a:custGeom>
                  <a:avLst/>
                  <a:ah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1" name="Google Shape;528;p27"/>
                <p:cNvSpPr/>
                <p:nvPr/>
              </p:nvSpPr>
              <p:spPr>
                <a:xfrm>
                  <a:off x="3901430" y="3946218"/>
                  <a:ext cx="60023" cy="100260"/>
                </a:xfrm>
                <a:custGeom>
                  <a:avLst/>
                  <a:ah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2" name="Google Shape;529;p27"/>
                <p:cNvSpPr/>
                <p:nvPr/>
              </p:nvSpPr>
              <p:spPr>
                <a:xfrm>
                  <a:off x="3885346" y="4261478"/>
                  <a:ext cx="143426" cy="143426"/>
                </a:xfrm>
                <a:custGeom>
                  <a:avLst/>
                  <a:ah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3" name="Google Shape;530;p27"/>
                <p:cNvSpPr/>
                <p:nvPr/>
              </p:nvSpPr>
              <p:spPr>
                <a:xfrm>
                  <a:off x="3885346" y="4453872"/>
                  <a:ext cx="143426" cy="143426"/>
                </a:xfrm>
                <a:custGeom>
                  <a:avLst/>
                  <a:ah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4" name="Google Shape;531;p27"/>
                <p:cNvSpPr/>
                <p:nvPr/>
              </p:nvSpPr>
              <p:spPr>
                <a:xfrm>
                  <a:off x="3885346" y="4645549"/>
                  <a:ext cx="143426" cy="338750"/>
                </a:xfrm>
                <a:custGeom>
                  <a:avLst/>
                  <a:ah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
          <p:nvSpPr>
            <p:cNvPr id="1050865" name="Google Shape;532;p27"/>
            <p:cNvSpPr/>
            <p:nvPr/>
          </p:nvSpPr>
          <p:spPr>
            <a:xfrm>
              <a:off x="2415510" y="3608289"/>
              <a:ext cx="278008" cy="1899077"/>
            </a:xfrm>
            <a:custGeom>
              <a:avLst/>
              <a:ahLst/>
              <a:rect l="l" t="t" r="r" b="b"/>
              <a:pathLst>
                <a:path w="5030" h="34360" extrusionOk="0">
                  <a:moveTo>
                    <a:pt x="1" y="1"/>
                  </a:moveTo>
                  <a:lnTo>
                    <a:pt x="1" y="34359"/>
                  </a:lnTo>
                  <a:lnTo>
                    <a:pt x="5030" y="34359"/>
                  </a:lnTo>
                  <a:lnTo>
                    <a:pt x="5030" y="1"/>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6" name="Google Shape;533;p27"/>
            <p:cNvSpPr/>
            <p:nvPr/>
          </p:nvSpPr>
          <p:spPr>
            <a:xfrm>
              <a:off x="2653282" y="3608289"/>
              <a:ext cx="40237" cy="1899077"/>
            </a:xfrm>
            <a:custGeom>
              <a:avLst/>
              <a:ahLst/>
              <a:rect l="l" t="t" r="r" b="b"/>
              <a:pathLst>
                <a:path w="728" h="34360" extrusionOk="0">
                  <a:moveTo>
                    <a:pt x="0" y="1"/>
                  </a:moveTo>
                  <a:lnTo>
                    <a:pt x="0" y="34359"/>
                  </a:lnTo>
                  <a:lnTo>
                    <a:pt x="728" y="34359"/>
                  </a:lnTo>
                  <a:lnTo>
                    <a:pt x="728"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7" name="Google Shape;534;p27"/>
            <p:cNvSpPr/>
            <p:nvPr/>
          </p:nvSpPr>
          <p:spPr>
            <a:xfrm>
              <a:off x="2510630" y="3669749"/>
              <a:ext cx="182888" cy="8843"/>
            </a:xfrm>
            <a:custGeom>
              <a:avLst/>
              <a:ahLst/>
              <a:rect l="l" t="t" r="r" b="b"/>
              <a:pathLst>
                <a:path w="3309" h="160" extrusionOk="0">
                  <a:moveTo>
                    <a:pt x="0" y="1"/>
                  </a:moveTo>
                  <a:lnTo>
                    <a:pt x="0" y="159"/>
                  </a:lnTo>
                  <a:lnTo>
                    <a:pt x="3309" y="159"/>
                  </a:lnTo>
                  <a:lnTo>
                    <a:pt x="330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8" name="Google Shape;535;p27"/>
            <p:cNvSpPr/>
            <p:nvPr/>
          </p:nvSpPr>
          <p:spPr>
            <a:xfrm>
              <a:off x="2571316" y="3745856"/>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69" name="Google Shape;536;p27"/>
            <p:cNvSpPr/>
            <p:nvPr/>
          </p:nvSpPr>
          <p:spPr>
            <a:xfrm>
              <a:off x="2571316" y="3848990"/>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0" name="Google Shape;537;p27"/>
            <p:cNvSpPr/>
            <p:nvPr/>
          </p:nvSpPr>
          <p:spPr>
            <a:xfrm>
              <a:off x="2571316" y="3955771"/>
              <a:ext cx="122202" cy="9562"/>
            </a:xfrm>
            <a:custGeom>
              <a:avLst/>
              <a:ahLst/>
              <a:rect l="l" t="t" r="r" b="b"/>
              <a:pathLst>
                <a:path w="2211" h="173" extrusionOk="0">
                  <a:moveTo>
                    <a:pt x="1" y="1"/>
                  </a:moveTo>
                  <a:lnTo>
                    <a:pt x="1" y="173"/>
                  </a:lnTo>
                  <a:lnTo>
                    <a:pt x="2211" y="173"/>
                  </a:lnTo>
                  <a:lnTo>
                    <a:pt x="2211"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1" name="Google Shape;538;p27"/>
            <p:cNvSpPr/>
            <p:nvPr/>
          </p:nvSpPr>
          <p:spPr>
            <a:xfrm>
              <a:off x="2571316" y="4120365"/>
              <a:ext cx="122202" cy="9562"/>
            </a:xfrm>
            <a:custGeom>
              <a:avLst/>
              <a:ahLst/>
              <a:rect l="l" t="t" r="r" b="b"/>
              <a:pathLst>
                <a:path w="2211" h="173" extrusionOk="0">
                  <a:moveTo>
                    <a:pt x="1" y="0"/>
                  </a:moveTo>
                  <a:lnTo>
                    <a:pt x="1" y="173"/>
                  </a:lnTo>
                  <a:lnTo>
                    <a:pt x="2211" y="173"/>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2" name="Google Shape;539;p27"/>
            <p:cNvSpPr/>
            <p:nvPr/>
          </p:nvSpPr>
          <p:spPr>
            <a:xfrm>
              <a:off x="2571316" y="4227147"/>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3" name="Google Shape;540;p27"/>
            <p:cNvSpPr/>
            <p:nvPr/>
          </p:nvSpPr>
          <p:spPr>
            <a:xfrm>
              <a:off x="2571316" y="4333984"/>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4" name="Google Shape;541;p27"/>
            <p:cNvSpPr/>
            <p:nvPr/>
          </p:nvSpPr>
          <p:spPr>
            <a:xfrm>
              <a:off x="2571316" y="4495649"/>
              <a:ext cx="122202" cy="8788"/>
            </a:xfrm>
            <a:custGeom>
              <a:avLst/>
              <a:ahLst/>
              <a:rect l="l" t="t" r="r" b="b"/>
              <a:pathLst>
                <a:path w="2211" h="159" extrusionOk="0">
                  <a:moveTo>
                    <a:pt x="1" y="0"/>
                  </a:moveTo>
                  <a:lnTo>
                    <a:pt x="1" y="159"/>
                  </a:lnTo>
                  <a:lnTo>
                    <a:pt x="2211" y="159"/>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5" name="Google Shape;542;p27"/>
            <p:cNvSpPr/>
            <p:nvPr/>
          </p:nvSpPr>
          <p:spPr>
            <a:xfrm>
              <a:off x="2571316" y="4598782"/>
              <a:ext cx="122202" cy="12491"/>
            </a:xfrm>
            <a:custGeom>
              <a:avLst/>
              <a:ahLst/>
              <a:rect l="l" t="t" r="r" b="b"/>
              <a:pathLst>
                <a:path w="2211" h="226" extrusionOk="0">
                  <a:moveTo>
                    <a:pt x="1" y="0"/>
                  </a:moveTo>
                  <a:lnTo>
                    <a:pt x="1" y="225"/>
                  </a:lnTo>
                  <a:lnTo>
                    <a:pt x="2211" y="225"/>
                  </a:lnTo>
                  <a:lnTo>
                    <a:pt x="2211"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6" name="Google Shape;543;p27"/>
            <p:cNvSpPr/>
            <p:nvPr/>
          </p:nvSpPr>
          <p:spPr>
            <a:xfrm>
              <a:off x="2571316" y="4705564"/>
              <a:ext cx="122202" cy="9562"/>
            </a:xfrm>
            <a:custGeom>
              <a:avLst/>
              <a:ahLst/>
              <a:rect l="l" t="t" r="r" b="b"/>
              <a:pathLst>
                <a:path w="2211" h="173" extrusionOk="0">
                  <a:moveTo>
                    <a:pt x="1" y="1"/>
                  </a:moveTo>
                  <a:lnTo>
                    <a:pt x="1" y="173"/>
                  </a:lnTo>
                  <a:lnTo>
                    <a:pt x="2211" y="173"/>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7" name="Google Shape;544;p27"/>
            <p:cNvSpPr/>
            <p:nvPr/>
          </p:nvSpPr>
          <p:spPr>
            <a:xfrm>
              <a:off x="2571316" y="4867229"/>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8" name="Google Shape;545;p27"/>
            <p:cNvSpPr/>
            <p:nvPr/>
          </p:nvSpPr>
          <p:spPr>
            <a:xfrm>
              <a:off x="2571316" y="4974010"/>
              <a:ext cx="122202" cy="8843"/>
            </a:xfrm>
            <a:custGeom>
              <a:avLst/>
              <a:ahLst/>
              <a:rect l="l" t="t" r="r" b="b"/>
              <a:pathLst>
                <a:path w="2211" h="160" extrusionOk="0">
                  <a:moveTo>
                    <a:pt x="1" y="1"/>
                  </a:moveTo>
                  <a:lnTo>
                    <a:pt x="1" y="160"/>
                  </a:lnTo>
                  <a:lnTo>
                    <a:pt x="2211" y="160"/>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79" name="Google Shape;546;p27"/>
            <p:cNvSpPr/>
            <p:nvPr/>
          </p:nvSpPr>
          <p:spPr>
            <a:xfrm>
              <a:off x="2571316" y="5080847"/>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0" name="Google Shape;547;p27"/>
            <p:cNvSpPr/>
            <p:nvPr/>
          </p:nvSpPr>
          <p:spPr>
            <a:xfrm>
              <a:off x="2571316" y="5242512"/>
              <a:ext cx="122202" cy="8843"/>
            </a:xfrm>
            <a:custGeom>
              <a:avLst/>
              <a:ahLst/>
              <a:rect l="l" t="t" r="r" b="b"/>
              <a:pathLst>
                <a:path w="2211" h="160" extrusionOk="0">
                  <a:moveTo>
                    <a:pt x="1" y="0"/>
                  </a:moveTo>
                  <a:lnTo>
                    <a:pt x="1" y="159"/>
                  </a:lnTo>
                  <a:lnTo>
                    <a:pt x="2211" y="159"/>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1" name="Google Shape;548;p27"/>
            <p:cNvSpPr/>
            <p:nvPr/>
          </p:nvSpPr>
          <p:spPr>
            <a:xfrm>
              <a:off x="2571316" y="5348575"/>
              <a:ext cx="122202" cy="9562"/>
            </a:xfrm>
            <a:custGeom>
              <a:avLst/>
              <a:ahLst/>
              <a:rect l="l" t="t" r="r" b="b"/>
              <a:pathLst>
                <a:path w="2211" h="173" extrusionOk="0">
                  <a:moveTo>
                    <a:pt x="1" y="0"/>
                  </a:moveTo>
                  <a:lnTo>
                    <a:pt x="1" y="172"/>
                  </a:lnTo>
                  <a:lnTo>
                    <a:pt x="2211" y="172"/>
                  </a:lnTo>
                  <a:lnTo>
                    <a:pt x="2211"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2" name="Google Shape;549;p27"/>
            <p:cNvSpPr/>
            <p:nvPr/>
          </p:nvSpPr>
          <p:spPr>
            <a:xfrm>
              <a:off x="2571316" y="5452427"/>
              <a:ext cx="122202" cy="12491"/>
            </a:xfrm>
            <a:custGeom>
              <a:avLst/>
              <a:ahLst/>
              <a:rect l="l" t="t" r="r" b="b"/>
              <a:pathLst>
                <a:path w="2211" h="226" extrusionOk="0">
                  <a:moveTo>
                    <a:pt x="1" y="1"/>
                  </a:moveTo>
                  <a:lnTo>
                    <a:pt x="1" y="226"/>
                  </a:lnTo>
                  <a:lnTo>
                    <a:pt x="2211" y="226"/>
                  </a:lnTo>
                  <a:lnTo>
                    <a:pt x="2211"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3" name="Google Shape;550;p27"/>
            <p:cNvSpPr/>
            <p:nvPr/>
          </p:nvSpPr>
          <p:spPr>
            <a:xfrm>
              <a:off x="2510630" y="4041384"/>
              <a:ext cx="182888" cy="12491"/>
            </a:xfrm>
            <a:custGeom>
              <a:avLst/>
              <a:ahLst/>
              <a:rect l="l" t="t" r="r" b="b"/>
              <a:pathLst>
                <a:path w="3309" h="226" extrusionOk="0">
                  <a:moveTo>
                    <a:pt x="0" y="0"/>
                  </a:moveTo>
                  <a:lnTo>
                    <a:pt x="0" y="225"/>
                  </a:lnTo>
                  <a:lnTo>
                    <a:pt x="3309" y="225"/>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4" name="Google Shape;551;p27"/>
            <p:cNvSpPr/>
            <p:nvPr/>
          </p:nvSpPr>
          <p:spPr>
            <a:xfrm>
              <a:off x="2510630" y="4415894"/>
              <a:ext cx="182888" cy="9562"/>
            </a:xfrm>
            <a:custGeom>
              <a:avLst/>
              <a:ahLst/>
              <a:rect l="l" t="t" r="r" b="b"/>
              <a:pathLst>
                <a:path w="3309" h="173" extrusionOk="0">
                  <a:moveTo>
                    <a:pt x="0" y="0"/>
                  </a:moveTo>
                  <a:lnTo>
                    <a:pt x="0" y="173"/>
                  </a:lnTo>
                  <a:lnTo>
                    <a:pt x="3309" y="173"/>
                  </a:lnTo>
                  <a:lnTo>
                    <a:pt x="3309"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5" name="Google Shape;552;p27"/>
            <p:cNvSpPr/>
            <p:nvPr/>
          </p:nvSpPr>
          <p:spPr>
            <a:xfrm>
              <a:off x="2510630" y="4788248"/>
              <a:ext cx="182888" cy="8843"/>
            </a:xfrm>
            <a:custGeom>
              <a:avLst/>
              <a:ahLst/>
              <a:rect l="l" t="t" r="r" b="b"/>
              <a:pathLst>
                <a:path w="3309" h="160" extrusionOk="0">
                  <a:moveTo>
                    <a:pt x="0" y="0"/>
                  </a:moveTo>
                  <a:lnTo>
                    <a:pt x="0" y="159"/>
                  </a:lnTo>
                  <a:lnTo>
                    <a:pt x="3309" y="159"/>
                  </a:lnTo>
                  <a:lnTo>
                    <a:pt x="3309" y="0"/>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6" name="Google Shape;553;p27"/>
            <p:cNvSpPr/>
            <p:nvPr/>
          </p:nvSpPr>
          <p:spPr>
            <a:xfrm>
              <a:off x="2510630" y="5162757"/>
              <a:ext cx="182888" cy="9562"/>
            </a:xfrm>
            <a:custGeom>
              <a:avLst/>
              <a:ahLst/>
              <a:rect l="l" t="t" r="r" b="b"/>
              <a:pathLst>
                <a:path w="3309" h="173" extrusionOk="0">
                  <a:moveTo>
                    <a:pt x="0" y="1"/>
                  </a:moveTo>
                  <a:lnTo>
                    <a:pt x="0" y="173"/>
                  </a:lnTo>
                  <a:lnTo>
                    <a:pt x="3309" y="173"/>
                  </a:lnTo>
                  <a:lnTo>
                    <a:pt x="3309" y="1"/>
                  </a:lnTo>
                  <a:close/>
                </a:path>
              </a:pathLst>
            </a:custGeom>
            <a:solidFill>
              <a:srgbClr val="EA781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7" name="Google Shape;554;p27"/>
            <p:cNvSpPr/>
            <p:nvPr/>
          </p:nvSpPr>
          <p:spPr>
            <a:xfrm>
              <a:off x="2598398" y="4303254"/>
              <a:ext cx="317526" cy="1058089"/>
            </a:xfrm>
            <a:custGeom>
              <a:avLst/>
              <a:ah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8" name="Google Shape;555;p27"/>
            <p:cNvSpPr/>
            <p:nvPr/>
          </p:nvSpPr>
          <p:spPr>
            <a:xfrm>
              <a:off x="2607905" y="4617077"/>
              <a:ext cx="286796" cy="744266"/>
            </a:xfrm>
            <a:custGeom>
              <a:avLst/>
              <a:ah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89" name="Google Shape;556;p27"/>
            <p:cNvSpPr/>
            <p:nvPr/>
          </p:nvSpPr>
          <p:spPr>
            <a:xfrm>
              <a:off x="2723474" y="4415452"/>
              <a:ext cx="101034" cy="247886"/>
            </a:xfrm>
            <a:custGeom>
              <a:avLst/>
              <a:ah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0" name="Google Shape;557;p27"/>
            <p:cNvSpPr/>
            <p:nvPr/>
          </p:nvSpPr>
          <p:spPr>
            <a:xfrm>
              <a:off x="2525221" y="3916253"/>
              <a:ext cx="396562" cy="371691"/>
            </a:xfrm>
            <a:custGeom>
              <a:avLst/>
              <a:ah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1" name="Google Shape;558;p27"/>
            <p:cNvSpPr/>
            <p:nvPr/>
          </p:nvSpPr>
          <p:spPr>
            <a:xfrm>
              <a:off x="2568387" y="4063935"/>
              <a:ext cx="246559" cy="224009"/>
            </a:xfrm>
            <a:custGeom>
              <a:avLst/>
              <a:ah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2" name="Google Shape;559;p27"/>
            <p:cNvSpPr/>
            <p:nvPr/>
          </p:nvSpPr>
          <p:spPr>
            <a:xfrm>
              <a:off x="2586681" y="4259646"/>
              <a:ext cx="216603" cy="130382"/>
            </a:xfrm>
            <a:custGeom>
              <a:avLst/>
              <a:ah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3" name="Google Shape;560;p27"/>
            <p:cNvSpPr/>
            <p:nvPr/>
          </p:nvSpPr>
          <p:spPr>
            <a:xfrm rot="41933">
              <a:off x="2590197" y="4314548"/>
              <a:ext cx="215526" cy="77273"/>
            </a:xfrm>
            <a:custGeom>
              <a:avLst/>
              <a:ah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4" name="Google Shape;561;p27"/>
            <p:cNvSpPr/>
            <p:nvPr/>
          </p:nvSpPr>
          <p:spPr>
            <a:xfrm>
              <a:off x="2724193" y="5007670"/>
              <a:ext cx="239982" cy="242138"/>
            </a:xfrm>
            <a:custGeom>
              <a:avLst/>
              <a:ah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5" name="Google Shape;562;p27"/>
            <p:cNvSpPr/>
            <p:nvPr/>
          </p:nvSpPr>
          <p:spPr>
            <a:xfrm>
              <a:off x="2730052" y="4358081"/>
              <a:ext cx="356326" cy="853756"/>
            </a:xfrm>
            <a:custGeom>
              <a:avLst/>
              <a:ah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6" name="Google Shape;563;p27"/>
            <p:cNvSpPr/>
            <p:nvPr/>
          </p:nvSpPr>
          <p:spPr>
            <a:xfrm>
              <a:off x="2842692" y="4373447"/>
              <a:ext cx="243685" cy="838391"/>
            </a:xfrm>
            <a:custGeom>
              <a:avLst/>
              <a:ah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7" name="Google Shape;564;p27"/>
            <p:cNvSpPr/>
            <p:nvPr/>
          </p:nvSpPr>
          <p:spPr>
            <a:xfrm>
              <a:off x="2846063" y="4187684"/>
              <a:ext cx="240314" cy="242083"/>
            </a:xfrm>
            <a:custGeom>
              <a:avLst/>
              <a:ah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8" name="Google Shape;565;p27"/>
            <p:cNvSpPr/>
            <p:nvPr/>
          </p:nvSpPr>
          <p:spPr>
            <a:xfrm>
              <a:off x="2942952" y="4186493"/>
              <a:ext cx="79755" cy="77267"/>
            </a:xfrm>
            <a:custGeom>
              <a:avLst/>
              <a:ah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899" name="Google Shape;566;p27"/>
            <p:cNvSpPr/>
            <p:nvPr/>
          </p:nvSpPr>
          <p:spPr>
            <a:xfrm>
              <a:off x="2339458" y="4663117"/>
              <a:ext cx="777649" cy="963467"/>
            </a:xfrm>
            <a:custGeom>
              <a:avLst/>
              <a:ah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00" name="Google Shape;567;p27"/>
            <p:cNvSpPr/>
            <p:nvPr/>
          </p:nvSpPr>
          <p:spPr>
            <a:xfrm>
              <a:off x="2375983" y="4821897"/>
              <a:ext cx="741115" cy="804661"/>
            </a:xfrm>
            <a:custGeom>
              <a:avLst/>
              <a:ah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01" name="Google Shape;568;p27"/>
            <p:cNvSpPr/>
            <p:nvPr/>
          </p:nvSpPr>
          <p:spPr>
            <a:xfrm>
              <a:off x="2433804" y="4873087"/>
              <a:ext cx="460897" cy="490908"/>
            </a:xfrm>
            <a:custGeom>
              <a:avLst/>
              <a:ah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02" name="Google Shape;569;p27"/>
            <p:cNvSpPr/>
            <p:nvPr/>
          </p:nvSpPr>
          <p:spPr>
            <a:xfrm>
              <a:off x="3375992" y="4937477"/>
              <a:ext cx="426519" cy="429448"/>
            </a:xfrm>
            <a:custGeom>
              <a:avLst/>
              <a:ah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03" name="Google Shape;570;p27"/>
            <p:cNvSpPr/>
            <p:nvPr/>
          </p:nvSpPr>
          <p:spPr>
            <a:xfrm>
              <a:off x="2894646" y="4821907"/>
              <a:ext cx="658432" cy="768142"/>
            </a:xfrm>
            <a:custGeom>
              <a:avLst/>
              <a:ah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0904" name="Google Shape;571;p27"/>
            <p:cNvSpPr/>
            <p:nvPr/>
          </p:nvSpPr>
          <p:spPr>
            <a:xfrm>
              <a:off x="2927587" y="4821907"/>
              <a:ext cx="625491" cy="768142"/>
            </a:xfrm>
            <a:custGeom>
              <a:avLst/>
              <a:ah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7" name="Google Shape;572;p27"/>
            <p:cNvGrpSpPr/>
            <p:nvPr/>
          </p:nvGrpSpPr>
          <p:grpSpPr>
            <a:xfrm>
              <a:off x="3041664" y="5111577"/>
              <a:ext cx="320455" cy="156580"/>
              <a:chOff x="2774143" y="4536556"/>
              <a:chExt cx="320455" cy="156580"/>
            </a:xfrm>
          </p:grpSpPr>
          <p:sp>
            <p:nvSpPr>
              <p:cNvPr id="1050905" name="Google Shape;573;p27"/>
              <p:cNvSpPr/>
              <p:nvPr/>
            </p:nvSpPr>
            <p:spPr>
              <a:xfrm>
                <a:off x="2774143" y="4562865"/>
                <a:ext cx="112751" cy="98104"/>
              </a:xfrm>
              <a:custGeom>
                <a:avLst/>
                <a:ah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06" name="Google Shape;574;p27"/>
              <p:cNvSpPr/>
              <p:nvPr/>
            </p:nvSpPr>
            <p:spPr>
              <a:xfrm>
                <a:off x="2897782" y="4536556"/>
                <a:ext cx="65882" cy="66600"/>
              </a:xfrm>
              <a:custGeom>
                <a:avLst/>
                <a:ah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07" name="Google Shape;575;p27"/>
              <p:cNvSpPr/>
              <p:nvPr/>
            </p:nvSpPr>
            <p:spPr>
              <a:xfrm>
                <a:off x="2967311" y="4565794"/>
                <a:ext cx="127287" cy="127342"/>
              </a:xfrm>
              <a:custGeom>
                <a:avLst/>
                <a:ah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908" name="Google Shape;576;p27"/>
            <p:cNvSpPr/>
            <p:nvPr/>
          </p:nvSpPr>
          <p:spPr>
            <a:xfrm>
              <a:off x="3028510" y="5577559"/>
              <a:ext cx="389985" cy="49024"/>
            </a:xfrm>
            <a:custGeom>
              <a:avLst/>
              <a:ahLst/>
              <a:rect l="l" t="t" r="r" b="b"/>
              <a:pathLst>
                <a:path w="7056" h="887" extrusionOk="0">
                  <a:moveTo>
                    <a:pt x="1" y="0"/>
                  </a:moveTo>
                  <a:lnTo>
                    <a:pt x="1" y="887"/>
                  </a:lnTo>
                  <a:lnTo>
                    <a:pt x="7055" y="887"/>
                  </a:lnTo>
                  <a:lnTo>
                    <a:pt x="7055" y="0"/>
                  </a:ln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0909" name="Google Shape;578;p27"/>
          <p:cNvSpPr/>
          <p:nvPr/>
        </p:nvSpPr>
        <p:spPr>
          <a:xfrm>
            <a:off x="3307961" y="6418000"/>
            <a:ext cx="265628" cy="164649"/>
          </a:xfrm>
          <a:custGeom>
            <a:avLst/>
            <a:ahLst/>
            <a:rect l="l" t="t" r="r" b="b"/>
            <a:pathLst>
              <a:path w="4806" h="2979" extrusionOk="0">
                <a:moveTo>
                  <a:pt x="1" y="1"/>
                </a:moveTo>
                <a:lnTo>
                  <a:pt x="1" y="2978"/>
                </a:lnTo>
                <a:lnTo>
                  <a:pt x="4805" y="2978"/>
                </a:lnTo>
                <a:lnTo>
                  <a:pt x="4805"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8" name="Group 1"/>
          <p:cNvGrpSpPr/>
          <p:nvPr userDrawn="1"/>
        </p:nvGrpSpPr>
        <p:grpSpPr>
          <a:xfrm>
            <a:off x="1524301" y="5626805"/>
            <a:ext cx="9320239" cy="1231195"/>
            <a:chOff x="1524301" y="5626805"/>
            <a:chExt cx="9320239" cy="1231195"/>
          </a:xfrm>
        </p:grpSpPr>
        <p:sp>
          <p:nvSpPr>
            <p:cNvPr id="1050910" name="Google Shape;577;p27"/>
            <p:cNvSpPr/>
            <p:nvPr/>
          </p:nvSpPr>
          <p:spPr>
            <a:xfrm>
              <a:off x="3307961" y="6403010"/>
              <a:ext cx="265628" cy="451390"/>
            </a:xfrm>
            <a:custGeom>
              <a:avLst/>
              <a:ahLst/>
              <a:rect l="l" t="t" r="r" b="b"/>
              <a:pathLst>
                <a:path w="4806" h="8167" extrusionOk="0">
                  <a:moveTo>
                    <a:pt x="1" y="1"/>
                  </a:moveTo>
                  <a:lnTo>
                    <a:pt x="1" y="8167"/>
                  </a:lnTo>
                  <a:lnTo>
                    <a:pt x="4805" y="8167"/>
                  </a:lnTo>
                  <a:lnTo>
                    <a:pt x="4805"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19" name="Google Shape;579;p27"/>
            <p:cNvGrpSpPr/>
            <p:nvPr userDrawn="1"/>
          </p:nvGrpSpPr>
          <p:grpSpPr>
            <a:xfrm>
              <a:off x="1524301" y="5626805"/>
              <a:ext cx="9320239" cy="1231195"/>
              <a:chOff x="929285" y="5051507"/>
              <a:chExt cx="7315206" cy="1231195"/>
            </a:xfrm>
          </p:grpSpPr>
          <p:sp>
            <p:nvSpPr>
              <p:cNvPr id="1050911" name="Google Shape;580;p27"/>
              <p:cNvSpPr/>
              <p:nvPr/>
            </p:nvSpPr>
            <p:spPr>
              <a:xfrm>
                <a:off x="929285" y="5051507"/>
                <a:ext cx="7315206" cy="420715"/>
              </a:xfrm>
              <a:custGeom>
                <a:avLst/>
                <a:ah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12" name="Google Shape;581;p27"/>
              <p:cNvSpPr/>
              <p:nvPr/>
            </p:nvSpPr>
            <p:spPr>
              <a:xfrm>
                <a:off x="929285" y="5051507"/>
                <a:ext cx="7315206" cy="133919"/>
              </a:xfrm>
              <a:custGeom>
                <a:avLst/>
                <a:ah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13" name="Google Shape;582;p27"/>
              <p:cNvSpPr/>
              <p:nvPr/>
            </p:nvSpPr>
            <p:spPr>
              <a:xfrm>
                <a:off x="6668743" y="5831311"/>
                <a:ext cx="264854" cy="451390"/>
              </a:xfrm>
              <a:custGeom>
                <a:avLst/>
                <a:ahLst/>
                <a:rect l="l" t="t" r="r" b="b"/>
                <a:pathLst>
                  <a:path w="4792" h="8167" extrusionOk="0">
                    <a:moveTo>
                      <a:pt x="1" y="1"/>
                    </a:moveTo>
                    <a:lnTo>
                      <a:pt x="1" y="8167"/>
                    </a:lnTo>
                    <a:lnTo>
                      <a:pt x="4792" y="8167"/>
                    </a:lnTo>
                    <a:lnTo>
                      <a:pt x="4792" y="1"/>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14" name="Google Shape;583;p27"/>
              <p:cNvSpPr/>
              <p:nvPr/>
            </p:nvSpPr>
            <p:spPr>
              <a:xfrm>
                <a:off x="6668743" y="5831311"/>
                <a:ext cx="264854" cy="164649"/>
              </a:xfrm>
              <a:custGeom>
                <a:avLst/>
                <a:ahLst/>
                <a:rect l="l" t="t" r="r" b="b"/>
                <a:pathLst>
                  <a:path w="4792" h="2979" extrusionOk="0">
                    <a:moveTo>
                      <a:pt x="1" y="1"/>
                    </a:moveTo>
                    <a:lnTo>
                      <a:pt x="1" y="2978"/>
                    </a:lnTo>
                    <a:lnTo>
                      <a:pt x="4792" y="2978"/>
                    </a:lnTo>
                    <a:lnTo>
                      <a:pt x="4792" y="1"/>
                    </a:lnTo>
                    <a:close/>
                  </a:path>
                </a:pathLst>
              </a:custGeom>
              <a:solidFill>
                <a:srgbClr val="CCCCC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15" name="Google Shape;584;p27"/>
              <p:cNvSpPr/>
              <p:nvPr/>
            </p:nvSpPr>
            <p:spPr>
              <a:xfrm>
                <a:off x="1654207" y="5472167"/>
                <a:ext cx="5864644" cy="359200"/>
              </a:xfrm>
              <a:custGeom>
                <a:avLst/>
                <a:ah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0916" name="Google Shape;585;p27"/>
              <p:cNvSpPr/>
              <p:nvPr/>
            </p:nvSpPr>
            <p:spPr>
              <a:xfrm>
                <a:off x="1654207" y="5472167"/>
                <a:ext cx="5864644" cy="176311"/>
              </a:xfrm>
              <a:custGeom>
                <a:avLst/>
                <a:ah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307"/>
                                        </p:tgtEl>
                                      </p:cBhvr>
                                      <p:by x="150000" y="150000"/>
                                    </p:animScale>
                                  </p:childTnLst>
                                </p:cTn>
                              </p:par>
                              <p:par>
                                <p:cTn fill="hold" id="7" nodeType="withEffect" presetClass="emph" presetID="6" presetSubtype="0" repeatCount="indefinite">
                                  <p:stCondLst>
                                    <p:cond delay="0"/>
                                  </p:stCondLst>
                                  <p:childTnLst>
                                    <p:animScale>
                                      <p:cBhvr>
                                        <p:cTn dur="1000" fill="hold" id="8"/>
                                        <p:tgtEl>
                                          <p:spTgt spid="310"/>
                                        </p:tgtEl>
                                      </p:cBhvr>
                                      <p:by x="150000" y="150000"/>
                                    </p:animScale>
                                  </p:childTnLst>
                                </p:cTn>
                              </p:par>
                              <p:par>
                                <p:cTn fill="hold" grpId="0" id="9" nodeType="withEffect" presetClass="emph" presetID="6" presetSubtype="0" repeatCount="indefinite">
                                  <p:stCondLst>
                                    <p:cond delay="0"/>
                                  </p:stCondLst>
                                  <p:childTnLst>
                                    <p:animScale>
                                      <p:cBhvr>
                                        <p:cTn dur="1000" fill="hold" id="10"/>
                                        <p:tgtEl>
                                          <p:spTgt spid="1050731"/>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308"/>
                                        </p:tgtEl>
                                      </p:cBhvr>
                                      <p:by x="150000" y="150000"/>
                                    </p:animScale>
                                  </p:childTnLst>
                                </p:cTn>
                              </p:par>
                              <p:par>
                                <p:cTn fill="hold" id="13" nodeType="withEffect" presetClass="emph" presetID="6" presetSubtype="0" repeatCount="indefinite">
                                  <p:stCondLst>
                                    <p:cond delay="0"/>
                                  </p:stCondLst>
                                  <p:childTnLst>
                                    <p:animScale>
                                      <p:cBhvr>
                                        <p:cTn dur="1000" fill="hold" id="14"/>
                                        <p:tgtEl>
                                          <p:spTgt spid="309"/>
                                        </p:tgtEl>
                                      </p:cBhvr>
                                      <p:by x="150000" y="150000"/>
                                    </p:animScale>
                                  </p:childTnLst>
                                </p:cTn>
                              </p:par>
                              <p:par>
                                <p:cTn fill="hold" grpId="0" id="15" nodeType="withEffect" presetClass="emph" presetID="6" presetSubtype="0" repeatCount="indefinite">
                                  <p:stCondLst>
                                    <p:cond delay="0"/>
                                  </p:stCondLst>
                                  <p:childTnLst>
                                    <p:animScale>
                                      <p:cBhvr>
                                        <p:cTn dur="1000" fill="hold" id="16"/>
                                        <p:tgtEl>
                                          <p:spTgt spid="1050732"/>
                                        </p:tgtEl>
                                      </p:cBhvr>
                                      <p:by x="150000" y="150000"/>
                                    </p:animScale>
                                  </p:childTnLst>
                                </p:cTn>
                              </p:par>
                              <p:par>
                                <p:cTn fill="hold" id="17" nodeType="withEffect" presetClass="entr" presetID="2" presetSubtype="4">
                                  <p:stCondLst>
                                    <p:cond delay="0"/>
                                  </p:stCondLst>
                                  <p:childTnLst>
                                    <p:set>
                                      <p:cBhvr>
                                        <p:cTn dur="1" fill="hold" id="18">
                                          <p:stCondLst>
                                            <p:cond delay="0"/>
                                          </p:stCondLst>
                                        </p:cTn>
                                        <p:tgtEl>
                                          <p:spTgt spid="318"/>
                                        </p:tgtEl>
                                        <p:attrNameLst>
                                          <p:attrName>style.visibility</p:attrName>
                                        </p:attrNameLst>
                                      </p:cBhvr>
                                      <p:to>
                                        <p:strVal val="visible"/>
                                      </p:to>
                                    </p:set>
                                    <p:anim calcmode="lin" valueType="num">
                                      <p:cBhvr additive="base">
                                        <p:cTn dur="500" fill="hold" id="19"/>
                                        <p:tgtEl>
                                          <p:spTgt spid="318"/>
                                        </p:tgtEl>
                                        <p:attrNameLst>
                                          <p:attrName>ppt_x</p:attrName>
                                        </p:attrNameLst>
                                      </p:cBhvr>
                                      <p:tavLst>
                                        <p:tav tm="0">
                                          <p:val>
                                            <p:strVal val="#ppt_x"/>
                                          </p:val>
                                        </p:tav>
                                        <p:tav tm="100000">
                                          <p:val>
                                            <p:strVal val="#ppt_x"/>
                                          </p:val>
                                        </p:tav>
                                      </p:tavLst>
                                    </p:anim>
                                    <p:anim calcmode="lin" valueType="num">
                                      <p:cBhvr additive="base">
                                        <p:cTn dur="500" fill="hold" id="20"/>
                                        <p:tgtEl>
                                          <p:spTgt spid="318"/>
                                        </p:tgtEl>
                                        <p:attrNameLst>
                                          <p:attrName>ppt_y</p:attrName>
                                        </p:attrNameLst>
                                      </p:cBhvr>
                                      <p:tavLst>
                                        <p:tav tm="0">
                                          <p:val>
                                            <p:strVal val="1+#ppt_h/2"/>
                                          </p:val>
                                        </p:tav>
                                        <p:tav tm="100000">
                                          <p:val>
                                            <p:strVal val="#ppt_y"/>
                                          </p:val>
                                        </p:tav>
                                      </p:tavLst>
                                    </p:anim>
                                  </p:childTnLst>
                                </p:cTn>
                              </p:par>
                            </p:childTnLst>
                          </p:cTn>
                        </p:par>
                        <p:par>
                          <p:cTn fill="hold" id="21">
                            <p:stCondLst>
                              <p:cond delay="1000"/>
                            </p:stCondLst>
                            <p:childTnLst>
                              <p:par>
                                <p:cTn fill="hold" id="22" nodeType="afterEffect" presetClass="entr" presetID="2" presetSubtype="8">
                                  <p:stCondLst>
                                    <p:cond delay="0"/>
                                  </p:stCondLst>
                                  <p:childTnLst>
                                    <p:set>
                                      <p:cBhvr>
                                        <p:cTn dur="1" fill="hold" id="23">
                                          <p:stCondLst>
                                            <p:cond delay="0"/>
                                          </p:stCondLst>
                                        </p:cTn>
                                        <p:tgtEl>
                                          <p:spTgt spid="314"/>
                                        </p:tgtEl>
                                        <p:attrNameLst>
                                          <p:attrName>style.visibility</p:attrName>
                                        </p:attrNameLst>
                                      </p:cBhvr>
                                      <p:to>
                                        <p:strVal val="visible"/>
                                      </p:to>
                                    </p:set>
                                    <p:anim calcmode="lin" valueType="num">
                                      <p:cBhvr additive="base">
                                        <p:cTn dur="500" fill="hold" id="24"/>
                                        <p:tgtEl>
                                          <p:spTgt spid="314"/>
                                        </p:tgtEl>
                                        <p:attrNameLst>
                                          <p:attrName>ppt_x</p:attrName>
                                        </p:attrNameLst>
                                      </p:cBhvr>
                                      <p:tavLst>
                                        <p:tav tm="0">
                                          <p:val>
                                            <p:strVal val="0-#ppt_w/2"/>
                                          </p:val>
                                        </p:tav>
                                        <p:tav tm="100000">
                                          <p:val>
                                            <p:strVal val="#ppt_x"/>
                                          </p:val>
                                        </p:tav>
                                      </p:tavLst>
                                    </p:anim>
                                    <p:anim calcmode="lin" valueType="num">
                                      <p:cBhvr additive="base">
                                        <p:cTn dur="500" fill="hold" id="25"/>
                                        <p:tgtEl>
                                          <p:spTgt spid="314"/>
                                        </p:tgtEl>
                                        <p:attrNameLst>
                                          <p:attrName>ppt_y</p:attrName>
                                        </p:attrNameLst>
                                      </p:cBhvr>
                                      <p:tavLst>
                                        <p:tav tm="0">
                                          <p:val>
                                            <p:strVal val="#ppt_y"/>
                                          </p:val>
                                        </p:tav>
                                        <p:tav tm="100000">
                                          <p:val>
                                            <p:strVal val="#ppt_y"/>
                                          </p:val>
                                        </p:tav>
                                      </p:tavLst>
                                    </p:anim>
                                  </p:childTnLst>
                                </p:cTn>
                              </p:par>
                            </p:childTnLst>
                          </p:cTn>
                        </p:par>
                        <p:par>
                          <p:cTn fill="hold" id="26">
                            <p:stCondLst>
                              <p:cond delay="1500"/>
                            </p:stCondLst>
                            <p:childTnLst>
                              <p:par>
                                <p:cTn fill="hold" id="27" nodeType="afterEffect" presetClass="entr" presetID="2" presetSubtype="2">
                                  <p:stCondLst>
                                    <p:cond delay="0"/>
                                  </p:stCondLst>
                                  <p:childTnLst>
                                    <p:set>
                                      <p:cBhvr>
                                        <p:cTn dur="1" fill="hold" id="28">
                                          <p:stCondLst>
                                            <p:cond delay="0"/>
                                          </p:stCondLst>
                                        </p:cTn>
                                        <p:tgtEl>
                                          <p:spTgt spid="313"/>
                                        </p:tgtEl>
                                        <p:attrNameLst>
                                          <p:attrName>style.visibility</p:attrName>
                                        </p:attrNameLst>
                                      </p:cBhvr>
                                      <p:to>
                                        <p:strVal val="visible"/>
                                      </p:to>
                                    </p:set>
                                    <p:anim calcmode="lin" valueType="num">
                                      <p:cBhvr additive="base">
                                        <p:cTn dur="500" fill="hold" id="29"/>
                                        <p:tgtEl>
                                          <p:spTgt spid="313"/>
                                        </p:tgtEl>
                                        <p:attrNameLst>
                                          <p:attrName>ppt_x</p:attrName>
                                        </p:attrNameLst>
                                      </p:cBhvr>
                                      <p:tavLst>
                                        <p:tav tm="0">
                                          <p:val>
                                            <p:strVal val="1+#ppt_w/2"/>
                                          </p:val>
                                        </p:tav>
                                        <p:tav tm="100000">
                                          <p:val>
                                            <p:strVal val="#ppt_x"/>
                                          </p:val>
                                        </p:tav>
                                      </p:tavLst>
                                    </p:anim>
                                    <p:anim calcmode="lin" valueType="num">
                                      <p:cBhvr additive="base">
                                        <p:cTn dur="500" fill="hold" id="30"/>
                                        <p:tgtEl>
                                          <p:spTgt spid="313"/>
                                        </p:tgtEl>
                                        <p:attrNameLst>
                                          <p:attrName>ppt_y</p:attrName>
                                        </p:attrNameLst>
                                      </p:cBhvr>
                                      <p:tavLst>
                                        <p:tav tm="0">
                                          <p:val>
                                            <p:strVal val="#ppt_y"/>
                                          </p:val>
                                        </p:tav>
                                        <p:tav tm="100000">
                                          <p:val>
                                            <p:strVal val="#ppt_y"/>
                                          </p:val>
                                        </p:tav>
                                      </p:tavLst>
                                    </p:anim>
                                  </p:childTnLst>
                                </p:cTn>
                              </p:par>
                            </p:childTnLst>
                          </p:cTn>
                        </p:par>
                        <p:par>
                          <p:cTn fill="hold" id="31">
                            <p:stCondLst>
                              <p:cond delay="2000"/>
                            </p:stCondLst>
                            <p:childTnLst>
                              <p:par>
                                <p:cTn fill="hold" id="32" nodeType="afterEffect" presetClass="entr" presetID="10" presetSubtype="0">
                                  <p:stCondLst>
                                    <p:cond delay="0"/>
                                  </p:stCondLst>
                                  <p:childTnLst>
                                    <p:set>
                                      <p:cBhvr>
                                        <p:cTn dur="1" fill="hold" id="33">
                                          <p:stCondLst>
                                            <p:cond delay="0"/>
                                          </p:stCondLst>
                                        </p:cTn>
                                        <p:tgtEl>
                                          <p:spTgt spid="311"/>
                                        </p:tgtEl>
                                        <p:attrNameLst>
                                          <p:attrName>style.visibility</p:attrName>
                                        </p:attrNameLst>
                                      </p:cBhvr>
                                      <p:to>
                                        <p:strVal val="visible"/>
                                      </p:to>
                                    </p:set>
                                    <p:animEffect transition="in" filter="fade">
                                      <p:cBhvr>
                                        <p:cTn dur="500" id="34"/>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731" grpId="0" animBg="1"/>
      <p:bldP spid="105073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381" name=""/>
        <p:cNvGrpSpPr/>
        <p:nvPr/>
      </p:nvGrpSpPr>
      <p:grpSpPr>
        <a:xfrm>
          <a:off x="0" y="0"/>
          <a:ext cx="0" cy="0"/>
          <a:chOff x="0" y="0"/>
          <a:chExt cx="0" cy="0"/>
        </a:xfrm>
      </p:grpSpPr>
      <p:grpSp>
        <p:nvGrpSpPr>
          <p:cNvPr id="382" name="Google Shape;992;p14"/>
          <p:cNvGrpSpPr/>
          <p:nvPr userDrawn="1"/>
        </p:nvGrpSpPr>
        <p:grpSpPr>
          <a:xfrm>
            <a:off x="395894" y="219519"/>
            <a:ext cx="11613234" cy="6240131"/>
            <a:chOff x="395894" y="219519"/>
            <a:chExt cx="8518865" cy="4788281"/>
          </a:xfrm>
        </p:grpSpPr>
        <p:sp>
          <p:nvSpPr>
            <p:cNvPr id="1051597"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83" name="Google Shape;994;p14"/>
            <p:cNvGrpSpPr/>
            <p:nvPr/>
          </p:nvGrpSpPr>
          <p:grpSpPr>
            <a:xfrm>
              <a:off x="8341543" y="2282008"/>
              <a:ext cx="569676" cy="380612"/>
              <a:chOff x="8341543" y="2282008"/>
              <a:chExt cx="569676" cy="380612"/>
            </a:xfrm>
          </p:grpSpPr>
          <p:sp>
            <p:nvSpPr>
              <p:cNvPr id="1051598"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599"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600"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84" name="Google Shape;998;p14"/>
            <p:cNvGrpSpPr/>
            <p:nvPr/>
          </p:nvGrpSpPr>
          <p:grpSpPr>
            <a:xfrm>
              <a:off x="8341543" y="1721094"/>
              <a:ext cx="569676" cy="380612"/>
              <a:chOff x="8341543" y="1721094"/>
              <a:chExt cx="569676" cy="380612"/>
            </a:xfrm>
          </p:grpSpPr>
          <p:sp>
            <p:nvSpPr>
              <p:cNvPr id="1051601"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02"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85" name="Google Shape;1001;p14"/>
            <p:cNvGrpSpPr/>
            <p:nvPr/>
          </p:nvGrpSpPr>
          <p:grpSpPr>
            <a:xfrm>
              <a:off x="8346273" y="1183592"/>
              <a:ext cx="568486" cy="388014"/>
              <a:chOff x="8346273" y="1183592"/>
              <a:chExt cx="568486" cy="388014"/>
            </a:xfrm>
          </p:grpSpPr>
          <p:sp>
            <p:nvSpPr>
              <p:cNvPr id="1051603"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04"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86" name="Google Shape;1004;p14"/>
            <p:cNvGrpSpPr/>
            <p:nvPr/>
          </p:nvGrpSpPr>
          <p:grpSpPr>
            <a:xfrm>
              <a:off x="8341543" y="606635"/>
              <a:ext cx="569676" cy="388014"/>
              <a:chOff x="8341543" y="606635"/>
              <a:chExt cx="569676" cy="388014"/>
            </a:xfrm>
          </p:grpSpPr>
          <p:sp>
            <p:nvSpPr>
              <p:cNvPr id="1051605"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06"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87" name="Google Shape;1007;p14"/>
            <p:cNvGrpSpPr/>
            <p:nvPr/>
          </p:nvGrpSpPr>
          <p:grpSpPr>
            <a:xfrm>
              <a:off x="8341543" y="2842933"/>
              <a:ext cx="569676" cy="380612"/>
              <a:chOff x="8341543" y="2282008"/>
              <a:chExt cx="569676" cy="380612"/>
            </a:xfrm>
          </p:grpSpPr>
          <p:sp>
            <p:nvSpPr>
              <p:cNvPr id="1051607"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08"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88" name="Google Shape;1010;p14"/>
            <p:cNvGrpSpPr/>
            <p:nvPr/>
          </p:nvGrpSpPr>
          <p:grpSpPr>
            <a:xfrm>
              <a:off x="8341543" y="3403858"/>
              <a:ext cx="569676" cy="380612"/>
              <a:chOff x="8341543" y="2282008"/>
              <a:chExt cx="569676" cy="380612"/>
            </a:xfrm>
          </p:grpSpPr>
          <p:sp>
            <p:nvSpPr>
              <p:cNvPr id="1051609"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0"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611"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2"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1613"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4"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5"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6"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7"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8"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19"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0"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1"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2"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3"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4"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5"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6"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7"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8"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29"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0"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1"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2"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3"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4"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5"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6"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7"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8"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39"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0"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1"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2"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3"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4"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5"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6"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7"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8"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49"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0"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1"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2"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3"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4"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5"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6"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7"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58" name="Google Shape;1765;p26"/>
          <p:cNvSpPr/>
          <p:nvPr userDrawn="1"/>
        </p:nvSpPr>
        <p:spPr>
          <a:xfrm rot="126755">
            <a:off x="3091462" y="1090110"/>
            <a:ext cx="5550035" cy="4730758"/>
          </a:xfrm>
          <a:prstGeom prst="rect"/>
          <a:solidFill>
            <a:srgbClr val="FFE285"/>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1659"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1660"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389" name="Google Shape;211;p3"/>
          <p:cNvGrpSpPr/>
          <p:nvPr userDrawn="1"/>
        </p:nvGrpSpPr>
        <p:grpSpPr>
          <a:xfrm>
            <a:off x="1030175" y="1581350"/>
            <a:ext cx="444275" cy="398525"/>
            <a:chOff x="2495125" y="2142250"/>
            <a:chExt cx="444275" cy="398525"/>
          </a:xfrm>
        </p:grpSpPr>
        <p:sp>
          <p:nvSpPr>
            <p:cNvPr id="1051661"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662"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90" name="Google Shape;214;p3"/>
          <p:cNvGrpSpPr/>
          <p:nvPr userDrawn="1"/>
        </p:nvGrpSpPr>
        <p:grpSpPr>
          <a:xfrm>
            <a:off x="10561107" y="5038641"/>
            <a:ext cx="291375" cy="281375"/>
            <a:chOff x="3243875" y="2372825"/>
            <a:chExt cx="291375" cy="281375"/>
          </a:xfrm>
        </p:grpSpPr>
        <p:sp>
          <p:nvSpPr>
            <p:cNvPr id="1051663"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64"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65"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66"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67"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68"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69"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1670"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71"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72"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91" name="Google Shape;225;p3"/>
          <p:cNvGrpSpPr/>
          <p:nvPr userDrawn="1"/>
        </p:nvGrpSpPr>
        <p:grpSpPr>
          <a:xfrm>
            <a:off x="10778557" y="714860"/>
            <a:ext cx="166675" cy="168575"/>
            <a:chOff x="4954425" y="2036375"/>
            <a:chExt cx="166675" cy="168575"/>
          </a:xfrm>
        </p:grpSpPr>
        <p:sp>
          <p:nvSpPr>
            <p:cNvPr id="1051673"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74"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675"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76"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92" name="Google Shape;230;p3"/>
          <p:cNvGrpSpPr/>
          <p:nvPr userDrawn="1"/>
        </p:nvGrpSpPr>
        <p:grpSpPr>
          <a:xfrm>
            <a:off x="1274794" y="5541495"/>
            <a:ext cx="166675" cy="168575"/>
            <a:chOff x="4954425" y="2036375"/>
            <a:chExt cx="166675" cy="168575"/>
          </a:xfrm>
        </p:grpSpPr>
        <p:sp>
          <p:nvSpPr>
            <p:cNvPr id="1051677"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78"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393" name="Google Shape;769;p31"/>
          <p:cNvGrpSpPr/>
          <p:nvPr userDrawn="1"/>
        </p:nvGrpSpPr>
        <p:grpSpPr>
          <a:xfrm>
            <a:off x="2548289" y="3588080"/>
            <a:ext cx="2599446" cy="2521829"/>
            <a:chOff x="5641385" y="2381306"/>
            <a:chExt cx="2599446" cy="2521829"/>
          </a:xfrm>
        </p:grpSpPr>
        <p:sp>
          <p:nvSpPr>
            <p:cNvPr id="1051679" name="Google Shape;770;p31"/>
            <p:cNvSpPr/>
            <p:nvPr/>
          </p:nvSpPr>
          <p:spPr>
            <a:xfrm>
              <a:off x="5715495" y="4459755"/>
              <a:ext cx="2364987" cy="361232"/>
            </a:xfrm>
            <a:custGeom>
              <a:avLst/>
              <a:ah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394" name="Google Shape;771;p31"/>
            <p:cNvGrpSpPr/>
            <p:nvPr/>
          </p:nvGrpSpPr>
          <p:grpSpPr>
            <a:xfrm flipH="1">
              <a:off x="6793275" y="3690844"/>
              <a:ext cx="1447557" cy="1002468"/>
              <a:chOff x="4799733" y="3457797"/>
              <a:chExt cx="2301388" cy="1593766"/>
            </a:xfrm>
          </p:grpSpPr>
          <p:sp>
            <p:nvSpPr>
              <p:cNvPr id="1051680" name="Google Shape;772;p31"/>
              <p:cNvSpPr/>
              <p:nvPr/>
            </p:nvSpPr>
            <p:spPr>
              <a:xfrm>
                <a:off x="5512937" y="4441437"/>
                <a:ext cx="134693" cy="122202"/>
              </a:xfrm>
              <a:custGeom>
                <a:avLst/>
                <a:ah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1" name="Google Shape;773;p31"/>
              <p:cNvSpPr/>
              <p:nvPr/>
            </p:nvSpPr>
            <p:spPr>
              <a:xfrm>
                <a:off x="5671673" y="4450943"/>
                <a:ext cx="91527" cy="79091"/>
              </a:xfrm>
              <a:custGeom>
                <a:avLst/>
                <a:ahLst/>
                <a:rect l="l" t="t" r="r" b="b"/>
                <a:pathLst>
                  <a:path w="1656" h="1431" extrusionOk="0">
                    <a:moveTo>
                      <a:pt x="1" y="1"/>
                    </a:moveTo>
                    <a:lnTo>
                      <a:pt x="1" y="1430"/>
                    </a:lnTo>
                    <a:lnTo>
                      <a:pt x="1655" y="1430"/>
                    </a:lnTo>
                    <a:lnTo>
                      <a:pt x="1655" y="1"/>
                    </a:lnTo>
                    <a:close/>
                  </a:path>
                </a:pathLst>
              </a:custGeom>
              <a:solidFill>
                <a:srgbClr val="F9CF7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2" name="Google Shape;774;p31"/>
              <p:cNvSpPr/>
              <p:nvPr/>
            </p:nvSpPr>
            <p:spPr>
              <a:xfrm>
                <a:off x="5670236" y="4448014"/>
                <a:ext cx="92246" cy="80528"/>
              </a:xfrm>
              <a:custGeom>
                <a:avLst/>
                <a:ah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3" name="Google Shape;775;p31"/>
              <p:cNvSpPr/>
              <p:nvPr/>
            </p:nvSpPr>
            <p:spPr>
              <a:xfrm>
                <a:off x="5668799" y="4448014"/>
                <a:ext cx="100260" cy="84895"/>
              </a:xfrm>
              <a:custGeom>
                <a:avLst/>
                <a:ah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4" name="Google Shape;776;p31"/>
              <p:cNvSpPr/>
              <p:nvPr/>
            </p:nvSpPr>
            <p:spPr>
              <a:xfrm>
                <a:off x="4799733" y="3864528"/>
                <a:ext cx="1237772" cy="1187034"/>
              </a:xfrm>
              <a:custGeom>
                <a:avLst/>
                <a:ah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5" name="Google Shape;777;p31"/>
              <p:cNvSpPr/>
              <p:nvPr/>
            </p:nvSpPr>
            <p:spPr>
              <a:xfrm>
                <a:off x="4845828" y="3874532"/>
                <a:ext cx="1027082" cy="1046648"/>
              </a:xfrm>
              <a:custGeom>
                <a:avLst/>
                <a:ah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6" name="Google Shape;778;p31"/>
              <p:cNvSpPr/>
              <p:nvPr/>
            </p:nvSpPr>
            <p:spPr>
              <a:xfrm>
                <a:off x="5818028" y="3941796"/>
                <a:ext cx="76107" cy="67374"/>
              </a:xfrm>
              <a:custGeom>
                <a:avLst/>
                <a:ah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7" name="Google Shape;779;p31"/>
              <p:cNvSpPr/>
              <p:nvPr/>
            </p:nvSpPr>
            <p:spPr>
              <a:xfrm>
                <a:off x="5647575" y="4112967"/>
                <a:ext cx="76107" cy="69585"/>
              </a:xfrm>
              <a:custGeom>
                <a:avLst/>
                <a:ah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8" name="Google Shape;780;p31"/>
              <p:cNvSpPr/>
              <p:nvPr/>
            </p:nvSpPr>
            <p:spPr>
              <a:xfrm>
                <a:off x="5775580" y="3984243"/>
                <a:ext cx="54883" cy="49080"/>
              </a:xfrm>
              <a:custGeom>
                <a:avLst/>
                <a:ah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89" name="Google Shape;781;p31"/>
              <p:cNvSpPr/>
              <p:nvPr/>
            </p:nvSpPr>
            <p:spPr>
              <a:xfrm>
                <a:off x="5736062" y="4024646"/>
                <a:ext cx="54938" cy="50351"/>
              </a:xfrm>
              <a:custGeom>
                <a:avLst/>
                <a:ah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0" name="Google Shape;782;p31"/>
              <p:cNvSpPr/>
              <p:nvPr/>
            </p:nvSpPr>
            <p:spPr>
              <a:xfrm>
                <a:off x="5695826" y="4066927"/>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1" name="Google Shape;783;p31"/>
              <p:cNvSpPr/>
              <p:nvPr/>
            </p:nvSpPr>
            <p:spPr>
              <a:xfrm>
                <a:off x="5604409" y="4158344"/>
                <a:ext cx="54883" cy="48361"/>
              </a:xfrm>
              <a:custGeom>
                <a:avLst/>
                <a:ah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2" name="Google Shape;784;p31"/>
              <p:cNvSpPr/>
              <p:nvPr/>
            </p:nvSpPr>
            <p:spPr>
              <a:xfrm>
                <a:off x="5564891" y="4198580"/>
                <a:ext cx="54938" cy="50517"/>
              </a:xfrm>
              <a:custGeom>
                <a:avLst/>
                <a:ah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3" name="Google Shape;785;p31"/>
              <p:cNvSpPr/>
              <p:nvPr/>
            </p:nvSpPr>
            <p:spPr>
              <a:xfrm>
                <a:off x="5525373" y="4240254"/>
                <a:ext cx="54938" cy="49080"/>
              </a:xfrm>
              <a:custGeom>
                <a:avLst/>
                <a:ah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4" name="Google Shape;786;p31"/>
              <p:cNvSpPr/>
              <p:nvPr/>
            </p:nvSpPr>
            <p:spPr>
              <a:xfrm>
                <a:off x="5433956" y="4331726"/>
                <a:ext cx="57868" cy="49080"/>
              </a:xfrm>
              <a:custGeom>
                <a:avLst/>
                <a:ah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5" name="Google Shape;787;p31"/>
              <p:cNvSpPr/>
              <p:nvPr/>
            </p:nvSpPr>
            <p:spPr>
              <a:xfrm>
                <a:off x="5394438" y="4372128"/>
                <a:ext cx="54938" cy="50351"/>
              </a:xfrm>
              <a:custGeom>
                <a:avLst/>
                <a:ah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6" name="Google Shape;788;p31"/>
              <p:cNvSpPr/>
              <p:nvPr/>
            </p:nvSpPr>
            <p:spPr>
              <a:xfrm>
                <a:off x="5354975" y="4414354"/>
                <a:ext cx="54883" cy="48361"/>
              </a:xfrm>
              <a:custGeom>
                <a:avLst/>
                <a:ah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7" name="Google Shape;789;p31"/>
              <p:cNvSpPr/>
              <p:nvPr/>
            </p:nvSpPr>
            <p:spPr>
              <a:xfrm>
                <a:off x="5266433" y="4505826"/>
                <a:ext cx="54938" cy="48306"/>
              </a:xfrm>
              <a:custGeom>
                <a:avLst/>
                <a:ah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8" name="Google Shape;790;p31"/>
              <p:cNvSpPr/>
              <p:nvPr/>
            </p:nvSpPr>
            <p:spPr>
              <a:xfrm>
                <a:off x="5223986" y="4546063"/>
                <a:ext cx="57868" cy="50517"/>
              </a:xfrm>
              <a:custGeom>
                <a:avLst/>
                <a:ah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699" name="Google Shape;791;p31"/>
              <p:cNvSpPr/>
              <p:nvPr/>
            </p:nvSpPr>
            <p:spPr>
              <a:xfrm>
                <a:off x="5183804" y="4587736"/>
                <a:ext cx="54883" cy="49080"/>
              </a:xfrm>
              <a:custGeom>
                <a:avLst/>
                <a:ah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0" name="Google Shape;792;p31"/>
              <p:cNvSpPr/>
              <p:nvPr/>
            </p:nvSpPr>
            <p:spPr>
              <a:xfrm>
                <a:off x="5095980" y="4679208"/>
                <a:ext cx="54938" cy="49024"/>
              </a:xfrm>
              <a:custGeom>
                <a:avLst/>
                <a:ah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1" name="Google Shape;793;p31"/>
              <p:cNvSpPr/>
              <p:nvPr/>
            </p:nvSpPr>
            <p:spPr>
              <a:xfrm>
                <a:off x="5055744" y="4719611"/>
                <a:ext cx="54938" cy="50351"/>
              </a:xfrm>
              <a:custGeom>
                <a:avLst/>
                <a:ah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2" name="Google Shape;794;p31"/>
              <p:cNvSpPr/>
              <p:nvPr/>
            </p:nvSpPr>
            <p:spPr>
              <a:xfrm>
                <a:off x="5013352" y="4761837"/>
                <a:ext cx="54883" cy="48361"/>
              </a:xfrm>
              <a:custGeom>
                <a:avLst/>
                <a:ah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3" name="Google Shape;795;p31"/>
              <p:cNvSpPr/>
              <p:nvPr/>
            </p:nvSpPr>
            <p:spPr>
              <a:xfrm>
                <a:off x="4924809" y="4853309"/>
                <a:ext cx="54938" cy="48306"/>
              </a:xfrm>
              <a:custGeom>
                <a:avLst/>
                <a:ah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4" name="Google Shape;796;p31"/>
              <p:cNvSpPr/>
              <p:nvPr/>
            </p:nvSpPr>
            <p:spPr>
              <a:xfrm>
                <a:off x="4885346" y="4893490"/>
                <a:ext cx="54883" cy="51291"/>
              </a:xfrm>
              <a:custGeom>
                <a:avLst/>
                <a:ah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5" name="Google Shape;797;p31"/>
              <p:cNvSpPr/>
              <p:nvPr/>
            </p:nvSpPr>
            <p:spPr>
              <a:xfrm>
                <a:off x="5480051" y="4287068"/>
                <a:ext cx="76107" cy="68645"/>
              </a:xfrm>
              <a:custGeom>
                <a:avLst/>
                <a:ah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6" name="Google Shape;798;p31"/>
              <p:cNvSpPr/>
              <p:nvPr/>
            </p:nvSpPr>
            <p:spPr>
              <a:xfrm>
                <a:off x="5308880" y="4459731"/>
                <a:ext cx="76107" cy="69530"/>
              </a:xfrm>
              <a:custGeom>
                <a:avLst/>
                <a:ah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7" name="Google Shape;799;p31"/>
              <p:cNvSpPr/>
              <p:nvPr/>
            </p:nvSpPr>
            <p:spPr>
              <a:xfrm>
                <a:off x="5138428" y="4631621"/>
                <a:ext cx="79036" cy="68811"/>
              </a:xfrm>
              <a:custGeom>
                <a:avLst/>
                <a:ah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8" name="Google Shape;800;p31"/>
              <p:cNvSpPr/>
              <p:nvPr/>
            </p:nvSpPr>
            <p:spPr>
              <a:xfrm>
                <a:off x="4970904" y="4805003"/>
                <a:ext cx="76107" cy="68811"/>
              </a:xfrm>
              <a:custGeom>
                <a:avLst/>
                <a:ah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09" name="Google Shape;801;p31"/>
              <p:cNvSpPr/>
              <p:nvPr/>
            </p:nvSpPr>
            <p:spPr>
              <a:xfrm>
                <a:off x="5818028" y="4746472"/>
                <a:ext cx="1121428" cy="305090"/>
              </a:xfrm>
              <a:custGeom>
                <a:avLst/>
                <a:ah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0" name="Google Shape;802;p31"/>
              <p:cNvSpPr/>
              <p:nvPr/>
            </p:nvSpPr>
            <p:spPr>
              <a:xfrm>
                <a:off x="5979692" y="4746472"/>
                <a:ext cx="1121428" cy="305090"/>
              </a:xfrm>
              <a:custGeom>
                <a:avLst/>
                <a:ah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1" name="Google Shape;803;p31"/>
              <p:cNvSpPr/>
              <p:nvPr/>
            </p:nvSpPr>
            <p:spPr>
              <a:xfrm>
                <a:off x="6052814" y="4807214"/>
                <a:ext cx="1011717" cy="182944"/>
              </a:xfrm>
              <a:custGeom>
                <a:avLst/>
                <a:ah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2" name="Google Shape;804;p31"/>
              <p:cNvSpPr/>
              <p:nvPr/>
            </p:nvSpPr>
            <p:spPr>
              <a:xfrm>
                <a:off x="6052814" y="4898630"/>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3" name="Google Shape;805;p31"/>
              <p:cNvSpPr/>
              <p:nvPr/>
            </p:nvSpPr>
            <p:spPr>
              <a:xfrm>
                <a:off x="5818028" y="4137120"/>
                <a:ext cx="1121428" cy="304372"/>
              </a:xfrm>
              <a:custGeom>
                <a:avLst/>
                <a:ah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4" name="Google Shape;806;p31"/>
              <p:cNvSpPr/>
              <p:nvPr/>
            </p:nvSpPr>
            <p:spPr>
              <a:xfrm>
                <a:off x="5979692" y="4137120"/>
                <a:ext cx="1121428" cy="304372"/>
              </a:xfrm>
              <a:custGeom>
                <a:avLst/>
                <a:ah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5" name="Google Shape;807;p31"/>
              <p:cNvSpPr/>
              <p:nvPr/>
            </p:nvSpPr>
            <p:spPr>
              <a:xfrm>
                <a:off x="6052814" y="4197862"/>
                <a:ext cx="1011717" cy="182944"/>
              </a:xfrm>
              <a:custGeom>
                <a:avLst/>
                <a:ah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6" name="Google Shape;808;p31"/>
              <p:cNvSpPr/>
              <p:nvPr/>
            </p:nvSpPr>
            <p:spPr>
              <a:xfrm>
                <a:off x="6052814" y="4289278"/>
                <a:ext cx="1011717" cy="91527"/>
              </a:xfrm>
              <a:custGeom>
                <a:avLst/>
                <a:ah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7" name="Google Shape;809;p31"/>
              <p:cNvSpPr/>
              <p:nvPr/>
            </p:nvSpPr>
            <p:spPr>
              <a:xfrm>
                <a:off x="5878714" y="4441437"/>
                <a:ext cx="1122202" cy="305090"/>
              </a:xfrm>
              <a:custGeom>
                <a:avLst/>
                <a:ah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8" name="Google Shape;810;p31"/>
              <p:cNvSpPr/>
              <p:nvPr/>
            </p:nvSpPr>
            <p:spPr>
              <a:xfrm>
                <a:off x="5723626" y="4441437"/>
                <a:ext cx="1121484" cy="305090"/>
              </a:xfrm>
              <a:custGeom>
                <a:avLst/>
                <a:ah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19" name="Google Shape;811;p31"/>
              <p:cNvSpPr/>
              <p:nvPr/>
            </p:nvSpPr>
            <p:spPr>
              <a:xfrm>
                <a:off x="5760215" y="4502897"/>
                <a:ext cx="1011717" cy="182944"/>
              </a:xfrm>
              <a:custGeom>
                <a:avLst/>
                <a:ah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0" name="Google Shape;812;p31"/>
              <p:cNvSpPr/>
              <p:nvPr/>
            </p:nvSpPr>
            <p:spPr>
              <a:xfrm>
                <a:off x="5760215" y="4594314"/>
                <a:ext cx="1011717" cy="91527"/>
              </a:xfrm>
              <a:custGeom>
                <a:avLst/>
                <a:ah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1" name="Google Shape;813;p31"/>
              <p:cNvSpPr/>
              <p:nvPr/>
            </p:nvSpPr>
            <p:spPr>
              <a:xfrm>
                <a:off x="5485910" y="4847726"/>
                <a:ext cx="200077" cy="203836"/>
              </a:xfrm>
              <a:custGeom>
                <a:avLst/>
                <a:ah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2" name="Google Shape;814;p31"/>
              <p:cNvSpPr/>
              <p:nvPr/>
            </p:nvSpPr>
            <p:spPr>
              <a:xfrm>
                <a:off x="5528302" y="4988168"/>
                <a:ext cx="64445" cy="63395"/>
              </a:xfrm>
              <a:custGeom>
                <a:avLst/>
                <a:ah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3" name="Google Shape;815;p31"/>
              <p:cNvSpPr/>
              <p:nvPr/>
            </p:nvSpPr>
            <p:spPr>
              <a:xfrm>
                <a:off x="5644646" y="4085222"/>
                <a:ext cx="228265" cy="152158"/>
              </a:xfrm>
              <a:custGeom>
                <a:avLst/>
                <a:ah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4" name="Google Shape;816;p31"/>
              <p:cNvSpPr/>
              <p:nvPr/>
            </p:nvSpPr>
            <p:spPr>
              <a:xfrm>
                <a:off x="5644646" y="4137120"/>
                <a:ext cx="215829" cy="100260"/>
              </a:xfrm>
              <a:custGeom>
                <a:avLst/>
                <a:ah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5" name="Google Shape;817;p31"/>
              <p:cNvSpPr/>
              <p:nvPr/>
            </p:nvSpPr>
            <p:spPr>
              <a:xfrm>
                <a:off x="5629280" y="4231521"/>
                <a:ext cx="209971" cy="688388"/>
              </a:xfrm>
              <a:custGeom>
                <a:avLst/>
                <a:ah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6" name="Google Shape;818;p31"/>
              <p:cNvSpPr/>
              <p:nvPr/>
            </p:nvSpPr>
            <p:spPr>
              <a:xfrm>
                <a:off x="5559032" y="4216156"/>
                <a:ext cx="222462" cy="685459"/>
              </a:xfrm>
              <a:custGeom>
                <a:avLst/>
                <a:ah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7" name="Google Shape;819;p31"/>
              <p:cNvSpPr/>
              <p:nvPr/>
            </p:nvSpPr>
            <p:spPr>
              <a:xfrm>
                <a:off x="5485910" y="4200791"/>
                <a:ext cx="225336" cy="673741"/>
              </a:xfrm>
              <a:custGeom>
                <a:avLst/>
                <a:ah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8" name="Google Shape;820;p31"/>
              <p:cNvSpPr/>
              <p:nvPr/>
            </p:nvSpPr>
            <p:spPr>
              <a:xfrm>
                <a:off x="5616845" y="4167132"/>
                <a:ext cx="240701" cy="161720"/>
              </a:xfrm>
              <a:custGeom>
                <a:avLst/>
                <a:ah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29" name="Google Shape;821;p31"/>
              <p:cNvSpPr/>
              <p:nvPr/>
            </p:nvSpPr>
            <p:spPr>
              <a:xfrm>
                <a:off x="5629280" y="4167132"/>
                <a:ext cx="228265" cy="106837"/>
              </a:xfrm>
              <a:custGeom>
                <a:avLst/>
                <a:ah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0" name="Google Shape;822;p31"/>
              <p:cNvSpPr/>
              <p:nvPr/>
            </p:nvSpPr>
            <p:spPr>
              <a:xfrm>
                <a:off x="5626351" y="4160499"/>
                <a:ext cx="243630" cy="80584"/>
              </a:xfrm>
              <a:custGeom>
                <a:avLst/>
                <a:ah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1" name="Google Shape;823;p31"/>
              <p:cNvSpPr/>
              <p:nvPr/>
            </p:nvSpPr>
            <p:spPr>
              <a:xfrm>
                <a:off x="5604409" y="4252690"/>
                <a:ext cx="244349" cy="79865"/>
              </a:xfrm>
              <a:custGeom>
                <a:avLst/>
                <a:ah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2" name="Google Shape;824;p31"/>
              <p:cNvSpPr/>
              <p:nvPr/>
            </p:nvSpPr>
            <p:spPr>
              <a:xfrm>
                <a:off x="6376144" y="3457797"/>
                <a:ext cx="158072" cy="233903"/>
              </a:xfrm>
              <a:custGeom>
                <a:avLst/>
                <a:ah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3" name="Google Shape;825;p31"/>
              <p:cNvSpPr/>
              <p:nvPr/>
            </p:nvSpPr>
            <p:spPr>
              <a:xfrm>
                <a:off x="6180820" y="3609734"/>
                <a:ext cx="527497" cy="527442"/>
              </a:xfrm>
              <a:custGeom>
                <a:avLst/>
                <a:ah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4" name="Google Shape;826;p31"/>
              <p:cNvSpPr/>
              <p:nvPr/>
            </p:nvSpPr>
            <p:spPr>
              <a:xfrm>
                <a:off x="6241562" y="3659421"/>
                <a:ext cx="207815" cy="145692"/>
              </a:xfrm>
              <a:custGeom>
                <a:avLst/>
                <a:ah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5" name="Google Shape;827;p31"/>
              <p:cNvSpPr/>
              <p:nvPr/>
            </p:nvSpPr>
            <p:spPr>
              <a:xfrm>
                <a:off x="6189608" y="3719445"/>
                <a:ext cx="518709" cy="417731"/>
              </a:xfrm>
              <a:custGeom>
                <a:avLst/>
                <a:ah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736" name="Google Shape;828;p31"/>
            <p:cNvSpPr/>
            <p:nvPr/>
          </p:nvSpPr>
          <p:spPr>
            <a:xfrm>
              <a:off x="5641385" y="4715193"/>
              <a:ext cx="204624" cy="152288"/>
            </a:xfrm>
            <a:custGeom>
              <a:avLst/>
              <a:ah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7" name="Google Shape;829;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8" name="Google Shape;830;p31"/>
            <p:cNvSpPr/>
            <p:nvPr/>
          </p:nvSpPr>
          <p:spPr>
            <a:xfrm>
              <a:off x="5767676" y="4250752"/>
              <a:ext cx="622196" cy="512492"/>
            </a:xfrm>
            <a:custGeom>
              <a:avLst/>
              <a:ah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39" name="Google Shape;831;p31"/>
            <p:cNvSpPr/>
            <p:nvPr/>
          </p:nvSpPr>
          <p:spPr>
            <a:xfrm>
              <a:off x="5802121" y="4428136"/>
              <a:ext cx="435338" cy="335107"/>
            </a:xfrm>
            <a:custGeom>
              <a:avLst/>
              <a:ah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0" name="Google Shape;832;p31"/>
            <p:cNvSpPr/>
            <p:nvPr/>
          </p:nvSpPr>
          <p:spPr>
            <a:xfrm>
              <a:off x="5993172" y="3849238"/>
              <a:ext cx="435338" cy="325727"/>
            </a:xfrm>
            <a:custGeom>
              <a:avLst/>
              <a:ah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1" name="Google Shape;833;p31"/>
            <p:cNvSpPr/>
            <p:nvPr/>
          </p:nvSpPr>
          <p:spPr>
            <a:xfrm>
              <a:off x="6106945" y="3870700"/>
              <a:ext cx="178533" cy="304824"/>
            </a:xfrm>
            <a:custGeom>
              <a:avLst/>
              <a:ah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2" name="Google Shape;834;p31"/>
            <p:cNvSpPr/>
            <p:nvPr/>
          </p:nvSpPr>
          <p:spPr>
            <a:xfrm>
              <a:off x="6175836" y="3779880"/>
              <a:ext cx="439532" cy="506031"/>
            </a:xfrm>
            <a:custGeom>
              <a:avLst/>
              <a:ah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3" name="Google Shape;835;p31"/>
            <p:cNvSpPr/>
            <p:nvPr/>
          </p:nvSpPr>
          <p:spPr>
            <a:xfrm>
              <a:off x="6446215" y="3823706"/>
              <a:ext cx="169153" cy="460404"/>
            </a:xfrm>
            <a:custGeom>
              <a:avLst/>
              <a:ah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4" name="Google Shape;836;p31"/>
            <p:cNvSpPr/>
            <p:nvPr/>
          </p:nvSpPr>
          <p:spPr>
            <a:xfrm>
              <a:off x="6123655" y="4195040"/>
              <a:ext cx="501093" cy="361229"/>
            </a:xfrm>
            <a:custGeom>
              <a:avLst/>
              <a:ah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5" name="Google Shape;837;p31"/>
            <p:cNvSpPr/>
            <p:nvPr/>
          </p:nvSpPr>
          <p:spPr>
            <a:xfrm>
              <a:off x="6319893" y="3623306"/>
              <a:ext cx="143063" cy="253078"/>
            </a:xfrm>
            <a:custGeom>
              <a:avLst/>
              <a:ah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6" name="Google Shape;838;p31"/>
            <p:cNvSpPr/>
            <p:nvPr/>
          </p:nvSpPr>
          <p:spPr>
            <a:xfrm>
              <a:off x="5802125" y="4764263"/>
              <a:ext cx="234920" cy="138872"/>
            </a:xfrm>
            <a:custGeom>
              <a:avLst/>
              <a:ah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7" name="Google Shape;839;p31"/>
            <p:cNvSpPr/>
            <p:nvPr/>
          </p:nvSpPr>
          <p:spPr>
            <a:xfrm>
              <a:off x="5950371" y="4370395"/>
              <a:ext cx="674377" cy="457578"/>
            </a:xfrm>
            <a:custGeom>
              <a:avLst/>
              <a:ah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8" name="Google Shape;840;p31"/>
            <p:cNvSpPr/>
            <p:nvPr/>
          </p:nvSpPr>
          <p:spPr>
            <a:xfrm>
              <a:off x="6428479" y="4371762"/>
              <a:ext cx="196269" cy="273515"/>
            </a:xfrm>
            <a:custGeom>
              <a:avLst/>
              <a:ah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49" name="Google Shape;841;p31"/>
            <p:cNvSpPr/>
            <p:nvPr/>
          </p:nvSpPr>
          <p:spPr>
            <a:xfrm>
              <a:off x="6476498" y="3874086"/>
              <a:ext cx="226552" cy="540508"/>
            </a:xfrm>
            <a:custGeom>
              <a:avLst/>
              <a:ah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0" name="Google Shape;842;p31"/>
            <p:cNvSpPr/>
            <p:nvPr/>
          </p:nvSpPr>
          <p:spPr>
            <a:xfrm>
              <a:off x="6645590" y="4402045"/>
              <a:ext cx="148281" cy="95013"/>
            </a:xfrm>
            <a:custGeom>
              <a:avLst/>
              <a:ah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1" name="Google Shape;843;p31"/>
            <p:cNvSpPr/>
            <p:nvPr/>
          </p:nvSpPr>
          <p:spPr>
            <a:xfrm>
              <a:off x="6454570" y="3753790"/>
              <a:ext cx="4193" cy="26122"/>
            </a:xfrm>
            <a:custGeom>
              <a:avLst/>
              <a:ah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2" name="Google Shape;844;p31"/>
            <p:cNvSpPr/>
            <p:nvPr/>
          </p:nvSpPr>
          <p:spPr>
            <a:xfrm>
              <a:off x="6458732" y="3779880"/>
              <a:ext cx="31" cy="31"/>
            </a:xfrm>
            <a:custGeom>
              <a:avLst/>
              <a:ahLst/>
              <a:rect l="l" t="t" r="r" b="b"/>
              <a:pathLst>
                <a:path w="1" h="1" extrusionOk="0">
                  <a:moveTo>
                    <a:pt x="1" y="0"/>
                  </a:moveTo>
                  <a:lnTo>
                    <a:pt x="1" y="0"/>
                  </a:lnTo>
                  <a:lnTo>
                    <a:pt x="1" y="0"/>
                  </a:lnTo>
                  <a:close/>
                </a:path>
              </a:pathLst>
            </a:custGeom>
            <a:solidFill>
              <a:srgbClr val="CBAA7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3" name="Google Shape;845;p31"/>
            <p:cNvSpPr/>
            <p:nvPr/>
          </p:nvSpPr>
          <p:spPr>
            <a:xfrm>
              <a:off x="6328248" y="3762114"/>
              <a:ext cx="4224" cy="21959"/>
            </a:xfrm>
            <a:custGeom>
              <a:avLst/>
              <a:ahLst/>
              <a:rect l="l" t="t" r="r" b="b"/>
              <a:pathLst>
                <a:path w="136" h="707" extrusionOk="0">
                  <a:moveTo>
                    <a:pt x="1" y="1"/>
                  </a:moveTo>
                  <a:lnTo>
                    <a:pt x="135" y="707"/>
                  </a:lnTo>
                  <a:lnTo>
                    <a:pt x="135" y="707"/>
                  </a:lnTo>
                  <a:lnTo>
                    <a:pt x="1" y="1"/>
                  </a:ln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4" name="Google Shape;846;p31"/>
            <p:cNvSpPr/>
            <p:nvPr/>
          </p:nvSpPr>
          <p:spPr>
            <a:xfrm>
              <a:off x="6328248" y="3753790"/>
              <a:ext cx="130515" cy="56374"/>
            </a:xfrm>
            <a:custGeom>
              <a:avLst/>
              <a:ah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5" name="Google Shape;847;p31"/>
            <p:cNvSpPr/>
            <p:nvPr/>
          </p:nvSpPr>
          <p:spPr>
            <a:xfrm>
              <a:off x="5797959" y="2518871"/>
              <a:ext cx="1226595" cy="1243460"/>
            </a:xfrm>
            <a:custGeom>
              <a:avLst/>
              <a:ah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6" name="Google Shape;848;p31"/>
            <p:cNvSpPr/>
            <p:nvPr/>
          </p:nvSpPr>
          <p:spPr>
            <a:xfrm>
              <a:off x="5854333" y="3348735"/>
              <a:ext cx="1026164" cy="330945"/>
            </a:xfrm>
            <a:custGeom>
              <a:avLst/>
              <a:ah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7" name="Google Shape;849;p31"/>
            <p:cNvSpPr/>
            <p:nvPr/>
          </p:nvSpPr>
          <p:spPr>
            <a:xfrm>
              <a:off x="5854333" y="3127432"/>
              <a:ext cx="1122202" cy="552249"/>
            </a:xfrm>
            <a:custGeom>
              <a:avLst/>
              <a:ah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8" name="Google Shape;850;p31"/>
            <p:cNvSpPr/>
            <p:nvPr/>
          </p:nvSpPr>
          <p:spPr>
            <a:xfrm>
              <a:off x="5641385" y="2381306"/>
              <a:ext cx="1491724" cy="1007776"/>
            </a:xfrm>
            <a:custGeom>
              <a:avLst/>
              <a:ah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59" name="Google Shape;851;p31"/>
            <p:cNvSpPr/>
            <p:nvPr/>
          </p:nvSpPr>
          <p:spPr>
            <a:xfrm>
              <a:off x="5715495" y="3061677"/>
              <a:ext cx="8386" cy="5249"/>
            </a:xfrm>
            <a:custGeom>
              <a:avLst/>
              <a:ah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0" name="Google Shape;852;p31"/>
            <p:cNvSpPr/>
            <p:nvPr/>
          </p:nvSpPr>
          <p:spPr>
            <a:xfrm>
              <a:off x="6324086" y="3197379"/>
              <a:ext cx="96069" cy="52243"/>
            </a:xfrm>
            <a:custGeom>
              <a:avLst/>
              <a:ah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1" name="Google Shape;853;p31"/>
            <p:cNvSpPr/>
            <p:nvPr/>
          </p:nvSpPr>
          <p:spPr>
            <a:xfrm>
              <a:off x="6420124" y="3127432"/>
              <a:ext cx="221334" cy="78334"/>
            </a:xfrm>
            <a:custGeom>
              <a:avLst/>
              <a:ah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2" name="Google Shape;854;p31"/>
            <p:cNvSpPr/>
            <p:nvPr/>
          </p:nvSpPr>
          <p:spPr>
            <a:xfrm>
              <a:off x="6119462" y="3187999"/>
              <a:ext cx="126353" cy="61623"/>
            </a:xfrm>
            <a:custGeom>
              <a:avLst/>
              <a:ah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3" name="Google Shape;855;p31"/>
            <p:cNvSpPr/>
            <p:nvPr/>
          </p:nvSpPr>
          <p:spPr>
            <a:xfrm>
              <a:off x="5854333" y="3344573"/>
              <a:ext cx="31" cy="4193"/>
            </a:xfrm>
            <a:custGeom>
              <a:avLst/>
              <a:ahLst/>
              <a:rect l="l" t="t" r="r" b="b"/>
              <a:pathLst>
                <a:path w="1" h="135" extrusionOk="0">
                  <a:moveTo>
                    <a:pt x="0" y="0"/>
                  </a:moveTo>
                  <a:lnTo>
                    <a:pt x="0" y="0"/>
                  </a:lnTo>
                  <a:lnTo>
                    <a:pt x="0" y="135"/>
                  </a:lnTo>
                  <a:lnTo>
                    <a:pt x="0" y="135"/>
                  </a:lnTo>
                  <a:close/>
                </a:path>
              </a:pathLst>
            </a:custGeom>
            <a:solidFill>
              <a:srgbClr val="A9928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4" name="Google Shape;856;p31"/>
            <p:cNvSpPr/>
            <p:nvPr/>
          </p:nvSpPr>
          <p:spPr>
            <a:xfrm>
              <a:off x="5854333" y="3276272"/>
              <a:ext cx="43639" cy="72494"/>
            </a:xfrm>
            <a:custGeom>
              <a:avLst/>
              <a:ah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5" name="Google Shape;857;p31"/>
            <p:cNvSpPr/>
            <p:nvPr/>
          </p:nvSpPr>
          <p:spPr>
            <a:xfrm>
              <a:off x="5659120" y="3179644"/>
              <a:ext cx="1465664" cy="208817"/>
            </a:xfrm>
            <a:custGeom>
              <a:avLst/>
              <a:ah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6" name="Google Shape;858;p31"/>
            <p:cNvSpPr/>
            <p:nvPr/>
          </p:nvSpPr>
          <p:spPr>
            <a:xfrm>
              <a:off x="6968149" y="3384237"/>
              <a:ext cx="31" cy="31"/>
            </a:xfrm>
            <a:custGeom>
              <a:avLst/>
              <a:ahLst/>
              <a:rect l="l" t="t" r="r" b="b"/>
              <a:pathLst>
                <a:path w="1" h="1" extrusionOk="0">
                  <a:moveTo>
                    <a:pt x="1" y="1"/>
                  </a:moveTo>
                  <a:lnTo>
                    <a:pt x="1" y="1"/>
                  </a:lnTo>
                  <a:lnTo>
                    <a:pt x="1" y="1"/>
                  </a:lnTo>
                  <a:lnTo>
                    <a:pt x="1" y="1"/>
                  </a:lnTo>
                  <a:close/>
                </a:path>
              </a:pathLst>
            </a:custGeom>
            <a:solidFill>
              <a:srgbClr val="865F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7" name="Google Shape;859;p31"/>
            <p:cNvSpPr/>
            <p:nvPr/>
          </p:nvSpPr>
          <p:spPr>
            <a:xfrm>
              <a:off x="6880497" y="3314289"/>
              <a:ext cx="87683" cy="69978"/>
            </a:xfrm>
            <a:custGeom>
              <a:avLst/>
              <a:ah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8" name="Google Shape;860;p31"/>
            <p:cNvSpPr/>
            <p:nvPr/>
          </p:nvSpPr>
          <p:spPr>
            <a:xfrm>
              <a:off x="5659120" y="2836212"/>
              <a:ext cx="1465664" cy="552249"/>
            </a:xfrm>
            <a:custGeom>
              <a:avLst/>
              <a:ah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69" name="Google Shape;861;p31"/>
            <p:cNvSpPr/>
            <p:nvPr/>
          </p:nvSpPr>
          <p:spPr>
            <a:xfrm>
              <a:off x="6133036" y="3492792"/>
              <a:ext cx="178533" cy="122190"/>
            </a:xfrm>
            <a:custGeom>
              <a:avLst/>
              <a:ah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0" name="Google Shape;862;p31"/>
            <p:cNvSpPr/>
            <p:nvPr/>
          </p:nvSpPr>
          <p:spPr>
            <a:xfrm>
              <a:off x="6337660" y="3256735"/>
              <a:ext cx="234908" cy="209376"/>
            </a:xfrm>
            <a:custGeom>
              <a:avLst/>
              <a:ah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1" name="Google Shape;863;p31"/>
            <p:cNvSpPr/>
            <p:nvPr/>
          </p:nvSpPr>
          <p:spPr>
            <a:xfrm>
              <a:off x="6384622" y="3440611"/>
              <a:ext cx="266216" cy="134677"/>
            </a:xfrm>
            <a:custGeom>
              <a:avLst/>
              <a:ah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2" name="Google Shape;864;p31"/>
            <p:cNvSpPr/>
            <p:nvPr/>
          </p:nvSpPr>
          <p:spPr>
            <a:xfrm>
              <a:off x="5893997" y="3288416"/>
              <a:ext cx="217172" cy="192914"/>
            </a:xfrm>
            <a:custGeom>
              <a:avLst/>
              <a:ah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3" name="Google Shape;865;p31"/>
            <p:cNvSpPr/>
            <p:nvPr/>
          </p:nvSpPr>
          <p:spPr>
            <a:xfrm>
              <a:off x="5880424" y="3458346"/>
              <a:ext cx="182727" cy="121569"/>
            </a:xfrm>
            <a:custGeom>
              <a:avLst/>
              <a:ah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4" name="Google Shape;866;p31"/>
            <p:cNvSpPr/>
            <p:nvPr/>
          </p:nvSpPr>
          <p:spPr>
            <a:xfrm>
              <a:off x="5858495" y="3818488"/>
              <a:ext cx="248481" cy="358775"/>
            </a:xfrm>
            <a:custGeom>
              <a:avLst/>
              <a:ah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5" name="Google Shape;867;p31"/>
            <p:cNvSpPr/>
            <p:nvPr/>
          </p:nvSpPr>
          <p:spPr>
            <a:xfrm>
              <a:off x="5858495" y="3818488"/>
              <a:ext cx="248481" cy="357036"/>
            </a:xfrm>
            <a:custGeom>
              <a:avLst/>
              <a:ah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6" name="Google Shape;868;p31"/>
            <p:cNvSpPr/>
            <p:nvPr/>
          </p:nvSpPr>
          <p:spPr>
            <a:xfrm>
              <a:off x="6106945" y="3980311"/>
              <a:ext cx="31" cy="138870"/>
            </a:xfrm>
            <a:custGeom>
              <a:avLst/>
              <a:ahLst/>
              <a:rect l="l" t="t" r="r" b="b"/>
              <a:pathLst>
                <a:path w="1" h="4471" extrusionOk="0">
                  <a:moveTo>
                    <a:pt x="1" y="0"/>
                  </a:moveTo>
                  <a:lnTo>
                    <a:pt x="1" y="4470"/>
                  </a:lnTo>
                  <a:lnTo>
                    <a:pt x="1" y="4470"/>
                  </a:lnTo>
                  <a:close/>
                </a:path>
              </a:pathLst>
            </a:custGeom>
            <a:solidFill>
              <a:srgbClr val="DB9F5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7" name="Google Shape;869;p31"/>
            <p:cNvSpPr/>
            <p:nvPr/>
          </p:nvSpPr>
          <p:spPr>
            <a:xfrm>
              <a:off x="6080855" y="3827899"/>
              <a:ext cx="26122" cy="12548"/>
            </a:xfrm>
            <a:custGeom>
              <a:avLst/>
              <a:ah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8" name="Google Shape;870;p31"/>
            <p:cNvSpPr/>
            <p:nvPr/>
          </p:nvSpPr>
          <p:spPr>
            <a:xfrm>
              <a:off x="5858495" y="3827899"/>
              <a:ext cx="248481" cy="347625"/>
            </a:xfrm>
            <a:custGeom>
              <a:avLst/>
              <a:ah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79" name="Google Shape;871;p31"/>
            <p:cNvSpPr/>
            <p:nvPr/>
          </p:nvSpPr>
          <p:spPr>
            <a:xfrm>
              <a:off x="5858495" y="3784042"/>
              <a:ext cx="248481" cy="69978"/>
            </a:xfrm>
            <a:custGeom>
              <a:avLst/>
              <a:ah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0" name="Google Shape;872;p31"/>
            <p:cNvSpPr/>
            <p:nvPr/>
          </p:nvSpPr>
          <p:spPr>
            <a:xfrm>
              <a:off x="5872069" y="3797616"/>
              <a:ext cx="221334" cy="42832"/>
            </a:xfrm>
            <a:custGeom>
              <a:avLst/>
              <a:ah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1" name="Google Shape;873;p31"/>
            <p:cNvSpPr/>
            <p:nvPr/>
          </p:nvSpPr>
          <p:spPr>
            <a:xfrm>
              <a:off x="5888779" y="3814326"/>
              <a:ext cx="187914" cy="39695"/>
            </a:xfrm>
            <a:custGeom>
              <a:avLst/>
              <a:ah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2" name="Google Shape;874;p31"/>
            <p:cNvSpPr/>
            <p:nvPr/>
          </p:nvSpPr>
          <p:spPr>
            <a:xfrm>
              <a:off x="5737423" y="3468130"/>
              <a:ext cx="217141" cy="311781"/>
            </a:xfrm>
            <a:custGeom>
              <a:avLst/>
              <a:ah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3" name="Google Shape;875;p31"/>
            <p:cNvSpPr/>
            <p:nvPr/>
          </p:nvSpPr>
          <p:spPr>
            <a:xfrm>
              <a:off x="5771869" y="3709933"/>
              <a:ext cx="143032" cy="43888"/>
            </a:xfrm>
            <a:custGeom>
              <a:avLst/>
              <a:ah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4" name="Google Shape;876;p31"/>
            <p:cNvSpPr/>
            <p:nvPr/>
          </p:nvSpPr>
          <p:spPr>
            <a:xfrm>
              <a:off x="5749940" y="3583612"/>
              <a:ext cx="191051" cy="196300"/>
            </a:xfrm>
            <a:custGeom>
              <a:avLst/>
              <a:ah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5" name="Google Shape;877;p31"/>
            <p:cNvSpPr/>
            <p:nvPr/>
          </p:nvSpPr>
          <p:spPr>
            <a:xfrm>
              <a:off x="5984817" y="3614951"/>
              <a:ext cx="91876" cy="199406"/>
            </a:xfrm>
            <a:custGeom>
              <a:avLst/>
              <a:ah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6" name="Google Shape;878;p31"/>
            <p:cNvSpPr/>
            <p:nvPr/>
          </p:nvSpPr>
          <p:spPr>
            <a:xfrm>
              <a:off x="5984817" y="3645204"/>
              <a:ext cx="74140" cy="169153"/>
            </a:xfrm>
            <a:custGeom>
              <a:avLst/>
              <a:ah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7" name="Google Shape;879;p31"/>
            <p:cNvSpPr/>
            <p:nvPr/>
          </p:nvSpPr>
          <p:spPr>
            <a:xfrm>
              <a:off x="5972300" y="3370663"/>
              <a:ext cx="73084" cy="78334"/>
            </a:xfrm>
            <a:custGeom>
              <a:avLst/>
              <a:ah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8" name="Google Shape;880;p31"/>
            <p:cNvSpPr/>
            <p:nvPr/>
          </p:nvSpPr>
          <p:spPr>
            <a:xfrm>
              <a:off x="6398196" y="3353953"/>
              <a:ext cx="74140" cy="73115"/>
            </a:xfrm>
            <a:custGeom>
              <a:avLst/>
              <a:ah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1789" name="Google Shape;881;p31"/>
            <p:cNvSpPr/>
            <p:nvPr/>
          </p:nvSpPr>
          <p:spPr>
            <a:xfrm>
              <a:off x="5949809" y="4373187"/>
              <a:ext cx="674377" cy="457578"/>
            </a:xfrm>
            <a:custGeom>
              <a:avLst/>
              <a:ah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1790" name="TextBox 235"/>
          <p:cNvSpPr txBox="1"/>
          <p:nvPr userDrawn="1"/>
        </p:nvSpPr>
        <p:spPr>
          <a:xfrm>
            <a:off x="4334110" y="1572168"/>
            <a:ext cx="3725448" cy="3631763"/>
          </a:xfrm>
          <a:prstGeom prst="rect"/>
          <a:noFill/>
        </p:spPr>
        <p:txBody>
          <a:bodyPr rtlCol="0" wrap="square">
            <a:spAutoFit/>
          </a:bodyPr>
          <a:p>
            <a:pPr algn="ctr"/>
            <a:r>
              <a:rPr dirty="0" sz="11500" lang="vi-VN">
                <a:solidFill>
                  <a:schemeClr val="accent6">
                    <a:lumMod val="50000"/>
                  </a:schemeClr>
                </a:solidFill>
                <a:latin typeface="+mj-lt"/>
              </a:rPr>
              <a:t>KHÁM PHÁ</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389"/>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1675"/>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392"/>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391"/>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1676"/>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390"/>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1659"/>
                                        </p:tgtEl>
                                        <p:attrNameLst>
                                          <p:attrName>style.visibility</p:attrName>
                                        </p:attrNameLst>
                                      </p:cBhvr>
                                      <p:to>
                                        <p:strVal val="visible"/>
                                      </p:to>
                                    </p:set>
                                    <p:animEffect transition="in" filter="barn(inVertical)">
                                      <p:cBhvr>
                                        <p:cTn dur="500" id="19"/>
                                        <p:tgtEl>
                                          <p:spTgt spid="1051659"/>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1660"/>
                                        </p:tgtEl>
                                        <p:attrNameLst>
                                          <p:attrName>style.visibility</p:attrName>
                                        </p:attrNameLst>
                                      </p:cBhvr>
                                      <p:to>
                                        <p:strVal val="visible"/>
                                      </p:to>
                                    </p:set>
                                    <p:animEffect transition="in" filter="barn(inVertical)">
                                      <p:cBhvr>
                                        <p:cTn dur="500" id="22"/>
                                        <p:tgtEl>
                                          <p:spTgt spid="1051660"/>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1658"/>
                                        </p:tgtEl>
                                        <p:attrNameLst>
                                          <p:attrName>style.visibility</p:attrName>
                                        </p:attrNameLst>
                                      </p:cBhvr>
                                      <p:to>
                                        <p:strVal val="visible"/>
                                      </p:to>
                                    </p:set>
                                    <p:animEffect transition="in" filter="fade">
                                      <p:cBhvr>
                                        <p:cTn dur="500" id="26"/>
                                        <p:tgtEl>
                                          <p:spTgt spid="1051658"/>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393"/>
                                        </p:tgtEl>
                                        <p:attrNameLst>
                                          <p:attrName>style.visibility</p:attrName>
                                        </p:attrNameLst>
                                      </p:cBhvr>
                                      <p:to>
                                        <p:strVal val="visible"/>
                                      </p:to>
                                    </p:set>
                                    <p:anim calcmode="lin" valueType="num">
                                      <p:cBhvr>
                                        <p:cTn dur="1000" fill="hold" id="30"/>
                                        <p:tgtEl>
                                          <p:spTgt spid="393"/>
                                        </p:tgtEl>
                                        <p:attrNameLst>
                                          <p:attrName>ppt_w</p:attrName>
                                        </p:attrNameLst>
                                      </p:cBhvr>
                                      <p:tavLst>
                                        <p:tav tm="0">
                                          <p:val>
                                            <p:fltVal val="0.0"/>
                                          </p:val>
                                        </p:tav>
                                        <p:tav tm="100000">
                                          <p:val>
                                            <p:strVal val="#ppt_w"/>
                                          </p:val>
                                        </p:tav>
                                      </p:tavLst>
                                    </p:anim>
                                    <p:anim calcmode="lin" valueType="num">
                                      <p:cBhvr>
                                        <p:cTn dur="1000" fill="hold" id="31"/>
                                        <p:tgtEl>
                                          <p:spTgt spid="393"/>
                                        </p:tgtEl>
                                        <p:attrNameLst>
                                          <p:attrName>ppt_h</p:attrName>
                                        </p:attrNameLst>
                                      </p:cBhvr>
                                      <p:tavLst>
                                        <p:tav tm="0">
                                          <p:val>
                                            <p:fltVal val="0.0"/>
                                          </p:val>
                                        </p:tav>
                                        <p:tav tm="100000">
                                          <p:val>
                                            <p:strVal val="#ppt_h"/>
                                          </p:val>
                                        </p:tav>
                                      </p:tavLst>
                                    </p:anim>
                                    <p:anim calcmode="lin" valueType="num">
                                      <p:cBhvr>
                                        <p:cTn dur="1000" fill="hold" id="32"/>
                                        <p:tgtEl>
                                          <p:spTgt spid="393"/>
                                        </p:tgtEl>
                                        <p:attrNameLst>
                                          <p:attrName>style.rotation</p:attrName>
                                        </p:attrNameLst>
                                      </p:cBhvr>
                                      <p:tavLst>
                                        <p:tav tm="0">
                                          <p:val>
                                            <p:fltVal val="90.0"/>
                                          </p:val>
                                        </p:tav>
                                        <p:tav tm="100000">
                                          <p:val>
                                            <p:fltVal val="0.0"/>
                                          </p:val>
                                        </p:tav>
                                      </p:tavLst>
                                    </p:anim>
                                    <p:animEffect transition="in" filter="fade">
                                      <p:cBhvr>
                                        <p:cTn dur="1000" id="33"/>
                                        <p:tgtEl>
                                          <p:spTgt spid="393"/>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1790"/>
                                        </p:tgtEl>
                                        <p:attrNameLst>
                                          <p:attrName>style.visibility</p:attrName>
                                        </p:attrNameLst>
                                      </p:cBhvr>
                                      <p:to>
                                        <p:strVal val="visible"/>
                                      </p:to>
                                    </p:set>
                                    <p:animEffect transition="in" filter="randombar(horizontal)">
                                      <p:cBhvr>
                                        <p:cTn dur="500" id="37"/>
                                        <p:tgtEl>
                                          <p:spTgt spid="1051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8" grpId="0" animBg="1"/>
      <p:bldP spid="1051659" grpId="0" animBg="1"/>
      <p:bldP spid="1051660" grpId="0" animBg="1"/>
      <p:bldP spid="1051675" grpId="0" animBg="1"/>
      <p:bldP spid="1051676" grpId="0" animBg="1"/>
      <p:bldP spid="105179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456" name=""/>
        <p:cNvGrpSpPr/>
        <p:nvPr/>
      </p:nvGrpSpPr>
      <p:grpSpPr>
        <a:xfrm>
          <a:off x="0" y="0"/>
          <a:ext cx="0" cy="0"/>
          <a:chOff x="0" y="0"/>
          <a:chExt cx="0" cy="0"/>
        </a:xfrm>
      </p:grpSpPr>
      <p:grpSp>
        <p:nvGrpSpPr>
          <p:cNvPr id="457" name="Google Shape;992;p14"/>
          <p:cNvGrpSpPr/>
          <p:nvPr userDrawn="1"/>
        </p:nvGrpSpPr>
        <p:grpSpPr>
          <a:xfrm>
            <a:off x="395894" y="219519"/>
            <a:ext cx="11613234" cy="6240131"/>
            <a:chOff x="395894" y="219519"/>
            <a:chExt cx="8518865" cy="4788281"/>
          </a:xfrm>
        </p:grpSpPr>
        <p:sp>
          <p:nvSpPr>
            <p:cNvPr id="1052462"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58" name="Google Shape;994;p14"/>
            <p:cNvGrpSpPr/>
            <p:nvPr/>
          </p:nvGrpSpPr>
          <p:grpSpPr>
            <a:xfrm>
              <a:off x="8341543" y="2282008"/>
              <a:ext cx="569676" cy="380612"/>
              <a:chOff x="8341543" y="2282008"/>
              <a:chExt cx="569676" cy="380612"/>
            </a:xfrm>
          </p:grpSpPr>
          <p:sp>
            <p:nvSpPr>
              <p:cNvPr id="1052463"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64"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465"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59" name="Google Shape;998;p14"/>
            <p:cNvGrpSpPr/>
            <p:nvPr/>
          </p:nvGrpSpPr>
          <p:grpSpPr>
            <a:xfrm>
              <a:off x="8341543" y="1721094"/>
              <a:ext cx="569676" cy="380612"/>
              <a:chOff x="8341543" y="1721094"/>
              <a:chExt cx="569676" cy="380612"/>
            </a:xfrm>
          </p:grpSpPr>
          <p:sp>
            <p:nvSpPr>
              <p:cNvPr id="1052466"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67"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0" name="Google Shape;1001;p14"/>
            <p:cNvGrpSpPr/>
            <p:nvPr/>
          </p:nvGrpSpPr>
          <p:grpSpPr>
            <a:xfrm>
              <a:off x="8346273" y="1183592"/>
              <a:ext cx="568486" cy="388014"/>
              <a:chOff x="8346273" y="1183592"/>
              <a:chExt cx="568486" cy="388014"/>
            </a:xfrm>
          </p:grpSpPr>
          <p:sp>
            <p:nvSpPr>
              <p:cNvPr id="1052468"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69"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1" name="Google Shape;1004;p14"/>
            <p:cNvGrpSpPr/>
            <p:nvPr/>
          </p:nvGrpSpPr>
          <p:grpSpPr>
            <a:xfrm>
              <a:off x="8341543" y="606635"/>
              <a:ext cx="569676" cy="388014"/>
              <a:chOff x="8341543" y="606635"/>
              <a:chExt cx="569676" cy="388014"/>
            </a:xfrm>
          </p:grpSpPr>
          <p:sp>
            <p:nvSpPr>
              <p:cNvPr id="1052470"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71"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2" name="Google Shape;1007;p14"/>
            <p:cNvGrpSpPr/>
            <p:nvPr/>
          </p:nvGrpSpPr>
          <p:grpSpPr>
            <a:xfrm>
              <a:off x="8341543" y="2842933"/>
              <a:ext cx="569676" cy="380612"/>
              <a:chOff x="8341543" y="2282008"/>
              <a:chExt cx="569676" cy="380612"/>
            </a:xfrm>
          </p:grpSpPr>
          <p:sp>
            <p:nvSpPr>
              <p:cNvPr id="1052472"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73"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3" name="Google Shape;1010;p14"/>
            <p:cNvGrpSpPr/>
            <p:nvPr/>
          </p:nvGrpSpPr>
          <p:grpSpPr>
            <a:xfrm>
              <a:off x="8341543" y="3403858"/>
              <a:ext cx="569676" cy="380612"/>
              <a:chOff x="8341543" y="2282008"/>
              <a:chExt cx="569676" cy="380612"/>
            </a:xfrm>
          </p:grpSpPr>
          <p:sp>
            <p:nvSpPr>
              <p:cNvPr id="1052474"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75"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476"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77"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52478"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79"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0"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1"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2"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3"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4"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5"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6"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7"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8"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89"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0"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1"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2"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3"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4"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5"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6"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7"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8"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499"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0"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1"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2"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3"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4"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5"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6"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7"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8"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09"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0"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1"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2"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3"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4"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5"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6"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7"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8"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19"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0"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1"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2"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3" name="Google Shape;1765;p26"/>
          <p:cNvSpPr/>
          <p:nvPr userDrawn="1"/>
        </p:nvSpPr>
        <p:spPr>
          <a:xfrm rot="126755">
            <a:off x="3091462" y="1090110"/>
            <a:ext cx="5550035" cy="4730758"/>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52524"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52525"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464" name="Google Shape;631;p30"/>
          <p:cNvGrpSpPr/>
          <p:nvPr userDrawn="1"/>
        </p:nvGrpSpPr>
        <p:grpSpPr>
          <a:xfrm>
            <a:off x="7672546" y="3622312"/>
            <a:ext cx="1309691" cy="2486166"/>
            <a:chOff x="961250" y="234750"/>
            <a:chExt cx="1222525" cy="2320700"/>
          </a:xfrm>
        </p:grpSpPr>
        <p:sp>
          <p:nvSpPr>
            <p:cNvPr id="1052526" name="Google Shape;632;p30"/>
            <p:cNvSpPr/>
            <p:nvPr/>
          </p:nvSpPr>
          <p:spPr>
            <a:xfrm>
              <a:off x="1529225" y="1558100"/>
              <a:ext cx="189075" cy="241150"/>
            </a:xfrm>
            <a:custGeom>
              <a:avLst/>
              <a:ah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7" name="Google Shape;633;p30"/>
            <p:cNvSpPr/>
            <p:nvPr/>
          </p:nvSpPr>
          <p:spPr>
            <a:xfrm>
              <a:off x="1647700" y="1816875"/>
              <a:ext cx="206725" cy="252400"/>
            </a:xfrm>
            <a:custGeom>
              <a:avLst/>
              <a:ah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8" name="Google Shape;634;p30"/>
            <p:cNvSpPr/>
            <p:nvPr/>
          </p:nvSpPr>
          <p:spPr>
            <a:xfrm>
              <a:off x="1598975" y="1737350"/>
              <a:ext cx="164700" cy="132500"/>
            </a:xfrm>
            <a:custGeom>
              <a:avLst/>
              <a:ah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29" name="Google Shape;635;p30"/>
            <p:cNvSpPr/>
            <p:nvPr/>
          </p:nvSpPr>
          <p:spPr>
            <a:xfrm>
              <a:off x="1287250" y="1496000"/>
              <a:ext cx="392400" cy="420700"/>
            </a:xfrm>
            <a:custGeom>
              <a:avLst/>
              <a:ah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0" name="Google Shape;636;p30"/>
            <p:cNvSpPr/>
            <p:nvPr/>
          </p:nvSpPr>
          <p:spPr>
            <a:xfrm>
              <a:off x="1567025" y="1904250"/>
              <a:ext cx="4225" cy="25"/>
            </a:xfrm>
            <a:custGeom>
              <a:avLst/>
              <a:ahLst/>
              <a:rect l="l" t="t" r="r" b="b"/>
              <a:pathLst>
                <a:path w="169" h="1" extrusionOk="0">
                  <a:moveTo>
                    <a:pt x="169" y="1"/>
                  </a:moveTo>
                  <a:lnTo>
                    <a:pt x="1" y="1"/>
                  </a:lnTo>
                  <a:lnTo>
                    <a:pt x="1" y="1"/>
                  </a:lnTo>
                  <a:lnTo>
                    <a:pt x="16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1" name="Google Shape;637;p30"/>
            <p:cNvSpPr/>
            <p:nvPr/>
          </p:nvSpPr>
          <p:spPr>
            <a:xfrm>
              <a:off x="1567025" y="1575725"/>
              <a:ext cx="7600" cy="328550"/>
            </a:xfrm>
            <a:custGeom>
              <a:avLst/>
              <a:ah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2" name="Google Shape;638;p30"/>
            <p:cNvSpPr/>
            <p:nvPr/>
          </p:nvSpPr>
          <p:spPr>
            <a:xfrm>
              <a:off x="1462000" y="1915175"/>
              <a:ext cx="49600" cy="3400"/>
            </a:xfrm>
            <a:custGeom>
              <a:avLst/>
              <a:ah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3" name="Google Shape;639;p30"/>
            <p:cNvSpPr/>
            <p:nvPr/>
          </p:nvSpPr>
          <p:spPr>
            <a:xfrm>
              <a:off x="1462000" y="1533725"/>
              <a:ext cx="73975" cy="384850"/>
            </a:xfrm>
            <a:custGeom>
              <a:avLst/>
              <a:ah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4" name="Google Shape;640;p30"/>
            <p:cNvSpPr/>
            <p:nvPr/>
          </p:nvSpPr>
          <p:spPr>
            <a:xfrm>
              <a:off x="1602325" y="1519450"/>
              <a:ext cx="3375" cy="14300"/>
            </a:xfrm>
            <a:custGeom>
              <a:avLst/>
              <a:ahLst/>
              <a:rect l="l" t="t" r="r" b="b"/>
              <a:pathLst>
                <a:path w="135" h="572" extrusionOk="0">
                  <a:moveTo>
                    <a:pt x="135" y="0"/>
                  </a:moveTo>
                  <a:lnTo>
                    <a:pt x="0" y="572"/>
                  </a:lnTo>
                  <a:lnTo>
                    <a:pt x="135" y="572"/>
                  </a:lnTo>
                  <a:lnTo>
                    <a:pt x="135" y="0"/>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5" name="Google Shape;641;p30"/>
            <p:cNvSpPr/>
            <p:nvPr/>
          </p:nvSpPr>
          <p:spPr>
            <a:xfrm>
              <a:off x="1571225" y="1533725"/>
              <a:ext cx="34475" cy="370550"/>
            </a:xfrm>
            <a:custGeom>
              <a:avLst/>
              <a:ah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6" name="Google Shape;642;p30"/>
            <p:cNvSpPr/>
            <p:nvPr/>
          </p:nvSpPr>
          <p:spPr>
            <a:xfrm>
              <a:off x="1518300" y="1953825"/>
              <a:ext cx="252100" cy="447225"/>
            </a:xfrm>
            <a:custGeom>
              <a:avLst/>
              <a:ah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7" name="Google Shape;643;p30"/>
            <p:cNvSpPr/>
            <p:nvPr/>
          </p:nvSpPr>
          <p:spPr>
            <a:xfrm>
              <a:off x="1518300" y="2272275"/>
              <a:ext cx="84050" cy="128775"/>
            </a:xfrm>
            <a:custGeom>
              <a:avLst/>
              <a:ah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8" name="Google Shape;644;p30"/>
            <p:cNvSpPr/>
            <p:nvPr/>
          </p:nvSpPr>
          <p:spPr>
            <a:xfrm>
              <a:off x="1266250" y="1990050"/>
              <a:ext cx="357100" cy="513300"/>
            </a:xfrm>
            <a:custGeom>
              <a:avLst/>
              <a:ah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39" name="Google Shape;645;p30"/>
            <p:cNvSpPr/>
            <p:nvPr/>
          </p:nvSpPr>
          <p:spPr>
            <a:xfrm>
              <a:off x="1272950" y="1873175"/>
              <a:ext cx="420150" cy="227725"/>
            </a:xfrm>
            <a:custGeom>
              <a:avLst/>
              <a:ah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0" name="Google Shape;646;p30"/>
            <p:cNvSpPr/>
            <p:nvPr/>
          </p:nvSpPr>
          <p:spPr>
            <a:xfrm>
              <a:off x="1560325" y="2072300"/>
              <a:ext cx="119325" cy="200000"/>
            </a:xfrm>
            <a:custGeom>
              <a:avLst/>
              <a:ah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1" name="Google Shape;647;p30"/>
            <p:cNvSpPr/>
            <p:nvPr/>
          </p:nvSpPr>
          <p:spPr>
            <a:xfrm>
              <a:off x="1493925" y="1994601"/>
              <a:ext cx="111775" cy="108425"/>
            </a:xfrm>
            <a:custGeom>
              <a:avLst/>
              <a:ah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2" name="Google Shape;648;p30"/>
            <p:cNvSpPr/>
            <p:nvPr/>
          </p:nvSpPr>
          <p:spPr>
            <a:xfrm>
              <a:off x="1529225" y="2489050"/>
              <a:ext cx="153775" cy="66400"/>
            </a:xfrm>
            <a:custGeom>
              <a:avLst/>
              <a:ah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3" name="Google Shape;649;p30"/>
            <p:cNvSpPr/>
            <p:nvPr/>
          </p:nvSpPr>
          <p:spPr>
            <a:xfrm>
              <a:off x="1500650" y="1379125"/>
              <a:ext cx="112625" cy="203350"/>
            </a:xfrm>
            <a:custGeom>
              <a:avLst/>
              <a:ah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4" name="Google Shape;650;p30"/>
            <p:cNvSpPr/>
            <p:nvPr/>
          </p:nvSpPr>
          <p:spPr>
            <a:xfrm>
              <a:off x="1059550" y="406000"/>
              <a:ext cx="1015850" cy="1068100"/>
            </a:xfrm>
            <a:custGeom>
              <a:avLst/>
              <a:ah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5" name="Google Shape;651;p30"/>
            <p:cNvSpPr/>
            <p:nvPr/>
          </p:nvSpPr>
          <p:spPr>
            <a:xfrm>
              <a:off x="1077200" y="1176625"/>
              <a:ext cx="651175" cy="297475"/>
            </a:xfrm>
            <a:custGeom>
              <a:avLst/>
              <a:ah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6" name="Google Shape;652;p30"/>
            <p:cNvSpPr/>
            <p:nvPr/>
          </p:nvSpPr>
          <p:spPr>
            <a:xfrm>
              <a:off x="1560325" y="1467350"/>
              <a:ext cx="48750" cy="3375"/>
            </a:xfrm>
            <a:custGeom>
              <a:avLst/>
              <a:ah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7" name="Google Shape;653;p30"/>
            <p:cNvSpPr/>
            <p:nvPr/>
          </p:nvSpPr>
          <p:spPr>
            <a:xfrm>
              <a:off x="1077200" y="1078325"/>
              <a:ext cx="651175" cy="395775"/>
            </a:xfrm>
            <a:custGeom>
              <a:avLst/>
              <a:ah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8" name="Google Shape;654;p30"/>
            <p:cNvSpPr/>
            <p:nvPr/>
          </p:nvSpPr>
          <p:spPr>
            <a:xfrm>
              <a:off x="1230950" y="1480775"/>
              <a:ext cx="280650" cy="704150"/>
            </a:xfrm>
            <a:custGeom>
              <a:avLst/>
              <a:ah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49" name="Google Shape;655;p30"/>
            <p:cNvSpPr/>
            <p:nvPr/>
          </p:nvSpPr>
          <p:spPr>
            <a:xfrm>
              <a:off x="1235312" y="1480800"/>
              <a:ext cx="273100" cy="689825"/>
            </a:xfrm>
            <a:custGeom>
              <a:avLst/>
              <a:ah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550" name="Google Shape;656;p30"/>
            <p:cNvSpPr/>
            <p:nvPr/>
          </p:nvSpPr>
          <p:spPr>
            <a:xfrm>
              <a:off x="1605675" y="1516075"/>
              <a:ext cx="158000" cy="639125"/>
            </a:xfrm>
            <a:custGeom>
              <a:avLst/>
              <a:ah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1" name="Google Shape;657;p30"/>
            <p:cNvSpPr/>
            <p:nvPr/>
          </p:nvSpPr>
          <p:spPr>
            <a:xfrm>
              <a:off x="1742650" y="1988275"/>
              <a:ext cx="25" cy="56325"/>
            </a:xfrm>
            <a:custGeom>
              <a:avLst/>
              <a:ahLst/>
              <a:rect l="l" t="t" r="r" b="b"/>
              <a:pathLst>
                <a:path w="1" h="2253" extrusionOk="0">
                  <a:moveTo>
                    <a:pt x="0" y="1"/>
                  </a:moveTo>
                  <a:lnTo>
                    <a:pt x="0" y="2253"/>
                  </a:lnTo>
                  <a:lnTo>
                    <a:pt x="0" y="2253"/>
                  </a:lnTo>
                  <a:close/>
                </a:path>
              </a:pathLst>
            </a:custGeom>
            <a:solidFill>
              <a:srgbClr val="9D68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2" name="Google Shape;658;p30"/>
            <p:cNvSpPr/>
            <p:nvPr/>
          </p:nvSpPr>
          <p:spPr>
            <a:xfrm>
              <a:off x="1612719" y="1526520"/>
              <a:ext cx="129425" cy="584825"/>
            </a:xfrm>
            <a:custGeom>
              <a:avLst/>
              <a:ah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3" name="Google Shape;659;p30"/>
            <p:cNvSpPr/>
            <p:nvPr/>
          </p:nvSpPr>
          <p:spPr>
            <a:xfrm>
              <a:off x="1672050" y="1203050"/>
              <a:ext cx="133625" cy="120650"/>
            </a:xfrm>
            <a:custGeom>
              <a:avLst/>
              <a:ah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4" name="Google Shape;660;p30"/>
            <p:cNvSpPr/>
            <p:nvPr/>
          </p:nvSpPr>
          <p:spPr>
            <a:xfrm>
              <a:off x="1511575" y="981325"/>
              <a:ext cx="189075" cy="169625"/>
            </a:xfrm>
            <a:custGeom>
              <a:avLst/>
              <a:ah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5" name="Google Shape;661;p30"/>
            <p:cNvSpPr/>
            <p:nvPr/>
          </p:nvSpPr>
          <p:spPr>
            <a:xfrm>
              <a:off x="1416625" y="1104875"/>
              <a:ext cx="217650" cy="119550"/>
            </a:xfrm>
            <a:custGeom>
              <a:avLst/>
              <a:ah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6" name="Google Shape;662;p30"/>
            <p:cNvSpPr/>
            <p:nvPr/>
          </p:nvSpPr>
          <p:spPr>
            <a:xfrm>
              <a:off x="1851025" y="1079925"/>
              <a:ext cx="161350" cy="143875"/>
            </a:xfrm>
            <a:custGeom>
              <a:avLst/>
              <a:ah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7" name="Google Shape;663;p30"/>
            <p:cNvSpPr/>
            <p:nvPr/>
          </p:nvSpPr>
          <p:spPr>
            <a:xfrm>
              <a:off x="1861100" y="1212125"/>
              <a:ext cx="130275" cy="93925"/>
            </a:xfrm>
            <a:custGeom>
              <a:avLst/>
              <a:ah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8" name="Google Shape;664;p30"/>
            <p:cNvSpPr/>
            <p:nvPr/>
          </p:nvSpPr>
          <p:spPr>
            <a:xfrm>
              <a:off x="1609050" y="1010500"/>
              <a:ext cx="70600" cy="61000"/>
            </a:xfrm>
            <a:custGeom>
              <a:avLst/>
              <a:ah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59" name="Google Shape;665;p30"/>
            <p:cNvSpPr/>
            <p:nvPr/>
          </p:nvSpPr>
          <p:spPr>
            <a:xfrm>
              <a:off x="1920775" y="1096000"/>
              <a:ext cx="70600" cy="61125"/>
            </a:xfrm>
            <a:custGeom>
              <a:avLst/>
              <a:ah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0" name="Google Shape;666;p30"/>
            <p:cNvSpPr/>
            <p:nvPr/>
          </p:nvSpPr>
          <p:spPr>
            <a:xfrm>
              <a:off x="961250" y="236825"/>
              <a:ext cx="1222525" cy="946550"/>
            </a:xfrm>
            <a:custGeom>
              <a:avLst/>
              <a:ah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1" name="Google Shape;667;p30"/>
            <p:cNvSpPr/>
            <p:nvPr/>
          </p:nvSpPr>
          <p:spPr>
            <a:xfrm>
              <a:off x="989800" y="234750"/>
              <a:ext cx="1193975" cy="706225"/>
            </a:xfrm>
            <a:custGeom>
              <a:avLst/>
              <a:ah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2" name="Google Shape;668;p30"/>
            <p:cNvSpPr/>
            <p:nvPr/>
          </p:nvSpPr>
          <p:spPr>
            <a:xfrm>
              <a:off x="989800" y="238125"/>
              <a:ext cx="1193975" cy="935175"/>
            </a:xfrm>
            <a:custGeom>
              <a:avLst/>
              <a:ah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3" name="Google Shape;669;p30"/>
            <p:cNvSpPr/>
            <p:nvPr/>
          </p:nvSpPr>
          <p:spPr>
            <a:xfrm>
              <a:off x="1070475" y="1736225"/>
              <a:ext cx="244525" cy="252075"/>
            </a:xfrm>
            <a:custGeom>
              <a:avLst/>
              <a:ah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4" name="Google Shape;670;p30"/>
            <p:cNvSpPr/>
            <p:nvPr/>
          </p:nvSpPr>
          <p:spPr>
            <a:xfrm>
              <a:off x="1272950" y="1526175"/>
              <a:ext cx="203375" cy="224350"/>
            </a:xfrm>
            <a:custGeom>
              <a:avLst/>
              <a:ah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5" name="Google Shape;671;p30"/>
            <p:cNvSpPr/>
            <p:nvPr/>
          </p:nvSpPr>
          <p:spPr>
            <a:xfrm>
              <a:off x="1272950" y="1526175"/>
              <a:ext cx="200000" cy="224350"/>
            </a:xfrm>
            <a:custGeom>
              <a:avLst/>
              <a:ah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66" name="Google Shape;672;p30"/>
            <p:cNvSpPr/>
            <p:nvPr/>
          </p:nvSpPr>
          <p:spPr>
            <a:xfrm>
              <a:off x="1220875" y="1659450"/>
              <a:ext cx="153775" cy="156625"/>
            </a:xfrm>
            <a:custGeom>
              <a:avLst/>
              <a:ah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5" name="Google Shape;211;p3"/>
          <p:cNvGrpSpPr/>
          <p:nvPr userDrawn="1"/>
        </p:nvGrpSpPr>
        <p:grpSpPr>
          <a:xfrm>
            <a:off x="1030175" y="1581350"/>
            <a:ext cx="444275" cy="398525"/>
            <a:chOff x="2495125" y="2142250"/>
            <a:chExt cx="444275" cy="398525"/>
          </a:xfrm>
        </p:grpSpPr>
        <p:sp>
          <p:nvSpPr>
            <p:cNvPr id="1052567"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568"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6" name="Google Shape;214;p3"/>
          <p:cNvGrpSpPr/>
          <p:nvPr userDrawn="1"/>
        </p:nvGrpSpPr>
        <p:grpSpPr>
          <a:xfrm>
            <a:off x="10561107" y="5038641"/>
            <a:ext cx="291375" cy="281375"/>
            <a:chOff x="3243875" y="2372825"/>
            <a:chExt cx="291375" cy="281375"/>
          </a:xfrm>
        </p:grpSpPr>
        <p:sp>
          <p:nvSpPr>
            <p:cNvPr id="1052569"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0"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1"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2"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3"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4"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5"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52576"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7"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78"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467" name="Google Shape;225;p3"/>
          <p:cNvGrpSpPr/>
          <p:nvPr userDrawn="1"/>
        </p:nvGrpSpPr>
        <p:grpSpPr>
          <a:xfrm>
            <a:off x="10778557" y="714860"/>
            <a:ext cx="166675" cy="168575"/>
            <a:chOff x="4954425" y="2036375"/>
            <a:chExt cx="166675" cy="168575"/>
          </a:xfrm>
        </p:grpSpPr>
        <p:sp>
          <p:nvSpPr>
            <p:cNvPr id="1052579"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80"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581"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82"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468" name="Google Shape;230;p3"/>
          <p:cNvGrpSpPr/>
          <p:nvPr userDrawn="1"/>
        </p:nvGrpSpPr>
        <p:grpSpPr>
          <a:xfrm>
            <a:off x="1274794" y="5541495"/>
            <a:ext cx="166675" cy="168575"/>
            <a:chOff x="4954425" y="2036375"/>
            <a:chExt cx="166675" cy="168575"/>
          </a:xfrm>
        </p:grpSpPr>
        <p:sp>
          <p:nvSpPr>
            <p:cNvPr id="1052583"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52584"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52585" name="TextBox 137"/>
          <p:cNvSpPr txBox="1"/>
          <p:nvPr userDrawn="1"/>
        </p:nvSpPr>
        <p:spPr>
          <a:xfrm>
            <a:off x="3558840" y="1522374"/>
            <a:ext cx="4518031" cy="3631763"/>
          </a:xfrm>
          <a:prstGeom prst="rect"/>
          <a:noFill/>
        </p:spPr>
        <p:txBody>
          <a:bodyPr rtlCol="0" wrap="square">
            <a:spAutoFit/>
          </a:bodyPr>
          <a:p>
            <a:pPr algn="ctr"/>
            <a:r>
              <a:rPr dirty="0" sz="11500" lang="vi-VN">
                <a:solidFill>
                  <a:srgbClr val="C00000"/>
                </a:solidFill>
                <a:latin typeface="+mj-lt"/>
              </a:rPr>
              <a:t>HOẠT ĐỘNG</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465"/>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52581"/>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468"/>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467"/>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52582"/>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466"/>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52524"/>
                                        </p:tgtEl>
                                        <p:attrNameLst>
                                          <p:attrName>style.visibility</p:attrName>
                                        </p:attrNameLst>
                                      </p:cBhvr>
                                      <p:to>
                                        <p:strVal val="visible"/>
                                      </p:to>
                                    </p:set>
                                    <p:animEffect transition="in" filter="barn(inVertical)">
                                      <p:cBhvr>
                                        <p:cTn dur="500" id="19"/>
                                        <p:tgtEl>
                                          <p:spTgt spid="1052524"/>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52525"/>
                                        </p:tgtEl>
                                        <p:attrNameLst>
                                          <p:attrName>style.visibility</p:attrName>
                                        </p:attrNameLst>
                                      </p:cBhvr>
                                      <p:to>
                                        <p:strVal val="visible"/>
                                      </p:to>
                                    </p:set>
                                    <p:animEffect transition="in" filter="barn(inVertical)">
                                      <p:cBhvr>
                                        <p:cTn dur="500" id="22"/>
                                        <p:tgtEl>
                                          <p:spTgt spid="1052525"/>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52523"/>
                                        </p:tgtEl>
                                        <p:attrNameLst>
                                          <p:attrName>style.visibility</p:attrName>
                                        </p:attrNameLst>
                                      </p:cBhvr>
                                      <p:to>
                                        <p:strVal val="visible"/>
                                      </p:to>
                                    </p:set>
                                    <p:animEffect transition="in" filter="fade">
                                      <p:cBhvr>
                                        <p:cTn dur="500" id="26"/>
                                        <p:tgtEl>
                                          <p:spTgt spid="1052523"/>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464"/>
                                        </p:tgtEl>
                                        <p:attrNameLst>
                                          <p:attrName>style.visibility</p:attrName>
                                        </p:attrNameLst>
                                      </p:cBhvr>
                                      <p:to>
                                        <p:strVal val="visible"/>
                                      </p:to>
                                    </p:set>
                                    <p:anim calcmode="lin" valueType="num">
                                      <p:cBhvr>
                                        <p:cTn dur="1000" fill="hold" id="30"/>
                                        <p:tgtEl>
                                          <p:spTgt spid="464"/>
                                        </p:tgtEl>
                                        <p:attrNameLst>
                                          <p:attrName>ppt_w</p:attrName>
                                        </p:attrNameLst>
                                      </p:cBhvr>
                                      <p:tavLst>
                                        <p:tav tm="0">
                                          <p:val>
                                            <p:fltVal val="0.0"/>
                                          </p:val>
                                        </p:tav>
                                        <p:tav tm="100000">
                                          <p:val>
                                            <p:strVal val="#ppt_w"/>
                                          </p:val>
                                        </p:tav>
                                      </p:tavLst>
                                    </p:anim>
                                    <p:anim calcmode="lin" valueType="num">
                                      <p:cBhvr>
                                        <p:cTn dur="1000" fill="hold" id="31"/>
                                        <p:tgtEl>
                                          <p:spTgt spid="464"/>
                                        </p:tgtEl>
                                        <p:attrNameLst>
                                          <p:attrName>ppt_h</p:attrName>
                                        </p:attrNameLst>
                                      </p:cBhvr>
                                      <p:tavLst>
                                        <p:tav tm="0">
                                          <p:val>
                                            <p:fltVal val="0.0"/>
                                          </p:val>
                                        </p:tav>
                                        <p:tav tm="100000">
                                          <p:val>
                                            <p:strVal val="#ppt_h"/>
                                          </p:val>
                                        </p:tav>
                                      </p:tavLst>
                                    </p:anim>
                                    <p:anim calcmode="lin" valueType="num">
                                      <p:cBhvr>
                                        <p:cTn dur="1000" fill="hold" id="32"/>
                                        <p:tgtEl>
                                          <p:spTgt spid="464"/>
                                        </p:tgtEl>
                                        <p:attrNameLst>
                                          <p:attrName>style.rotation</p:attrName>
                                        </p:attrNameLst>
                                      </p:cBhvr>
                                      <p:tavLst>
                                        <p:tav tm="0">
                                          <p:val>
                                            <p:fltVal val="90.0"/>
                                          </p:val>
                                        </p:tav>
                                        <p:tav tm="100000">
                                          <p:val>
                                            <p:fltVal val="0.0"/>
                                          </p:val>
                                        </p:tav>
                                      </p:tavLst>
                                    </p:anim>
                                    <p:animEffect transition="in" filter="fade">
                                      <p:cBhvr>
                                        <p:cTn dur="1000" id="33"/>
                                        <p:tgtEl>
                                          <p:spTgt spid="464"/>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52585"/>
                                        </p:tgtEl>
                                        <p:attrNameLst>
                                          <p:attrName>style.visibility</p:attrName>
                                        </p:attrNameLst>
                                      </p:cBhvr>
                                      <p:to>
                                        <p:strVal val="visible"/>
                                      </p:to>
                                    </p:set>
                                    <p:animEffect transition="in" filter="randombar(horizontal)">
                                      <p:cBhvr>
                                        <p:cTn dur="500" id="37"/>
                                        <p:tgtEl>
                                          <p:spTgt spid="1052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523" grpId="0" animBg="1"/>
      <p:bldP spid="1052524" grpId="0" animBg="1"/>
      <p:bldP spid="1052525" grpId="0" animBg="1"/>
      <p:bldP spid="1052581" grpId="0" animBg="1"/>
      <p:bldP spid="1052582" grpId="0" animBg="1"/>
      <p:bldP spid="105258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87" name=""/>
        <p:cNvGrpSpPr/>
        <p:nvPr/>
      </p:nvGrpSpPr>
      <p:grpSpPr>
        <a:xfrm>
          <a:off x="0" y="0"/>
          <a:ext cx="0" cy="0"/>
          <a:chOff x="0" y="0"/>
          <a:chExt cx="0" cy="0"/>
        </a:xfrm>
      </p:grpSpPr>
      <p:grpSp>
        <p:nvGrpSpPr>
          <p:cNvPr id="188" name="Google Shape;992;p14"/>
          <p:cNvGrpSpPr/>
          <p:nvPr userDrawn="1"/>
        </p:nvGrpSpPr>
        <p:grpSpPr>
          <a:xfrm>
            <a:off x="395894" y="219519"/>
            <a:ext cx="11613234" cy="6240131"/>
            <a:chOff x="395894" y="219519"/>
            <a:chExt cx="8518865" cy="4788281"/>
          </a:xfrm>
        </p:grpSpPr>
        <p:sp>
          <p:nvSpPr>
            <p:cNvPr id="1049520" name="Google Shape;993;p14"/>
            <p:cNvSpPr/>
            <p:nvPr/>
          </p:nvSpPr>
          <p:spPr>
            <a:xfrm>
              <a:off x="661185" y="219519"/>
              <a:ext cx="8068819" cy="4788281"/>
            </a:xfrm>
            <a:custGeom>
              <a:avLst/>
              <a:ah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89" name="Google Shape;994;p14"/>
            <p:cNvGrpSpPr/>
            <p:nvPr/>
          </p:nvGrpSpPr>
          <p:grpSpPr>
            <a:xfrm>
              <a:off x="8341543" y="2282008"/>
              <a:ext cx="569676" cy="380612"/>
              <a:chOff x="8341543" y="2282008"/>
              <a:chExt cx="569676" cy="380612"/>
            </a:xfrm>
          </p:grpSpPr>
          <p:sp>
            <p:nvSpPr>
              <p:cNvPr id="1049521" name="Google Shape;995;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22" name="Google Shape;996;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523" name="Google Shape;997;p14"/>
            <p:cNvSpPr/>
            <p:nvPr/>
          </p:nvSpPr>
          <p:spPr>
            <a:xfrm>
              <a:off x="8341543" y="4447718"/>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90" name="Google Shape;998;p14"/>
            <p:cNvGrpSpPr/>
            <p:nvPr/>
          </p:nvGrpSpPr>
          <p:grpSpPr>
            <a:xfrm>
              <a:off x="8341543" y="1721094"/>
              <a:ext cx="569676" cy="380612"/>
              <a:chOff x="8341543" y="1721094"/>
              <a:chExt cx="569676" cy="380612"/>
            </a:xfrm>
          </p:grpSpPr>
          <p:sp>
            <p:nvSpPr>
              <p:cNvPr id="1049524" name="Google Shape;999;p14"/>
              <p:cNvSpPr/>
              <p:nvPr/>
            </p:nvSpPr>
            <p:spPr>
              <a:xfrm>
                <a:off x="8341543" y="1800869"/>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25" name="Google Shape;1000;p14"/>
              <p:cNvSpPr/>
              <p:nvPr/>
            </p:nvSpPr>
            <p:spPr>
              <a:xfrm>
                <a:off x="8341543" y="1721094"/>
                <a:ext cx="569676" cy="300837"/>
              </a:xfrm>
              <a:custGeom>
                <a:avLst/>
                <a:ah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1" name="Google Shape;1001;p14"/>
            <p:cNvGrpSpPr/>
            <p:nvPr/>
          </p:nvGrpSpPr>
          <p:grpSpPr>
            <a:xfrm>
              <a:off x="8346273" y="1183592"/>
              <a:ext cx="568486" cy="388014"/>
              <a:chOff x="8346273" y="1183592"/>
              <a:chExt cx="568486" cy="388014"/>
            </a:xfrm>
          </p:grpSpPr>
          <p:sp>
            <p:nvSpPr>
              <p:cNvPr id="1049526" name="Google Shape;1002;p14"/>
              <p:cNvSpPr/>
              <p:nvPr/>
            </p:nvSpPr>
            <p:spPr>
              <a:xfrm>
                <a:off x="8346273" y="1263367"/>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27" name="Google Shape;1003;p14"/>
              <p:cNvSpPr/>
              <p:nvPr/>
            </p:nvSpPr>
            <p:spPr>
              <a:xfrm>
                <a:off x="8346273" y="1183592"/>
                <a:ext cx="568486" cy="308239"/>
              </a:xfrm>
              <a:custGeom>
                <a:avLst/>
                <a:ah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2" name="Google Shape;1004;p14"/>
            <p:cNvGrpSpPr/>
            <p:nvPr/>
          </p:nvGrpSpPr>
          <p:grpSpPr>
            <a:xfrm>
              <a:off x="8341543" y="606635"/>
              <a:ext cx="569676" cy="388014"/>
              <a:chOff x="8341543" y="606635"/>
              <a:chExt cx="569676" cy="388014"/>
            </a:xfrm>
          </p:grpSpPr>
          <p:sp>
            <p:nvSpPr>
              <p:cNvPr id="1049528" name="Google Shape;1005;p14"/>
              <p:cNvSpPr/>
              <p:nvPr/>
            </p:nvSpPr>
            <p:spPr>
              <a:xfrm>
                <a:off x="8341543" y="686410"/>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29" name="Google Shape;1006;p14"/>
              <p:cNvSpPr/>
              <p:nvPr/>
            </p:nvSpPr>
            <p:spPr>
              <a:xfrm>
                <a:off x="8341543" y="606635"/>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3" name="Google Shape;1007;p14"/>
            <p:cNvGrpSpPr/>
            <p:nvPr/>
          </p:nvGrpSpPr>
          <p:grpSpPr>
            <a:xfrm>
              <a:off x="8341543" y="2842933"/>
              <a:ext cx="569676" cy="380612"/>
              <a:chOff x="8341543" y="2282008"/>
              <a:chExt cx="569676" cy="380612"/>
            </a:xfrm>
          </p:grpSpPr>
          <p:sp>
            <p:nvSpPr>
              <p:cNvPr id="1049530" name="Google Shape;1008;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31" name="Google Shape;1009;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4" name="Google Shape;1010;p14"/>
            <p:cNvGrpSpPr/>
            <p:nvPr/>
          </p:nvGrpSpPr>
          <p:grpSpPr>
            <a:xfrm>
              <a:off x="8341543" y="3403858"/>
              <a:ext cx="569676" cy="380612"/>
              <a:chOff x="8341543" y="2282008"/>
              <a:chExt cx="569676" cy="380612"/>
            </a:xfrm>
          </p:grpSpPr>
          <p:sp>
            <p:nvSpPr>
              <p:cNvPr id="1049532" name="Google Shape;1011;p14"/>
              <p:cNvSpPr/>
              <p:nvPr/>
            </p:nvSpPr>
            <p:spPr>
              <a:xfrm>
                <a:off x="8341543" y="2361783"/>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33" name="Google Shape;1012;p14"/>
              <p:cNvSpPr/>
              <p:nvPr/>
            </p:nvSpPr>
            <p:spPr>
              <a:xfrm>
                <a:off x="8341543" y="2282008"/>
                <a:ext cx="569676" cy="300837"/>
              </a:xfrm>
              <a:custGeom>
                <a:avLst/>
                <a:ah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534" name="Google Shape;1013;p14"/>
            <p:cNvSpPr/>
            <p:nvPr/>
          </p:nvSpPr>
          <p:spPr>
            <a:xfrm>
              <a:off x="8341543" y="4367943"/>
              <a:ext cx="569676" cy="308239"/>
            </a:xfrm>
            <a:custGeom>
              <a:avLst/>
              <a:ah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35" name="Google Shape;1014;p14"/>
            <p:cNvSpPr/>
            <p:nvPr/>
          </p:nvSpPr>
          <p:spPr>
            <a:xfrm>
              <a:off x="395894" y="219519"/>
              <a:ext cx="8053438" cy="4788281"/>
            </a:xfrm>
            <a:custGeom>
              <a:avLst/>
              <a:ah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grpSp>
      <p:sp>
        <p:nvSpPr>
          <p:cNvPr id="1049536" name="Google Shape;1082;p14"/>
          <p:cNvSpPr/>
          <p:nvPr userDrawn="1"/>
        </p:nvSpPr>
        <p:spPr>
          <a:xfrm>
            <a:off x="465693" y="882176"/>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37" name="Google Shape;1083;p14"/>
          <p:cNvSpPr/>
          <p:nvPr userDrawn="1"/>
        </p:nvSpPr>
        <p:spPr>
          <a:xfrm>
            <a:off x="200402" y="906827"/>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38" name="Google Shape;1084;p14"/>
          <p:cNvSpPr/>
          <p:nvPr userDrawn="1"/>
        </p:nvSpPr>
        <p:spPr>
          <a:xfrm>
            <a:off x="224083" y="989422"/>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39" name="Google Shape;1085;p14"/>
          <p:cNvSpPr/>
          <p:nvPr userDrawn="1"/>
        </p:nvSpPr>
        <p:spPr>
          <a:xfrm>
            <a:off x="524898" y="947521"/>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0" name="Google Shape;1086;p14"/>
          <p:cNvSpPr/>
          <p:nvPr userDrawn="1"/>
        </p:nvSpPr>
        <p:spPr>
          <a:xfrm>
            <a:off x="201593" y="917945"/>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1" name="Google Shape;1082;p14"/>
          <p:cNvSpPr/>
          <p:nvPr userDrawn="1"/>
        </p:nvSpPr>
        <p:spPr>
          <a:xfrm>
            <a:off x="464502" y="1496055"/>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2" name="Google Shape;1083;p14"/>
          <p:cNvSpPr/>
          <p:nvPr userDrawn="1"/>
        </p:nvSpPr>
        <p:spPr>
          <a:xfrm>
            <a:off x="199211" y="1520706"/>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3" name="Google Shape;1084;p14"/>
          <p:cNvSpPr/>
          <p:nvPr userDrawn="1"/>
        </p:nvSpPr>
        <p:spPr>
          <a:xfrm>
            <a:off x="222892" y="1603301"/>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4" name="Google Shape;1085;p14"/>
          <p:cNvSpPr/>
          <p:nvPr userDrawn="1"/>
        </p:nvSpPr>
        <p:spPr>
          <a:xfrm>
            <a:off x="523707" y="1561400"/>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5" name="Google Shape;1086;p14"/>
          <p:cNvSpPr/>
          <p:nvPr userDrawn="1"/>
        </p:nvSpPr>
        <p:spPr>
          <a:xfrm>
            <a:off x="200402" y="1531824"/>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6" name="Google Shape;1082;p14"/>
          <p:cNvSpPr/>
          <p:nvPr userDrawn="1"/>
        </p:nvSpPr>
        <p:spPr>
          <a:xfrm>
            <a:off x="463311" y="2109934"/>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7" name="Google Shape;1083;p14"/>
          <p:cNvSpPr/>
          <p:nvPr userDrawn="1"/>
        </p:nvSpPr>
        <p:spPr>
          <a:xfrm>
            <a:off x="198020" y="2134585"/>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8" name="Google Shape;1084;p14"/>
          <p:cNvSpPr/>
          <p:nvPr userDrawn="1"/>
        </p:nvSpPr>
        <p:spPr>
          <a:xfrm>
            <a:off x="221701" y="2217180"/>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49" name="Google Shape;1085;p14"/>
          <p:cNvSpPr/>
          <p:nvPr userDrawn="1"/>
        </p:nvSpPr>
        <p:spPr>
          <a:xfrm>
            <a:off x="522516" y="2175279"/>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0" name="Google Shape;1086;p14"/>
          <p:cNvSpPr/>
          <p:nvPr userDrawn="1"/>
        </p:nvSpPr>
        <p:spPr>
          <a:xfrm>
            <a:off x="199211" y="2145703"/>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1" name="Google Shape;1082;p14"/>
          <p:cNvSpPr/>
          <p:nvPr userDrawn="1"/>
        </p:nvSpPr>
        <p:spPr>
          <a:xfrm>
            <a:off x="462120" y="2723813"/>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2" name="Google Shape;1083;p14"/>
          <p:cNvSpPr/>
          <p:nvPr userDrawn="1"/>
        </p:nvSpPr>
        <p:spPr>
          <a:xfrm>
            <a:off x="196829" y="2748464"/>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3" name="Google Shape;1084;p14"/>
          <p:cNvSpPr/>
          <p:nvPr userDrawn="1"/>
        </p:nvSpPr>
        <p:spPr>
          <a:xfrm>
            <a:off x="220510" y="2831059"/>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4" name="Google Shape;1085;p14"/>
          <p:cNvSpPr/>
          <p:nvPr userDrawn="1"/>
        </p:nvSpPr>
        <p:spPr>
          <a:xfrm>
            <a:off x="521325" y="2789158"/>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5" name="Google Shape;1086;p14"/>
          <p:cNvSpPr/>
          <p:nvPr userDrawn="1"/>
        </p:nvSpPr>
        <p:spPr>
          <a:xfrm>
            <a:off x="198020" y="2759582"/>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6" name="Google Shape;1082;p14"/>
          <p:cNvSpPr/>
          <p:nvPr userDrawn="1"/>
        </p:nvSpPr>
        <p:spPr>
          <a:xfrm>
            <a:off x="460929" y="3337692"/>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7" name="Google Shape;1083;p14"/>
          <p:cNvSpPr/>
          <p:nvPr userDrawn="1"/>
        </p:nvSpPr>
        <p:spPr>
          <a:xfrm>
            <a:off x="195638" y="3362343"/>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8" name="Google Shape;1084;p14"/>
          <p:cNvSpPr/>
          <p:nvPr userDrawn="1"/>
        </p:nvSpPr>
        <p:spPr>
          <a:xfrm>
            <a:off x="219319" y="3444938"/>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59" name="Google Shape;1085;p14"/>
          <p:cNvSpPr/>
          <p:nvPr userDrawn="1"/>
        </p:nvSpPr>
        <p:spPr>
          <a:xfrm>
            <a:off x="520134" y="3403037"/>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0" name="Google Shape;1086;p14"/>
          <p:cNvSpPr/>
          <p:nvPr userDrawn="1"/>
        </p:nvSpPr>
        <p:spPr>
          <a:xfrm>
            <a:off x="196829" y="3373461"/>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1" name="Google Shape;1082;p14"/>
          <p:cNvSpPr/>
          <p:nvPr userDrawn="1"/>
        </p:nvSpPr>
        <p:spPr>
          <a:xfrm>
            <a:off x="459738" y="3951571"/>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2" name="Google Shape;1083;p14"/>
          <p:cNvSpPr/>
          <p:nvPr userDrawn="1"/>
        </p:nvSpPr>
        <p:spPr>
          <a:xfrm>
            <a:off x="194447" y="3976222"/>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3" name="Google Shape;1084;p14"/>
          <p:cNvSpPr/>
          <p:nvPr userDrawn="1"/>
        </p:nvSpPr>
        <p:spPr>
          <a:xfrm>
            <a:off x="218128" y="4058817"/>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4" name="Google Shape;1085;p14"/>
          <p:cNvSpPr/>
          <p:nvPr userDrawn="1"/>
        </p:nvSpPr>
        <p:spPr>
          <a:xfrm>
            <a:off x="518943" y="4016916"/>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5" name="Google Shape;1086;p14"/>
          <p:cNvSpPr/>
          <p:nvPr userDrawn="1"/>
        </p:nvSpPr>
        <p:spPr>
          <a:xfrm>
            <a:off x="195638" y="3987340"/>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6" name="Google Shape;1082;p14"/>
          <p:cNvSpPr/>
          <p:nvPr userDrawn="1"/>
        </p:nvSpPr>
        <p:spPr>
          <a:xfrm>
            <a:off x="458547" y="4565450"/>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7" name="Google Shape;1083;p14"/>
          <p:cNvSpPr/>
          <p:nvPr userDrawn="1"/>
        </p:nvSpPr>
        <p:spPr>
          <a:xfrm>
            <a:off x="193256" y="4590101"/>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8" name="Google Shape;1084;p14"/>
          <p:cNvSpPr/>
          <p:nvPr userDrawn="1"/>
        </p:nvSpPr>
        <p:spPr>
          <a:xfrm>
            <a:off x="216937" y="4672696"/>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69" name="Google Shape;1085;p14"/>
          <p:cNvSpPr/>
          <p:nvPr userDrawn="1"/>
        </p:nvSpPr>
        <p:spPr>
          <a:xfrm>
            <a:off x="517752" y="4630795"/>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0" name="Google Shape;1086;p14"/>
          <p:cNvSpPr/>
          <p:nvPr userDrawn="1"/>
        </p:nvSpPr>
        <p:spPr>
          <a:xfrm>
            <a:off x="194447" y="4601219"/>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1" name="Google Shape;1082;p14"/>
          <p:cNvSpPr/>
          <p:nvPr userDrawn="1"/>
        </p:nvSpPr>
        <p:spPr>
          <a:xfrm>
            <a:off x="457356" y="5179329"/>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2" name="Google Shape;1083;p14"/>
          <p:cNvSpPr/>
          <p:nvPr userDrawn="1"/>
        </p:nvSpPr>
        <p:spPr>
          <a:xfrm>
            <a:off x="192065" y="5203980"/>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3" name="Google Shape;1084;p14"/>
          <p:cNvSpPr/>
          <p:nvPr userDrawn="1"/>
        </p:nvSpPr>
        <p:spPr>
          <a:xfrm>
            <a:off x="215746" y="5286575"/>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4" name="Google Shape;1085;p14"/>
          <p:cNvSpPr/>
          <p:nvPr userDrawn="1"/>
        </p:nvSpPr>
        <p:spPr>
          <a:xfrm>
            <a:off x="516561" y="5244674"/>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5" name="Google Shape;1086;p14"/>
          <p:cNvSpPr/>
          <p:nvPr userDrawn="1"/>
        </p:nvSpPr>
        <p:spPr>
          <a:xfrm>
            <a:off x="193256" y="5215098"/>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6" name="Google Shape;1082;p14"/>
          <p:cNvSpPr/>
          <p:nvPr userDrawn="1"/>
        </p:nvSpPr>
        <p:spPr>
          <a:xfrm>
            <a:off x="456165" y="5793208"/>
            <a:ext cx="109915" cy="177332"/>
          </a:xfrm>
          <a:custGeom>
            <a:avLst/>
            <a:ah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7" name="Google Shape;1083;p14"/>
          <p:cNvSpPr/>
          <p:nvPr userDrawn="1"/>
        </p:nvSpPr>
        <p:spPr>
          <a:xfrm>
            <a:off x="190874" y="5817859"/>
            <a:ext cx="449374" cy="111034"/>
          </a:xfrm>
          <a:custGeom>
            <a:avLst/>
            <a:ah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8" name="Google Shape;1084;p14"/>
          <p:cNvSpPr/>
          <p:nvPr userDrawn="1"/>
        </p:nvSpPr>
        <p:spPr>
          <a:xfrm>
            <a:off x="214555" y="5900454"/>
            <a:ext cx="45719" cy="45719"/>
          </a:xfrm>
          <a:custGeom>
            <a:avLst/>
            <a:ah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79" name="Google Shape;1085;p14"/>
          <p:cNvSpPr/>
          <p:nvPr userDrawn="1"/>
        </p:nvSpPr>
        <p:spPr>
          <a:xfrm>
            <a:off x="515370" y="5858553"/>
            <a:ext cx="45719" cy="45719"/>
          </a:xfrm>
          <a:custGeom>
            <a:avLst/>
            <a:ah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0" name="Google Shape;1086;p14"/>
          <p:cNvSpPr/>
          <p:nvPr userDrawn="1"/>
        </p:nvSpPr>
        <p:spPr>
          <a:xfrm>
            <a:off x="192065" y="5828977"/>
            <a:ext cx="447726" cy="96093"/>
          </a:xfrm>
          <a:custGeom>
            <a:avLst/>
            <a:ah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1" name="Google Shape;1765;p26"/>
          <p:cNvSpPr/>
          <p:nvPr userDrawn="1"/>
        </p:nvSpPr>
        <p:spPr>
          <a:xfrm rot="126755">
            <a:off x="3091462" y="1090110"/>
            <a:ext cx="5550035" cy="4730758"/>
          </a:xfrm>
          <a:prstGeom prst="rect"/>
          <a:solidFill>
            <a:schemeClr val="accent5">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9582" name="Google Shape;1766;p26"/>
          <p:cNvSpPr/>
          <p:nvPr userDrawn="1"/>
        </p:nvSpPr>
        <p:spPr>
          <a:xfrm rot="-135875">
            <a:off x="2811048" y="772938"/>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9583" name="Google Shape;1767;p26"/>
          <p:cNvSpPr/>
          <p:nvPr userDrawn="1"/>
        </p:nvSpPr>
        <p:spPr>
          <a:xfrm rot="4829593">
            <a:off x="7640070" y="1029487"/>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grpSp>
        <p:nvGrpSpPr>
          <p:cNvPr id="195" name="Google Shape;939;p32"/>
          <p:cNvGrpSpPr/>
          <p:nvPr userDrawn="1"/>
        </p:nvGrpSpPr>
        <p:grpSpPr>
          <a:xfrm>
            <a:off x="2204474" y="3950454"/>
            <a:ext cx="1973864" cy="2020086"/>
            <a:chOff x="2718975" y="493050"/>
            <a:chExt cx="2013175" cy="2066600"/>
          </a:xfrm>
        </p:grpSpPr>
        <p:sp>
          <p:nvSpPr>
            <p:cNvPr id="1049584" name="Google Shape;940;p32"/>
            <p:cNvSpPr/>
            <p:nvPr/>
          </p:nvSpPr>
          <p:spPr>
            <a:xfrm>
              <a:off x="3297025" y="2415950"/>
              <a:ext cx="962925" cy="143700"/>
            </a:xfrm>
            <a:custGeom>
              <a:avLst/>
              <a:ah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5" name="Google Shape;941;p32"/>
            <p:cNvSpPr/>
            <p:nvPr/>
          </p:nvSpPr>
          <p:spPr>
            <a:xfrm>
              <a:off x="3853250" y="2190975"/>
              <a:ext cx="381500" cy="366800"/>
            </a:xfrm>
            <a:custGeom>
              <a:avLst/>
              <a:ah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6" name="Google Shape;942;p32"/>
            <p:cNvSpPr/>
            <p:nvPr/>
          </p:nvSpPr>
          <p:spPr>
            <a:xfrm>
              <a:off x="3975925" y="2373950"/>
              <a:ext cx="195800" cy="181500"/>
            </a:xfrm>
            <a:custGeom>
              <a:avLst/>
              <a:ah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7" name="Google Shape;943;p32"/>
            <p:cNvSpPr/>
            <p:nvPr/>
          </p:nvSpPr>
          <p:spPr>
            <a:xfrm>
              <a:off x="3366775" y="2190975"/>
              <a:ext cx="381475" cy="366800"/>
            </a:xfrm>
            <a:custGeom>
              <a:avLst/>
              <a:ah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8" name="Google Shape;944;p32"/>
            <p:cNvSpPr/>
            <p:nvPr/>
          </p:nvSpPr>
          <p:spPr>
            <a:xfrm>
              <a:off x="3426425" y="2377300"/>
              <a:ext cx="199150" cy="178150"/>
            </a:xfrm>
            <a:custGeom>
              <a:avLst/>
              <a:ah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89" name="Google Shape;945;p32"/>
            <p:cNvSpPr/>
            <p:nvPr/>
          </p:nvSpPr>
          <p:spPr>
            <a:xfrm>
              <a:off x="3366775" y="2482325"/>
              <a:ext cx="111775" cy="75450"/>
            </a:xfrm>
            <a:custGeom>
              <a:avLst/>
              <a:ah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0" name="Google Shape;946;p32"/>
            <p:cNvSpPr/>
            <p:nvPr/>
          </p:nvSpPr>
          <p:spPr>
            <a:xfrm>
              <a:off x="4122975" y="2482325"/>
              <a:ext cx="111775" cy="75450"/>
            </a:xfrm>
            <a:custGeom>
              <a:avLst/>
              <a:ah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1" name="Google Shape;947;p32"/>
            <p:cNvSpPr/>
            <p:nvPr/>
          </p:nvSpPr>
          <p:spPr>
            <a:xfrm>
              <a:off x="3559175" y="1745975"/>
              <a:ext cx="473075" cy="611225"/>
            </a:xfrm>
            <a:custGeom>
              <a:avLst/>
              <a:ah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2" name="Google Shape;948;p32"/>
            <p:cNvSpPr/>
            <p:nvPr/>
          </p:nvSpPr>
          <p:spPr>
            <a:xfrm>
              <a:off x="3597825" y="2020200"/>
              <a:ext cx="14325" cy="111775"/>
            </a:xfrm>
            <a:custGeom>
              <a:avLst/>
              <a:ah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3" name="Google Shape;949;p32"/>
            <p:cNvSpPr/>
            <p:nvPr/>
          </p:nvSpPr>
          <p:spPr>
            <a:xfrm>
              <a:off x="3595030" y="1907045"/>
              <a:ext cx="59700" cy="252100"/>
            </a:xfrm>
            <a:custGeom>
              <a:avLst/>
              <a:ah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4" name="Google Shape;950;p32"/>
            <p:cNvSpPr/>
            <p:nvPr/>
          </p:nvSpPr>
          <p:spPr>
            <a:xfrm>
              <a:off x="3965850" y="1984925"/>
              <a:ext cx="31100" cy="147050"/>
            </a:xfrm>
            <a:custGeom>
              <a:avLst/>
              <a:ah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5" name="Google Shape;951;p32"/>
            <p:cNvSpPr/>
            <p:nvPr/>
          </p:nvSpPr>
          <p:spPr>
            <a:xfrm>
              <a:off x="3877625" y="1852175"/>
              <a:ext cx="115975" cy="308375"/>
            </a:xfrm>
            <a:custGeom>
              <a:avLst/>
              <a:ah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6" name="Google Shape;952;p32"/>
            <p:cNvSpPr/>
            <p:nvPr/>
          </p:nvSpPr>
          <p:spPr>
            <a:xfrm>
              <a:off x="3486075" y="2128600"/>
              <a:ext cx="622625" cy="372375"/>
            </a:xfrm>
            <a:custGeom>
              <a:avLst/>
              <a:ah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7" name="Google Shape;953;p32"/>
            <p:cNvSpPr/>
            <p:nvPr/>
          </p:nvSpPr>
          <p:spPr>
            <a:xfrm>
              <a:off x="3486075" y="2131950"/>
              <a:ext cx="111775" cy="224375"/>
            </a:xfrm>
            <a:custGeom>
              <a:avLst/>
              <a:ah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8" name="Google Shape;954;p32"/>
            <p:cNvSpPr/>
            <p:nvPr/>
          </p:nvSpPr>
          <p:spPr>
            <a:xfrm>
              <a:off x="3597825" y="2131950"/>
              <a:ext cx="25" cy="25"/>
            </a:xfrm>
            <a:custGeom>
              <a:avLst/>
              <a:ahLst/>
              <a:rect l="l" t="t" r="r" b="b"/>
              <a:pathLst>
                <a:path w="1" h="1" extrusionOk="0">
                  <a:moveTo>
                    <a:pt x="1" y="1"/>
                  </a:moveTo>
                  <a:lnTo>
                    <a:pt x="1" y="1"/>
                  </a:lnTo>
                  <a:lnTo>
                    <a:pt x="1" y="1"/>
                  </a:lnTo>
                  <a:lnTo>
                    <a:pt x="1" y="1"/>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599" name="Google Shape;955;p32"/>
            <p:cNvSpPr/>
            <p:nvPr/>
          </p:nvSpPr>
          <p:spPr>
            <a:xfrm>
              <a:off x="3486075" y="2131950"/>
              <a:ext cx="160525" cy="231100"/>
            </a:xfrm>
            <a:custGeom>
              <a:avLst/>
              <a:ah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0" name="Google Shape;956;p32"/>
            <p:cNvSpPr/>
            <p:nvPr/>
          </p:nvSpPr>
          <p:spPr>
            <a:xfrm>
              <a:off x="3996925" y="2131950"/>
              <a:ext cx="111775" cy="224375"/>
            </a:xfrm>
            <a:custGeom>
              <a:avLst/>
              <a:ahLst/>
              <a:rect l="l" t="t" r="r" b="b"/>
              <a:pathLst>
                <a:path w="4471" h="8975" extrusionOk="0">
                  <a:moveTo>
                    <a:pt x="1" y="1"/>
                  </a:moveTo>
                  <a:lnTo>
                    <a:pt x="1" y="1"/>
                  </a:lnTo>
                  <a:lnTo>
                    <a:pt x="4471" y="8974"/>
                  </a:lnTo>
                  <a:lnTo>
                    <a:pt x="4471" y="8974"/>
                  </a:lnTo>
                  <a:close/>
                </a:path>
              </a:pathLst>
            </a:custGeom>
            <a:solidFill>
              <a:srgbClr val="BAC5E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1" name="Google Shape;957;p32"/>
            <p:cNvSpPr/>
            <p:nvPr/>
          </p:nvSpPr>
          <p:spPr>
            <a:xfrm>
              <a:off x="3993575" y="2128600"/>
              <a:ext cx="3375" cy="3375"/>
            </a:xfrm>
            <a:custGeom>
              <a:avLst/>
              <a:ahLst/>
              <a:rect l="l" t="t" r="r" b="b"/>
              <a:pathLst>
                <a:path w="135" h="135" extrusionOk="0">
                  <a:moveTo>
                    <a:pt x="0" y="0"/>
                  </a:moveTo>
                  <a:lnTo>
                    <a:pt x="0" y="135"/>
                  </a:lnTo>
                  <a:lnTo>
                    <a:pt x="135" y="135"/>
                  </a:lnTo>
                  <a:lnTo>
                    <a:pt x="0" y="0"/>
                  </a:lnTo>
                  <a:close/>
                </a:path>
              </a:pathLst>
            </a:custGeom>
            <a:solidFill>
              <a:srgbClr val="949EC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2" name="Google Shape;958;p32"/>
            <p:cNvSpPr/>
            <p:nvPr/>
          </p:nvSpPr>
          <p:spPr>
            <a:xfrm>
              <a:off x="3933925" y="2128600"/>
              <a:ext cx="59675" cy="24400"/>
            </a:xfrm>
            <a:custGeom>
              <a:avLst/>
              <a:ah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3" name="Google Shape;959;p32"/>
            <p:cNvSpPr/>
            <p:nvPr/>
          </p:nvSpPr>
          <p:spPr>
            <a:xfrm>
              <a:off x="3933925" y="2128600"/>
              <a:ext cx="174775" cy="237800"/>
            </a:xfrm>
            <a:custGeom>
              <a:avLst/>
              <a:ah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4" name="Google Shape;960;p32"/>
            <p:cNvSpPr/>
            <p:nvPr/>
          </p:nvSpPr>
          <p:spPr>
            <a:xfrm>
              <a:off x="3801175" y="2093300"/>
              <a:ext cx="108400" cy="238650"/>
            </a:xfrm>
            <a:custGeom>
              <a:avLst/>
              <a:ah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5" name="Google Shape;961;p32"/>
            <p:cNvSpPr/>
            <p:nvPr/>
          </p:nvSpPr>
          <p:spPr>
            <a:xfrm>
              <a:off x="3814600" y="1806800"/>
              <a:ext cx="147075" cy="241175"/>
            </a:xfrm>
            <a:custGeom>
              <a:avLst/>
              <a:ah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6" name="Google Shape;962;p32"/>
            <p:cNvSpPr/>
            <p:nvPr/>
          </p:nvSpPr>
          <p:spPr>
            <a:xfrm>
              <a:off x="3807875" y="2044575"/>
              <a:ext cx="140350" cy="52950"/>
            </a:xfrm>
            <a:custGeom>
              <a:avLst/>
              <a:ah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7" name="Google Shape;963;p32"/>
            <p:cNvSpPr/>
            <p:nvPr/>
          </p:nvSpPr>
          <p:spPr>
            <a:xfrm>
              <a:off x="3618850" y="2044575"/>
              <a:ext cx="143700" cy="48750"/>
            </a:xfrm>
            <a:custGeom>
              <a:avLst/>
              <a:ahLst/>
              <a:rect l="l" t="t" r="r" b="b"/>
              <a:pathLst>
                <a:path w="5748" h="1950" extrusionOk="0">
                  <a:moveTo>
                    <a:pt x="0" y="1"/>
                  </a:moveTo>
                  <a:lnTo>
                    <a:pt x="1412" y="1950"/>
                  </a:lnTo>
                  <a:lnTo>
                    <a:pt x="5747" y="1950"/>
                  </a:lnTo>
                  <a:lnTo>
                    <a:pt x="5478" y="1"/>
                  </a:lnTo>
                  <a:close/>
                </a:path>
              </a:pathLst>
            </a:custGeom>
            <a:solidFill>
              <a:schemeClr val="dk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8" name="Google Shape;964;p32"/>
            <p:cNvSpPr/>
            <p:nvPr/>
          </p:nvSpPr>
          <p:spPr>
            <a:xfrm>
              <a:off x="3612125" y="1806800"/>
              <a:ext cx="143700" cy="237800"/>
            </a:xfrm>
            <a:custGeom>
              <a:avLst/>
              <a:ah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09" name="Google Shape;965;p32"/>
            <p:cNvSpPr/>
            <p:nvPr/>
          </p:nvSpPr>
          <p:spPr>
            <a:xfrm>
              <a:off x="3654125" y="2093300"/>
              <a:ext cx="105050" cy="238650"/>
            </a:xfrm>
            <a:custGeom>
              <a:avLst/>
              <a:ah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0" name="Google Shape;966;p32"/>
            <p:cNvSpPr/>
            <p:nvPr/>
          </p:nvSpPr>
          <p:spPr>
            <a:xfrm>
              <a:off x="3706225" y="1631200"/>
              <a:ext cx="119325" cy="203350"/>
            </a:xfrm>
            <a:custGeom>
              <a:avLst/>
              <a:ah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1" name="Google Shape;967;p32"/>
            <p:cNvSpPr/>
            <p:nvPr/>
          </p:nvSpPr>
          <p:spPr>
            <a:xfrm>
              <a:off x="3717150" y="1729500"/>
              <a:ext cx="101675" cy="42025"/>
            </a:xfrm>
            <a:custGeom>
              <a:avLst/>
              <a:ah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2" name="Google Shape;968;p32"/>
            <p:cNvSpPr/>
            <p:nvPr/>
          </p:nvSpPr>
          <p:spPr>
            <a:xfrm>
              <a:off x="3891900" y="493050"/>
              <a:ext cx="840250" cy="1409575"/>
            </a:xfrm>
            <a:custGeom>
              <a:avLst/>
              <a:ah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3" name="Google Shape;969;p32"/>
            <p:cNvSpPr/>
            <p:nvPr/>
          </p:nvSpPr>
          <p:spPr>
            <a:xfrm>
              <a:off x="4056600" y="538900"/>
              <a:ext cx="304175" cy="1172975"/>
            </a:xfrm>
            <a:custGeom>
              <a:avLst/>
              <a:ah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4" name="Google Shape;970;p32"/>
            <p:cNvSpPr/>
            <p:nvPr/>
          </p:nvSpPr>
          <p:spPr>
            <a:xfrm>
              <a:off x="2718975" y="714525"/>
              <a:ext cx="861250" cy="1396700"/>
            </a:xfrm>
            <a:custGeom>
              <a:avLst/>
              <a:ah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5" name="Google Shape;971;p32"/>
            <p:cNvSpPr/>
            <p:nvPr/>
          </p:nvSpPr>
          <p:spPr>
            <a:xfrm>
              <a:off x="3135725" y="1369050"/>
              <a:ext cx="315100" cy="514225"/>
            </a:xfrm>
            <a:custGeom>
              <a:avLst/>
              <a:ah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6" name="Google Shape;972;p32"/>
            <p:cNvSpPr/>
            <p:nvPr/>
          </p:nvSpPr>
          <p:spPr>
            <a:xfrm>
              <a:off x="3198725" y="661575"/>
              <a:ext cx="1124250" cy="1071300"/>
            </a:xfrm>
            <a:custGeom>
              <a:avLst/>
              <a:ah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7" name="Google Shape;973;p32"/>
            <p:cNvSpPr/>
            <p:nvPr/>
          </p:nvSpPr>
          <p:spPr>
            <a:xfrm>
              <a:off x="3352500" y="1064050"/>
              <a:ext cx="830150" cy="259650"/>
            </a:xfrm>
            <a:custGeom>
              <a:avLst/>
              <a:ah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8" name="Google Shape;974;p32"/>
            <p:cNvSpPr/>
            <p:nvPr/>
          </p:nvSpPr>
          <p:spPr>
            <a:xfrm>
              <a:off x="4266650" y="1267375"/>
              <a:ext cx="56325" cy="94975"/>
            </a:xfrm>
            <a:custGeom>
              <a:avLst/>
              <a:ah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19" name="Google Shape;975;p32"/>
            <p:cNvSpPr/>
            <p:nvPr/>
          </p:nvSpPr>
          <p:spPr>
            <a:xfrm>
              <a:off x="4210350" y="1463150"/>
              <a:ext cx="52950" cy="10950"/>
            </a:xfrm>
            <a:custGeom>
              <a:avLst/>
              <a:ah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0" name="Google Shape;976;p32"/>
            <p:cNvSpPr/>
            <p:nvPr/>
          </p:nvSpPr>
          <p:spPr>
            <a:xfrm>
              <a:off x="4192700" y="1243000"/>
              <a:ext cx="130275" cy="231100"/>
            </a:xfrm>
            <a:custGeom>
              <a:avLst/>
              <a:ah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1" name="Google Shape;977;p32"/>
            <p:cNvSpPr/>
            <p:nvPr/>
          </p:nvSpPr>
          <p:spPr>
            <a:xfrm>
              <a:off x="3209650" y="1446350"/>
              <a:ext cx="10100" cy="21025"/>
            </a:xfrm>
            <a:custGeom>
              <a:avLst/>
              <a:ah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2" name="Google Shape;978;p32"/>
            <p:cNvSpPr/>
            <p:nvPr/>
          </p:nvSpPr>
          <p:spPr>
            <a:xfrm>
              <a:off x="3202100" y="1421125"/>
              <a:ext cx="38675" cy="83975"/>
            </a:xfrm>
            <a:custGeom>
              <a:avLst/>
              <a:ah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3" name="Google Shape;979;p32"/>
            <p:cNvSpPr/>
            <p:nvPr/>
          </p:nvSpPr>
          <p:spPr>
            <a:xfrm>
              <a:off x="3202100" y="1320300"/>
              <a:ext cx="175625" cy="297475"/>
            </a:xfrm>
            <a:custGeom>
              <a:avLst/>
              <a:ah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4" name="Google Shape;980;p32"/>
            <p:cNvSpPr/>
            <p:nvPr/>
          </p:nvSpPr>
          <p:spPr>
            <a:xfrm>
              <a:off x="3058425" y="530950"/>
              <a:ext cx="1320000" cy="898800"/>
            </a:xfrm>
            <a:custGeom>
              <a:avLst/>
              <a:ah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5" name="Google Shape;981;p32"/>
            <p:cNvSpPr/>
            <p:nvPr/>
          </p:nvSpPr>
          <p:spPr>
            <a:xfrm>
              <a:off x="4266650" y="996350"/>
              <a:ext cx="80675" cy="246675"/>
            </a:xfrm>
            <a:custGeom>
              <a:avLst/>
              <a:ah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6" name="Google Shape;982;p32"/>
            <p:cNvSpPr/>
            <p:nvPr/>
          </p:nvSpPr>
          <p:spPr>
            <a:xfrm>
              <a:off x="4287650" y="1162350"/>
              <a:ext cx="24400" cy="48750"/>
            </a:xfrm>
            <a:custGeom>
              <a:avLst/>
              <a:ah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7" name="Google Shape;983;p32"/>
            <p:cNvSpPr/>
            <p:nvPr/>
          </p:nvSpPr>
          <p:spPr>
            <a:xfrm>
              <a:off x="3759150" y="1134625"/>
              <a:ext cx="241150" cy="122700"/>
            </a:xfrm>
            <a:custGeom>
              <a:avLst/>
              <a:ah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8" name="Google Shape;984;p32"/>
            <p:cNvSpPr/>
            <p:nvPr/>
          </p:nvSpPr>
          <p:spPr>
            <a:xfrm>
              <a:off x="3058425" y="1190075"/>
              <a:ext cx="56300" cy="21025"/>
            </a:xfrm>
            <a:custGeom>
              <a:avLst/>
              <a:ah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29" name="Google Shape;985;p32"/>
            <p:cNvSpPr/>
            <p:nvPr/>
          </p:nvSpPr>
          <p:spPr>
            <a:xfrm>
              <a:off x="3671800" y="1239650"/>
              <a:ext cx="87375" cy="27750"/>
            </a:xfrm>
            <a:custGeom>
              <a:avLst/>
              <a:ah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0" name="Google Shape;986;p32"/>
            <p:cNvSpPr/>
            <p:nvPr/>
          </p:nvSpPr>
          <p:spPr>
            <a:xfrm>
              <a:off x="3097075" y="1260650"/>
              <a:ext cx="136975" cy="157150"/>
            </a:xfrm>
            <a:custGeom>
              <a:avLst/>
              <a:ah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1" name="Google Shape;987;p32"/>
            <p:cNvSpPr/>
            <p:nvPr/>
          </p:nvSpPr>
          <p:spPr>
            <a:xfrm>
              <a:off x="3234025" y="1417775"/>
              <a:ext cx="6750" cy="3375"/>
            </a:xfrm>
            <a:custGeom>
              <a:avLst/>
              <a:ah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2" name="Google Shape;988;p32"/>
            <p:cNvSpPr/>
            <p:nvPr/>
          </p:nvSpPr>
          <p:spPr>
            <a:xfrm>
              <a:off x="4175900" y="1351525"/>
              <a:ext cx="16775" cy="24275"/>
            </a:xfrm>
            <a:custGeom>
              <a:avLst/>
              <a:ah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3" name="Google Shape;989;p32"/>
            <p:cNvSpPr/>
            <p:nvPr/>
          </p:nvSpPr>
          <p:spPr>
            <a:xfrm>
              <a:off x="4000300" y="1074975"/>
              <a:ext cx="161350" cy="147050"/>
            </a:xfrm>
            <a:custGeom>
              <a:avLst/>
              <a:ah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4" name="Google Shape;990;p32"/>
            <p:cNvSpPr/>
            <p:nvPr/>
          </p:nvSpPr>
          <p:spPr>
            <a:xfrm>
              <a:off x="4266650" y="1239650"/>
              <a:ext cx="25" cy="3375"/>
            </a:xfrm>
            <a:custGeom>
              <a:avLst/>
              <a:ahLst/>
              <a:rect l="l" t="t" r="r" b="b"/>
              <a:pathLst>
                <a:path w="1" h="135" extrusionOk="0">
                  <a:moveTo>
                    <a:pt x="0" y="1"/>
                  </a:moveTo>
                  <a:lnTo>
                    <a:pt x="0" y="1"/>
                  </a:lnTo>
                  <a:lnTo>
                    <a:pt x="0" y="135"/>
                  </a:lnTo>
                  <a:lnTo>
                    <a:pt x="0" y="135"/>
                  </a:lnTo>
                  <a:close/>
                </a:path>
              </a:pathLst>
            </a:custGeom>
            <a:solidFill>
              <a:srgbClr val="E8BD6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5" name="Google Shape;991;p32"/>
            <p:cNvSpPr/>
            <p:nvPr/>
          </p:nvSpPr>
          <p:spPr>
            <a:xfrm>
              <a:off x="3265100" y="1239650"/>
              <a:ext cx="1001575" cy="126050"/>
            </a:xfrm>
            <a:custGeom>
              <a:avLst/>
              <a:ah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6" name="Google Shape;992;p32"/>
            <p:cNvSpPr/>
            <p:nvPr/>
          </p:nvSpPr>
          <p:spPr>
            <a:xfrm>
              <a:off x="3240750" y="1421125"/>
              <a:ext cx="25" cy="4250"/>
            </a:xfrm>
            <a:custGeom>
              <a:avLst/>
              <a:ahLst/>
              <a:rect l="l" t="t" r="r" b="b"/>
              <a:pathLst>
                <a:path w="1" h="170" extrusionOk="0">
                  <a:moveTo>
                    <a:pt x="0" y="1"/>
                  </a:moveTo>
                  <a:lnTo>
                    <a:pt x="0" y="1"/>
                  </a:lnTo>
                  <a:lnTo>
                    <a:pt x="0" y="169"/>
                  </a:lnTo>
                  <a:lnTo>
                    <a:pt x="0" y="1"/>
                  </a:lnTo>
                  <a:close/>
                </a:path>
              </a:pathLst>
            </a:custGeom>
            <a:solidFill>
              <a:srgbClr val="DFA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7" name="Google Shape;993;p32"/>
            <p:cNvSpPr/>
            <p:nvPr/>
          </p:nvSpPr>
          <p:spPr>
            <a:xfrm>
              <a:off x="3240750" y="1421125"/>
              <a:ext cx="48750" cy="10950"/>
            </a:xfrm>
            <a:custGeom>
              <a:avLst/>
              <a:ah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8" name="Google Shape;994;p32"/>
            <p:cNvSpPr/>
            <p:nvPr/>
          </p:nvSpPr>
          <p:spPr>
            <a:xfrm>
              <a:off x="3058425" y="819550"/>
              <a:ext cx="1316625" cy="612525"/>
            </a:xfrm>
            <a:custGeom>
              <a:avLst/>
              <a:ah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39" name="Google Shape;995;p32"/>
            <p:cNvSpPr/>
            <p:nvPr/>
          </p:nvSpPr>
          <p:spPr>
            <a:xfrm>
              <a:off x="3664200" y="1449700"/>
              <a:ext cx="175650" cy="115150"/>
            </a:xfrm>
            <a:custGeom>
              <a:avLst/>
              <a:ah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0" name="Google Shape;996;p32"/>
            <p:cNvSpPr/>
            <p:nvPr/>
          </p:nvSpPr>
          <p:spPr>
            <a:xfrm>
              <a:off x="3381050" y="1294800"/>
              <a:ext cx="231100" cy="168725"/>
            </a:xfrm>
            <a:custGeom>
              <a:avLst/>
              <a:ah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1" name="Google Shape;997;p32"/>
            <p:cNvSpPr/>
            <p:nvPr/>
          </p:nvSpPr>
          <p:spPr>
            <a:xfrm>
              <a:off x="3507100" y="1306025"/>
              <a:ext cx="59675" cy="59675"/>
            </a:xfrm>
            <a:custGeom>
              <a:avLst/>
              <a:ah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2" name="Google Shape;998;p32"/>
            <p:cNvSpPr/>
            <p:nvPr/>
          </p:nvSpPr>
          <p:spPr>
            <a:xfrm>
              <a:off x="3877625" y="1246025"/>
              <a:ext cx="227725" cy="168650"/>
            </a:xfrm>
            <a:custGeom>
              <a:avLst/>
              <a:ah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3" name="Google Shape;999;p32"/>
            <p:cNvSpPr/>
            <p:nvPr/>
          </p:nvSpPr>
          <p:spPr>
            <a:xfrm>
              <a:off x="3916275" y="1264025"/>
              <a:ext cx="59675" cy="59675"/>
            </a:xfrm>
            <a:custGeom>
              <a:avLst/>
              <a:ah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4" name="Google Shape;1000;p32"/>
            <p:cNvSpPr/>
            <p:nvPr/>
          </p:nvSpPr>
          <p:spPr>
            <a:xfrm>
              <a:off x="3373500" y="1446350"/>
              <a:ext cx="206725" cy="105050"/>
            </a:xfrm>
            <a:custGeom>
              <a:avLst/>
              <a:ah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5" name="Google Shape;1001;p32"/>
            <p:cNvSpPr/>
            <p:nvPr/>
          </p:nvSpPr>
          <p:spPr>
            <a:xfrm>
              <a:off x="3930550" y="1374500"/>
              <a:ext cx="213450" cy="111225"/>
            </a:xfrm>
            <a:custGeom>
              <a:avLst/>
              <a:ah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46" name="Google Shape;1002;p32"/>
            <p:cNvSpPr/>
            <p:nvPr/>
          </p:nvSpPr>
          <p:spPr>
            <a:xfrm>
              <a:off x="3597825" y="2131950"/>
              <a:ext cx="48775" cy="21050"/>
            </a:xfrm>
            <a:custGeom>
              <a:avLst/>
              <a:ah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6" name="Google Shape;211;p3"/>
          <p:cNvGrpSpPr/>
          <p:nvPr userDrawn="1"/>
        </p:nvGrpSpPr>
        <p:grpSpPr>
          <a:xfrm>
            <a:off x="1030175" y="1581350"/>
            <a:ext cx="444275" cy="398525"/>
            <a:chOff x="2495125" y="2142250"/>
            <a:chExt cx="444275" cy="398525"/>
          </a:xfrm>
        </p:grpSpPr>
        <p:sp>
          <p:nvSpPr>
            <p:cNvPr id="1049647"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648"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7" name="Google Shape;214;p3"/>
          <p:cNvGrpSpPr/>
          <p:nvPr userDrawn="1"/>
        </p:nvGrpSpPr>
        <p:grpSpPr>
          <a:xfrm>
            <a:off x="10561107" y="5038641"/>
            <a:ext cx="291375" cy="281375"/>
            <a:chOff x="3243875" y="2372825"/>
            <a:chExt cx="291375" cy="281375"/>
          </a:xfrm>
        </p:grpSpPr>
        <p:sp>
          <p:nvSpPr>
            <p:cNvPr id="1049649"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0"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1"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2"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3"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4"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5"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9656"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7"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58"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98" name="Google Shape;225;p3"/>
          <p:cNvGrpSpPr/>
          <p:nvPr userDrawn="1"/>
        </p:nvGrpSpPr>
        <p:grpSpPr>
          <a:xfrm>
            <a:off x="10778557" y="714860"/>
            <a:ext cx="166675" cy="168575"/>
            <a:chOff x="4954425" y="2036375"/>
            <a:chExt cx="166675" cy="168575"/>
          </a:xfrm>
        </p:grpSpPr>
        <p:sp>
          <p:nvSpPr>
            <p:cNvPr id="1049659"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60"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661" name="Google Shape;228;p3"/>
          <p:cNvSpPr/>
          <p:nvPr userDrawn="1"/>
        </p:nvSpPr>
        <p:spPr>
          <a:xfrm>
            <a:off x="1577019" y="3597776"/>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62" name="Google Shape;229;p3"/>
          <p:cNvSpPr/>
          <p:nvPr userDrawn="1"/>
        </p:nvSpPr>
        <p:spPr>
          <a:xfrm>
            <a:off x="9846753" y="3888529"/>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99" name="Google Shape;230;p3"/>
          <p:cNvGrpSpPr/>
          <p:nvPr userDrawn="1"/>
        </p:nvGrpSpPr>
        <p:grpSpPr>
          <a:xfrm>
            <a:off x="1274794" y="5541495"/>
            <a:ext cx="166675" cy="168575"/>
            <a:chOff x="4954425" y="2036375"/>
            <a:chExt cx="166675" cy="168575"/>
          </a:xfrm>
        </p:grpSpPr>
        <p:sp>
          <p:nvSpPr>
            <p:cNvPr id="1049663"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9664"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9665" name="TextBox 223"/>
          <p:cNvSpPr txBox="1"/>
          <p:nvPr userDrawn="1"/>
        </p:nvSpPr>
        <p:spPr>
          <a:xfrm>
            <a:off x="3642720" y="1503378"/>
            <a:ext cx="4728208" cy="3631763"/>
          </a:xfrm>
          <a:prstGeom prst="rect"/>
          <a:noFill/>
        </p:spPr>
        <p:txBody>
          <a:bodyPr rtlCol="0" wrap="square">
            <a:spAutoFit/>
          </a:bodyPr>
          <a:p>
            <a:pPr algn="ctr"/>
            <a:r>
              <a:rPr dirty="0" sz="11500" lang="vi-VN">
                <a:solidFill>
                  <a:srgbClr val="002060"/>
                </a:solidFill>
                <a:latin typeface="+mj-lt"/>
              </a:rPr>
              <a:t>LUYỆN TẬP</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196"/>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9661"/>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199"/>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198"/>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9662"/>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197"/>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9582"/>
                                        </p:tgtEl>
                                        <p:attrNameLst>
                                          <p:attrName>style.visibility</p:attrName>
                                        </p:attrNameLst>
                                      </p:cBhvr>
                                      <p:to>
                                        <p:strVal val="visible"/>
                                      </p:to>
                                    </p:set>
                                    <p:animEffect transition="in" filter="barn(inVertical)">
                                      <p:cBhvr>
                                        <p:cTn dur="500" id="19"/>
                                        <p:tgtEl>
                                          <p:spTgt spid="1049582"/>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9583"/>
                                        </p:tgtEl>
                                        <p:attrNameLst>
                                          <p:attrName>style.visibility</p:attrName>
                                        </p:attrNameLst>
                                      </p:cBhvr>
                                      <p:to>
                                        <p:strVal val="visible"/>
                                      </p:to>
                                    </p:set>
                                    <p:animEffect transition="in" filter="barn(inVertical)">
                                      <p:cBhvr>
                                        <p:cTn dur="500" id="22"/>
                                        <p:tgtEl>
                                          <p:spTgt spid="1049583"/>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9581"/>
                                        </p:tgtEl>
                                        <p:attrNameLst>
                                          <p:attrName>style.visibility</p:attrName>
                                        </p:attrNameLst>
                                      </p:cBhvr>
                                      <p:to>
                                        <p:strVal val="visible"/>
                                      </p:to>
                                    </p:set>
                                    <p:animEffect transition="in" filter="fade">
                                      <p:cBhvr>
                                        <p:cTn dur="500" id="26"/>
                                        <p:tgtEl>
                                          <p:spTgt spid="1049581"/>
                                        </p:tgtEl>
                                      </p:cBhvr>
                                    </p:animEffect>
                                  </p:childTnLst>
                                </p:cTn>
                              </p:par>
                            </p:childTnLst>
                          </p:cTn>
                        </p:par>
                        <p:par>
                          <p:cTn fill="hold" id="27">
                            <p:stCondLst>
                              <p:cond delay="1500"/>
                            </p:stCondLst>
                            <p:childTnLst>
                              <p:par>
                                <p:cTn fill="hold" id="28" nodeType="afterEffect" presetClass="entr" presetID="31" presetSubtype="0">
                                  <p:stCondLst>
                                    <p:cond delay="0"/>
                                  </p:stCondLst>
                                  <p:childTnLst>
                                    <p:set>
                                      <p:cBhvr>
                                        <p:cTn dur="1" fill="hold" id="29">
                                          <p:stCondLst>
                                            <p:cond delay="0"/>
                                          </p:stCondLst>
                                        </p:cTn>
                                        <p:tgtEl>
                                          <p:spTgt spid="195"/>
                                        </p:tgtEl>
                                        <p:attrNameLst>
                                          <p:attrName>style.visibility</p:attrName>
                                        </p:attrNameLst>
                                      </p:cBhvr>
                                      <p:to>
                                        <p:strVal val="visible"/>
                                      </p:to>
                                    </p:set>
                                    <p:anim calcmode="lin" valueType="num">
                                      <p:cBhvr>
                                        <p:cTn dur="1000" fill="hold" id="30"/>
                                        <p:tgtEl>
                                          <p:spTgt spid="195"/>
                                        </p:tgtEl>
                                        <p:attrNameLst>
                                          <p:attrName>ppt_w</p:attrName>
                                        </p:attrNameLst>
                                      </p:cBhvr>
                                      <p:tavLst>
                                        <p:tav tm="0">
                                          <p:val>
                                            <p:fltVal val="0.0"/>
                                          </p:val>
                                        </p:tav>
                                        <p:tav tm="100000">
                                          <p:val>
                                            <p:strVal val="#ppt_w"/>
                                          </p:val>
                                        </p:tav>
                                      </p:tavLst>
                                    </p:anim>
                                    <p:anim calcmode="lin" valueType="num">
                                      <p:cBhvr>
                                        <p:cTn dur="1000" fill="hold" id="31"/>
                                        <p:tgtEl>
                                          <p:spTgt spid="195"/>
                                        </p:tgtEl>
                                        <p:attrNameLst>
                                          <p:attrName>ppt_h</p:attrName>
                                        </p:attrNameLst>
                                      </p:cBhvr>
                                      <p:tavLst>
                                        <p:tav tm="0">
                                          <p:val>
                                            <p:fltVal val="0.0"/>
                                          </p:val>
                                        </p:tav>
                                        <p:tav tm="100000">
                                          <p:val>
                                            <p:strVal val="#ppt_h"/>
                                          </p:val>
                                        </p:tav>
                                      </p:tavLst>
                                    </p:anim>
                                    <p:anim calcmode="lin" valueType="num">
                                      <p:cBhvr>
                                        <p:cTn dur="1000" fill="hold" id="32"/>
                                        <p:tgtEl>
                                          <p:spTgt spid="195"/>
                                        </p:tgtEl>
                                        <p:attrNameLst>
                                          <p:attrName>style.rotation</p:attrName>
                                        </p:attrNameLst>
                                      </p:cBhvr>
                                      <p:tavLst>
                                        <p:tav tm="0">
                                          <p:val>
                                            <p:fltVal val="90.0"/>
                                          </p:val>
                                        </p:tav>
                                        <p:tav tm="100000">
                                          <p:val>
                                            <p:fltVal val="0.0"/>
                                          </p:val>
                                        </p:tav>
                                      </p:tavLst>
                                    </p:anim>
                                    <p:animEffect transition="in" filter="fade">
                                      <p:cBhvr>
                                        <p:cTn dur="1000" id="33"/>
                                        <p:tgtEl>
                                          <p:spTgt spid="195"/>
                                        </p:tgtEl>
                                      </p:cBhvr>
                                    </p:animEffect>
                                  </p:childTnLst>
                                </p:cTn>
                              </p:par>
                            </p:childTnLst>
                          </p:cTn>
                        </p:par>
                        <p:par>
                          <p:cTn fill="hold" id="34">
                            <p:stCondLst>
                              <p:cond delay="2500"/>
                            </p:stCondLst>
                            <p:childTnLst>
                              <p:par>
                                <p:cTn fill="hold" grpId="0" id="35" nodeType="afterEffect" presetClass="entr" presetID="14" presetSubtype="10">
                                  <p:stCondLst>
                                    <p:cond delay="0"/>
                                  </p:stCondLst>
                                  <p:childTnLst>
                                    <p:set>
                                      <p:cBhvr>
                                        <p:cTn dur="1" fill="hold" id="36">
                                          <p:stCondLst>
                                            <p:cond delay="0"/>
                                          </p:stCondLst>
                                        </p:cTn>
                                        <p:tgtEl>
                                          <p:spTgt spid="1049665"/>
                                        </p:tgtEl>
                                        <p:attrNameLst>
                                          <p:attrName>style.visibility</p:attrName>
                                        </p:attrNameLst>
                                      </p:cBhvr>
                                      <p:to>
                                        <p:strVal val="visible"/>
                                      </p:to>
                                    </p:set>
                                    <p:animEffect transition="in" filter="randombar(horizontal)">
                                      <p:cBhvr>
                                        <p:cTn dur="500" id="37"/>
                                        <p:tgtEl>
                                          <p:spTgt spid="1049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581" grpId="0" animBg="1"/>
      <p:bldP spid="1049582" grpId="0" animBg="1"/>
      <p:bldP spid="1049583" grpId="0" animBg="1"/>
      <p:bldP spid="1049661" grpId="0" animBg="1"/>
      <p:bldP spid="1049662" grpId="0" animBg="1"/>
      <p:bldP spid="1049665" grpId="0"/>
    </p:bld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p:spPr>
        <p:txBody>
          <a:bodyPr anchor="ctr" bIns="45720" lIns="91440" rIns="91440" rtlCol="0" tIns="45720" vert="horz">
            <a:normAutofit/>
          </a:bodyPr>
          <a:p>
            <a:r>
              <a:rPr dirty="0" lang="en-US"/>
              <a:t>Click to edit Master title style</a:t>
            </a:r>
            <a:endParaRPr dirty="0" lang="vi-VN"/>
          </a:p>
        </p:txBody>
      </p:sp>
      <p:sp>
        <p:nvSpPr>
          <p:cNvPr id="1048577" name="Text Placeholder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0.png"/><Relationship Id="rId3"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1.png"/><Relationship Id="rId3"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5.png"/><Relationship Id="rId3"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jpeg"/><Relationship Id="rId3"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jpeg"/><Relationship Id="rId3"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7.jpeg"/><Relationship Id="rId3"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grpSp>
        <p:nvGrpSpPr>
          <p:cNvPr id="60" name="Group 5"/>
          <p:cNvGrpSpPr/>
          <p:nvPr/>
        </p:nvGrpSpPr>
        <p:grpSpPr>
          <a:xfrm>
            <a:off x="993911" y="106016"/>
            <a:ext cx="2190751" cy="980661"/>
            <a:chOff x="1523998" y="0"/>
            <a:chExt cx="2190751" cy="980661"/>
          </a:xfrm>
        </p:grpSpPr>
        <p:grpSp>
          <p:nvGrpSpPr>
            <p:cNvPr id="61" name="Group 4"/>
            <p:cNvGrpSpPr/>
            <p:nvPr/>
          </p:nvGrpSpPr>
          <p:grpSpPr>
            <a:xfrm>
              <a:off x="1523998" y="0"/>
              <a:ext cx="2190751" cy="980661"/>
              <a:chOff x="1523999" y="0"/>
              <a:chExt cx="1285462" cy="1828800"/>
            </a:xfrm>
          </p:grpSpPr>
          <p:sp>
            <p:nvSpPr>
              <p:cNvPr id="1048794" name="Rectangle: Top Corners Rounded 1"/>
              <p:cNvSpPr/>
              <p:nvPr/>
            </p:nvSpPr>
            <p:spPr>
              <a:xfrm rot="10800000">
                <a:off x="1523999" y="0"/>
                <a:ext cx="1285462" cy="1828800"/>
              </a:xfrm>
              <a:prstGeom prst="round2SameRect"/>
              <a:solidFill>
                <a:schemeClr val="accent6">
                  <a:lumMod val="75000"/>
                </a:schemeClr>
              </a:solidFill>
              <a:ln>
                <a:solidFill>
                  <a:schemeClr val="accent6">
                    <a:lumMod val="75000"/>
                  </a:schemeClr>
                </a:solidFill>
              </a:ln>
              <a:effectLst>
                <a:outerShdw algn="ctr" blurRad="63500" rotWithShape="0" sx="102000" sy="10200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vi-VN"/>
              </a:p>
            </p:txBody>
          </p:sp>
          <p:sp>
            <p:nvSpPr>
              <p:cNvPr id="1048795" name="Rectangle: Top Corners Rounded 2"/>
              <p:cNvSpPr/>
              <p:nvPr/>
            </p:nvSpPr>
            <p:spPr>
              <a:xfrm rot="10800000">
                <a:off x="1566862" y="76199"/>
                <a:ext cx="1204497" cy="1709738"/>
              </a:xfrm>
              <a:prstGeom prst="round2SameRect"/>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vi-VN"/>
              </a:p>
            </p:txBody>
          </p:sp>
        </p:grpSp>
        <p:sp>
          <p:nvSpPr>
            <p:cNvPr id="1048796" name="TextBox 3"/>
            <p:cNvSpPr txBox="1"/>
            <p:nvPr/>
          </p:nvSpPr>
          <p:spPr>
            <a:xfrm>
              <a:off x="1677724" y="206880"/>
              <a:ext cx="1972089" cy="584775"/>
            </a:xfrm>
            <a:prstGeom prst="rect"/>
            <a:noFill/>
          </p:spPr>
          <p:txBody>
            <a:bodyPr rtlCol="0" wrap="square">
              <a:spAutoFit/>
            </a:bodyPr>
            <a:p>
              <a:pPr algn="ctr"/>
              <a:r>
                <a:rPr sz="3200" lang="vi-VN">
                  <a:solidFill>
                    <a:schemeClr val="accent6">
                      <a:lumMod val="75000"/>
                    </a:schemeClr>
                  </a:solidFill>
                  <a:latin typeface="+mj-lt"/>
                </a:rPr>
                <a:t>CH</a:t>
              </a:r>
              <a:r>
                <a:rPr sz="3200" lang="en-US">
                  <a:solidFill>
                    <a:schemeClr val="accent6">
                      <a:lumMod val="75000"/>
                    </a:schemeClr>
                  </a:solidFill>
                  <a:latin typeface="+mj-lt"/>
                </a:rPr>
                <a:t>Ủ</a:t>
              </a:r>
              <a:r>
                <a:rPr sz="3200" lang="vi-VN">
                  <a:solidFill>
                    <a:schemeClr val="accent6">
                      <a:lumMod val="75000"/>
                    </a:schemeClr>
                  </a:solidFill>
                  <a:latin typeface="+mj-lt"/>
                </a:rPr>
                <a:t> ĐỀ </a:t>
              </a:r>
              <a:r>
                <a:rPr sz="3200" lang="en-US">
                  <a:solidFill>
                    <a:schemeClr val="accent6">
                      <a:lumMod val="75000"/>
                    </a:schemeClr>
                  </a:solidFill>
                  <a:latin typeface="+mj-lt"/>
                </a:rPr>
                <a:t>4</a:t>
              </a:r>
              <a:endParaRPr dirty="0" sz="3200" lang="vi-VN">
                <a:solidFill>
                  <a:schemeClr val="accent6">
                    <a:lumMod val="75000"/>
                  </a:schemeClr>
                </a:solidFill>
                <a:latin typeface="+mj-lt"/>
              </a:endParaRPr>
            </a:p>
          </p:txBody>
        </p:sp>
      </p:grpSp>
      <p:sp>
        <p:nvSpPr>
          <p:cNvPr id="1048797" name="TextBox 6"/>
          <p:cNvSpPr txBox="1"/>
          <p:nvPr/>
        </p:nvSpPr>
        <p:spPr>
          <a:xfrm>
            <a:off x="3199297" y="251340"/>
            <a:ext cx="6888595" cy="707886"/>
          </a:xfrm>
          <a:prstGeom prst="rect"/>
          <a:noFill/>
        </p:spPr>
        <p:txBody>
          <a:bodyPr rtlCol="0" wrap="square">
            <a:spAutoFit/>
          </a:bodyPr>
          <a:p>
            <a:pPr algn="ctr"/>
            <a:r>
              <a:rPr sz="4000" lang="en-US">
                <a:solidFill>
                  <a:schemeClr val="accent6">
                    <a:lumMod val="75000"/>
                  </a:schemeClr>
                </a:solidFill>
                <a:latin typeface="+mj-lt"/>
              </a:rPr>
              <a:t>ỨNG DỤNG TIN HỌC</a:t>
            </a:r>
            <a:endParaRPr dirty="0" sz="4000" lang="vi-VN">
              <a:solidFill>
                <a:schemeClr val="accent6">
                  <a:lumMod val="75000"/>
                </a:schemeClr>
              </a:solidFill>
              <a:latin typeface="+mj-lt"/>
            </a:endParaRPr>
          </a:p>
        </p:txBody>
      </p:sp>
      <p:sp>
        <p:nvSpPr>
          <p:cNvPr id="1048798" name="TextBox 7"/>
          <p:cNvSpPr txBox="1"/>
          <p:nvPr/>
        </p:nvSpPr>
        <p:spPr>
          <a:xfrm>
            <a:off x="2746664" y="2034356"/>
            <a:ext cx="6757313" cy="2697480"/>
          </a:xfrm>
          <a:prstGeom prst="rect"/>
          <a:noFill/>
          <a:ln>
            <a:noFill/>
          </a:ln>
        </p:spPr>
        <p:txBody>
          <a:bodyPr rtlCol="0" wrap="none">
            <a:spAutoFit/>
          </a:bodyPr>
          <a:p>
            <a:pPr algn="ctr">
              <a:lnSpc>
                <a:spcPct val="120000"/>
              </a:lnSpc>
            </a:pPr>
            <a:r>
              <a:rPr sz="4800" lang="vi-VN">
                <a:ln w="19050">
                  <a:solidFill>
                    <a:schemeClr val="bg1"/>
                  </a:solidFill>
                </a:ln>
                <a:latin typeface="+mj-lt"/>
              </a:rPr>
              <a:t>BÀI </a:t>
            </a:r>
            <a:r>
              <a:rPr sz="4800" lang="en-US">
                <a:ln w="19050">
                  <a:solidFill>
                    <a:schemeClr val="bg1"/>
                  </a:solidFill>
                </a:ln>
                <a:latin typeface="+mj-lt"/>
              </a:rPr>
              <a:t>10A</a:t>
            </a:r>
            <a:endParaRPr dirty="0" sz="4800" lang="vi-VN">
              <a:ln w="19050">
                <a:solidFill>
                  <a:schemeClr val="bg1"/>
                </a:solidFill>
              </a:ln>
              <a:latin typeface="+mj-lt"/>
            </a:endParaRPr>
          </a:p>
          <a:p>
            <a:pPr algn="ctr">
              <a:lnSpc>
                <a:spcPct val="120000"/>
              </a:lnSpc>
            </a:pPr>
            <a:r>
              <a:rPr sz="4800" lang="en-US">
                <a:ln w="19050">
                  <a:solidFill>
                    <a:schemeClr val="bg1"/>
                  </a:solidFill>
                </a:ln>
                <a:latin typeface="+mj-lt"/>
              </a:rPr>
              <a:t>ĐỊNH DẠNG NÂNG CAO </a:t>
            </a:r>
          </a:p>
          <a:p>
            <a:pPr algn="ctr">
              <a:lnSpc>
                <a:spcPct val="120000"/>
              </a:lnSpc>
            </a:pPr>
            <a:r>
              <a:rPr sz="4800" lang="en-US">
                <a:ln w="19050">
                  <a:solidFill>
                    <a:schemeClr val="bg1"/>
                  </a:solidFill>
                </a:ln>
                <a:latin typeface="+mj-lt"/>
              </a:rPr>
              <a:t>CHO TRANG CHIẾU</a:t>
            </a:r>
            <a:endParaRPr dirty="0" sz="4800" lang="vi-VN">
              <a:ln w="19050">
                <a:solidFill>
                  <a:schemeClr val="bg1"/>
                </a:solidFill>
              </a:ln>
              <a:latin typeface="+mj-lt"/>
            </a:endParaRPr>
          </a:p>
        </p:txBody>
      </p:sp>
      <p:sp>
        <p:nvSpPr>
          <p:cNvPr id="1048799" name="TextBox 8"/>
          <p:cNvSpPr txBox="1"/>
          <p:nvPr/>
        </p:nvSpPr>
        <p:spPr>
          <a:xfrm>
            <a:off x="518869" y="1065228"/>
            <a:ext cx="11125200" cy="1285239"/>
          </a:xfrm>
          <a:prstGeom prst="rect"/>
          <a:noFill/>
        </p:spPr>
        <p:txBody>
          <a:bodyPr rtlCol="0" wrap="square">
            <a:spAutoFit/>
          </a:bodyPr>
          <a:p>
            <a:pPr algn="ctr"/>
            <a:r>
              <a:rPr sz="4000" lang="en-US">
                <a:solidFill>
                  <a:schemeClr val="accent6">
                    <a:lumMod val="75000"/>
                  </a:schemeClr>
                </a:solidFill>
                <a:latin typeface="+mj-lt"/>
              </a:rPr>
              <a:t>SOẠN THẢO VĂN BẢN VÀ TRÌNH CHIẾU NÂNG CAO</a:t>
            </a:r>
            <a:endParaRPr dirty="0" sz="4000" lang="vi-VN">
              <a:solidFill>
                <a:schemeClr val="accent6">
                  <a:lumMod val="75000"/>
                </a:schemeClr>
              </a:solidFill>
              <a:latin typeface="+mj-lt"/>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2" presetSubtype="1">
                                  <p:stCondLst>
                                    <p:cond delay="0"/>
                                  </p:stCondLst>
                                  <p:childTnLst>
                                    <p:set>
                                      <p:cBhvr>
                                        <p:cTn dur="1" fill="hold" id="6">
                                          <p:stCondLst>
                                            <p:cond delay="0"/>
                                          </p:stCondLst>
                                        </p:cTn>
                                        <p:tgtEl>
                                          <p:spTgt spid="60"/>
                                        </p:tgtEl>
                                        <p:attrNameLst>
                                          <p:attrName>style.visibility</p:attrName>
                                        </p:attrNameLst>
                                      </p:cBhvr>
                                      <p:to>
                                        <p:strVal val="visible"/>
                                      </p:to>
                                    </p:set>
                                    <p:anim calcmode="lin" valueType="num">
                                      <p:cBhvr additive="base">
                                        <p:cTn dur="500" fill="hold" id="7"/>
                                        <p:tgtEl>
                                          <p:spTgt spid="60"/>
                                        </p:tgtEl>
                                        <p:attrNameLst>
                                          <p:attrName>ppt_x</p:attrName>
                                        </p:attrNameLst>
                                      </p:cBhvr>
                                      <p:tavLst>
                                        <p:tav tm="0">
                                          <p:val>
                                            <p:strVal val="#ppt_x"/>
                                          </p:val>
                                        </p:tav>
                                        <p:tav tm="100000">
                                          <p:val>
                                            <p:strVal val="#ppt_x"/>
                                          </p:val>
                                        </p:tav>
                                      </p:tavLst>
                                    </p:anim>
                                    <p:anim calcmode="lin" valueType="num">
                                      <p:cBhvr additive="base">
                                        <p:cTn dur="500" fill="hold" id="8"/>
                                        <p:tgtEl>
                                          <p:spTgt spid="60"/>
                                        </p:tgtEl>
                                        <p:attrNameLst>
                                          <p:attrName>ppt_y</p:attrName>
                                        </p:attrNameLst>
                                      </p:cBhvr>
                                      <p:tavLst>
                                        <p:tav tm="0">
                                          <p:val>
                                            <p:strVal val="0-#ppt_h/2"/>
                                          </p:val>
                                        </p:tav>
                                        <p:tav tm="100000">
                                          <p:val>
                                            <p:strVal val="#ppt_y"/>
                                          </p:val>
                                        </p:tav>
                                      </p:tavLst>
                                    </p:anim>
                                  </p:childTnLst>
                                </p:cTn>
                              </p:par>
                            </p:childTnLst>
                          </p:cTn>
                        </p:par>
                        <p:par>
                          <p:cTn fill="hold" id="9">
                            <p:stCondLst>
                              <p:cond delay="500"/>
                            </p:stCondLst>
                            <p:childTnLst>
                              <p:par>
                                <p:cTn fill="hold" grpId="0" id="10" nodeType="afterEffect" presetClass="entr" presetID="22" presetSubtype="8">
                                  <p:stCondLst>
                                    <p:cond delay="0"/>
                                  </p:stCondLst>
                                  <p:childTnLst>
                                    <p:set>
                                      <p:cBhvr>
                                        <p:cTn dur="1" fill="hold" id="11">
                                          <p:stCondLst>
                                            <p:cond delay="0"/>
                                          </p:stCondLst>
                                        </p:cTn>
                                        <p:tgtEl>
                                          <p:spTgt spid="1048797"/>
                                        </p:tgtEl>
                                        <p:attrNameLst>
                                          <p:attrName>style.visibility</p:attrName>
                                        </p:attrNameLst>
                                      </p:cBhvr>
                                      <p:to>
                                        <p:strVal val="visible"/>
                                      </p:to>
                                    </p:set>
                                    <p:animEffect transition="in" filter="wipe(left)">
                                      <p:cBhvr>
                                        <p:cTn dur="500" id="12"/>
                                        <p:tgtEl>
                                          <p:spTgt spid="1048797"/>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31" presetSubtype="0">
                                  <p:stCondLst>
                                    <p:cond delay="0"/>
                                  </p:stCondLst>
                                  <p:childTnLst>
                                    <p:set>
                                      <p:cBhvr>
                                        <p:cTn dur="1" fill="hold" id="16">
                                          <p:stCondLst>
                                            <p:cond delay="0"/>
                                          </p:stCondLst>
                                        </p:cTn>
                                        <p:tgtEl>
                                          <p:spTgt spid="1048798"/>
                                        </p:tgtEl>
                                        <p:attrNameLst>
                                          <p:attrName>style.visibility</p:attrName>
                                        </p:attrNameLst>
                                      </p:cBhvr>
                                      <p:to>
                                        <p:strVal val="visible"/>
                                      </p:to>
                                    </p:set>
                                    <p:anim calcmode="lin" valueType="num">
                                      <p:cBhvr>
                                        <p:cTn dur="1000" fill="hold" id="17"/>
                                        <p:tgtEl>
                                          <p:spTgt spid="1048798"/>
                                        </p:tgtEl>
                                        <p:attrNameLst>
                                          <p:attrName>ppt_w</p:attrName>
                                        </p:attrNameLst>
                                      </p:cBhvr>
                                      <p:tavLst>
                                        <p:tav tm="0">
                                          <p:val>
                                            <p:fltVal val="0.0"/>
                                          </p:val>
                                        </p:tav>
                                        <p:tav tm="100000">
                                          <p:val>
                                            <p:strVal val="#ppt_w"/>
                                          </p:val>
                                        </p:tav>
                                      </p:tavLst>
                                    </p:anim>
                                    <p:anim calcmode="lin" valueType="num">
                                      <p:cBhvr>
                                        <p:cTn dur="1000" fill="hold" id="18"/>
                                        <p:tgtEl>
                                          <p:spTgt spid="1048798"/>
                                        </p:tgtEl>
                                        <p:attrNameLst>
                                          <p:attrName>ppt_h</p:attrName>
                                        </p:attrNameLst>
                                      </p:cBhvr>
                                      <p:tavLst>
                                        <p:tav tm="0">
                                          <p:val>
                                            <p:fltVal val="0.0"/>
                                          </p:val>
                                        </p:tav>
                                        <p:tav tm="100000">
                                          <p:val>
                                            <p:strVal val="#ppt_h"/>
                                          </p:val>
                                        </p:tav>
                                      </p:tavLst>
                                    </p:anim>
                                    <p:anim calcmode="lin" valueType="num">
                                      <p:cBhvr>
                                        <p:cTn dur="1000" fill="hold" id="19"/>
                                        <p:tgtEl>
                                          <p:spTgt spid="1048798"/>
                                        </p:tgtEl>
                                        <p:attrNameLst>
                                          <p:attrName>style.rotation</p:attrName>
                                        </p:attrNameLst>
                                      </p:cBhvr>
                                      <p:tavLst>
                                        <p:tav tm="0">
                                          <p:val>
                                            <p:fltVal val="90.0"/>
                                          </p:val>
                                        </p:tav>
                                        <p:tav tm="100000">
                                          <p:val>
                                            <p:fltVal val="0.0"/>
                                          </p:val>
                                        </p:tav>
                                      </p:tavLst>
                                    </p:anim>
                                    <p:animEffect transition="in" filter="fade">
                                      <p:cBhvr>
                                        <p:cTn dur="1000" id="20"/>
                                        <p:tgtEl>
                                          <p:spTgt spid="1048798"/>
                                        </p:tgtEl>
                                      </p:cBhvr>
                                    </p:animEffect>
                                  </p:childTnLst>
                                </p:cTn>
                              </p:par>
                            </p:childTnLst>
                          </p:cTn>
                        </p:par>
                        <p:par>
                          <p:cTn fill="hold" id="21">
                            <p:stCondLst>
                              <p:cond delay="1000"/>
                            </p:stCondLst>
                            <p:childTnLst>
                              <p:par>
                                <p:cTn fill="hold" grpId="0" id="22" nodeType="afterEffect" presetClass="entr" presetID="22" presetSubtype="8">
                                  <p:stCondLst>
                                    <p:cond delay="0"/>
                                  </p:stCondLst>
                                  <p:childTnLst>
                                    <p:set>
                                      <p:cBhvr>
                                        <p:cTn dur="1" fill="hold" id="23">
                                          <p:stCondLst>
                                            <p:cond delay="0"/>
                                          </p:stCondLst>
                                        </p:cTn>
                                        <p:tgtEl>
                                          <p:spTgt spid="1048799"/>
                                        </p:tgtEl>
                                        <p:attrNameLst>
                                          <p:attrName>style.visibility</p:attrName>
                                        </p:attrNameLst>
                                      </p:cBhvr>
                                      <p:to>
                                        <p:strVal val="visible"/>
                                      </p:to>
                                    </p:set>
                                    <p:animEffect transition="in" filter="wipe(left)">
                                      <p:cBhvr>
                                        <p:cTn dur="500" id="24"/>
                                        <p:tgtEl>
                                          <p:spTgt spid="104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97" grpId="0"/>
      <p:bldP spid="1048798" grpId="0"/>
      <p:bldP spid="104879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905" name="Speech Bubble: Rectangle with Corners Rounded 1"/>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anchor="ctr" rtlCol="0"/>
          <a:p>
            <a:pPr algn="ctr"/>
            <a:endParaRPr lang="en-US"/>
          </a:p>
        </p:txBody>
      </p:sp>
      <p:sp>
        <p:nvSpPr>
          <p:cNvPr id="1048906" name="TextBox 7"/>
          <p:cNvSpPr txBox="1"/>
          <p:nvPr/>
        </p:nvSpPr>
        <p:spPr>
          <a:xfrm>
            <a:off x="470578" y="713683"/>
            <a:ext cx="10702943" cy="2783839"/>
          </a:xfrm>
          <a:prstGeom prst="rect"/>
          <a:noFill/>
        </p:spPr>
        <p:txBody>
          <a:bodyPr wrap="square">
            <a:spAutoFit/>
          </a:bodyPr>
          <a:p>
            <a:pPr defTabSz="342900" lvl="0">
              <a:lnSpc>
                <a:spcPct val="150000"/>
              </a:lnSpc>
            </a:pPr>
            <a:r>
              <a:rPr sz="2400" lang="vi-VN">
                <a:solidFill>
                  <a:srgbClr val="000000"/>
                </a:solidFill>
                <a:latin typeface="UTM Avo" panose="02040603050506020204" pitchFamily="18" charset="0"/>
                <a:cs typeface="Times New Roman" panose="02020603050405020304" pitchFamily="18" charset="0"/>
              </a:rPr>
              <a:t>•	Màu sắc chủ đạo nên đặt sao cho </a:t>
            </a:r>
            <a:r>
              <a:rPr b="1" sz="2400" lang="vi-VN">
                <a:solidFill>
                  <a:srgbClr val="000000"/>
                </a:solidFill>
                <a:latin typeface="UTM Avo" panose="02040603050506020204" pitchFamily="18" charset="0"/>
                <a:cs typeface="Times New Roman" panose="02020603050405020304" pitchFamily="18" charset="0"/>
              </a:rPr>
              <a:t>hài hoà </a:t>
            </a:r>
            <a:r>
              <a:rPr sz="2400" lang="vi-VN">
                <a:solidFill>
                  <a:srgbClr val="000000"/>
                </a:solidFill>
                <a:latin typeface="UTM Avo" panose="02040603050506020204" pitchFamily="18" charset="0"/>
                <a:cs typeface="Times New Roman" panose="02020603050405020304" pitchFamily="18" charset="0"/>
              </a:rPr>
              <a:t>với nội dung. </a:t>
            </a:r>
            <a:r>
              <a:rPr sz="2400" i="1" lang="vi-VN">
                <a:solidFill>
                  <a:srgbClr val="000000"/>
                </a:solidFill>
                <a:latin typeface="UTM Avo" panose="02040603050506020204" pitchFamily="18" charset="0"/>
                <a:cs typeface="Times New Roman" panose="02020603050405020304" pitchFamily="18" charset="0"/>
              </a:rPr>
              <a:t>Ví dụ</a:t>
            </a:r>
            <a:r>
              <a:rPr sz="2400" lang="en-US">
                <a:solidFill>
                  <a:srgbClr val="000000"/>
                </a:solidFill>
                <a:latin typeface="UTM Avo" panose="02040603050506020204" pitchFamily="18" charset="0"/>
                <a:cs typeface="Times New Roman" panose="02020603050405020304" pitchFamily="18" charset="0"/>
              </a:rPr>
              <a:t>:</a:t>
            </a:r>
          </a:p>
          <a:p>
            <a:pPr defTabSz="342900" lvl="0">
              <a:lnSpc>
                <a:spcPct val="150000"/>
              </a:lnSpc>
            </a:pPr>
            <a:r>
              <a:rPr sz="2400" lang="en-US">
                <a:solidFill>
                  <a:srgbClr val="000000"/>
                </a:solidFill>
                <a:latin typeface="UTM Avo" panose="02040603050506020204" pitchFamily="18" charset="0"/>
                <a:cs typeface="Times New Roman" panose="02020603050405020304" pitchFamily="18" charset="0"/>
              </a:rPr>
              <a:t>- B</a:t>
            </a:r>
            <a:r>
              <a:rPr sz="2400" lang="vi-VN">
                <a:solidFill>
                  <a:srgbClr val="000000"/>
                </a:solidFill>
                <a:latin typeface="UTM Avo" panose="02040603050506020204" pitchFamily="18" charset="0"/>
                <a:cs typeface="Times New Roman" panose="02020603050405020304" pitchFamily="18" charset="0"/>
              </a:rPr>
              <a:t>ài trình chiếu về chủ đề giải trí, lễ hội,... nên dùng gam màu nóng; chủ đề giáo dục, học tập nên dùng gam màu trung tính; chủ đề về nghệ thuật, hay các bài trình chiếu muốn mang lại ấn tượng mạnh, các bài trình chiếu trong các sự kiện tri ân có thể dùng gam màu lạnh.</a:t>
            </a:r>
          </a:p>
        </p:txBody>
      </p:sp>
      <p:pic>
        <p:nvPicPr>
          <p:cNvPr id="2097163" name="Picture 6" descr="A picture containing text, toy, vector graphics  Description automatically generated"/>
          <p:cNvPicPr>
            <a:picLocks noChangeAspect="1"/>
          </p:cNvPicPr>
          <p:nvPr/>
        </p:nvPicPr>
        <p:blipFill>
          <a:blip xmlns:r="http://schemas.openxmlformats.org/officeDocument/2006/relationships" r:embed="rId1"/>
          <a:stretch>
            <a:fillRect/>
          </a:stretch>
        </p:blipFill>
        <p:spPr>
          <a:xfrm flipH="1">
            <a:off x="470579" y="3342639"/>
            <a:ext cx="2971429" cy="3384128"/>
          </a:xfrm>
          <a:prstGeom prst="rect"/>
        </p:spPr>
      </p:pic>
      <p:pic>
        <p:nvPicPr>
          <p:cNvPr id="2097164" name="Picture 2"/>
          <p:cNvPicPr>
            <a:picLocks noChangeAspect="1"/>
          </p:cNvPicPr>
          <p:nvPr/>
        </p:nvPicPr>
        <p:blipFill>
          <a:blip xmlns:r="http://schemas.openxmlformats.org/officeDocument/2006/relationships" r:embed="rId2"/>
          <a:stretch>
            <a:fillRect/>
          </a:stretch>
        </p:blipFill>
        <p:spPr>
          <a:xfrm>
            <a:off x="3798583" y="4090926"/>
            <a:ext cx="3509181" cy="1973914"/>
          </a:xfrm>
          <a:prstGeom prst="rect"/>
        </p:spPr>
      </p:pic>
      <p:pic>
        <p:nvPicPr>
          <p:cNvPr id="2097165" name="Picture 3"/>
          <p:cNvPicPr>
            <a:picLocks noChangeAspect="1"/>
          </p:cNvPicPr>
          <p:nvPr/>
        </p:nvPicPr>
        <p:blipFill>
          <a:blip xmlns:r="http://schemas.openxmlformats.org/officeDocument/2006/relationships" r:embed="rId3"/>
          <a:stretch>
            <a:fillRect/>
          </a:stretch>
        </p:blipFill>
        <p:spPr>
          <a:xfrm>
            <a:off x="7497208" y="4090925"/>
            <a:ext cx="3509181" cy="1973915"/>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906"/>
                                        </p:tgtEl>
                                        <p:attrNameLst>
                                          <p:attrName>style.visibility</p:attrName>
                                        </p:attrNameLst>
                                      </p:cBhvr>
                                      <p:to>
                                        <p:strVal val="visible"/>
                                      </p:to>
                                    </p:set>
                                    <p:animEffect transition="in" filter="fade">
                                      <p:cBhvr>
                                        <p:cTn dur="500" id="7"/>
                                        <p:tgtEl>
                                          <p:spTgt spid="1048906"/>
                                        </p:tgtEl>
                                      </p:cBhvr>
                                    </p:animEffect>
                                  </p:childTnLst>
                                </p:cTn>
                              </p:par>
                            </p:childTnLst>
                          </p:cTn>
                        </p:par>
                        <p:par>
                          <p:cTn fill="hold" id="8">
                            <p:stCondLst>
                              <p:cond delay="500"/>
                            </p:stCondLst>
                            <p:childTnLst>
                              <p:par>
                                <p:cTn fill="hold" id="9" nodeType="afterEffect" presetClass="entr" presetID="10" presetSubtype="0">
                                  <p:stCondLst>
                                    <p:cond delay="0"/>
                                  </p:stCondLst>
                                  <p:childTnLst>
                                    <p:set>
                                      <p:cBhvr>
                                        <p:cTn dur="1" fill="hold" id="10">
                                          <p:stCondLst>
                                            <p:cond delay="0"/>
                                          </p:stCondLst>
                                        </p:cTn>
                                        <p:tgtEl>
                                          <p:spTgt spid="2097164"/>
                                        </p:tgtEl>
                                        <p:attrNameLst>
                                          <p:attrName>style.visibility</p:attrName>
                                        </p:attrNameLst>
                                      </p:cBhvr>
                                      <p:to>
                                        <p:strVal val="visible"/>
                                      </p:to>
                                    </p:set>
                                    <p:animEffect transition="in" filter="fade">
                                      <p:cBhvr>
                                        <p:cTn dur="500" id="11"/>
                                        <p:tgtEl>
                                          <p:spTgt spid="2097164"/>
                                        </p:tgtEl>
                                      </p:cBhvr>
                                    </p:animEffect>
                                  </p:childTnLst>
                                </p:cTn>
                              </p:par>
                            </p:childTnLst>
                          </p:cTn>
                        </p:par>
                        <p:par>
                          <p:cTn fill="hold" id="12">
                            <p:stCondLst>
                              <p:cond delay="1000"/>
                            </p:stCondLst>
                            <p:childTnLst>
                              <p:par>
                                <p:cTn fill="hold" id="13" nodeType="afterEffect" presetClass="entr" presetID="10" presetSubtype="0">
                                  <p:stCondLst>
                                    <p:cond delay="0"/>
                                  </p:stCondLst>
                                  <p:childTnLst>
                                    <p:set>
                                      <p:cBhvr>
                                        <p:cTn dur="1" fill="hold" id="14">
                                          <p:stCondLst>
                                            <p:cond delay="0"/>
                                          </p:stCondLst>
                                        </p:cTn>
                                        <p:tgtEl>
                                          <p:spTgt spid="2097165"/>
                                        </p:tgtEl>
                                        <p:attrNameLst>
                                          <p:attrName>style.visibility</p:attrName>
                                        </p:attrNameLst>
                                      </p:cBhvr>
                                      <p:to>
                                        <p:strVal val="visible"/>
                                      </p:to>
                                    </p:set>
                                    <p:animEffect transition="in" filter="fade">
                                      <p:cBhvr>
                                        <p:cTn dur="500" id="15"/>
                                        <p:tgtEl>
                                          <p:spTgt spid="2097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sp>
        <p:nvSpPr>
          <p:cNvPr id="1048907" name="Speech Bubble: Rectangle with Corners Rounded 1"/>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anchor="ctr" rtlCol="0"/>
          <a:p>
            <a:pPr algn="ctr"/>
            <a:endParaRPr lang="en-US"/>
          </a:p>
        </p:txBody>
      </p:sp>
      <p:sp>
        <p:nvSpPr>
          <p:cNvPr id="1048908" name="TextBox 7"/>
          <p:cNvSpPr txBox="1"/>
          <p:nvPr/>
        </p:nvSpPr>
        <p:spPr>
          <a:xfrm>
            <a:off x="470578" y="713683"/>
            <a:ext cx="10702943" cy="2239652"/>
          </a:xfrm>
          <a:prstGeom prst="rect"/>
          <a:noFill/>
        </p:spPr>
        <p:txBody>
          <a:bodyPr wrap="square">
            <a:spAutoFit/>
          </a:bodyPr>
          <a:p>
            <a:pPr defTabSz="342900" lvl="0">
              <a:lnSpc>
                <a:spcPct val="150000"/>
              </a:lnSpc>
            </a:pPr>
            <a:r>
              <a:rPr sz="2400" lang="vi-VN">
                <a:solidFill>
                  <a:srgbClr val="000000"/>
                </a:solidFill>
                <a:latin typeface="UTM Avo" panose="02040603050506020204" pitchFamily="18" charset="0"/>
                <a:cs typeface="Times New Roman" panose="02020603050405020304" pitchFamily="18" charset="0"/>
              </a:rPr>
              <a:t>•	Nên kết hợp các màu cùng nhóm với nhau. </a:t>
            </a:r>
            <a:endParaRPr sz="2400" lang="en-US">
              <a:solidFill>
                <a:srgbClr val="000000"/>
              </a:solidFill>
              <a:latin typeface="UTM Avo" panose="02040603050506020204" pitchFamily="18" charset="0"/>
              <a:cs typeface="Times New Roman" panose="02020603050405020304" pitchFamily="18" charset="0"/>
            </a:endParaRPr>
          </a:p>
          <a:p>
            <a:pPr defTabSz="342900" lvl="0">
              <a:lnSpc>
                <a:spcPct val="150000"/>
              </a:lnSpc>
            </a:pPr>
            <a:r>
              <a:rPr sz="2400" lang="vi-VN">
                <a:solidFill>
                  <a:srgbClr val="000000"/>
                </a:solidFill>
                <a:latin typeface="UTM Avo" panose="02040603050506020204" pitchFamily="18" charset="0"/>
                <a:cs typeface="Times New Roman" panose="02020603050405020304" pitchFamily="18" charset="0"/>
              </a:rPr>
              <a:t>•	Không sử dụng quá nhiều màu trên một trang chiếu (bao gồm cả màu nền, màu chữ,...).</a:t>
            </a:r>
          </a:p>
          <a:p>
            <a:pPr defTabSz="342900" lvl="0">
              <a:lnSpc>
                <a:spcPct val="150000"/>
              </a:lnSpc>
            </a:pPr>
            <a:r>
              <a:rPr sz="2400" lang="vi-VN">
                <a:solidFill>
                  <a:srgbClr val="000000"/>
                </a:solidFill>
                <a:latin typeface="UTM Avo" panose="02040603050506020204" pitchFamily="18" charset="0"/>
                <a:cs typeface="Times New Roman" panose="02020603050405020304" pitchFamily="18" charset="0"/>
              </a:rPr>
              <a:t>•	Nên chọn màu văn bản có độ tương phản cao với màu nền.</a:t>
            </a:r>
          </a:p>
        </p:txBody>
      </p:sp>
      <p:pic>
        <p:nvPicPr>
          <p:cNvPr id="2097166" name="Picture 6" descr="A picture containing text, toy, vector graphics  Description automatically generated"/>
          <p:cNvPicPr>
            <a:picLocks noChangeAspect="1"/>
          </p:cNvPicPr>
          <p:nvPr/>
        </p:nvPicPr>
        <p:blipFill>
          <a:blip xmlns:r="http://schemas.openxmlformats.org/officeDocument/2006/relationships" r:embed="rId1"/>
          <a:stretch>
            <a:fillRect/>
          </a:stretch>
        </p:blipFill>
        <p:spPr>
          <a:xfrm flipH="1">
            <a:off x="470579" y="3342639"/>
            <a:ext cx="2971429" cy="3384128"/>
          </a:xfrm>
          <a:prstGeom prst="rect"/>
        </p:spPr>
      </p:pic>
      <p:pic>
        <p:nvPicPr>
          <p:cNvPr id="2097167" name="Picture 4"/>
          <p:cNvPicPr>
            <a:picLocks noChangeAspect="1"/>
          </p:cNvPicPr>
          <p:nvPr/>
        </p:nvPicPr>
        <p:blipFill>
          <a:blip xmlns:r="http://schemas.openxmlformats.org/officeDocument/2006/relationships" r:embed="rId2"/>
          <a:stretch>
            <a:fillRect/>
          </a:stretch>
        </p:blipFill>
        <p:spPr>
          <a:xfrm>
            <a:off x="5233375" y="3873520"/>
            <a:ext cx="4535094" cy="255099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908"/>
                                        </p:tgtEl>
                                        <p:attrNameLst>
                                          <p:attrName>style.visibility</p:attrName>
                                        </p:attrNameLst>
                                      </p:cBhvr>
                                      <p:to>
                                        <p:strVal val="visible"/>
                                      </p:to>
                                    </p:set>
                                    <p:animEffect transition="in" filter="fade">
                                      <p:cBhvr>
                                        <p:cTn dur="500" id="7"/>
                                        <p:tgtEl>
                                          <p:spTgt spid="1048908"/>
                                        </p:tgtEl>
                                      </p:cBhvr>
                                    </p:animEffect>
                                  </p:childTnLst>
                                </p:cTn>
                              </p:par>
                            </p:childTnLst>
                          </p:cTn>
                        </p:par>
                        <p:par>
                          <p:cTn fill="hold" id="8">
                            <p:stCondLst>
                              <p:cond delay="500"/>
                            </p:stCondLst>
                            <p:childTnLst>
                              <p:par>
                                <p:cTn fill="hold" id="9" nodeType="afterEffect" presetClass="entr" presetID="10" presetSubtype="0">
                                  <p:stCondLst>
                                    <p:cond delay="0"/>
                                  </p:stCondLst>
                                  <p:childTnLst>
                                    <p:set>
                                      <p:cBhvr>
                                        <p:cTn dur="1" fill="hold" id="10">
                                          <p:stCondLst>
                                            <p:cond delay="0"/>
                                          </p:stCondLst>
                                        </p:cTn>
                                        <p:tgtEl>
                                          <p:spTgt spid="2097167"/>
                                        </p:tgtEl>
                                        <p:attrNameLst>
                                          <p:attrName>style.visibility</p:attrName>
                                        </p:attrNameLst>
                                      </p:cBhvr>
                                      <p:to>
                                        <p:strVal val="visible"/>
                                      </p:to>
                                    </p:set>
                                    <p:animEffect transition="in" filter="fade">
                                      <p:cBhvr>
                                        <p:cTn dur="500" id="11"/>
                                        <p:tgtEl>
                                          <p:spTgt spid="2097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909" name="Speech Bubble: Rectangle with Corners Rounded 1"/>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anchor="ctr" rtlCol="0"/>
          <a:p>
            <a:pPr algn="ctr"/>
            <a:endParaRPr lang="en-US"/>
          </a:p>
        </p:txBody>
      </p:sp>
      <p:sp>
        <p:nvSpPr>
          <p:cNvPr id="1048910" name="TextBox 7"/>
          <p:cNvSpPr txBox="1"/>
          <p:nvPr/>
        </p:nvSpPr>
        <p:spPr>
          <a:xfrm>
            <a:off x="470578" y="713683"/>
            <a:ext cx="10702943" cy="2239652"/>
          </a:xfrm>
          <a:prstGeom prst="rect"/>
          <a:noFill/>
        </p:spPr>
        <p:txBody>
          <a:bodyPr wrap="square">
            <a:spAutoFit/>
          </a:bodyPr>
          <a:p>
            <a:pPr defTabSz="342900" lvl="0">
              <a:lnSpc>
                <a:spcPct val="150000"/>
              </a:lnSpc>
            </a:pPr>
            <a:r>
              <a:rPr sz="2400" lang="vi-VN">
                <a:solidFill>
                  <a:srgbClr val="000000"/>
                </a:solidFill>
                <a:latin typeface="UTM Avo" panose="02040603050506020204" pitchFamily="18" charset="0"/>
                <a:cs typeface="Times New Roman" panose="02020603050405020304" pitchFamily="18" charset="0"/>
              </a:rPr>
              <a:t>Phần mềm </a:t>
            </a:r>
            <a:r>
              <a:rPr sz="2400" lang="en-US">
                <a:solidFill>
                  <a:srgbClr val="000000"/>
                </a:solidFill>
                <a:latin typeface="UTM Avo" panose="02040603050506020204" pitchFamily="18" charset="0"/>
                <a:cs typeface="Times New Roman" panose="02020603050405020304" pitchFamily="18" charset="0"/>
              </a:rPr>
              <a:t>tr</a:t>
            </a:r>
            <a:r>
              <a:rPr sz="2400" lang="vi-VN">
                <a:solidFill>
                  <a:srgbClr val="000000"/>
                </a:solidFill>
                <a:latin typeface="UTM Avo" panose="02040603050506020204" pitchFamily="18" charset="0"/>
                <a:cs typeface="Times New Roman" panose="02020603050405020304" pitchFamily="18" charset="0"/>
              </a:rPr>
              <a:t>ình chiếu cung cấp các công cụ giúp em chọn đặt được màu sắc, cỡ chữ hài hoà, hợp lí với nội dung. Nhờ các chức năng này, em có thể tạo được các trang chiếu ấn tượng, đem lại hiệu quả cao trong việc truyền đạt nội dung </a:t>
            </a:r>
            <a:r>
              <a:rPr sz="2400" lang="en-US">
                <a:solidFill>
                  <a:srgbClr val="000000"/>
                </a:solidFill>
                <a:latin typeface="UTM Avo" panose="02040603050506020204" pitchFamily="18" charset="0"/>
                <a:cs typeface="Times New Roman" panose="02020603050405020304" pitchFamily="18" charset="0"/>
              </a:rPr>
              <a:t>tr</a:t>
            </a:r>
            <a:r>
              <a:rPr sz="2400" lang="vi-VN">
                <a:solidFill>
                  <a:srgbClr val="000000"/>
                </a:solidFill>
                <a:latin typeface="UTM Avo" panose="02040603050506020204" pitchFamily="18" charset="0"/>
                <a:cs typeface="Times New Roman" panose="02020603050405020304" pitchFamily="18" charset="0"/>
              </a:rPr>
              <a:t>ình chiếu.</a:t>
            </a:r>
          </a:p>
        </p:txBody>
      </p:sp>
      <p:pic>
        <p:nvPicPr>
          <p:cNvPr id="2097168" name="Picture 6" descr="A picture containing text, toy, vector graphics  Description automatically generated"/>
          <p:cNvPicPr>
            <a:picLocks noChangeAspect="1"/>
          </p:cNvPicPr>
          <p:nvPr/>
        </p:nvPicPr>
        <p:blipFill>
          <a:blip xmlns:r="http://schemas.openxmlformats.org/officeDocument/2006/relationships" r:embed="rId1"/>
          <a:stretch>
            <a:fillRect/>
          </a:stretch>
        </p:blipFill>
        <p:spPr>
          <a:xfrm flipH="1">
            <a:off x="470579" y="3342639"/>
            <a:ext cx="2971429" cy="3384128"/>
          </a:xfrm>
          <a:prstGeom prst="rect"/>
        </p:spPr>
      </p:pic>
      <p:pic>
        <p:nvPicPr>
          <p:cNvPr id="2097169" name="Picture 2"/>
          <p:cNvPicPr>
            <a:picLocks noChangeAspect="1"/>
          </p:cNvPicPr>
          <p:nvPr/>
        </p:nvPicPr>
        <p:blipFill>
          <a:blip xmlns:r="http://schemas.openxmlformats.org/officeDocument/2006/relationships" r:embed="rId2"/>
          <a:stretch>
            <a:fillRect/>
          </a:stretch>
        </p:blipFill>
        <p:spPr>
          <a:xfrm>
            <a:off x="5081106" y="3720597"/>
            <a:ext cx="4468186" cy="2513355"/>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910"/>
                                        </p:tgtEl>
                                        <p:attrNameLst>
                                          <p:attrName>style.visibility</p:attrName>
                                        </p:attrNameLst>
                                      </p:cBhvr>
                                      <p:to>
                                        <p:strVal val="visible"/>
                                      </p:to>
                                    </p:set>
                                    <p:animEffect transition="in" filter="fade">
                                      <p:cBhvr>
                                        <p:cTn dur="500" id="7"/>
                                        <p:tgtEl>
                                          <p:spTgt spid="1048910"/>
                                        </p:tgtEl>
                                      </p:cBhvr>
                                    </p:animEffect>
                                  </p:childTnLst>
                                </p:cTn>
                              </p:par>
                            </p:childTnLst>
                          </p:cTn>
                        </p:par>
                        <p:par>
                          <p:cTn fill="hold" id="8">
                            <p:stCondLst>
                              <p:cond delay="500"/>
                            </p:stCondLst>
                            <p:childTnLst>
                              <p:par>
                                <p:cTn fill="hold" id="9" nodeType="afterEffect" presetClass="entr" presetID="10" presetSubtype="0">
                                  <p:stCondLst>
                                    <p:cond delay="0"/>
                                  </p:stCondLst>
                                  <p:childTnLst>
                                    <p:set>
                                      <p:cBhvr>
                                        <p:cTn dur="1" fill="hold" id="10">
                                          <p:stCondLst>
                                            <p:cond delay="0"/>
                                          </p:stCondLst>
                                        </p:cTn>
                                        <p:tgtEl>
                                          <p:spTgt spid="2097169"/>
                                        </p:tgtEl>
                                        <p:attrNameLst>
                                          <p:attrName>style.visibility</p:attrName>
                                        </p:attrNameLst>
                                      </p:cBhvr>
                                      <p:to>
                                        <p:strVal val="visible"/>
                                      </p:to>
                                    </p:set>
                                    <p:animEffect transition="in" filter="fade">
                                      <p:cBhvr>
                                        <p:cTn dur="500" id="11"/>
                                        <p:tgtEl>
                                          <p:spTgt spid="209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grpSp>
        <p:nvGrpSpPr>
          <p:cNvPr id="110" name="Group 4"/>
          <p:cNvGrpSpPr/>
          <p:nvPr/>
        </p:nvGrpSpPr>
        <p:grpSpPr>
          <a:xfrm>
            <a:off x="634553" y="1138519"/>
            <a:ext cx="10570890" cy="2563685"/>
            <a:chOff x="541427" y="4307442"/>
            <a:chExt cx="10570890" cy="2784118"/>
          </a:xfrm>
        </p:grpSpPr>
        <p:grpSp>
          <p:nvGrpSpPr>
            <p:cNvPr id="111" name="Group 5"/>
            <p:cNvGrpSpPr/>
            <p:nvPr/>
          </p:nvGrpSpPr>
          <p:grpSpPr>
            <a:xfrm>
              <a:off x="541427" y="4307442"/>
              <a:ext cx="10550107" cy="2784118"/>
              <a:chOff x="541575" y="4359396"/>
              <a:chExt cx="10400346" cy="2784118"/>
            </a:xfrm>
          </p:grpSpPr>
          <p:sp>
            <p:nvSpPr>
              <p:cNvPr id="1048911" name="Rectangle: Rounded Corners 8"/>
              <p:cNvSpPr/>
              <p:nvPr/>
            </p:nvSpPr>
            <p:spPr>
              <a:xfrm>
                <a:off x="1181534" y="4594429"/>
                <a:ext cx="9760387" cy="2549085"/>
              </a:xfrm>
              <a:prstGeom prst="roundRect"/>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70" name="Picture 9"/>
              <p:cNvPicPr>
                <a:picLocks noChangeAspect="1"/>
              </p:cNvPicPr>
              <p:nvPr/>
            </p:nvPicPr>
            <p:blipFill>
              <a:blip xmlns:r="http://schemas.openxmlformats.org/officeDocument/2006/relationships" r:embed="rId1"/>
              <a:stretch>
                <a:fillRect/>
              </a:stretch>
            </p:blipFill>
            <p:spPr>
              <a:xfrm>
                <a:off x="541575" y="4359396"/>
                <a:ext cx="962441" cy="885725"/>
              </a:xfrm>
              <a:prstGeom prst="rect"/>
            </p:spPr>
          </p:pic>
        </p:grpSp>
        <p:sp>
          <p:nvSpPr>
            <p:cNvPr id="1048912" name="Rectangle 6"/>
            <p:cNvSpPr/>
            <p:nvPr/>
          </p:nvSpPr>
          <p:spPr>
            <a:xfrm>
              <a:off x="1514259" y="4644163"/>
              <a:ext cx="9598058" cy="454035"/>
            </a:xfrm>
            <a:prstGeom prst="rect"/>
          </p:spPr>
          <p:txBody>
            <a:bodyPr wrap="square">
              <a:spAutoFit/>
            </a:bodyPr>
            <a:p>
              <a:pPr algn="just" defTabSz="342900">
                <a:lnSpc>
                  <a:spcPct val="135000"/>
                </a:lnSpc>
              </a:pPr>
              <a:endParaRPr sz="2000" lang="vi-VN">
                <a:latin typeface="UTM Avo" panose="02040603050506020204" pitchFamily="18" charset="0"/>
                <a:cs typeface="Times New Roman" panose="02020603050405020304" pitchFamily="18" charset="0"/>
              </a:endParaRPr>
            </a:p>
          </p:txBody>
        </p:sp>
        <p:sp>
          <p:nvSpPr>
            <p:cNvPr id="1048913" name="Rectangle 7"/>
            <p:cNvSpPr/>
            <p:nvPr/>
          </p:nvSpPr>
          <p:spPr>
            <a:xfrm>
              <a:off x="1493476" y="4666412"/>
              <a:ext cx="9598058" cy="2203059"/>
            </a:xfrm>
            <a:prstGeom prst="rect"/>
          </p:spPr>
          <p:txBody>
            <a:bodyPr wrap="square">
              <a:spAutoFit/>
            </a:bodyPr>
            <a:p>
              <a:pPr algn="just" defTabSz="342900" indent="-342900" marL="342900">
                <a:lnSpc>
                  <a:spcPct val="135000"/>
                </a:lnSpc>
                <a:buFont typeface="Arial" pitchFamily="34" charset="0"/>
                <a:buChar char="•"/>
              </a:pPr>
              <a:r>
                <a:rPr sz="2400" lang="vi-VN">
                  <a:latin typeface="UTM Avo" panose="02040603050506020204" pitchFamily="18" charset="0"/>
                  <a:cs typeface="Times New Roman" panose="02020603050405020304" pitchFamily="18" charset="0"/>
                </a:rPr>
                <a:t>Văn bản trên trang chiếu cần được định dạng sao cho màu sắc, cỡ chữ </a:t>
              </a:r>
              <a:r>
                <a:rPr b="1" sz="2400" lang="vi-VN">
                  <a:latin typeface="UTM Avo" panose="02040603050506020204" pitchFamily="18" charset="0"/>
                  <a:cs typeface="Times New Roman" panose="02020603050405020304" pitchFamily="18" charset="0"/>
                </a:rPr>
                <a:t>hài hoà</a:t>
              </a:r>
              <a:r>
                <a:rPr sz="2400" lang="vi-VN">
                  <a:latin typeface="UTM Avo" panose="02040603050506020204" pitchFamily="18" charset="0"/>
                  <a:cs typeface="Times New Roman" panose="02020603050405020304" pitchFamily="18" charset="0"/>
                </a:rPr>
                <a:t>, </a:t>
              </a:r>
              <a:r>
                <a:rPr b="1" sz="2400" lang="vi-VN">
                  <a:latin typeface="UTM Avo" panose="02040603050506020204" pitchFamily="18" charset="0"/>
                  <a:cs typeface="Times New Roman" panose="02020603050405020304" pitchFamily="18" charset="0"/>
                </a:rPr>
                <a:t>hợp lí </a:t>
              </a:r>
              <a:r>
                <a:rPr sz="2400" lang="vi-VN">
                  <a:latin typeface="UTM Avo" panose="02040603050506020204" pitchFamily="18" charset="0"/>
                  <a:cs typeface="Times New Roman" panose="02020603050405020304" pitchFamily="18" charset="0"/>
                </a:rPr>
                <a:t>với nội dung.</a:t>
              </a:r>
            </a:p>
            <a:p>
              <a:pPr algn="just" defTabSz="342900" indent="-342900" marL="342900">
                <a:lnSpc>
                  <a:spcPct val="135000"/>
                </a:lnSpc>
                <a:buFont typeface="Arial" pitchFamily="34" charset="0"/>
                <a:buChar char="•"/>
              </a:pPr>
              <a:r>
                <a:rPr sz="2400" lang="vi-VN">
                  <a:latin typeface="UTM Avo" panose="02040603050506020204" pitchFamily="18" charset="0"/>
                  <a:cs typeface="Times New Roman" panose="02020603050405020304" pitchFamily="18" charset="0"/>
                </a:rPr>
                <a:t>Văn bản được định dạng phù hợp giúp đem lại </a:t>
              </a:r>
              <a:r>
                <a:rPr b="1" sz="2400" lang="vi-VN">
                  <a:latin typeface="UTM Avo" panose="02040603050506020204" pitchFamily="18" charset="0"/>
                  <a:cs typeface="Times New Roman" panose="02020603050405020304" pitchFamily="18" charset="0"/>
                </a:rPr>
                <a:t>hiệu quả cao</a:t>
              </a:r>
              <a:r>
                <a:rPr sz="2400" lang="vi-VN">
                  <a:latin typeface="UTM Avo" panose="02040603050506020204" pitchFamily="18" charset="0"/>
                  <a:cs typeface="Times New Roman" panose="02020603050405020304" pitchFamily="18" charset="0"/>
                </a:rPr>
                <a:t> trong việc truyền đạt nội dung trình chiếu.</a:t>
              </a: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decel="100000" fill="hold" id="5" nodeType="clickEffect" presetClass="entr" presetID="49" presetSubtype="0">
                                  <p:stCondLst>
                                    <p:cond delay="0"/>
                                  </p:stCondLst>
                                  <p:childTnLst>
                                    <p:set>
                                      <p:cBhvr>
                                        <p:cTn dur="1" fill="hold" id="6">
                                          <p:stCondLst>
                                            <p:cond delay="0"/>
                                          </p:stCondLst>
                                        </p:cTn>
                                        <p:tgtEl>
                                          <p:spTgt spid="110"/>
                                        </p:tgtEl>
                                        <p:attrNameLst>
                                          <p:attrName>style.visibility</p:attrName>
                                        </p:attrNameLst>
                                      </p:cBhvr>
                                      <p:to>
                                        <p:strVal val="visible"/>
                                      </p:to>
                                    </p:set>
                                    <p:anim calcmode="lin" valueType="num">
                                      <p:cBhvr>
                                        <p:cTn dur="500" fill="hold" id="7"/>
                                        <p:tgtEl>
                                          <p:spTgt spid="110"/>
                                        </p:tgtEl>
                                        <p:attrNameLst>
                                          <p:attrName>ppt_w</p:attrName>
                                        </p:attrNameLst>
                                      </p:cBhvr>
                                      <p:tavLst>
                                        <p:tav tm="0">
                                          <p:val>
                                            <p:fltVal val="0.0"/>
                                          </p:val>
                                        </p:tav>
                                        <p:tav tm="100000">
                                          <p:val>
                                            <p:strVal val="#ppt_w"/>
                                          </p:val>
                                        </p:tav>
                                      </p:tavLst>
                                    </p:anim>
                                    <p:anim calcmode="lin" valueType="num">
                                      <p:cBhvr>
                                        <p:cTn dur="500" fill="hold" id="8"/>
                                        <p:tgtEl>
                                          <p:spTgt spid="110"/>
                                        </p:tgtEl>
                                        <p:attrNameLst>
                                          <p:attrName>ppt_h</p:attrName>
                                        </p:attrNameLst>
                                      </p:cBhvr>
                                      <p:tavLst>
                                        <p:tav tm="0">
                                          <p:val>
                                            <p:fltVal val="0.0"/>
                                          </p:val>
                                        </p:tav>
                                        <p:tav tm="100000">
                                          <p:val>
                                            <p:strVal val="#ppt_h"/>
                                          </p:val>
                                        </p:tav>
                                      </p:tavLst>
                                    </p:anim>
                                    <p:anim calcmode="lin" valueType="num">
                                      <p:cBhvr>
                                        <p:cTn dur="500" fill="hold" id="9"/>
                                        <p:tgtEl>
                                          <p:spTgt spid="110"/>
                                        </p:tgtEl>
                                        <p:attrNameLst>
                                          <p:attrName>style.rotation</p:attrName>
                                        </p:attrNameLst>
                                      </p:cBhvr>
                                      <p:tavLst>
                                        <p:tav tm="0">
                                          <p:val>
                                            <p:fltVal val="360.0"/>
                                          </p:val>
                                        </p:tav>
                                        <p:tav tm="100000">
                                          <p:val>
                                            <p:fltVal val="0.0"/>
                                          </p:val>
                                        </p:tav>
                                      </p:tavLst>
                                    </p:anim>
                                    <p:animEffect transition="in" filter="fade">
                                      <p:cBhvr>
                                        <p:cTn dur="500" id="1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grpSp>
        <p:nvGrpSpPr>
          <p:cNvPr id="113" name="Group 2"/>
          <p:cNvGrpSpPr/>
          <p:nvPr/>
        </p:nvGrpSpPr>
        <p:grpSpPr>
          <a:xfrm>
            <a:off x="686362" y="545684"/>
            <a:ext cx="10464431" cy="5093116"/>
            <a:chOff x="639254" y="399500"/>
            <a:chExt cx="10464431" cy="5093116"/>
          </a:xfrm>
        </p:grpSpPr>
        <p:grpSp>
          <p:nvGrpSpPr>
            <p:cNvPr id="114" name="Group 3"/>
            <p:cNvGrpSpPr/>
            <p:nvPr/>
          </p:nvGrpSpPr>
          <p:grpSpPr>
            <a:xfrm>
              <a:off x="1181969" y="716236"/>
              <a:ext cx="9921716" cy="4776380"/>
              <a:chOff x="1190601" y="4542475"/>
              <a:chExt cx="9921716" cy="4776380"/>
            </a:xfrm>
          </p:grpSpPr>
          <p:sp>
            <p:nvSpPr>
              <p:cNvPr id="1048914" name="Rectangle: Rounded Corners 6"/>
              <p:cNvSpPr/>
              <p:nvPr/>
            </p:nvSpPr>
            <p:spPr>
              <a:xfrm>
                <a:off x="1190601" y="4542475"/>
                <a:ext cx="9900933" cy="4776380"/>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915" name="Rectangle 7"/>
              <p:cNvSpPr/>
              <p:nvPr/>
            </p:nvSpPr>
            <p:spPr>
              <a:xfrm>
                <a:off x="1514259" y="4644163"/>
                <a:ext cx="9598058" cy="454035"/>
              </a:xfrm>
              <a:prstGeom prst="rect"/>
            </p:spPr>
            <p:txBody>
              <a:bodyPr wrap="square">
                <a:spAutoFit/>
              </a:bodyPr>
              <a:p>
                <a:pPr algn="just" defTabSz="342900">
                  <a:lnSpc>
                    <a:spcPct val="135000"/>
                  </a:lnSpc>
                </a:pPr>
                <a:endParaRPr sz="2000" lang="vi-VN">
                  <a:latin typeface="UTM Avo" panose="02040603050506020204" pitchFamily="18" charset="0"/>
                  <a:cs typeface="Times New Roman" panose="02020603050405020304" pitchFamily="18" charset="0"/>
                </a:endParaRPr>
              </a:p>
            </p:txBody>
          </p:sp>
          <p:sp>
            <p:nvSpPr>
              <p:cNvPr id="1048916" name="Rectangle 8"/>
              <p:cNvSpPr/>
              <p:nvPr/>
            </p:nvSpPr>
            <p:spPr>
              <a:xfrm>
                <a:off x="1493476" y="5044541"/>
                <a:ext cx="9598058" cy="3898375"/>
              </a:xfrm>
              <a:prstGeom prst="rect"/>
            </p:spPr>
            <p:txBody>
              <a:bodyPr wrap="square">
                <a:spAutoFit/>
              </a:bodyPr>
              <a:p>
                <a:pPr algn="just" defTabSz="342900">
                  <a:lnSpc>
                    <a:spcPct val="150000"/>
                  </a:lnSpc>
                </a:pPr>
                <a:r>
                  <a:rPr b="1" sz="2400" lang="vi-VN">
                    <a:latin typeface="UTM Avo" panose="02040603050506020204" pitchFamily="18" charset="0"/>
                    <a:cs typeface="Times New Roman" panose="02020603050405020304" pitchFamily="18" charset="0"/>
                  </a:rPr>
                  <a:t>Em hãy chọn phương án đúng:</a:t>
                </a:r>
                <a:endParaRPr sz="2400" lang="vi-VN">
                  <a:latin typeface="UTM Avo" panose="02040603050506020204" pitchFamily="18" charset="0"/>
                  <a:cs typeface="Times New Roman" panose="02020603050405020304" pitchFamily="18" charset="0"/>
                </a:endParaRPr>
              </a:p>
              <a:p>
                <a:pPr algn="just" defTabSz="342900">
                  <a:lnSpc>
                    <a:spcPct val="150000"/>
                  </a:lnSpc>
                </a:pPr>
                <a:r>
                  <a:rPr sz="2400" lang="vi-VN">
                    <a:latin typeface="UTM Avo" panose="02040603050506020204" pitchFamily="18" charset="0"/>
                    <a:cs typeface="Times New Roman" panose="02020603050405020304" pitchFamily="18" charset="0"/>
                  </a:rPr>
                  <a:t>A.	Văn bản trên trang chiếu cần ngắn gọn, súc tích.</a:t>
                </a:r>
              </a:p>
              <a:p>
                <a:pPr algn="just" defTabSz="342900">
                  <a:lnSpc>
                    <a:spcPct val="150000"/>
                  </a:lnSpc>
                </a:pPr>
                <a:r>
                  <a:rPr sz="2400" lang="vi-VN">
                    <a:latin typeface="UTM Avo" panose="02040603050506020204" pitchFamily="18" charset="0"/>
                    <a:cs typeface="Times New Roman" panose="02020603050405020304" pitchFamily="18" charset="0"/>
                  </a:rPr>
                  <a:t>B.	Văn bản trên trang chiếu c</a:t>
                </a:r>
                <a:r>
                  <a:rPr sz="2400" lang="en-US">
                    <a:latin typeface="UTM Avo" panose="02040603050506020204" pitchFamily="18" charset="0"/>
                    <a:cs typeface="Times New Roman" panose="02020603050405020304" pitchFamily="18" charset="0"/>
                  </a:rPr>
                  <a:t>à</a:t>
                </a:r>
                <a:r>
                  <a:rPr sz="2400" lang="vi-VN">
                    <a:latin typeface="UTM Avo" panose="02040603050506020204" pitchFamily="18" charset="0"/>
                    <a:cs typeface="Times New Roman" panose="02020603050405020304" pitchFamily="18" charset="0"/>
                  </a:rPr>
                  <a:t>ng chi tiết, đầy đủ c</a:t>
                </a:r>
                <a:r>
                  <a:rPr sz="2400" lang="en-US">
                    <a:latin typeface="UTM Avo" panose="02040603050506020204" pitchFamily="18" charset="0"/>
                    <a:cs typeface="Times New Roman" panose="02020603050405020304" pitchFamily="18" charset="0"/>
                  </a:rPr>
                  <a:t>à</a:t>
                </a:r>
                <a:r>
                  <a:rPr sz="2400" lang="vi-VN">
                    <a:latin typeface="UTM Avo" panose="02040603050506020204" pitchFamily="18" charset="0"/>
                    <a:cs typeface="Times New Roman" panose="02020603050405020304" pitchFamily="18" charset="0"/>
                  </a:rPr>
                  <a:t>ng tốt.</a:t>
                </a:r>
              </a:p>
              <a:p>
                <a:pPr algn="just" defTabSz="342900">
                  <a:lnSpc>
                    <a:spcPct val="150000"/>
                  </a:lnSpc>
                </a:pPr>
                <a:r>
                  <a:rPr sz="2400" lang="en-US">
                    <a:latin typeface="UTM Avo" panose="02040603050506020204" pitchFamily="18" charset="0"/>
                    <a:cs typeface="Times New Roman" panose="02020603050405020304" pitchFamily="18" charset="0"/>
                  </a:rPr>
                  <a:t>C</a:t>
                </a:r>
                <a:r>
                  <a:rPr sz="2400" lang="vi-VN">
                    <a:latin typeface="UTM Avo" panose="02040603050506020204" pitchFamily="18" charset="0"/>
                    <a:cs typeface="Times New Roman" panose="02020603050405020304" pitchFamily="18" charset="0"/>
                  </a:rPr>
                  <a:t>. Sử dụng c</a:t>
                </a:r>
                <a:r>
                  <a:rPr sz="2400" lang="en-US">
                    <a:latin typeface="UTM Avo" panose="02040603050506020204" pitchFamily="18" charset="0"/>
                    <a:cs typeface="Times New Roman" panose="02020603050405020304" pitchFamily="18" charset="0"/>
                  </a:rPr>
                  <a:t>à</a:t>
                </a:r>
                <a:r>
                  <a:rPr sz="2400" lang="vi-VN">
                    <a:latin typeface="UTM Avo" panose="02040603050506020204" pitchFamily="18" charset="0"/>
                    <a:cs typeface="Times New Roman" panose="02020603050405020304" pitchFamily="18" charset="0"/>
                  </a:rPr>
                  <a:t>ng nhiều màu sắc cho văn bản trên trang chiếu c</a:t>
                </a:r>
                <a:r>
                  <a:rPr sz="2400" lang="en-US">
                    <a:latin typeface="UTM Avo" panose="02040603050506020204" pitchFamily="18" charset="0"/>
                    <a:cs typeface="Times New Roman" panose="02020603050405020304" pitchFamily="18" charset="0"/>
                  </a:rPr>
                  <a:t>à</a:t>
                </a:r>
                <a:r>
                  <a:rPr sz="2400" lang="vi-VN">
                    <a:latin typeface="UTM Avo" panose="02040603050506020204" pitchFamily="18" charset="0"/>
                    <a:cs typeface="Times New Roman" panose="02020603050405020304" pitchFamily="18" charset="0"/>
                  </a:rPr>
                  <a:t>ng giúp người nghe tập trung.</a:t>
                </a:r>
              </a:p>
              <a:p>
                <a:pPr algn="just" defTabSz="342900">
                  <a:lnSpc>
                    <a:spcPct val="150000"/>
                  </a:lnSpc>
                </a:pPr>
                <a:r>
                  <a:rPr sz="2400" lang="vi-VN">
                    <a:latin typeface="UTM Avo" panose="02040603050506020204" pitchFamily="18" charset="0"/>
                    <a:cs typeface="Times New Roman" panose="02020603050405020304" pitchFamily="18" charset="0"/>
                  </a:rPr>
                  <a:t>D. Sử dụng nhiều loại phông chữ cho văn bản trên trang chiếu sẽ thu hút được sự chú ý của người nghe.</a:t>
                </a:r>
              </a:p>
            </p:txBody>
          </p:sp>
        </p:grpSp>
        <p:pic>
          <p:nvPicPr>
            <p:cNvPr id="2097171" name="Picture 4"/>
            <p:cNvPicPr>
              <a:picLocks noChangeAspect="1"/>
            </p:cNvPicPr>
            <p:nvPr/>
          </p:nvPicPr>
          <p:blipFill>
            <a:blip xmlns:r="http://schemas.openxmlformats.org/officeDocument/2006/relationships" r:embed="rId1"/>
            <a:stretch>
              <a:fillRect/>
            </a:stretch>
          </p:blipFill>
          <p:spPr>
            <a:xfrm>
              <a:off x="639254" y="399500"/>
              <a:ext cx="903656" cy="885726"/>
            </a:xfrm>
            <a:prstGeom prst="rec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917" name="Google Shape;1765;p26"/>
          <p:cNvSpPr/>
          <p:nvPr/>
        </p:nvSpPr>
        <p:spPr>
          <a:xfrm rot="126755">
            <a:off x="1167101" y="1106321"/>
            <a:ext cx="8830952" cy="3502228"/>
          </a:xfrm>
          <a:prstGeom prst="rect"/>
          <a:solidFill>
            <a:schemeClr val="accent6">
              <a:lumMod val="40000"/>
              <a:lumOff val="60000"/>
            </a:schemeClr>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dirty="0" sz="500" i="0" kern="1200" kumimoji="0" noProof="0" normalizeH="0" spc="0" strike="noStrike" u="none">
              <a:ln>
                <a:noFill/>
              </a:ln>
              <a:solidFill>
                <a:prstClr val="black"/>
              </a:solidFill>
              <a:effectLst/>
              <a:uLnTx/>
              <a:uFillTx/>
              <a:latin typeface="Arial"/>
              <a:ea typeface="+mn-ea"/>
              <a:cs typeface="+mn-cs"/>
            </a:endParaRPr>
          </a:p>
        </p:txBody>
      </p:sp>
      <p:sp>
        <p:nvSpPr>
          <p:cNvPr id="1048918" name="Google Shape;1766;p26"/>
          <p:cNvSpPr/>
          <p:nvPr/>
        </p:nvSpPr>
        <p:spPr>
          <a:xfrm rot="21464125">
            <a:off x="836003" y="697839"/>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500" i="0" kern="1200" kumimoji="0" noProof="0" normalizeH="0" spc="0" strike="noStrike" u="none">
              <a:ln>
                <a:noFill/>
              </a:ln>
              <a:solidFill>
                <a:prstClr val="black"/>
              </a:solidFill>
              <a:effectLst/>
              <a:uLnTx/>
              <a:uFillTx/>
              <a:latin typeface="Arial"/>
              <a:ea typeface="+mn-ea"/>
              <a:cs typeface="+mn-cs"/>
            </a:endParaRPr>
          </a:p>
        </p:txBody>
      </p:sp>
      <p:sp>
        <p:nvSpPr>
          <p:cNvPr id="1048919" name="Google Shape;1767;p26"/>
          <p:cNvSpPr/>
          <p:nvPr/>
        </p:nvSpPr>
        <p:spPr>
          <a:xfrm rot="4829593">
            <a:off x="8893454" y="848302"/>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500" i="0" kern="1200" kumimoji="0" noProof="0" normalizeH="0" spc="0" strike="noStrike" u="none">
              <a:ln>
                <a:noFill/>
              </a:ln>
              <a:solidFill>
                <a:prstClr val="black"/>
              </a:solidFill>
              <a:effectLst/>
              <a:uLnTx/>
              <a:uFillTx/>
              <a:latin typeface="Arial"/>
              <a:ea typeface="+mn-ea"/>
              <a:cs typeface="+mn-cs"/>
            </a:endParaRPr>
          </a:p>
        </p:txBody>
      </p:sp>
      <p:sp>
        <p:nvSpPr>
          <p:cNvPr id="1048920" name="TextBox 7"/>
          <p:cNvSpPr txBox="1"/>
          <p:nvPr/>
        </p:nvSpPr>
        <p:spPr>
          <a:xfrm>
            <a:off x="1091576" y="1276075"/>
            <a:ext cx="9250271" cy="3139321"/>
          </a:xfrm>
          <a:prstGeom prst="rect"/>
          <a:noFill/>
        </p:spPr>
        <p:txBody>
          <a:bodyPr rtlCol="0" wrap="square">
            <a:spAutoFit/>
          </a:bodyPr>
          <a:p>
            <a:pPr algn="ctr" lvl="0"/>
            <a:r>
              <a:rPr sz="6600" lang="en-US">
                <a:solidFill>
                  <a:schemeClr val="accent6">
                    <a:lumMod val="50000"/>
                  </a:schemeClr>
                </a:solidFill>
                <a:latin typeface="+mj-lt"/>
              </a:rPr>
              <a:t>2.</a:t>
            </a:r>
          </a:p>
          <a:p>
            <a:pPr algn="ctr" lvl="0"/>
            <a:r>
              <a:rPr sz="6600" lang="vi-VN">
                <a:solidFill>
                  <a:schemeClr val="accent6">
                    <a:lumMod val="50000"/>
                  </a:schemeClr>
                </a:solidFill>
                <a:latin typeface="+mj-lt"/>
              </a:rPr>
              <a:t>SỐ TRANG, ĐẦU TRANG VÀ CHÂN TRANG</a:t>
            </a:r>
            <a:endParaRPr baseline="0" b="0" cap="none" sz="6600" i="0" kern="1200" kumimoji="0" lang="vi-VN" noProof="0" normalizeH="0" spc="0" strike="noStrike" u="none">
              <a:ln>
                <a:noFill/>
              </a:ln>
              <a:solidFill>
                <a:schemeClr val="accent6">
                  <a:lumMod val="50000"/>
                </a:schemeClr>
              </a:solidFill>
              <a:effectLst/>
              <a:uLnTx/>
              <a:uFillTx/>
              <a:latin typeface="+mj-lt"/>
            </a:endParaRPr>
          </a:p>
        </p:txBody>
      </p:sp>
      <p:grpSp>
        <p:nvGrpSpPr>
          <p:cNvPr id="116" name="Google Shape;211;p3"/>
          <p:cNvGrpSpPr/>
          <p:nvPr/>
        </p:nvGrpSpPr>
        <p:grpSpPr>
          <a:xfrm>
            <a:off x="931175" y="241142"/>
            <a:ext cx="444275" cy="398525"/>
            <a:chOff x="2495125" y="2142250"/>
            <a:chExt cx="444275" cy="398525"/>
          </a:xfrm>
        </p:grpSpPr>
        <p:sp>
          <p:nvSpPr>
            <p:cNvPr id="1048921"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dirty="0" sz="1800" i="0" kern="1200" kumimoji="0" noProof="0" normalizeH="0" spc="0" strike="noStrike" u="none">
                <a:ln>
                  <a:noFill/>
                </a:ln>
                <a:solidFill>
                  <a:prstClr val="black"/>
                </a:solidFill>
                <a:effectLst/>
                <a:uLnTx/>
                <a:uFillTx/>
                <a:latin typeface="Arial"/>
                <a:ea typeface="+mn-ea"/>
                <a:cs typeface="+mn-cs"/>
              </a:endParaRPr>
            </a:p>
          </p:txBody>
        </p:sp>
        <p:sp>
          <p:nvSpPr>
            <p:cNvPr id="1048922"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grpSp>
      <p:grpSp>
        <p:nvGrpSpPr>
          <p:cNvPr id="117" name="Google Shape;214;p3"/>
          <p:cNvGrpSpPr/>
          <p:nvPr/>
        </p:nvGrpSpPr>
        <p:grpSpPr>
          <a:xfrm>
            <a:off x="10561107" y="5038641"/>
            <a:ext cx="291375" cy="281375"/>
            <a:chOff x="3243875" y="2372825"/>
            <a:chExt cx="291375" cy="281375"/>
          </a:xfrm>
        </p:grpSpPr>
        <p:sp>
          <p:nvSpPr>
            <p:cNvPr id="1048923"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24"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25"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26"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27"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28"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29"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dirty="0" sz="1800" i="0" kern="1200" kumimoji="0" noProof="0" normalizeH="0" spc="0" strike="noStrike" u="none">
                <a:ln>
                  <a:noFill/>
                </a:ln>
                <a:solidFill>
                  <a:prstClr val="black"/>
                </a:solidFill>
                <a:effectLst/>
                <a:uLnTx/>
                <a:uFillTx/>
                <a:latin typeface="Arial"/>
                <a:ea typeface="+mn-ea"/>
                <a:cs typeface="+mn-cs"/>
              </a:endParaRPr>
            </a:p>
          </p:txBody>
        </p:sp>
        <p:sp>
          <p:nvSpPr>
            <p:cNvPr id="1048930"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31"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32"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grpSp>
      <p:grpSp>
        <p:nvGrpSpPr>
          <p:cNvPr id="118" name="Google Shape;225;p3"/>
          <p:cNvGrpSpPr/>
          <p:nvPr/>
        </p:nvGrpSpPr>
        <p:grpSpPr>
          <a:xfrm>
            <a:off x="10679557" y="-625348"/>
            <a:ext cx="166675" cy="168575"/>
            <a:chOff x="4954425" y="2036375"/>
            <a:chExt cx="166675" cy="168575"/>
          </a:xfrm>
        </p:grpSpPr>
        <p:sp>
          <p:nvSpPr>
            <p:cNvPr id="1048933"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34"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grpSp>
      <p:sp>
        <p:nvSpPr>
          <p:cNvPr id="1048935" name="Google Shape;228;p3"/>
          <p:cNvSpPr/>
          <p:nvPr/>
        </p:nvSpPr>
        <p:spPr>
          <a:xfrm>
            <a:off x="1478019" y="2257568"/>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36" name="Google Shape;229;p3"/>
          <p:cNvSpPr/>
          <p:nvPr/>
        </p:nvSpPr>
        <p:spPr>
          <a:xfrm>
            <a:off x="9747753" y="2548321"/>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grpSp>
        <p:nvGrpSpPr>
          <p:cNvPr id="119" name="Google Shape;230;p3"/>
          <p:cNvGrpSpPr/>
          <p:nvPr/>
        </p:nvGrpSpPr>
        <p:grpSpPr>
          <a:xfrm>
            <a:off x="1274794" y="5541495"/>
            <a:ext cx="166675" cy="168575"/>
            <a:chOff x="4954425" y="2036375"/>
            <a:chExt cx="166675" cy="168575"/>
          </a:xfrm>
        </p:grpSpPr>
        <p:sp>
          <p:nvSpPr>
            <p:cNvPr id="1048937"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sp>
          <p:nvSpPr>
            <p:cNvPr id="1048938"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noProof="0" normalizeH="0" spc="0" strike="noStrike" u="none">
                <a:ln>
                  <a:noFill/>
                </a:ln>
                <a:solidFill>
                  <a:prstClr val="black"/>
                </a:solidFill>
                <a:effectLst/>
                <a:uLnTx/>
                <a:uFillTx/>
                <a:latin typeface="Arial"/>
                <a:ea typeface="+mn-ea"/>
                <a:cs typeface="+mn-cs"/>
              </a:endParaR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116"/>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8935"/>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119"/>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118"/>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8936"/>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117"/>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8918"/>
                                        </p:tgtEl>
                                        <p:attrNameLst>
                                          <p:attrName>style.visibility</p:attrName>
                                        </p:attrNameLst>
                                      </p:cBhvr>
                                      <p:to>
                                        <p:strVal val="visible"/>
                                      </p:to>
                                    </p:set>
                                    <p:animEffect transition="in" filter="barn(inVertical)">
                                      <p:cBhvr>
                                        <p:cTn dur="500" id="19"/>
                                        <p:tgtEl>
                                          <p:spTgt spid="1048918"/>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8919"/>
                                        </p:tgtEl>
                                        <p:attrNameLst>
                                          <p:attrName>style.visibility</p:attrName>
                                        </p:attrNameLst>
                                      </p:cBhvr>
                                      <p:to>
                                        <p:strVal val="visible"/>
                                      </p:to>
                                    </p:set>
                                    <p:animEffect transition="in" filter="barn(inVertical)">
                                      <p:cBhvr>
                                        <p:cTn dur="500" id="22"/>
                                        <p:tgtEl>
                                          <p:spTgt spid="1048919"/>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8917"/>
                                        </p:tgtEl>
                                        <p:attrNameLst>
                                          <p:attrName>style.visibility</p:attrName>
                                        </p:attrNameLst>
                                      </p:cBhvr>
                                      <p:to>
                                        <p:strVal val="visible"/>
                                      </p:to>
                                    </p:set>
                                    <p:animEffect transition="in" filter="fade">
                                      <p:cBhvr>
                                        <p:cTn dur="500" id="26"/>
                                        <p:tgtEl>
                                          <p:spTgt spid="1048917"/>
                                        </p:tgtEl>
                                      </p:cBhvr>
                                    </p:animEffect>
                                  </p:childTnLst>
                                </p:cTn>
                              </p:par>
                            </p:childTnLst>
                          </p:cTn>
                        </p:par>
                        <p:par>
                          <p:cTn fill="hold" id="27">
                            <p:stCondLst>
                              <p:cond delay="1500"/>
                            </p:stCondLst>
                            <p:childTnLst>
                              <p:par>
                                <p:cTn fill="hold" grpId="0" id="28" nodeType="afterEffect" presetClass="entr" presetID="14" presetSubtype="10">
                                  <p:stCondLst>
                                    <p:cond delay="0"/>
                                  </p:stCondLst>
                                  <p:childTnLst>
                                    <p:set>
                                      <p:cBhvr>
                                        <p:cTn dur="1" fill="hold" id="29">
                                          <p:stCondLst>
                                            <p:cond delay="0"/>
                                          </p:stCondLst>
                                        </p:cTn>
                                        <p:tgtEl>
                                          <p:spTgt spid="1048920"/>
                                        </p:tgtEl>
                                        <p:attrNameLst>
                                          <p:attrName>style.visibility</p:attrName>
                                        </p:attrNameLst>
                                      </p:cBhvr>
                                      <p:to>
                                        <p:strVal val="visible"/>
                                      </p:to>
                                    </p:set>
                                    <p:animEffect transition="in" filter="randombar(horizontal)">
                                      <p:cBhvr>
                                        <p:cTn dur="500" id="30"/>
                                        <p:tgtEl>
                                          <p:spTgt spid="104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17" grpId="0" animBg="1"/>
      <p:bldP spid="1048918" grpId="0" animBg="1"/>
      <p:bldP spid="1048919" grpId="0" animBg="1"/>
      <p:bldP spid="1048920" grpId="0"/>
      <p:bldP spid="1048935" grpId="0" animBg="1"/>
      <p:bldP spid="10489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grpSp>
        <p:nvGrpSpPr>
          <p:cNvPr id="121" name="Group 2"/>
          <p:cNvGrpSpPr/>
          <p:nvPr/>
        </p:nvGrpSpPr>
        <p:grpSpPr>
          <a:xfrm>
            <a:off x="837542" y="1597503"/>
            <a:ext cx="10091575" cy="2197526"/>
            <a:chOff x="1117599" y="3488775"/>
            <a:chExt cx="10337000" cy="1174888"/>
          </a:xfrm>
        </p:grpSpPr>
        <p:grpSp>
          <p:nvGrpSpPr>
            <p:cNvPr id="122" name="Group 3"/>
            <p:cNvGrpSpPr/>
            <p:nvPr/>
          </p:nvGrpSpPr>
          <p:grpSpPr>
            <a:xfrm>
              <a:off x="1117599" y="3499627"/>
              <a:ext cx="10337000" cy="1164036"/>
              <a:chOff x="1493519" y="3862639"/>
              <a:chExt cx="10337000" cy="1164036"/>
            </a:xfrm>
          </p:grpSpPr>
          <p:sp>
            <p:nvSpPr>
              <p:cNvPr id="1048939" name="Rectangle: Rounded Corners 5"/>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lang="en-US" noProof="0" normalizeH="0" spc="0" strike="noStrike" u="none">
                  <a:ln>
                    <a:noFill/>
                  </a:ln>
                  <a:solidFill>
                    <a:srgbClr val="FFFFFF"/>
                  </a:solidFill>
                  <a:effectLst/>
                  <a:uLnTx/>
                  <a:uFillTx/>
                  <a:latin typeface="Segoe Print"/>
                  <a:cs typeface="+mn-cs"/>
                </a:endParaRPr>
              </a:p>
            </p:txBody>
          </p:sp>
          <p:sp>
            <p:nvSpPr>
              <p:cNvPr id="1048940" name="Rectangle: Rounded Corners 6"/>
              <p:cNvSpPr/>
              <p:nvPr/>
            </p:nvSpPr>
            <p:spPr>
              <a:xfrm>
                <a:off x="1493519" y="4207688"/>
                <a:ext cx="10337000" cy="818987"/>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lang="en-US" noProof="0" normalizeH="0" spc="0" strike="noStrike" u="none">
                  <a:ln>
                    <a:noFill/>
                  </a:ln>
                  <a:solidFill>
                    <a:srgbClr val="FFFFFF"/>
                  </a:solidFill>
                  <a:effectLst/>
                  <a:uLnTx/>
                  <a:uFillTx/>
                  <a:latin typeface="Segoe Print"/>
                  <a:cs typeface="+mn-cs"/>
                </a:endParaRPr>
              </a:p>
            </p:txBody>
          </p:sp>
          <p:sp>
            <p:nvSpPr>
              <p:cNvPr id="1048941" name="Rectangle 7"/>
              <p:cNvSpPr/>
              <p:nvPr/>
            </p:nvSpPr>
            <p:spPr>
              <a:xfrm>
                <a:off x="1632192" y="3862639"/>
                <a:ext cx="2925391" cy="284877"/>
              </a:xfrm>
              <a:prstGeom prst="rect"/>
            </p:spPr>
            <p:txBody>
              <a:bodyPr wrap="square">
                <a:spAutoFit/>
              </a:bodyPr>
              <a:p>
                <a:pPr algn="just" defTabSz="342900" eaLnBrk="1" fontAlgn="auto" hangingPunct="1" indent="0" latinLnBrk="0" lvl="0" marL="0" marR="0" rtl="0">
                  <a:lnSpc>
                    <a:spcPct val="135000"/>
                  </a:lnSpc>
                  <a:spcBef>
                    <a:spcPts val="0"/>
                  </a:spcBef>
                  <a:spcAft>
                    <a:spcPts val="0"/>
                  </a:spcAft>
                  <a:buClrTx/>
                  <a:buSzTx/>
                  <a:buFontTx/>
                  <a:buNone/>
                </a:pPr>
                <a:r>
                  <a:rPr baseline="0" b="1" cap="none" sz="2400" i="0" kern="1200" kumimoji="0" lang="en-US"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rPr>
                  <a:t>Hoạt động 2</a:t>
                </a:r>
                <a:endParaRPr baseline="0" b="1" cap="none" sz="2400" i="0" kern="1200" kumimoji="0" lang="vi-VN"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1048942" name="Rectangle: Rounded Corners 8"/>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lang="en-US" noProof="0" normalizeH="0" spc="0" strike="noStrike" u="none">
                  <a:ln>
                    <a:noFill/>
                  </a:ln>
                  <a:solidFill>
                    <a:srgbClr val="FFFFFF"/>
                  </a:solidFill>
                  <a:effectLst/>
                  <a:uLnTx/>
                  <a:uFillTx/>
                  <a:latin typeface="Segoe Print"/>
                  <a:cs typeface="+mn-cs"/>
                </a:endParaRPr>
              </a:p>
            </p:txBody>
          </p:sp>
        </p:grpSp>
        <p:sp>
          <p:nvSpPr>
            <p:cNvPr id="1048943" name="Rectangle 4"/>
            <p:cNvSpPr/>
            <p:nvPr/>
          </p:nvSpPr>
          <p:spPr>
            <a:xfrm>
              <a:off x="3789393" y="3488775"/>
              <a:ext cx="7274873" cy="284877"/>
            </a:xfrm>
            <a:prstGeom prst="rect"/>
          </p:spPr>
          <p:txBody>
            <a:bodyPr wrap="square">
              <a:spAutoFit/>
            </a:bodyPr>
            <a:p>
              <a:pPr algn="ctr" defTabSz="342900" lvl="0">
                <a:lnSpc>
                  <a:spcPct val="135000"/>
                </a:lnSpc>
              </a:pPr>
              <a:r>
                <a:rPr b="1" sz="2400" lang="en-US">
                  <a:solidFill>
                    <a:srgbClr val="000000"/>
                  </a:solidFill>
                  <a:latin typeface="UTM Avo" panose="02040603050506020204" pitchFamily="18" charset="0"/>
                  <a:cs typeface="Times New Roman" panose="02020603050405020304" pitchFamily="18" charset="0"/>
                </a:rPr>
                <a:t>Các thông tin cần thiết của bài trình chiếu </a:t>
              </a:r>
              <a:endParaRPr baseline="0" b="1" cap="none" sz="2400" i="0" kern="1200" kumimoji="0" lang="vi-VN"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48944" name="Rectangle 9"/>
          <p:cNvSpPr/>
          <p:nvPr/>
        </p:nvSpPr>
        <p:spPr>
          <a:xfrm>
            <a:off x="1060559" y="2203758"/>
            <a:ext cx="9620908" cy="1523494"/>
          </a:xfrm>
          <a:prstGeom prst="rect"/>
        </p:spPr>
        <p:txBody>
          <a:bodyPr wrap="square">
            <a:spAutoFit/>
          </a:bodyPr>
          <a:p>
            <a:pPr algn="just" defTabSz="342900" lvl="0">
              <a:lnSpc>
                <a:spcPct val="135000"/>
              </a:lnSpc>
            </a:pPr>
            <a:r>
              <a:rPr sz="2400" lang="vi-VN">
                <a:solidFill>
                  <a:srgbClr val="000000"/>
                </a:solidFill>
                <a:latin typeface="UTM Avo" panose="02040603050506020204" pitchFamily="18" charset="0"/>
                <a:cs typeface="Times New Roman" panose="02020603050405020304" pitchFamily="18" charset="0"/>
              </a:rPr>
              <a:t>Theo em, các trang chiếu có cần đánh số không? Có cần thêm các thông tin vào đầu trang và chân trang không? </a:t>
            </a:r>
            <a:endParaRPr sz="2400" lang="en-US">
              <a:solidFill>
                <a:srgbClr val="000000"/>
              </a:solidFill>
              <a:latin typeface="UTM Avo" panose="02040603050506020204" pitchFamily="18" charset="0"/>
              <a:cs typeface="Times New Roman" panose="02020603050405020304" pitchFamily="18" charset="0"/>
            </a:endParaRPr>
          </a:p>
          <a:p>
            <a:pPr algn="just" defTabSz="342900" lvl="0">
              <a:lnSpc>
                <a:spcPct val="135000"/>
              </a:lnSpc>
            </a:pPr>
            <a:r>
              <a:rPr sz="2400" lang="vi-VN">
                <a:solidFill>
                  <a:srgbClr val="000000"/>
                </a:solidFill>
                <a:latin typeface="UTM Avo" panose="02040603050506020204" pitchFamily="18" charset="0"/>
                <a:cs typeface="Times New Roman" panose="02020603050405020304" pitchFamily="18" charset="0"/>
              </a:rPr>
              <a:t>Vì sao?</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21"/>
                                        </p:tgtEl>
                                        <p:attrNameLst>
                                          <p:attrName>style.visibility</p:attrName>
                                        </p:attrNameLst>
                                      </p:cBhvr>
                                      <p:to>
                                        <p:strVal val="visible"/>
                                      </p:to>
                                    </p:set>
                                    <p:animEffect transition="in" filter="wipe(left)">
                                      <p:cBhvr>
                                        <p:cTn dur="500" id="7"/>
                                        <p:tgtEl>
                                          <p:spTgt spid="121"/>
                                        </p:tgtEl>
                                      </p:cBhvr>
                                    </p:animEffect>
                                  </p:childTnLst>
                                </p:cTn>
                              </p:par>
                            </p:childTnLst>
                          </p:cTn>
                        </p:par>
                      </p:childTnLst>
                    </p:cTn>
                  </p:par>
                  <p:par>
                    <p:cTn fill="hold" id="8">
                      <p:stCondLst>
                        <p:cond delay="indefinite"/>
                      </p:stCondLst>
                      <p:childTnLst>
                        <p:par>
                          <p:cTn fill="hold" id="9">
                            <p:stCondLst>
                              <p:cond delay="0"/>
                            </p:stCondLst>
                            <p:childTnLst>
                              <p:par>
                                <p:cTn fill="hold" grpId="1" id="10" nodeType="clickEffect" presetClass="entr" presetID="10" presetSubtype="0">
                                  <p:stCondLst>
                                    <p:cond delay="0"/>
                                  </p:stCondLst>
                                  <p:childTnLst>
                                    <p:set>
                                      <p:cBhvr>
                                        <p:cTn dur="1" fill="hold" id="11">
                                          <p:stCondLst>
                                            <p:cond delay="0"/>
                                          </p:stCondLst>
                                        </p:cTn>
                                        <p:tgtEl>
                                          <p:spTgt spid="1048944">
                                            <p:txEl>
                                              <p:pRg st="0" end="0"/>
                                            </p:txEl>
                                          </p:spTgt>
                                        </p:tgtEl>
                                        <p:attrNameLst>
                                          <p:attrName>style.visibility</p:attrName>
                                        </p:attrNameLst>
                                      </p:cBhvr>
                                      <p:to>
                                        <p:strVal val="visible"/>
                                      </p:to>
                                    </p:set>
                                    <p:animEffect transition="in" filter="fade">
                                      <p:cBhvr>
                                        <p:cTn dur="500" id="12"/>
                                        <p:tgtEl>
                                          <p:spTgt spid="1048944">
                                            <p:txEl>
                                              <p:pRg st="0" end="0"/>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1" id="15" nodeType="clickEffect" presetClass="entr" presetID="10" presetSubtype="0">
                                  <p:stCondLst>
                                    <p:cond delay="0"/>
                                  </p:stCondLst>
                                  <p:childTnLst>
                                    <p:set>
                                      <p:cBhvr>
                                        <p:cTn dur="1" fill="hold" id="16">
                                          <p:stCondLst>
                                            <p:cond delay="0"/>
                                          </p:stCondLst>
                                        </p:cTn>
                                        <p:tgtEl>
                                          <p:spTgt spid="1048944">
                                            <p:txEl>
                                              <p:pRg st="1" end="1"/>
                                            </p:txEl>
                                          </p:spTgt>
                                        </p:tgtEl>
                                        <p:attrNameLst>
                                          <p:attrName>style.visibility</p:attrName>
                                        </p:attrNameLst>
                                      </p:cBhvr>
                                      <p:to>
                                        <p:strVal val="visible"/>
                                      </p:to>
                                    </p:set>
                                    <p:animEffect transition="in" filter="fade">
                                      <p:cBhvr>
                                        <p:cTn dur="500" id="17"/>
                                        <p:tgtEl>
                                          <p:spTgt spid="1048944">
                                            <p:txEl>
                                              <p:pRg st="1" end="1"/>
                                            </p:txEl>
                                          </p:spTgt>
                                        </p:tgtEl>
                                      </p:cBhvr>
                                    </p:animEffect>
                                  </p:childTnLst>
                                </p:cTn>
                              </p:par>
                            </p:childTnLst>
                          </p:cTn>
                        </p:par>
                        <p:par>
                          <p:cTn fill="hold" id="18">
                            <p:stCondLst>
                              <p:cond delay="500"/>
                            </p:stCondLst>
                            <p:childTnLst>
                              <p:par>
                                <p:cTn fill="hold" grpId="0" id="19" nodeType="afterEffect" presetClass="entr" presetID="10" presetSubtype="0">
                                  <p:stCondLst>
                                    <p:cond delay="0"/>
                                  </p:stCondLst>
                                  <p:childTnLst>
                                    <p:set>
                                      <p:cBhvr>
                                        <p:cTn dur="1" fill="hold" id="20">
                                          <p:stCondLst>
                                            <p:cond delay="0"/>
                                          </p:stCondLst>
                                        </p:cTn>
                                        <p:tgtEl>
                                          <p:spTgt spid="1048944"/>
                                        </p:tgtEl>
                                        <p:attrNameLst>
                                          <p:attrName>style.visibility</p:attrName>
                                        </p:attrNameLst>
                                      </p:cBhvr>
                                      <p:to>
                                        <p:strVal val="visible"/>
                                      </p:to>
                                    </p:set>
                                    <p:animEffect transition="in" filter="fade">
                                      <p:cBhvr>
                                        <p:cTn dur="500" id="21"/>
                                        <p:tgtEl>
                                          <p:spTgt spid="1048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44" grpId="0"/>
      <p:bldP spid="1048944"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945" name="TextBox 24"/>
          <p:cNvSpPr txBox="1"/>
          <p:nvPr/>
        </p:nvSpPr>
        <p:spPr>
          <a:xfrm>
            <a:off x="3278459" y="422728"/>
            <a:ext cx="7880460" cy="4016484"/>
          </a:xfrm>
          <a:prstGeom prst="rect"/>
          <a:ln>
            <a:noFill/>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p>
            <a:pPr defTabSz="342900" indent="396875" lvl="0" marL="169863">
              <a:lnSpc>
                <a:spcPct val="135000"/>
              </a:lnSpc>
            </a:pPr>
            <a:r>
              <a:rPr sz="2400" lang="vi-VN">
                <a:solidFill>
                  <a:srgbClr val="000000"/>
                </a:solidFill>
                <a:latin typeface="UTM Avo" panose="02040603050506020204" pitchFamily="18" charset="0"/>
                <a:cs typeface="Times New Roman" panose="02020603050405020304" pitchFamily="18" charset="0"/>
              </a:rPr>
              <a:t>Giống như phần mềm soạn thảo văn bản, phần mềm trình chiếu cũng cho phép em </a:t>
            </a:r>
            <a:r>
              <a:rPr b="1" sz="2400" lang="vi-VN">
                <a:solidFill>
                  <a:srgbClr val="000000"/>
                </a:solidFill>
                <a:latin typeface="UTM Avo" panose="02040603050506020204" pitchFamily="18" charset="0"/>
                <a:cs typeface="Times New Roman" panose="02020603050405020304" pitchFamily="18" charset="0"/>
              </a:rPr>
              <a:t>thêm</a:t>
            </a:r>
            <a:r>
              <a:rPr sz="2400" lang="vi-VN">
                <a:solidFill>
                  <a:srgbClr val="000000"/>
                </a:solidFill>
                <a:latin typeface="UTM Avo" panose="02040603050506020204" pitchFamily="18" charset="0"/>
                <a:cs typeface="Times New Roman" panose="02020603050405020304" pitchFamily="18" charset="0"/>
              </a:rPr>
              <a:t> </a:t>
            </a:r>
            <a:r>
              <a:rPr b="1" sz="2400" lang="vi-VN">
                <a:solidFill>
                  <a:srgbClr val="000000"/>
                </a:solidFill>
                <a:latin typeface="UTM Avo" panose="02040603050506020204" pitchFamily="18" charset="0"/>
                <a:cs typeface="Times New Roman" panose="02020603050405020304" pitchFamily="18" charset="0"/>
              </a:rPr>
              <a:t>đầu trang, chân trang và đánh số thứ tự </a:t>
            </a:r>
            <a:r>
              <a:rPr sz="2400" lang="vi-VN">
                <a:solidFill>
                  <a:srgbClr val="000000"/>
                </a:solidFill>
                <a:latin typeface="UTM Avo" panose="02040603050506020204" pitchFamily="18" charset="0"/>
                <a:cs typeface="Times New Roman" panose="02020603050405020304" pitchFamily="18" charset="0"/>
              </a:rPr>
              <a:t>cho các trang trong bài trình chiếu. Đó là thông tin xuất hiện ở</a:t>
            </a:r>
            <a:r>
              <a:rPr sz="2400" lang="en-US">
                <a:solidFill>
                  <a:srgbClr val="000000"/>
                </a:solidFill>
                <a:latin typeface="UTM Avo" panose="02040603050506020204" pitchFamily="18" charset="0"/>
                <a:cs typeface="Times New Roman" panose="02020603050405020304" pitchFamily="18" charset="0"/>
              </a:rPr>
              <a:t> </a:t>
            </a:r>
            <a:r>
              <a:rPr sz="2400" lang="vi-VN">
                <a:solidFill>
                  <a:srgbClr val="000000"/>
                </a:solidFill>
                <a:latin typeface="UTM Avo" panose="02040603050506020204" pitchFamily="18" charset="0"/>
                <a:cs typeface="Times New Roman" panose="02020603050405020304" pitchFamily="18" charset="0"/>
              </a:rPr>
              <a:t>đầu và cuối của tất cả các trang chiếu. Thông tin này thường bao gồm tên người trình chiếu, tên công ti, tiêu đề bài trình chiếu, số trang hay thời gian trình chiếu,...</a:t>
            </a:r>
          </a:p>
        </p:txBody>
      </p:sp>
      <p:pic>
        <p:nvPicPr>
          <p:cNvPr id="2097172" name="Picture 12"/>
          <p:cNvPicPr>
            <a:picLocks noChangeAspect="1"/>
          </p:cNvPicPr>
          <p:nvPr/>
        </p:nvPicPr>
        <p:blipFill>
          <a:blip xmlns:r="http://schemas.openxmlformats.org/officeDocument/2006/relationships" r:embed="rId1"/>
          <a:stretch>
            <a:fillRect/>
          </a:stretch>
        </p:blipFill>
        <p:spPr>
          <a:xfrm>
            <a:off x="614526" y="422728"/>
            <a:ext cx="888648" cy="885725"/>
          </a:xfrm>
          <a:prstGeom prst="rect"/>
        </p:spPr>
      </p:pic>
      <p:pic>
        <p:nvPicPr>
          <p:cNvPr id="2097173" name="Picture 5" descr="A picture containing text, toy, vector graphics  Description automatically generated"/>
          <p:cNvPicPr>
            <a:picLocks noChangeAspect="1"/>
          </p:cNvPicPr>
          <p:nvPr/>
        </p:nvPicPr>
        <p:blipFill>
          <a:blip xmlns:r="http://schemas.openxmlformats.org/officeDocument/2006/relationships" r:embed="rId2"/>
          <a:stretch>
            <a:fillRect/>
          </a:stretch>
        </p:blipFill>
        <p:spPr>
          <a:xfrm flipH="1">
            <a:off x="470579" y="3342639"/>
            <a:ext cx="2971429" cy="3384128"/>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945"/>
                                        </p:tgtEl>
                                        <p:attrNameLst>
                                          <p:attrName>style.visibility</p:attrName>
                                        </p:attrNameLst>
                                      </p:cBhvr>
                                      <p:to>
                                        <p:strVal val="visible"/>
                                      </p:to>
                                    </p:set>
                                    <p:animEffect transition="in" filter="fade">
                                      <p:cBhvr>
                                        <p:cTn dur="500" id="7"/>
                                        <p:tgtEl>
                                          <p:spTgt spid="1048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grpSp>
        <p:nvGrpSpPr>
          <p:cNvPr id="125" name="Group 4"/>
          <p:cNvGrpSpPr/>
          <p:nvPr/>
        </p:nvGrpSpPr>
        <p:grpSpPr>
          <a:xfrm>
            <a:off x="634553" y="1138519"/>
            <a:ext cx="10570890" cy="1604682"/>
            <a:chOff x="541427" y="4307442"/>
            <a:chExt cx="10570890" cy="1604682"/>
          </a:xfrm>
        </p:grpSpPr>
        <p:grpSp>
          <p:nvGrpSpPr>
            <p:cNvPr id="126" name="Group 5"/>
            <p:cNvGrpSpPr/>
            <p:nvPr/>
          </p:nvGrpSpPr>
          <p:grpSpPr>
            <a:xfrm>
              <a:off x="541427" y="4307442"/>
              <a:ext cx="10550107" cy="1604682"/>
              <a:chOff x="541575" y="4359396"/>
              <a:chExt cx="10400346" cy="1604682"/>
            </a:xfrm>
          </p:grpSpPr>
          <p:sp>
            <p:nvSpPr>
              <p:cNvPr id="1048946" name="Rectangle: Rounded Corners 8"/>
              <p:cNvSpPr/>
              <p:nvPr/>
            </p:nvSpPr>
            <p:spPr>
              <a:xfrm>
                <a:off x="1181534" y="4594430"/>
                <a:ext cx="9760387" cy="1369648"/>
              </a:xfrm>
              <a:prstGeom prst="roundRect"/>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1800" i="0" kern="1200" kumimoji="0" lang="en-US" noProof="0" normalizeH="0" spc="0" strike="noStrike" u="none">
                  <a:ln>
                    <a:noFill/>
                  </a:ln>
                  <a:solidFill>
                    <a:prstClr val="white"/>
                  </a:solidFill>
                  <a:effectLst/>
                  <a:uLnTx/>
                  <a:uFillTx/>
                  <a:latin typeface="Arial"/>
                  <a:ea typeface="+mn-ea"/>
                  <a:cs typeface="+mn-cs"/>
                </a:endParaRPr>
              </a:p>
            </p:txBody>
          </p:sp>
          <p:pic>
            <p:nvPicPr>
              <p:cNvPr id="2097174" name="Picture 9"/>
              <p:cNvPicPr>
                <a:picLocks noChangeAspect="1"/>
              </p:cNvPicPr>
              <p:nvPr/>
            </p:nvPicPr>
            <p:blipFill>
              <a:blip xmlns:r="http://schemas.openxmlformats.org/officeDocument/2006/relationships" r:embed="rId1"/>
              <a:stretch>
                <a:fillRect/>
              </a:stretch>
            </p:blipFill>
            <p:spPr>
              <a:xfrm>
                <a:off x="541575" y="4359396"/>
                <a:ext cx="962441" cy="885725"/>
              </a:xfrm>
              <a:prstGeom prst="rect"/>
            </p:spPr>
          </p:pic>
        </p:grpSp>
        <p:sp>
          <p:nvSpPr>
            <p:cNvPr id="1048947" name="Rectangle 6"/>
            <p:cNvSpPr/>
            <p:nvPr/>
          </p:nvSpPr>
          <p:spPr>
            <a:xfrm>
              <a:off x="1514259" y="4644163"/>
              <a:ext cx="9598058" cy="454035"/>
            </a:xfrm>
            <a:prstGeom prst="rect"/>
          </p:spPr>
          <p:txBody>
            <a:bodyPr wrap="square">
              <a:spAutoFit/>
            </a:bodyPr>
            <a:p>
              <a:pPr algn="just" defTabSz="342900" eaLnBrk="1" fontAlgn="auto" hangingPunct="1" indent="0" latinLnBrk="0" lvl="0" marL="0" marR="0" rtl="0">
                <a:lnSpc>
                  <a:spcPct val="135000"/>
                </a:lnSpc>
                <a:spcBef>
                  <a:spcPts val="0"/>
                </a:spcBef>
                <a:spcAft>
                  <a:spcPts val="0"/>
                </a:spcAft>
                <a:buClrTx/>
                <a:buSzTx/>
                <a:buFontTx/>
                <a:buNone/>
              </a:pPr>
              <a:endParaRPr baseline="0" b="0" cap="none" sz="2000" i="0" kern="1200" kumimoji="0" lang="vi-VN" noProof="0" normalizeH="0" spc="0" strike="noStrike" u="none">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1048948" name="Rectangle 7"/>
            <p:cNvSpPr/>
            <p:nvPr/>
          </p:nvSpPr>
          <p:spPr>
            <a:xfrm>
              <a:off x="1440466" y="4684258"/>
              <a:ext cx="9598058" cy="1024896"/>
            </a:xfrm>
            <a:prstGeom prst="rect"/>
          </p:spPr>
          <p:txBody>
            <a:bodyPr wrap="square">
              <a:spAutoFit/>
            </a:bodyPr>
            <a:p>
              <a:pPr algn="just" defTabSz="342900" lvl="0">
                <a:lnSpc>
                  <a:spcPct val="135000"/>
                </a:lnSpc>
              </a:pPr>
              <a:r>
                <a:rPr sz="2400" lang="en-US">
                  <a:solidFill>
                    <a:prstClr val="black"/>
                  </a:solidFill>
                  <a:latin typeface="UTM Avo" panose="02040603050506020204" pitchFamily="18" charset="0"/>
                  <a:cs typeface="Times New Roman" panose="02020603050405020304" pitchFamily="18" charset="0"/>
                </a:rPr>
                <a:t>Có thể đánh số trang, thêm đầu trang, chân trang vào các trang chiếu</a:t>
              </a:r>
              <a:endParaRPr sz="2400" lang="vi-VN">
                <a:solidFill>
                  <a:prstClr val="black"/>
                </a:solidFill>
                <a:latin typeface="UTM Avo" panose="02040603050506020204" pitchFamily="18" charset="0"/>
                <a:cs typeface="Times New Roman" panose="02020603050405020304" pitchFamily="18" charset="0"/>
              </a:endParaR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decel="100000" fill="hold" id="5" nodeType="clickEffect" presetClass="entr" presetID="49" presetSubtype="0">
                                  <p:stCondLst>
                                    <p:cond delay="0"/>
                                  </p:stCondLst>
                                  <p:childTnLst>
                                    <p:set>
                                      <p:cBhvr>
                                        <p:cTn dur="1" fill="hold" id="6">
                                          <p:stCondLst>
                                            <p:cond delay="0"/>
                                          </p:stCondLst>
                                        </p:cTn>
                                        <p:tgtEl>
                                          <p:spTgt spid="125"/>
                                        </p:tgtEl>
                                        <p:attrNameLst>
                                          <p:attrName>style.visibility</p:attrName>
                                        </p:attrNameLst>
                                      </p:cBhvr>
                                      <p:to>
                                        <p:strVal val="visible"/>
                                      </p:to>
                                    </p:set>
                                    <p:anim calcmode="lin" valueType="num">
                                      <p:cBhvr>
                                        <p:cTn dur="500" fill="hold" id="7"/>
                                        <p:tgtEl>
                                          <p:spTgt spid="125"/>
                                        </p:tgtEl>
                                        <p:attrNameLst>
                                          <p:attrName>ppt_w</p:attrName>
                                        </p:attrNameLst>
                                      </p:cBhvr>
                                      <p:tavLst>
                                        <p:tav tm="0">
                                          <p:val>
                                            <p:fltVal val="0.0"/>
                                          </p:val>
                                        </p:tav>
                                        <p:tav tm="100000">
                                          <p:val>
                                            <p:strVal val="#ppt_w"/>
                                          </p:val>
                                        </p:tav>
                                      </p:tavLst>
                                    </p:anim>
                                    <p:anim calcmode="lin" valueType="num">
                                      <p:cBhvr>
                                        <p:cTn dur="500" fill="hold" id="8"/>
                                        <p:tgtEl>
                                          <p:spTgt spid="125"/>
                                        </p:tgtEl>
                                        <p:attrNameLst>
                                          <p:attrName>ppt_h</p:attrName>
                                        </p:attrNameLst>
                                      </p:cBhvr>
                                      <p:tavLst>
                                        <p:tav tm="0">
                                          <p:val>
                                            <p:fltVal val="0.0"/>
                                          </p:val>
                                        </p:tav>
                                        <p:tav tm="100000">
                                          <p:val>
                                            <p:strVal val="#ppt_h"/>
                                          </p:val>
                                        </p:tav>
                                      </p:tavLst>
                                    </p:anim>
                                    <p:anim calcmode="lin" valueType="num">
                                      <p:cBhvr>
                                        <p:cTn dur="500" fill="hold" id="9"/>
                                        <p:tgtEl>
                                          <p:spTgt spid="125"/>
                                        </p:tgtEl>
                                        <p:attrNameLst>
                                          <p:attrName>style.rotation</p:attrName>
                                        </p:attrNameLst>
                                      </p:cBhvr>
                                      <p:tavLst>
                                        <p:tav tm="0">
                                          <p:val>
                                            <p:fltVal val="360.0"/>
                                          </p:val>
                                        </p:tav>
                                        <p:tav tm="100000">
                                          <p:val>
                                            <p:fltVal val="0.0"/>
                                          </p:val>
                                        </p:tav>
                                      </p:tavLst>
                                    </p:anim>
                                    <p:animEffect transition="in" filter="fade">
                                      <p:cBhvr>
                                        <p:cTn dur="500" id="1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949" name="Google Shape;1765;p26"/>
          <p:cNvSpPr/>
          <p:nvPr/>
        </p:nvSpPr>
        <p:spPr>
          <a:xfrm rot="126755">
            <a:off x="1363193" y="1055032"/>
            <a:ext cx="8856910" cy="3969393"/>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8950" name="Google Shape;1766;p26"/>
          <p:cNvSpPr/>
          <p:nvPr/>
        </p:nvSpPr>
        <p:spPr>
          <a:xfrm rot="21464125">
            <a:off x="960911" y="695734"/>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8951" name="Google Shape;1767;p26"/>
          <p:cNvSpPr/>
          <p:nvPr/>
        </p:nvSpPr>
        <p:spPr>
          <a:xfrm rot="4829593">
            <a:off x="9285665" y="1005344"/>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8952" name="TextBox 7"/>
          <p:cNvSpPr txBox="1"/>
          <p:nvPr/>
        </p:nvSpPr>
        <p:spPr>
          <a:xfrm>
            <a:off x="1186224" y="1064549"/>
            <a:ext cx="9104031" cy="3632533"/>
          </a:xfrm>
          <a:prstGeom prst="rect"/>
          <a:noFill/>
        </p:spPr>
        <p:txBody>
          <a:bodyPr rtlCol="0" wrap="square">
            <a:spAutoFit/>
          </a:bodyPr>
          <a:p>
            <a:pPr algn="ctr" indent="-914400" marL="914400">
              <a:lnSpc>
                <a:spcPct val="150000"/>
              </a:lnSpc>
              <a:buAutoNum type="arabicPeriod" startAt="2"/>
            </a:pPr>
            <a:r>
              <a:rPr sz="5400" lang="vi-VN">
                <a:ln>
                  <a:solidFill>
                    <a:schemeClr val="bg1"/>
                  </a:solidFill>
                </a:ln>
                <a:solidFill>
                  <a:schemeClr val="accent6">
                    <a:lumMod val="50000"/>
                  </a:schemeClr>
                </a:solidFill>
                <a:latin typeface="+mj-lt"/>
              </a:rPr>
              <a:t>THỰC HÀNH: </a:t>
            </a:r>
            <a:endParaRPr sz="5400" lang="en-US">
              <a:ln>
                <a:solidFill>
                  <a:schemeClr val="bg1"/>
                </a:solidFill>
              </a:ln>
              <a:solidFill>
                <a:schemeClr val="accent6">
                  <a:lumMod val="50000"/>
                </a:schemeClr>
              </a:solidFill>
              <a:latin typeface="+mj-lt"/>
            </a:endParaRPr>
          </a:p>
          <a:p>
            <a:pPr algn="ctr">
              <a:lnSpc>
                <a:spcPct val="150000"/>
              </a:lnSpc>
            </a:pPr>
            <a:r>
              <a:rPr sz="5400" lang="vi-VN">
                <a:ln>
                  <a:solidFill>
                    <a:schemeClr val="bg1"/>
                  </a:solidFill>
                </a:ln>
                <a:solidFill>
                  <a:schemeClr val="accent6">
                    <a:lumMod val="50000"/>
                  </a:schemeClr>
                </a:solidFill>
                <a:latin typeface="+mj-lt"/>
              </a:rPr>
              <a:t>TẠO B</a:t>
            </a:r>
            <a:r>
              <a:rPr sz="5400" lang="en-US">
                <a:ln>
                  <a:solidFill>
                    <a:schemeClr val="bg1"/>
                  </a:solidFill>
                </a:ln>
                <a:solidFill>
                  <a:schemeClr val="accent6">
                    <a:lumMod val="50000"/>
                  </a:schemeClr>
                </a:solidFill>
                <a:latin typeface="+mj-lt"/>
              </a:rPr>
              <a:t>À</a:t>
            </a:r>
            <a:r>
              <a:rPr sz="5400" lang="vi-VN">
                <a:ln>
                  <a:solidFill>
                    <a:schemeClr val="bg1"/>
                  </a:solidFill>
                </a:ln>
                <a:solidFill>
                  <a:schemeClr val="accent6">
                    <a:lumMod val="50000"/>
                  </a:schemeClr>
                </a:solidFill>
                <a:latin typeface="+mj-lt"/>
              </a:rPr>
              <a:t>I TRÌNH CHIẾU CHO </a:t>
            </a:r>
            <a:endParaRPr sz="5400" lang="en-US">
              <a:ln>
                <a:solidFill>
                  <a:schemeClr val="bg1"/>
                </a:solidFill>
              </a:ln>
              <a:solidFill>
                <a:schemeClr val="accent6">
                  <a:lumMod val="50000"/>
                </a:schemeClr>
              </a:solidFill>
              <a:latin typeface="+mj-lt"/>
            </a:endParaRPr>
          </a:p>
          <a:p>
            <a:pPr algn="ctr">
              <a:lnSpc>
                <a:spcPct val="150000"/>
              </a:lnSpc>
            </a:pPr>
            <a:r>
              <a:rPr sz="5400" lang="vi-VN">
                <a:ln>
                  <a:solidFill>
                    <a:schemeClr val="bg1"/>
                  </a:solidFill>
                </a:ln>
                <a:solidFill>
                  <a:schemeClr val="accent6">
                    <a:lumMod val="50000"/>
                  </a:schemeClr>
                </a:solidFill>
                <a:latin typeface="+mj-lt"/>
              </a:rPr>
              <a:t>LỄ RA M</a:t>
            </a:r>
            <a:r>
              <a:rPr sz="5400" lang="en-US">
                <a:ln>
                  <a:solidFill>
                    <a:schemeClr val="bg1"/>
                  </a:solidFill>
                </a:ln>
                <a:solidFill>
                  <a:schemeClr val="accent6">
                    <a:lumMod val="50000"/>
                  </a:schemeClr>
                </a:solidFill>
                <a:latin typeface="+mj-lt"/>
              </a:rPr>
              <a:t>Ắ</a:t>
            </a:r>
            <a:r>
              <a:rPr sz="5400" lang="vi-VN">
                <a:ln>
                  <a:solidFill>
                    <a:schemeClr val="bg1"/>
                  </a:solidFill>
                </a:ln>
                <a:solidFill>
                  <a:schemeClr val="accent6">
                    <a:lumMod val="50000"/>
                  </a:schemeClr>
                </a:solidFill>
                <a:latin typeface="+mj-lt"/>
              </a:rPr>
              <a:t>T</a:t>
            </a:r>
            <a:r>
              <a:rPr sz="5400" lang="en-US">
                <a:ln>
                  <a:solidFill>
                    <a:schemeClr val="bg1"/>
                  </a:solidFill>
                </a:ln>
                <a:solidFill>
                  <a:schemeClr val="accent6">
                    <a:lumMod val="50000"/>
                  </a:schemeClr>
                </a:solidFill>
                <a:latin typeface="+mj-lt"/>
              </a:rPr>
              <a:t> </a:t>
            </a:r>
            <a:r>
              <a:rPr sz="5400" lang="vi-VN">
                <a:ln>
                  <a:solidFill>
                    <a:schemeClr val="bg1"/>
                  </a:solidFill>
                </a:ln>
                <a:solidFill>
                  <a:schemeClr val="accent6">
                    <a:lumMod val="50000"/>
                  </a:schemeClr>
                </a:solidFill>
                <a:latin typeface="+mj-lt"/>
              </a:rPr>
              <a:t>CLB TIN HỌC</a:t>
            </a:r>
          </a:p>
        </p:txBody>
      </p:sp>
      <p:grpSp>
        <p:nvGrpSpPr>
          <p:cNvPr id="128" name="Google Shape;211;p3"/>
          <p:cNvGrpSpPr/>
          <p:nvPr/>
        </p:nvGrpSpPr>
        <p:grpSpPr>
          <a:xfrm>
            <a:off x="931175" y="241142"/>
            <a:ext cx="444275" cy="398525"/>
            <a:chOff x="2495125" y="2142250"/>
            <a:chExt cx="444275" cy="398525"/>
          </a:xfrm>
        </p:grpSpPr>
        <p:sp>
          <p:nvSpPr>
            <p:cNvPr id="1048953"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954"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29" name="Google Shape;214;p3"/>
          <p:cNvGrpSpPr/>
          <p:nvPr/>
        </p:nvGrpSpPr>
        <p:grpSpPr>
          <a:xfrm>
            <a:off x="10561107" y="5038641"/>
            <a:ext cx="291375" cy="281375"/>
            <a:chOff x="3243875" y="2372825"/>
            <a:chExt cx="291375" cy="281375"/>
          </a:xfrm>
        </p:grpSpPr>
        <p:sp>
          <p:nvSpPr>
            <p:cNvPr id="1048955"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56"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57"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58"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59"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60"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61"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962"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63"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64"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30" name="Google Shape;225;p3"/>
          <p:cNvGrpSpPr/>
          <p:nvPr/>
        </p:nvGrpSpPr>
        <p:grpSpPr>
          <a:xfrm>
            <a:off x="10679557" y="-625348"/>
            <a:ext cx="166675" cy="168575"/>
            <a:chOff x="4954425" y="2036375"/>
            <a:chExt cx="166675" cy="168575"/>
          </a:xfrm>
        </p:grpSpPr>
        <p:sp>
          <p:nvSpPr>
            <p:cNvPr id="1048965"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66"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967" name="Google Shape;228;p3"/>
          <p:cNvSpPr/>
          <p:nvPr/>
        </p:nvSpPr>
        <p:spPr>
          <a:xfrm>
            <a:off x="1478019" y="2257568"/>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68" name="Google Shape;229;p3"/>
          <p:cNvSpPr/>
          <p:nvPr/>
        </p:nvSpPr>
        <p:spPr>
          <a:xfrm>
            <a:off x="9747753" y="2548321"/>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31" name="Google Shape;230;p3"/>
          <p:cNvGrpSpPr/>
          <p:nvPr/>
        </p:nvGrpSpPr>
        <p:grpSpPr>
          <a:xfrm>
            <a:off x="1274794" y="5541495"/>
            <a:ext cx="166675" cy="168575"/>
            <a:chOff x="4954425" y="2036375"/>
            <a:chExt cx="166675" cy="168575"/>
          </a:xfrm>
        </p:grpSpPr>
        <p:sp>
          <p:nvSpPr>
            <p:cNvPr id="1048969"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70"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128"/>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8967"/>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131"/>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130"/>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8968"/>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129"/>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8950"/>
                                        </p:tgtEl>
                                        <p:attrNameLst>
                                          <p:attrName>style.visibility</p:attrName>
                                        </p:attrNameLst>
                                      </p:cBhvr>
                                      <p:to>
                                        <p:strVal val="visible"/>
                                      </p:to>
                                    </p:set>
                                    <p:animEffect transition="in" filter="barn(inVertical)">
                                      <p:cBhvr>
                                        <p:cTn dur="500" id="19"/>
                                        <p:tgtEl>
                                          <p:spTgt spid="1048950"/>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8951"/>
                                        </p:tgtEl>
                                        <p:attrNameLst>
                                          <p:attrName>style.visibility</p:attrName>
                                        </p:attrNameLst>
                                      </p:cBhvr>
                                      <p:to>
                                        <p:strVal val="visible"/>
                                      </p:to>
                                    </p:set>
                                    <p:animEffect transition="in" filter="barn(inVertical)">
                                      <p:cBhvr>
                                        <p:cTn dur="500" id="22"/>
                                        <p:tgtEl>
                                          <p:spTgt spid="1048951"/>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8949"/>
                                        </p:tgtEl>
                                        <p:attrNameLst>
                                          <p:attrName>style.visibility</p:attrName>
                                        </p:attrNameLst>
                                      </p:cBhvr>
                                      <p:to>
                                        <p:strVal val="visible"/>
                                      </p:to>
                                    </p:set>
                                    <p:animEffect transition="in" filter="fade">
                                      <p:cBhvr>
                                        <p:cTn dur="500" id="26"/>
                                        <p:tgtEl>
                                          <p:spTgt spid="1048949"/>
                                        </p:tgtEl>
                                      </p:cBhvr>
                                    </p:animEffect>
                                  </p:childTnLst>
                                </p:cTn>
                              </p:par>
                            </p:childTnLst>
                          </p:cTn>
                        </p:par>
                        <p:par>
                          <p:cTn fill="hold" id="27">
                            <p:stCondLst>
                              <p:cond delay="1500"/>
                            </p:stCondLst>
                            <p:childTnLst>
                              <p:par>
                                <p:cTn fill="hold" grpId="0" id="28" nodeType="afterEffect" presetClass="entr" presetID="14" presetSubtype="10">
                                  <p:stCondLst>
                                    <p:cond delay="0"/>
                                  </p:stCondLst>
                                  <p:childTnLst>
                                    <p:set>
                                      <p:cBhvr>
                                        <p:cTn dur="1" fill="hold" id="29">
                                          <p:stCondLst>
                                            <p:cond delay="0"/>
                                          </p:stCondLst>
                                        </p:cTn>
                                        <p:tgtEl>
                                          <p:spTgt spid="1048952"/>
                                        </p:tgtEl>
                                        <p:attrNameLst>
                                          <p:attrName>style.visibility</p:attrName>
                                        </p:attrNameLst>
                                      </p:cBhvr>
                                      <p:to>
                                        <p:strVal val="visible"/>
                                      </p:to>
                                    </p:set>
                                    <p:animEffect transition="in" filter="randombar(horizontal)">
                                      <p:cBhvr>
                                        <p:cTn dur="500" id="30"/>
                                        <p:tgtEl>
                                          <p:spTgt spid="1048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49" grpId="0" animBg="1"/>
      <p:bldP spid="1048950" grpId="0" animBg="1"/>
      <p:bldP spid="1048951" grpId="0" animBg="1"/>
      <p:bldP spid="1048952" grpId="0"/>
      <p:bldP spid="1048967" grpId="0" animBg="1"/>
      <p:bldP spid="10489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pic>
        <p:nvPicPr>
          <p:cNvPr id="2097152" name="Picture 12"/>
          <p:cNvPicPr>
            <a:picLocks noChangeAspect="1"/>
          </p:cNvPicPr>
          <p:nvPr/>
        </p:nvPicPr>
        <p:blipFill>
          <a:blip xmlns:r="http://schemas.openxmlformats.org/officeDocument/2006/relationships" r:embed="rId1"/>
          <a:stretch>
            <a:fillRect/>
          </a:stretch>
        </p:blipFill>
        <p:spPr>
          <a:xfrm>
            <a:off x="614526" y="422728"/>
            <a:ext cx="888648" cy="885725"/>
          </a:xfrm>
          <a:prstGeom prst="rect"/>
        </p:spPr>
      </p:pic>
      <p:pic>
        <p:nvPicPr>
          <p:cNvPr id="2097153" name="Picture 5" descr="A picture containing doll, toy  Description automatically generated"/>
          <p:cNvPicPr>
            <a:picLocks noChangeAspect="1"/>
          </p:cNvPicPr>
          <p:nvPr/>
        </p:nvPicPr>
        <p:blipFill rotWithShape="1">
          <a:blip xmlns:r="http://schemas.openxmlformats.org/officeDocument/2006/relationships" r:embed="rId2"/>
          <a:srcRect l="2254" r="62566"/>
          <a:stretch>
            <a:fillRect/>
          </a:stretch>
        </p:blipFill>
        <p:spPr>
          <a:xfrm>
            <a:off x="744632" y="2499943"/>
            <a:ext cx="2030541" cy="3935329"/>
          </a:xfrm>
          <a:prstGeom prst="rect"/>
        </p:spPr>
      </p:pic>
      <p:sp>
        <p:nvSpPr>
          <p:cNvPr id="1048861" name="Thought Bubble: Cloud 6"/>
          <p:cNvSpPr/>
          <p:nvPr/>
        </p:nvSpPr>
        <p:spPr>
          <a:xfrm>
            <a:off x="2775174" y="163061"/>
            <a:ext cx="6641651" cy="3854531"/>
          </a:xfrm>
          <a:prstGeom prst="cloudCallout">
            <a:avLst>
              <a:gd name="adj1" fmla="val -52160"/>
              <a:gd name="adj2" fmla="val 47670"/>
            </a:avLst>
          </a:prstGeom>
        </p:spPr>
        <p:style>
          <a:lnRef idx="1">
            <a:schemeClr val="accent5"/>
          </a:lnRef>
          <a:fillRef idx="2">
            <a:schemeClr val="accent5"/>
          </a:fillRef>
          <a:effectRef idx="1">
            <a:schemeClr val="accent5"/>
          </a:effectRef>
          <a:fontRef idx="minor">
            <a:schemeClr val="dk1"/>
          </a:fontRef>
        </p:style>
        <p:txBody>
          <a:bodyPr anchor="ctr" rtlCol="0"/>
          <a:p>
            <a:endParaRPr b="1" lang="en-US"/>
          </a:p>
        </p:txBody>
      </p:sp>
      <p:sp>
        <p:nvSpPr>
          <p:cNvPr id="1048862" name="TextBox 7"/>
          <p:cNvSpPr txBox="1"/>
          <p:nvPr/>
        </p:nvSpPr>
        <p:spPr>
          <a:xfrm>
            <a:off x="3449332" y="499706"/>
            <a:ext cx="5583155" cy="2971800"/>
          </a:xfrm>
          <a:prstGeom prst="rect"/>
          <a:noFill/>
        </p:spPr>
        <p:txBody>
          <a:bodyPr wrap="square">
            <a:spAutoFit/>
          </a:bodyPr>
          <a:p>
            <a:pPr algn="ctr" defTabSz="342900" lvl="0">
              <a:lnSpc>
                <a:spcPct val="135000"/>
              </a:lnSpc>
            </a:pPr>
            <a:r>
              <a:rPr sz="2400" lang="en-US">
                <a:solidFill>
                  <a:srgbClr val="000000"/>
                </a:solidFill>
                <a:latin typeface="UTM Avo" panose="02040603050506020204" pitchFamily="18" charset="0"/>
                <a:cs typeface="Times New Roman" panose="02020603050405020304" pitchFamily="18" charset="0"/>
              </a:rPr>
              <a:t>Mình </a:t>
            </a:r>
            <a:r>
              <a:rPr sz="2400" lang="vi-VN">
                <a:solidFill>
                  <a:srgbClr val="000000"/>
                </a:solidFill>
                <a:latin typeface="UTM Avo" panose="02040603050506020204" pitchFamily="18" charset="0"/>
                <a:cs typeface="Times New Roman" panose="02020603050405020304" pitchFamily="18" charset="0"/>
              </a:rPr>
              <a:t>được giao nhiệm vụ tạo bài </a:t>
            </a:r>
            <a:r>
              <a:rPr sz="2400" lang="en-US">
                <a:solidFill>
                  <a:srgbClr val="000000"/>
                </a:solidFill>
                <a:latin typeface="UTM Avo" panose="02040603050506020204" pitchFamily="18" charset="0"/>
                <a:cs typeface="Times New Roman" panose="02020603050405020304" pitchFamily="18" charset="0"/>
              </a:rPr>
              <a:t>b</a:t>
            </a:r>
            <a:r>
              <a:rPr sz="2400" lang="vi-VN">
                <a:solidFill>
                  <a:srgbClr val="000000"/>
                </a:solidFill>
                <a:latin typeface="UTM Avo" panose="02040603050506020204" pitchFamily="18" charset="0"/>
                <a:cs typeface="Times New Roman" panose="02020603050405020304" pitchFamily="18" charset="0"/>
              </a:rPr>
              <a:t>ình chiếu để trình chiếu trong lễ ra mắt CLB Tin học. Với mục tiêu ngắn gọn, ấn tượng, sáng tạo,... theo </a:t>
            </a:r>
            <a:r>
              <a:rPr sz="2400" lang="en-US">
                <a:solidFill>
                  <a:srgbClr val="000000"/>
                </a:solidFill>
                <a:latin typeface="UTM Avo" panose="02040603050506020204" pitchFamily="18" charset="0"/>
                <a:cs typeface="Times New Roman" panose="02020603050405020304" pitchFamily="18" charset="0"/>
              </a:rPr>
              <a:t>các bạn mình</a:t>
            </a:r>
            <a:r>
              <a:rPr sz="2400" lang="vi-VN">
                <a:solidFill>
                  <a:srgbClr val="000000"/>
                </a:solidFill>
                <a:latin typeface="UTM Avo" panose="02040603050506020204" pitchFamily="18" charset="0"/>
                <a:cs typeface="Times New Roman" panose="02020603050405020304" pitchFamily="18" charset="0"/>
              </a:rPr>
              <a:t> cần chú ý đến những điều gì khi tạo bài trình chiếu?</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861"/>
                                        </p:tgtEl>
                                        <p:attrNameLst>
                                          <p:attrName>style.visibility</p:attrName>
                                        </p:attrNameLst>
                                      </p:cBhvr>
                                      <p:to>
                                        <p:strVal val="visible"/>
                                      </p:to>
                                    </p:set>
                                    <p:animEffect transition="in" filter="fade">
                                      <p:cBhvr>
                                        <p:cTn dur="500" id="7"/>
                                        <p:tgtEl>
                                          <p:spTgt spid="1048861"/>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62"/>
                                        </p:tgtEl>
                                        <p:attrNameLst>
                                          <p:attrName>style.visibility</p:attrName>
                                        </p:attrNameLst>
                                      </p:cBhvr>
                                      <p:to>
                                        <p:strVal val="visible"/>
                                      </p:to>
                                    </p:set>
                                    <p:animEffect transition="in" filter="fade">
                                      <p:cBhvr>
                                        <p:cTn dur="500" id="11"/>
                                        <p:tgtEl>
                                          <p:spTgt spid="1048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1" grpId="0" animBg="1"/>
      <p:bldP spid="10488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a:xfrm>
          <a:off x="0" y="0"/>
          <a:ext cx="0" cy="0"/>
          <a:chOff x="0" y="0"/>
          <a:chExt cx="0" cy="0"/>
        </a:xfrm>
      </p:grpSpPr>
      <p:sp>
        <p:nvSpPr>
          <p:cNvPr id="1048971" name="Google Shape;1765;p26"/>
          <p:cNvSpPr/>
          <p:nvPr/>
        </p:nvSpPr>
        <p:spPr>
          <a:xfrm rot="126755">
            <a:off x="1337214" y="1113541"/>
            <a:ext cx="8856910" cy="4876561"/>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8972" name="Google Shape;1766;p26"/>
          <p:cNvSpPr/>
          <p:nvPr/>
        </p:nvSpPr>
        <p:spPr>
          <a:xfrm rot="21464125">
            <a:off x="960911" y="695734"/>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8973" name="Google Shape;1767;p26"/>
          <p:cNvSpPr/>
          <p:nvPr/>
        </p:nvSpPr>
        <p:spPr>
          <a:xfrm rot="4829593">
            <a:off x="9285665" y="1005344"/>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8974" name="TextBox 7"/>
          <p:cNvSpPr txBox="1"/>
          <p:nvPr/>
        </p:nvSpPr>
        <p:spPr>
          <a:xfrm>
            <a:off x="1509144" y="1285723"/>
            <a:ext cx="8771853" cy="3984168"/>
          </a:xfrm>
          <a:prstGeom prst="rect"/>
          <a:noFill/>
        </p:spPr>
        <p:txBody>
          <a:bodyPr rtlCol="0" wrap="square">
            <a:spAutoFit/>
          </a:bodyPr>
          <a:p>
            <a:pPr algn="ctr">
              <a:lnSpc>
                <a:spcPct val="150000"/>
              </a:lnSpc>
            </a:pPr>
            <a:r>
              <a:rPr b="1" sz="2800" lang="en-US">
                <a:solidFill>
                  <a:schemeClr val="accent6">
                    <a:lumMod val="50000"/>
                  </a:schemeClr>
                </a:solidFill>
                <a:latin typeface="UTM Avo" panose="02040603050506020204" pitchFamily="18" charset="0"/>
              </a:rPr>
              <a:t>NHIỆM VỤ: </a:t>
            </a:r>
          </a:p>
          <a:p>
            <a:pPr>
              <a:lnSpc>
                <a:spcPct val="150000"/>
              </a:lnSpc>
            </a:pPr>
            <a:r>
              <a:rPr sz="2400" lang="en-US">
                <a:solidFill>
                  <a:schemeClr val="accent6">
                    <a:lumMod val="50000"/>
                  </a:schemeClr>
                </a:solidFill>
                <a:latin typeface="UTM Avo" panose="02040603050506020204" pitchFamily="18" charset="0"/>
              </a:rPr>
              <a:t>Em hãy tạo một bài trình chiếu mới, nhập nội dung cho bốn trang chiếu theo mẫu trong Hình 10a.3 rồi thực hiện các yêu cầu sau:</a:t>
            </a:r>
          </a:p>
          <a:p>
            <a:pPr>
              <a:lnSpc>
                <a:spcPct val="150000"/>
              </a:lnSpc>
            </a:pPr>
            <a:r>
              <a:rPr sz="2400" lang="en-US">
                <a:solidFill>
                  <a:schemeClr val="accent6">
                    <a:lumMod val="50000"/>
                  </a:schemeClr>
                </a:solidFill>
                <a:latin typeface="UTM Avo" panose="02040603050506020204" pitchFamily="18" charset="0"/>
              </a:rPr>
              <a:t>- Định dạng văn bản trên trang chiếu, đặt màu sắc, cỡ chữ hài hoà và hợp lí với nội dung.</a:t>
            </a:r>
          </a:p>
          <a:p>
            <a:pPr>
              <a:lnSpc>
                <a:spcPct val="150000"/>
              </a:lnSpc>
            </a:pPr>
            <a:r>
              <a:rPr sz="2400" lang="en-US">
                <a:solidFill>
                  <a:schemeClr val="accent6">
                    <a:lumMod val="50000"/>
                  </a:schemeClr>
                </a:solidFill>
                <a:latin typeface="UTM Avo" panose="02040603050506020204" pitchFamily="18" charset="0"/>
              </a:rPr>
              <a:t>- Đánh số trang, thêm đầu trang và chân trang.</a:t>
            </a:r>
          </a:p>
        </p:txBody>
      </p:sp>
      <p:grpSp>
        <p:nvGrpSpPr>
          <p:cNvPr id="133" name="Google Shape;211;p3"/>
          <p:cNvGrpSpPr/>
          <p:nvPr/>
        </p:nvGrpSpPr>
        <p:grpSpPr>
          <a:xfrm>
            <a:off x="931175" y="241142"/>
            <a:ext cx="444275" cy="398525"/>
            <a:chOff x="2495125" y="2142250"/>
            <a:chExt cx="444275" cy="398525"/>
          </a:xfrm>
        </p:grpSpPr>
        <p:sp>
          <p:nvSpPr>
            <p:cNvPr id="1048975"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976"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34" name="Google Shape;214;p3"/>
          <p:cNvGrpSpPr/>
          <p:nvPr/>
        </p:nvGrpSpPr>
        <p:grpSpPr>
          <a:xfrm>
            <a:off x="10561107" y="5038641"/>
            <a:ext cx="291375" cy="281375"/>
            <a:chOff x="3243875" y="2372825"/>
            <a:chExt cx="291375" cy="281375"/>
          </a:xfrm>
        </p:grpSpPr>
        <p:sp>
          <p:nvSpPr>
            <p:cNvPr id="1048977"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78"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79"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0"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1"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2"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3"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984"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5"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6"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35" name="Google Shape;225;p3"/>
          <p:cNvGrpSpPr/>
          <p:nvPr/>
        </p:nvGrpSpPr>
        <p:grpSpPr>
          <a:xfrm>
            <a:off x="10679557" y="-625348"/>
            <a:ext cx="166675" cy="168575"/>
            <a:chOff x="4954425" y="2036375"/>
            <a:chExt cx="166675" cy="168575"/>
          </a:xfrm>
        </p:grpSpPr>
        <p:sp>
          <p:nvSpPr>
            <p:cNvPr id="1048987"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88"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989" name="Google Shape;228;p3"/>
          <p:cNvSpPr/>
          <p:nvPr/>
        </p:nvSpPr>
        <p:spPr>
          <a:xfrm>
            <a:off x="1478019" y="2257568"/>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90" name="Google Shape;229;p3"/>
          <p:cNvSpPr/>
          <p:nvPr/>
        </p:nvSpPr>
        <p:spPr>
          <a:xfrm>
            <a:off x="9747753" y="2548321"/>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36" name="Google Shape;230;p3"/>
          <p:cNvGrpSpPr/>
          <p:nvPr/>
        </p:nvGrpSpPr>
        <p:grpSpPr>
          <a:xfrm>
            <a:off x="1274794" y="5541495"/>
            <a:ext cx="166675" cy="168575"/>
            <a:chOff x="4954425" y="2036375"/>
            <a:chExt cx="166675" cy="168575"/>
          </a:xfrm>
        </p:grpSpPr>
        <p:sp>
          <p:nvSpPr>
            <p:cNvPr id="1048991"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992"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133"/>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8989"/>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136"/>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135"/>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8990"/>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134"/>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8972"/>
                                        </p:tgtEl>
                                        <p:attrNameLst>
                                          <p:attrName>style.visibility</p:attrName>
                                        </p:attrNameLst>
                                      </p:cBhvr>
                                      <p:to>
                                        <p:strVal val="visible"/>
                                      </p:to>
                                    </p:set>
                                    <p:animEffect transition="in" filter="barn(inVertical)">
                                      <p:cBhvr>
                                        <p:cTn dur="500" id="19"/>
                                        <p:tgtEl>
                                          <p:spTgt spid="1048972"/>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8973"/>
                                        </p:tgtEl>
                                        <p:attrNameLst>
                                          <p:attrName>style.visibility</p:attrName>
                                        </p:attrNameLst>
                                      </p:cBhvr>
                                      <p:to>
                                        <p:strVal val="visible"/>
                                      </p:to>
                                    </p:set>
                                    <p:animEffect transition="in" filter="barn(inVertical)">
                                      <p:cBhvr>
                                        <p:cTn dur="500" id="22"/>
                                        <p:tgtEl>
                                          <p:spTgt spid="1048973"/>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8971"/>
                                        </p:tgtEl>
                                        <p:attrNameLst>
                                          <p:attrName>style.visibility</p:attrName>
                                        </p:attrNameLst>
                                      </p:cBhvr>
                                      <p:to>
                                        <p:strVal val="visible"/>
                                      </p:to>
                                    </p:set>
                                    <p:animEffect transition="in" filter="fade">
                                      <p:cBhvr>
                                        <p:cTn dur="500" id="26"/>
                                        <p:tgtEl>
                                          <p:spTgt spid="1048971"/>
                                        </p:tgtEl>
                                      </p:cBhvr>
                                    </p:animEffect>
                                  </p:childTnLst>
                                </p:cTn>
                              </p:par>
                            </p:childTnLst>
                          </p:cTn>
                        </p:par>
                        <p:par>
                          <p:cTn fill="hold" id="27">
                            <p:stCondLst>
                              <p:cond delay="1500"/>
                            </p:stCondLst>
                            <p:childTnLst>
                              <p:par>
                                <p:cTn fill="hold" grpId="0" id="28" nodeType="afterEffect" presetClass="entr" presetID="14" presetSubtype="10">
                                  <p:stCondLst>
                                    <p:cond delay="0"/>
                                  </p:stCondLst>
                                  <p:childTnLst>
                                    <p:set>
                                      <p:cBhvr>
                                        <p:cTn dur="1" fill="hold" id="29">
                                          <p:stCondLst>
                                            <p:cond delay="0"/>
                                          </p:stCondLst>
                                        </p:cTn>
                                        <p:tgtEl>
                                          <p:spTgt spid="1048974"/>
                                        </p:tgtEl>
                                        <p:attrNameLst>
                                          <p:attrName>style.visibility</p:attrName>
                                        </p:attrNameLst>
                                      </p:cBhvr>
                                      <p:to>
                                        <p:strVal val="visible"/>
                                      </p:to>
                                    </p:set>
                                    <p:animEffect transition="in" filter="randombar(horizontal)">
                                      <p:cBhvr>
                                        <p:cTn dur="500" id="30"/>
                                        <p:tgtEl>
                                          <p:spTgt spid="1048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71" grpId="0" animBg="1"/>
      <p:bldP spid="1048972" grpId="0" animBg="1"/>
      <p:bldP spid="1048973" grpId="0" animBg="1"/>
      <p:bldP spid="1048974" grpId="0"/>
      <p:bldP spid="1048989" grpId="0" animBg="1"/>
      <p:bldP spid="10489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37" name=""/>
        <p:cNvGrpSpPr/>
        <p:nvPr/>
      </p:nvGrpSpPr>
      <p:grpSpPr>
        <a:xfrm>
          <a:off x="0" y="0"/>
          <a:ext cx="0" cy="0"/>
          <a:chOff x="0" y="0"/>
          <a:chExt cx="0" cy="0"/>
        </a:xfrm>
      </p:grpSpPr>
      <p:pic>
        <p:nvPicPr>
          <p:cNvPr id="2097175" name="Picture 2" descr="Text  Description automatically generated"/>
          <p:cNvPicPr>
            <a:picLocks noChangeAspect="1"/>
          </p:cNvPicPr>
          <p:nvPr/>
        </p:nvPicPr>
        <p:blipFill>
          <a:blip xmlns:r="http://schemas.openxmlformats.org/officeDocument/2006/relationships" r:embed="rId1"/>
          <a:stretch>
            <a:fillRect/>
          </a:stretch>
        </p:blipFill>
        <p:spPr>
          <a:xfrm>
            <a:off x="783868" y="390832"/>
            <a:ext cx="10388289" cy="5899355"/>
          </a:xfrm>
          <a:prstGeom prst="rec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a:off x="0" y="0"/>
          <a:ext cx="0" cy="0"/>
          <a:chOff x="0" y="0"/>
          <a:chExt cx="0" cy="0"/>
        </a:xfrm>
      </p:grpSpPr>
      <p:grpSp>
        <p:nvGrpSpPr>
          <p:cNvPr id="139" name="组合 90"/>
          <p:cNvGrpSpPr/>
          <p:nvPr/>
        </p:nvGrpSpPr>
        <p:grpSpPr>
          <a:xfrm rot="16200000">
            <a:off x="2657867" y="-347146"/>
            <a:ext cx="695088" cy="2393034"/>
            <a:chOff x="3196603" y="3415833"/>
            <a:chExt cx="1311951" cy="1831006"/>
          </a:xfrm>
        </p:grpSpPr>
        <p:sp>
          <p:nvSpPr>
            <p:cNvPr id="1048993" name="椭圆 31"/>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lang="zh-CN">
                <a:solidFill>
                  <a:srgbClr val="AE7F4F"/>
                </a:solidFill>
              </a:endParaRPr>
            </a:p>
          </p:txBody>
        </p:sp>
        <p:sp>
          <p:nvSpPr>
            <p:cNvPr id="1048994" name="文本框 89"/>
            <p:cNvSpPr txBox="1"/>
            <p:nvPr/>
          </p:nvSpPr>
          <p:spPr>
            <a:xfrm>
              <a:off x="3324136" y="3581812"/>
              <a:ext cx="1056886" cy="1665027"/>
            </a:xfrm>
            <a:prstGeom prst="rect"/>
            <a:noFill/>
          </p:spPr>
          <p:txBody>
            <a:bodyPr rtlCol="0" vert="eaVert" wrap="square">
              <a:spAutoFit/>
            </a:bodyPr>
            <a:p>
              <a:endParaRPr altLang="en-US" dirty="0" sz="6000" lang="zh-CN">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40" name="组合 209"/>
          <p:cNvGrpSpPr/>
          <p:nvPr/>
        </p:nvGrpSpPr>
        <p:grpSpPr>
          <a:xfrm>
            <a:off x="705040" y="214391"/>
            <a:ext cx="1375396" cy="2272793"/>
            <a:chOff x="4699681" y="-47625"/>
            <a:chExt cx="2694359" cy="5098596"/>
          </a:xfrm>
        </p:grpSpPr>
        <p:sp>
          <p:nvSpPr>
            <p:cNvPr id="1048995" name="Freeform 24"/>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8996" name="Freeform 25"/>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p:spPr>
          <p:txBody>
            <a:bodyPr anchor="t" anchorCtr="0" bIns="45720" compatLnSpc="1" lIns="91440" numCol="1" rIns="91440" tIns="45720" vert="horz" wrap="square"/>
            <a:p>
              <a:endParaRPr altLang="en-US" lang="zh-CN"/>
            </a:p>
          </p:txBody>
        </p:sp>
        <p:grpSp>
          <p:nvGrpSpPr>
            <p:cNvPr id="141" name="组合 212"/>
            <p:cNvGrpSpPr/>
            <p:nvPr/>
          </p:nvGrpSpPr>
          <p:grpSpPr>
            <a:xfrm>
              <a:off x="4699681" y="-47625"/>
              <a:ext cx="2596018" cy="5098596"/>
              <a:chOff x="2928938" y="-120650"/>
              <a:chExt cx="2946400" cy="6084888"/>
            </a:xfrm>
          </p:grpSpPr>
          <p:sp>
            <p:nvSpPr>
              <p:cNvPr id="1048997" name="Freeform 5"/>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p:spPr>
            <p:txBody>
              <a:bodyPr anchor="t" anchorCtr="0" bIns="45720" compatLnSpc="1" lIns="91440" numCol="1" rIns="91440" tIns="45720" vert="horz" wrap="square"/>
              <a:p>
                <a:endParaRPr altLang="en-US" dirty="0" lang="zh-CN"/>
              </a:p>
            </p:txBody>
          </p:sp>
          <p:sp>
            <p:nvSpPr>
              <p:cNvPr id="1048998" name="Freeform 6"/>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8999" name="Freeform 7"/>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0" name="Freeform 8"/>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1" name="Freeform 9"/>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2" name="Freeform 10"/>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3" name="Freeform 11"/>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4" name="Freeform 12"/>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5" name="Freeform 13"/>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06" name="Freeform 14"/>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p:spPr>
            <p:txBody>
              <a:bodyPr anchor="t" anchorCtr="0" bIns="45720" compatLnSpc="1" lIns="91440" numCol="1" rIns="91440" tIns="45720" vert="horz" wrap="square"/>
              <a:p>
                <a:endParaRPr altLang="en-US" lang="zh-CN"/>
              </a:p>
            </p:txBody>
          </p:sp>
          <p:sp>
            <p:nvSpPr>
              <p:cNvPr id="1049007" name="Freeform 15"/>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p:spPr>
            <p:txBody>
              <a:bodyPr anchor="t" anchorCtr="0" bIns="45720" compatLnSpc="1" lIns="91440" numCol="1" rIns="91440" tIns="45720" vert="horz" wrap="square"/>
              <a:p>
                <a:endParaRPr altLang="en-US" lang="zh-CN"/>
              </a:p>
            </p:txBody>
          </p:sp>
          <p:sp>
            <p:nvSpPr>
              <p:cNvPr id="1049008" name="Freeform 16"/>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p:spPr>
            <p:txBody>
              <a:bodyPr anchor="t" anchorCtr="0" bIns="45720" compatLnSpc="1" lIns="91440" numCol="1" rIns="91440" tIns="45720" vert="horz" wrap="square"/>
              <a:p>
                <a:endParaRPr altLang="en-US" lang="zh-CN"/>
              </a:p>
            </p:txBody>
          </p:sp>
          <p:sp>
            <p:nvSpPr>
              <p:cNvPr id="1049009" name="Freeform 17"/>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p:spPr>
            <p:txBody>
              <a:bodyPr anchor="t" anchorCtr="0" bIns="45720" compatLnSpc="1" lIns="91440" numCol="1" rIns="91440" tIns="45720" vert="horz" wrap="square"/>
              <a:p>
                <a:endParaRPr altLang="en-US" lang="zh-CN"/>
              </a:p>
            </p:txBody>
          </p:sp>
          <p:sp>
            <p:nvSpPr>
              <p:cNvPr id="1049010" name="Freeform 18"/>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p:spPr>
            <p:txBody>
              <a:bodyPr anchor="t" anchorCtr="0" bIns="45720" compatLnSpc="1" lIns="91440" numCol="1" rIns="91440" tIns="45720" vert="horz" wrap="square"/>
              <a:p>
                <a:endParaRPr altLang="en-US" lang="zh-CN"/>
              </a:p>
            </p:txBody>
          </p:sp>
          <p:sp>
            <p:nvSpPr>
              <p:cNvPr id="1049011" name="Freeform 19"/>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p:spPr>
            <p:txBody>
              <a:bodyPr anchor="t" anchorCtr="0" bIns="45720" compatLnSpc="1" lIns="91440" numCol="1" rIns="91440" tIns="45720" vert="horz" wrap="square"/>
              <a:p>
                <a:endParaRPr altLang="en-US" lang="zh-CN"/>
              </a:p>
            </p:txBody>
          </p:sp>
          <p:sp>
            <p:nvSpPr>
              <p:cNvPr id="1049012" name="Freeform 20"/>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3" name="Freeform 21"/>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4" name="Freeform 22"/>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5" name="Freeform 23"/>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6" name="Freeform 26"/>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7" name="Freeform 27"/>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8" name="Freeform 28"/>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19" name="Freeform 29"/>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0" name="Freeform 30"/>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1" name="Freeform 31"/>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2" name="Freeform 32"/>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3" name="Freeform 33"/>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4" name="Freeform 34"/>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5" name="Freeform 35"/>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6" name="Freeform 36"/>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7" name="Freeform 37"/>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8" name="Freeform 38"/>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29" name="Freeform 39"/>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30" name="Freeform 40"/>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31" name="Freeform 41"/>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32" name="Freeform 42"/>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33" name="Freeform 43"/>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34" name="Freeform 44"/>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35" name="Freeform 45"/>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36" name="Freeform 94"/>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37" name="Freeform 95"/>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38" name="Freeform 96"/>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39" name="Freeform 97"/>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0" name="Freeform 98"/>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1" name="Freeform 107"/>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2" name="Freeform 108"/>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3" name="Freeform 109"/>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4" name="Freeform 110"/>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45" name="Freeform 111"/>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6" name="Freeform 112"/>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7" name="Freeform 113"/>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8" name="Freeform 114"/>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49" name="Freeform 115"/>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0" name="Freeform 116"/>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1" name="Freeform 117"/>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2" name="Freeform 118"/>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3" name="Freeform 119"/>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4" name="Freeform 120"/>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5" name="Freeform 121"/>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6" name="Freeform 122"/>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7" name="Freeform 123"/>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8" name="Freeform 124"/>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59" name="Freeform 125"/>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0" name="Freeform 126"/>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1" name="Freeform 127"/>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2" name="Freeform 128"/>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3" name="Freeform 129"/>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4" name="Freeform 130"/>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5" name="Freeform 131"/>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6" name="Freeform 132"/>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7" name="Freeform 133"/>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068" name="Freeform 134"/>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p:spPr>
            <p:txBody>
              <a:bodyPr anchor="t" anchorCtr="0" bIns="45720" compatLnSpc="1" lIns="91440" numCol="1" rIns="91440" tIns="45720" vert="horz" wrap="square"/>
              <a:p>
                <a:endParaRPr altLang="en-US" lang="zh-CN"/>
              </a:p>
            </p:txBody>
          </p:sp>
        </p:grpSp>
      </p:grpSp>
      <p:sp>
        <p:nvSpPr>
          <p:cNvPr id="1049069" name="TextBox 184"/>
          <p:cNvSpPr txBox="1"/>
          <p:nvPr/>
        </p:nvSpPr>
        <p:spPr>
          <a:xfrm>
            <a:off x="1938843" y="595475"/>
            <a:ext cx="2402214" cy="461665"/>
          </a:xfrm>
          <a:prstGeom prst="rect"/>
          <a:noFill/>
        </p:spPr>
        <p:txBody>
          <a:bodyPr wrap="square">
            <a:spAutoFit/>
          </a:bodyPr>
          <a:p>
            <a:r>
              <a:rPr altLang="zh-CN" baseline="0" b="1" cap="none" sz="2400" i="0" kern="1200" kumimoji="0" lang="vi-VN" noProof="0" normalizeH="0" spc="0" strike="noStrike" u="none">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altLang="zh-CN" b="1" sz="2400" lang="en-US">
                <a:solidFill>
                  <a:schemeClr val="accent6">
                    <a:lumMod val="75000"/>
                  </a:schemeClr>
                </a:solidFill>
                <a:latin typeface="UTM Avo" panose="02040603050506020204" pitchFamily="18" charset="0"/>
                <a:cs typeface="Times New Roman" panose="02020603050405020304" pitchFamily="18" charset="0"/>
              </a:rPr>
              <a:t>ng dẫn</a:t>
            </a:r>
            <a:endParaRPr b="1" lang="en-US">
              <a:solidFill>
                <a:schemeClr val="accent6">
                  <a:lumMod val="75000"/>
                </a:schemeClr>
              </a:solidFill>
            </a:endParaRPr>
          </a:p>
        </p:txBody>
      </p:sp>
      <p:sp>
        <p:nvSpPr>
          <p:cNvPr id="1049070" name="TextBox 185"/>
          <p:cNvSpPr txBox="1"/>
          <p:nvPr/>
        </p:nvSpPr>
        <p:spPr>
          <a:xfrm>
            <a:off x="2184900" y="1353768"/>
            <a:ext cx="8959337" cy="3878819"/>
          </a:xfrm>
          <a:prstGeom prst="rect"/>
          <a:noFill/>
        </p:spPr>
        <p:txBody>
          <a:bodyPr wrap="square">
            <a:spAutoFit/>
          </a:bodyPr>
          <a:p>
            <a:pPr>
              <a:lnSpc>
                <a:spcPct val="150000"/>
              </a:lnSpc>
            </a:pPr>
            <a:r>
              <a:rPr altLang="zh-CN" b="1" sz="2800" lang="en-US">
                <a:solidFill>
                  <a:schemeClr val="accent6">
                    <a:lumMod val="75000"/>
                  </a:schemeClr>
                </a:solidFill>
                <a:latin typeface="UTM Avo" panose="02040603050506020204" pitchFamily="18" charset="0"/>
                <a:cs typeface="Times New Roman" panose="02020603050405020304" pitchFamily="18" charset="0"/>
              </a:rPr>
              <a:t>a) Khởi động phần mềm và nhập nội dung</a:t>
            </a:r>
          </a:p>
          <a:p>
            <a:pPr>
              <a:lnSpc>
                <a:spcPct val="150000"/>
              </a:lnSpc>
            </a:pPr>
            <a:r>
              <a:rPr altLang="zh-CN" sz="2800" lang="en-US">
                <a:solidFill>
                  <a:schemeClr val="accent6">
                    <a:lumMod val="75000"/>
                  </a:schemeClr>
                </a:solidFill>
                <a:latin typeface="UTM Avo" panose="02040603050506020204" pitchFamily="18" charset="0"/>
                <a:cs typeface="Times New Roman" panose="02020603050405020304" pitchFamily="18" charset="0"/>
              </a:rPr>
              <a:t>- Khởi động phần mềm.</a:t>
            </a:r>
          </a:p>
          <a:p>
            <a:pPr>
              <a:lnSpc>
                <a:spcPct val="150000"/>
              </a:lnSpc>
            </a:pPr>
            <a:r>
              <a:rPr altLang="zh-CN" sz="2800" lang="en-US">
                <a:solidFill>
                  <a:schemeClr val="accent6">
                    <a:lumMod val="75000"/>
                  </a:schemeClr>
                </a:solidFill>
                <a:latin typeface="UTM Avo" panose="02040603050506020204" pitchFamily="18" charset="0"/>
                <a:cs typeface="Times New Roman" panose="02020603050405020304" pitchFamily="18" charset="0"/>
              </a:rPr>
              <a:t>- Trang chiếu đầu tiên là trang tiêu đề, em chọn mẫu </a:t>
            </a:r>
            <a:r>
              <a:rPr altLang="zh-CN" b="1" sz="2800" lang="en-US">
                <a:solidFill>
                  <a:schemeClr val="accent6">
                    <a:lumMod val="75000"/>
                  </a:schemeClr>
                </a:solidFill>
                <a:latin typeface="UTM Avo" panose="02040603050506020204" pitchFamily="18" charset="0"/>
                <a:cs typeface="Times New Roman" panose="02020603050405020304" pitchFamily="18" charset="0"/>
              </a:rPr>
              <a:t>Title Slide</a:t>
            </a:r>
            <a:r>
              <a:rPr altLang="zh-CN" sz="2800" lang="en-US">
                <a:solidFill>
                  <a:schemeClr val="accent6">
                    <a:lumMod val="75000"/>
                  </a:schemeClr>
                </a:solidFill>
                <a:latin typeface="UTM Avo" panose="02040603050506020204" pitchFamily="18" charset="0"/>
                <a:cs typeface="Times New Roman" panose="02020603050405020304" pitchFamily="18" charset="0"/>
              </a:rPr>
              <a:t>. Ba trang tiếp theo chọn mẫu </a:t>
            </a:r>
            <a:r>
              <a:rPr altLang="zh-CN" b="1" sz="2800" lang="en-US">
                <a:solidFill>
                  <a:schemeClr val="accent6">
                    <a:lumMod val="75000"/>
                  </a:schemeClr>
                </a:solidFill>
                <a:latin typeface="UTM Avo" panose="02040603050506020204" pitchFamily="18" charset="0"/>
                <a:cs typeface="Times New Roman" panose="02020603050405020304" pitchFamily="18" charset="0"/>
              </a:rPr>
              <a:t>Title and Content</a:t>
            </a:r>
            <a:r>
              <a:rPr altLang="zh-CN" sz="2800" lang="en-US">
                <a:solidFill>
                  <a:schemeClr val="accent6">
                    <a:lumMod val="75000"/>
                  </a:schemeClr>
                </a:solidFill>
                <a:latin typeface="UTM Avo" panose="02040603050506020204" pitchFamily="18" charset="0"/>
                <a:cs typeface="Times New Roman" panose="02020603050405020304" pitchFamily="18" charset="0"/>
              </a:rPr>
              <a:t>. Nhập nội dung văn bản theo mẫu ở Hình 10a.3.</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entr" presetID="2" presetSubtype="1">
                                  <p:stCondLst>
                                    <p:cond delay="0"/>
                                  </p:stCondLst>
                                  <p:childTnLst>
                                    <p:set>
                                      <p:cBhvr>
                                        <p:cTn dur="1" fill="hold" id="6">
                                          <p:stCondLst>
                                            <p:cond delay="0"/>
                                          </p:stCondLst>
                                        </p:cTn>
                                        <p:tgtEl>
                                          <p:spTgt spid="140"/>
                                        </p:tgtEl>
                                        <p:attrNameLst>
                                          <p:attrName>style.visibility</p:attrName>
                                        </p:attrNameLst>
                                      </p:cBhvr>
                                      <p:to>
                                        <p:strVal val="visible"/>
                                      </p:to>
                                    </p:set>
                                    <p:anim calcmode="lin" valueType="num">
                                      <p:cBhvr additive="base">
                                        <p:cTn dur="750" fill="hold" id="7"/>
                                        <p:tgtEl>
                                          <p:spTgt spid="140"/>
                                        </p:tgtEl>
                                        <p:attrNameLst>
                                          <p:attrName>ppt_x</p:attrName>
                                        </p:attrNameLst>
                                      </p:cBhvr>
                                      <p:tavLst>
                                        <p:tav tm="0">
                                          <p:val>
                                            <p:strVal val="#ppt_x"/>
                                          </p:val>
                                        </p:tav>
                                        <p:tav tm="100000">
                                          <p:val>
                                            <p:strVal val="#ppt_x"/>
                                          </p:val>
                                        </p:tav>
                                      </p:tavLst>
                                    </p:anim>
                                    <p:anim calcmode="lin" valueType="num">
                                      <p:cBhvr additive="base">
                                        <p:cTn dur="750" fill="hold" id="8"/>
                                        <p:tgtEl>
                                          <p:spTgt spid="140"/>
                                        </p:tgtEl>
                                        <p:attrNameLst>
                                          <p:attrName>ppt_y</p:attrName>
                                        </p:attrNameLst>
                                      </p:cBhvr>
                                      <p:tavLst>
                                        <p:tav tm="0">
                                          <p:val>
                                            <p:strVal val="0-#ppt_h/2"/>
                                          </p:val>
                                        </p:tav>
                                        <p:tav tm="100000">
                                          <p:val>
                                            <p:strVal val="#ppt_y"/>
                                          </p:val>
                                        </p:tav>
                                      </p:tavLst>
                                    </p:anim>
                                  </p:childTnLst>
                                </p:cTn>
                              </p:par>
                            </p:childTnLst>
                          </p:cTn>
                        </p:par>
                        <p:par>
                          <p:cTn fill="hold" id="9">
                            <p:stCondLst>
                              <p:cond delay="750"/>
                            </p:stCondLst>
                            <p:childTnLst>
                              <p:par>
                                <p:cTn fill="hold" id="10" nodeType="afterEffect" presetClass="entr" presetID="22" presetSubtype="4">
                                  <p:stCondLst>
                                    <p:cond delay="0"/>
                                  </p:stCondLst>
                                  <p:childTnLst>
                                    <p:set>
                                      <p:cBhvr>
                                        <p:cTn dur="1" fill="hold" id="11">
                                          <p:stCondLst>
                                            <p:cond delay="0"/>
                                          </p:stCondLst>
                                        </p:cTn>
                                        <p:tgtEl>
                                          <p:spTgt spid="139"/>
                                        </p:tgtEl>
                                        <p:attrNameLst>
                                          <p:attrName>style.visibility</p:attrName>
                                        </p:attrNameLst>
                                      </p:cBhvr>
                                      <p:to>
                                        <p:strVal val="visible"/>
                                      </p:to>
                                    </p:set>
                                    <p:animEffect transition="in" filter="wipe(down)">
                                      <p:cBhvr>
                                        <p:cTn dur="500" id="12"/>
                                        <p:tgtEl>
                                          <p:spTgt spid="139"/>
                                        </p:tgtEl>
                                      </p:cBhvr>
                                    </p:animEffect>
                                  </p:childTnLst>
                                </p:cTn>
                              </p:par>
                            </p:childTnLst>
                          </p:cTn>
                        </p:par>
                        <p:par>
                          <p:cTn fill="hold" id="13">
                            <p:stCondLst>
                              <p:cond delay="1250"/>
                            </p:stCondLst>
                            <p:childTnLst>
                              <p:par>
                                <p:cTn fill="hold" grpId="0" id="14" nodeType="afterEffect" presetClass="entr" presetID="10" presetSubtype="0">
                                  <p:stCondLst>
                                    <p:cond delay="0"/>
                                  </p:stCondLst>
                                  <p:childTnLst>
                                    <p:set>
                                      <p:cBhvr>
                                        <p:cTn dur="1" fill="hold" id="15">
                                          <p:stCondLst>
                                            <p:cond delay="0"/>
                                          </p:stCondLst>
                                        </p:cTn>
                                        <p:tgtEl>
                                          <p:spTgt spid="1049069"/>
                                        </p:tgtEl>
                                        <p:attrNameLst>
                                          <p:attrName>style.visibility</p:attrName>
                                        </p:attrNameLst>
                                      </p:cBhvr>
                                      <p:to>
                                        <p:strVal val="visible"/>
                                      </p:to>
                                    </p:set>
                                    <p:animEffect transition="in" filter="fade">
                                      <p:cBhvr>
                                        <p:cTn dur="500" id="16"/>
                                        <p:tgtEl>
                                          <p:spTgt spid="1049069"/>
                                        </p:tgtEl>
                                      </p:cBhvr>
                                    </p:animEffect>
                                  </p:childTnLst>
                                </p:cTn>
                              </p:par>
                            </p:childTnLst>
                          </p:cTn>
                        </p:par>
                        <p:par>
                          <p:cTn fill="hold" id="17">
                            <p:stCondLst>
                              <p:cond delay="1750"/>
                            </p:stCondLst>
                            <p:childTnLst>
                              <p:par>
                                <p:cTn fill="hold" grpId="0" id="18" nodeType="afterEffect" presetClass="entr" presetID="10" presetSubtype="0">
                                  <p:stCondLst>
                                    <p:cond delay="0"/>
                                  </p:stCondLst>
                                  <p:childTnLst>
                                    <p:set>
                                      <p:cBhvr>
                                        <p:cTn dur="1" fill="hold" id="19">
                                          <p:stCondLst>
                                            <p:cond delay="0"/>
                                          </p:stCondLst>
                                        </p:cTn>
                                        <p:tgtEl>
                                          <p:spTgt spid="1049070">
                                            <p:txEl>
                                              <p:pRg st="0" end="0"/>
                                            </p:txEl>
                                          </p:spTgt>
                                        </p:tgtEl>
                                        <p:attrNameLst>
                                          <p:attrName>style.visibility</p:attrName>
                                        </p:attrNameLst>
                                      </p:cBhvr>
                                      <p:to>
                                        <p:strVal val="visible"/>
                                      </p:to>
                                    </p:set>
                                    <p:animEffect transition="in" filter="fade">
                                      <p:cBhvr>
                                        <p:cTn dur="500" id="20"/>
                                        <p:tgtEl>
                                          <p:spTgt spid="1049070">
                                            <p:txEl>
                                              <p:pRg st="0" end="0"/>
                                            </p:txEl>
                                          </p:spTgt>
                                        </p:tgtEl>
                                      </p:cBhvr>
                                    </p:animEffect>
                                  </p:childTnLst>
                                </p:cTn>
                              </p:par>
                            </p:childTnLst>
                          </p:cTn>
                        </p:par>
                        <p:par>
                          <p:cTn fill="hold" id="21">
                            <p:stCondLst>
                              <p:cond delay="2250"/>
                            </p:stCondLst>
                            <p:childTnLst>
                              <p:par>
                                <p:cTn fill="hold" grpId="0" id="22" nodeType="afterEffect" presetClass="entr" presetID="10" presetSubtype="0">
                                  <p:stCondLst>
                                    <p:cond delay="0"/>
                                  </p:stCondLst>
                                  <p:childTnLst>
                                    <p:set>
                                      <p:cBhvr>
                                        <p:cTn dur="1" fill="hold" id="23">
                                          <p:stCondLst>
                                            <p:cond delay="0"/>
                                          </p:stCondLst>
                                        </p:cTn>
                                        <p:tgtEl>
                                          <p:spTgt spid="1049070">
                                            <p:txEl>
                                              <p:pRg st="1" end="1"/>
                                            </p:txEl>
                                          </p:spTgt>
                                        </p:tgtEl>
                                        <p:attrNameLst>
                                          <p:attrName>style.visibility</p:attrName>
                                        </p:attrNameLst>
                                      </p:cBhvr>
                                      <p:to>
                                        <p:strVal val="visible"/>
                                      </p:to>
                                    </p:set>
                                    <p:animEffect transition="in" filter="fade">
                                      <p:cBhvr>
                                        <p:cTn dur="500" id="24"/>
                                        <p:tgtEl>
                                          <p:spTgt spid="1049070">
                                            <p:txEl>
                                              <p:pRg st="1" end="1"/>
                                            </p:txEl>
                                          </p:spTgt>
                                        </p:tgtEl>
                                      </p:cBhvr>
                                    </p:animEffect>
                                  </p:childTnLst>
                                </p:cTn>
                              </p:par>
                            </p:childTnLst>
                          </p:cTn>
                        </p:par>
                        <p:par>
                          <p:cTn fill="hold" id="25">
                            <p:stCondLst>
                              <p:cond delay="2750"/>
                            </p:stCondLst>
                            <p:childTnLst>
                              <p:par>
                                <p:cTn fill="hold" grpId="0" id="26" nodeType="afterEffect" presetClass="entr" presetID="10" presetSubtype="0">
                                  <p:stCondLst>
                                    <p:cond delay="0"/>
                                  </p:stCondLst>
                                  <p:childTnLst>
                                    <p:set>
                                      <p:cBhvr>
                                        <p:cTn dur="1" fill="hold" id="27">
                                          <p:stCondLst>
                                            <p:cond delay="0"/>
                                          </p:stCondLst>
                                        </p:cTn>
                                        <p:tgtEl>
                                          <p:spTgt spid="1049070">
                                            <p:txEl>
                                              <p:pRg st="2" end="2"/>
                                            </p:txEl>
                                          </p:spTgt>
                                        </p:tgtEl>
                                        <p:attrNameLst>
                                          <p:attrName>style.visibility</p:attrName>
                                        </p:attrNameLst>
                                      </p:cBhvr>
                                      <p:to>
                                        <p:strVal val="visible"/>
                                      </p:to>
                                    </p:set>
                                    <p:animEffect transition="in" filter="fade">
                                      <p:cBhvr>
                                        <p:cTn dur="500" id="28"/>
                                        <p:tgtEl>
                                          <p:spTgt spid="10490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69" grpId="0"/>
      <p:bldP spid="10490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42" name=""/>
        <p:cNvGrpSpPr/>
        <p:nvPr/>
      </p:nvGrpSpPr>
      <p:grpSpPr>
        <a:xfrm>
          <a:off x="0" y="0"/>
          <a:ext cx="0" cy="0"/>
          <a:chOff x="0" y="0"/>
          <a:chExt cx="0" cy="0"/>
        </a:xfrm>
      </p:grpSpPr>
      <p:grpSp>
        <p:nvGrpSpPr>
          <p:cNvPr id="143" name="组合 90"/>
          <p:cNvGrpSpPr/>
          <p:nvPr/>
        </p:nvGrpSpPr>
        <p:grpSpPr>
          <a:xfrm rot="16200000">
            <a:off x="2657867" y="-347146"/>
            <a:ext cx="695088" cy="2393034"/>
            <a:chOff x="3196603" y="3415833"/>
            <a:chExt cx="1311951" cy="1831006"/>
          </a:xfrm>
        </p:grpSpPr>
        <p:sp>
          <p:nvSpPr>
            <p:cNvPr id="1049071" name="椭圆 31"/>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lang="zh-CN">
                <a:solidFill>
                  <a:srgbClr val="AE7F4F"/>
                </a:solidFill>
              </a:endParaRPr>
            </a:p>
          </p:txBody>
        </p:sp>
        <p:sp>
          <p:nvSpPr>
            <p:cNvPr id="1049072" name="文本框 89"/>
            <p:cNvSpPr txBox="1"/>
            <p:nvPr/>
          </p:nvSpPr>
          <p:spPr>
            <a:xfrm>
              <a:off x="3324136" y="3581812"/>
              <a:ext cx="1056886" cy="1665027"/>
            </a:xfrm>
            <a:prstGeom prst="rect"/>
            <a:noFill/>
          </p:spPr>
          <p:txBody>
            <a:bodyPr rtlCol="0" vert="eaVert" wrap="square">
              <a:spAutoFit/>
            </a:bodyPr>
            <a:p>
              <a:endParaRPr altLang="en-US" dirty="0" sz="6000" lang="zh-CN">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44" name="组合 209"/>
          <p:cNvGrpSpPr/>
          <p:nvPr/>
        </p:nvGrpSpPr>
        <p:grpSpPr>
          <a:xfrm>
            <a:off x="705040" y="214391"/>
            <a:ext cx="1375396" cy="2272793"/>
            <a:chOff x="4699681" y="-47625"/>
            <a:chExt cx="2694359" cy="5098596"/>
          </a:xfrm>
        </p:grpSpPr>
        <p:sp>
          <p:nvSpPr>
            <p:cNvPr id="1049073" name="Freeform 24"/>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74" name="Freeform 25"/>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p:spPr>
          <p:txBody>
            <a:bodyPr anchor="t" anchorCtr="0" bIns="45720" compatLnSpc="1" lIns="91440" numCol="1" rIns="91440" tIns="45720" vert="horz" wrap="square"/>
            <a:p>
              <a:endParaRPr altLang="en-US" lang="zh-CN"/>
            </a:p>
          </p:txBody>
        </p:sp>
        <p:grpSp>
          <p:nvGrpSpPr>
            <p:cNvPr id="145" name="组合 212"/>
            <p:cNvGrpSpPr/>
            <p:nvPr/>
          </p:nvGrpSpPr>
          <p:grpSpPr>
            <a:xfrm>
              <a:off x="4699681" y="-47625"/>
              <a:ext cx="2596018" cy="5098596"/>
              <a:chOff x="2928938" y="-120650"/>
              <a:chExt cx="2946400" cy="6084888"/>
            </a:xfrm>
          </p:grpSpPr>
          <p:sp>
            <p:nvSpPr>
              <p:cNvPr id="1049075" name="Freeform 5"/>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p:spPr>
            <p:txBody>
              <a:bodyPr anchor="t" anchorCtr="0" bIns="45720" compatLnSpc="1" lIns="91440" numCol="1" rIns="91440" tIns="45720" vert="horz" wrap="square"/>
              <a:p>
                <a:endParaRPr altLang="en-US" dirty="0" lang="zh-CN"/>
              </a:p>
            </p:txBody>
          </p:sp>
          <p:sp>
            <p:nvSpPr>
              <p:cNvPr id="1049076" name="Freeform 6"/>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77" name="Freeform 7"/>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78" name="Freeform 8"/>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79" name="Freeform 9"/>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80" name="Freeform 10"/>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81" name="Freeform 11"/>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82" name="Freeform 12"/>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83" name="Freeform 13"/>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084" name="Freeform 14"/>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p:spPr>
            <p:txBody>
              <a:bodyPr anchor="t" anchorCtr="0" bIns="45720" compatLnSpc="1" lIns="91440" numCol="1" rIns="91440" tIns="45720" vert="horz" wrap="square"/>
              <a:p>
                <a:endParaRPr altLang="en-US" lang="zh-CN"/>
              </a:p>
            </p:txBody>
          </p:sp>
          <p:sp>
            <p:nvSpPr>
              <p:cNvPr id="1049085" name="Freeform 15"/>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p:spPr>
            <p:txBody>
              <a:bodyPr anchor="t" anchorCtr="0" bIns="45720" compatLnSpc="1" lIns="91440" numCol="1" rIns="91440" tIns="45720" vert="horz" wrap="square"/>
              <a:p>
                <a:endParaRPr altLang="en-US" lang="zh-CN"/>
              </a:p>
            </p:txBody>
          </p:sp>
          <p:sp>
            <p:nvSpPr>
              <p:cNvPr id="1049086" name="Freeform 16"/>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p:spPr>
            <p:txBody>
              <a:bodyPr anchor="t" anchorCtr="0" bIns="45720" compatLnSpc="1" lIns="91440" numCol="1" rIns="91440" tIns="45720" vert="horz" wrap="square"/>
              <a:p>
                <a:endParaRPr altLang="en-US" lang="zh-CN"/>
              </a:p>
            </p:txBody>
          </p:sp>
          <p:sp>
            <p:nvSpPr>
              <p:cNvPr id="1049087" name="Freeform 17"/>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p:spPr>
            <p:txBody>
              <a:bodyPr anchor="t" anchorCtr="0" bIns="45720" compatLnSpc="1" lIns="91440" numCol="1" rIns="91440" tIns="45720" vert="horz" wrap="square"/>
              <a:p>
                <a:endParaRPr altLang="en-US" lang="zh-CN"/>
              </a:p>
            </p:txBody>
          </p:sp>
          <p:sp>
            <p:nvSpPr>
              <p:cNvPr id="1049088" name="Freeform 18"/>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p:spPr>
            <p:txBody>
              <a:bodyPr anchor="t" anchorCtr="0" bIns="45720" compatLnSpc="1" lIns="91440" numCol="1" rIns="91440" tIns="45720" vert="horz" wrap="square"/>
              <a:p>
                <a:endParaRPr altLang="en-US" lang="zh-CN"/>
              </a:p>
            </p:txBody>
          </p:sp>
          <p:sp>
            <p:nvSpPr>
              <p:cNvPr id="1049089" name="Freeform 19"/>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p:spPr>
            <p:txBody>
              <a:bodyPr anchor="t" anchorCtr="0" bIns="45720" compatLnSpc="1" lIns="91440" numCol="1" rIns="91440" tIns="45720" vert="horz" wrap="square"/>
              <a:p>
                <a:endParaRPr altLang="en-US" lang="zh-CN"/>
              </a:p>
            </p:txBody>
          </p:sp>
          <p:sp>
            <p:nvSpPr>
              <p:cNvPr id="1049090" name="Freeform 20"/>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1" name="Freeform 21"/>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2" name="Freeform 22"/>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3" name="Freeform 23"/>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4" name="Freeform 26"/>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5" name="Freeform 27"/>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6" name="Freeform 28"/>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7" name="Freeform 29"/>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8" name="Freeform 30"/>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099" name="Freeform 31"/>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0" name="Freeform 32"/>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1" name="Freeform 33"/>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2" name="Freeform 34"/>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3" name="Freeform 35"/>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4" name="Freeform 36"/>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5" name="Freeform 37"/>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6" name="Freeform 38"/>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7" name="Freeform 39"/>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8" name="Freeform 40"/>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09" name="Freeform 41"/>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10" name="Freeform 42"/>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11" name="Freeform 43"/>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12" name="Freeform 44"/>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p:spPr>
            <p:txBody>
              <a:bodyPr anchor="t" anchorCtr="0" bIns="45720" compatLnSpc="1" lIns="91440" numCol="1" rIns="91440" tIns="45720" vert="horz" wrap="square"/>
              <a:p>
                <a:endParaRPr altLang="en-US" lang="zh-CN"/>
              </a:p>
            </p:txBody>
          </p:sp>
          <p:sp>
            <p:nvSpPr>
              <p:cNvPr id="1049113" name="Freeform 45"/>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14" name="Freeform 94"/>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15" name="Freeform 95"/>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16" name="Freeform 96"/>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17" name="Freeform 97"/>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18" name="Freeform 98"/>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19" name="Freeform 107"/>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0" name="Freeform 108"/>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1" name="Freeform 109"/>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2" name="Freeform 110"/>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p:spPr>
            <p:txBody>
              <a:bodyPr anchor="t" anchorCtr="0" bIns="45720" compatLnSpc="1" lIns="91440" numCol="1" rIns="91440" tIns="45720" vert="horz" wrap="square"/>
              <a:p>
                <a:endParaRPr altLang="en-US" lang="zh-CN"/>
              </a:p>
            </p:txBody>
          </p:sp>
          <p:sp>
            <p:nvSpPr>
              <p:cNvPr id="1049123" name="Freeform 111"/>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4" name="Freeform 112"/>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5" name="Freeform 113"/>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6" name="Freeform 114"/>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7" name="Freeform 115"/>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8" name="Freeform 116"/>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29" name="Freeform 117"/>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0" name="Freeform 118"/>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1" name="Freeform 119"/>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2" name="Freeform 120"/>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3" name="Freeform 121"/>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4" name="Freeform 122"/>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5" name="Freeform 123"/>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6" name="Freeform 124"/>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7" name="Freeform 125"/>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8" name="Freeform 126"/>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39" name="Freeform 127"/>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0" name="Freeform 128"/>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1" name="Freeform 129"/>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2" name="Freeform 130"/>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3" name="Freeform 131"/>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4" name="Freeform 132"/>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5" name="Freeform 133"/>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p:spPr>
            <p:txBody>
              <a:bodyPr anchor="t" anchorCtr="0" bIns="45720" compatLnSpc="1" lIns="91440" numCol="1" rIns="91440" tIns="45720" vert="horz" wrap="square"/>
              <a:p>
                <a:endParaRPr altLang="en-US" lang="zh-CN"/>
              </a:p>
            </p:txBody>
          </p:sp>
          <p:sp>
            <p:nvSpPr>
              <p:cNvPr id="1049146" name="Freeform 134"/>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p:spPr>
            <p:txBody>
              <a:bodyPr anchor="t" anchorCtr="0" bIns="45720" compatLnSpc="1" lIns="91440" numCol="1" rIns="91440" tIns="45720" vert="horz" wrap="square"/>
              <a:p>
                <a:endParaRPr altLang="en-US" lang="zh-CN"/>
              </a:p>
            </p:txBody>
          </p:sp>
        </p:grpSp>
      </p:grpSp>
      <p:sp>
        <p:nvSpPr>
          <p:cNvPr id="1049147" name="TextBox 184"/>
          <p:cNvSpPr txBox="1"/>
          <p:nvPr/>
        </p:nvSpPr>
        <p:spPr>
          <a:xfrm>
            <a:off x="1938843" y="595475"/>
            <a:ext cx="2402214" cy="461665"/>
          </a:xfrm>
          <a:prstGeom prst="rect"/>
          <a:noFill/>
        </p:spPr>
        <p:txBody>
          <a:bodyPr wrap="square">
            <a:spAutoFit/>
          </a:bodyPr>
          <a:p>
            <a:r>
              <a:rPr altLang="zh-CN" baseline="0" b="1" cap="none" sz="2400" i="0" kern="1200" kumimoji="0" lang="vi-VN" noProof="0" normalizeH="0" spc="0" strike="noStrike" u="none">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altLang="zh-CN" b="1" sz="2400" lang="en-US">
                <a:solidFill>
                  <a:schemeClr val="accent6">
                    <a:lumMod val="75000"/>
                  </a:schemeClr>
                </a:solidFill>
                <a:latin typeface="UTM Avo" panose="02040603050506020204" pitchFamily="18" charset="0"/>
                <a:cs typeface="Times New Roman" panose="02020603050405020304" pitchFamily="18" charset="0"/>
              </a:rPr>
              <a:t>ng dẫn</a:t>
            </a:r>
            <a:endParaRPr b="1" lang="en-US">
              <a:solidFill>
                <a:schemeClr val="accent6">
                  <a:lumMod val="75000"/>
                </a:schemeClr>
              </a:solidFill>
            </a:endParaRPr>
          </a:p>
        </p:txBody>
      </p:sp>
      <p:sp>
        <p:nvSpPr>
          <p:cNvPr id="1049148" name="TextBox 185"/>
          <p:cNvSpPr txBox="1"/>
          <p:nvPr/>
        </p:nvSpPr>
        <p:spPr>
          <a:xfrm>
            <a:off x="2184900" y="1353768"/>
            <a:ext cx="9181393" cy="5171480"/>
          </a:xfrm>
          <a:prstGeom prst="rect"/>
          <a:noFill/>
        </p:spPr>
        <p:txBody>
          <a:bodyPr wrap="square">
            <a:spAutoFit/>
          </a:bodyPr>
          <a:p>
            <a:pPr>
              <a:lnSpc>
                <a:spcPct val="150000"/>
              </a:lnSpc>
            </a:pPr>
            <a:r>
              <a:rPr altLang="zh-CN" b="1" sz="2800" lang="vi-VN">
                <a:solidFill>
                  <a:schemeClr val="accent6">
                    <a:lumMod val="75000"/>
                  </a:schemeClr>
                </a:solidFill>
                <a:latin typeface="UTM Avo" panose="02040603050506020204" pitchFamily="18" charset="0"/>
                <a:cs typeface="Times New Roman" panose="02020603050405020304" pitchFamily="18" charset="0"/>
              </a:rPr>
              <a:t>b)	Định dạng văn b</a:t>
            </a:r>
            <a:r>
              <a:rPr altLang="zh-CN" b="1" sz="2800" lang="en-US">
                <a:solidFill>
                  <a:schemeClr val="accent6">
                    <a:lumMod val="75000"/>
                  </a:schemeClr>
                </a:solidFill>
                <a:latin typeface="UTM Avo" panose="02040603050506020204" pitchFamily="18" charset="0"/>
                <a:cs typeface="Times New Roman" panose="02020603050405020304" pitchFamily="18" charset="0"/>
              </a:rPr>
              <a:t>ả</a:t>
            </a:r>
            <a:r>
              <a:rPr altLang="zh-CN" b="1" sz="2800" lang="vi-VN">
                <a:solidFill>
                  <a:schemeClr val="accent6">
                    <a:lumMod val="75000"/>
                  </a:schemeClr>
                </a:solidFill>
                <a:latin typeface="UTM Avo" panose="02040603050506020204" pitchFamily="18" charset="0"/>
                <a:cs typeface="Times New Roman" panose="02020603050405020304" pitchFamily="18" charset="0"/>
              </a:rPr>
              <a:t>n</a:t>
            </a:r>
          </a:p>
          <a:p>
            <a:pPr>
              <a:lnSpc>
                <a:spcPct val="150000"/>
              </a:lnSpc>
            </a:pPr>
            <a:r>
              <a:rPr altLang="zh-CN" sz="2800" lang="en-US">
                <a:solidFill>
                  <a:schemeClr val="accent6">
                    <a:lumMod val="75000"/>
                  </a:schemeClr>
                </a:solidFill>
                <a:latin typeface="UTM Avo" panose="02040603050506020204" pitchFamily="18" charset="0"/>
                <a:cs typeface="Times New Roman" panose="02020603050405020304" pitchFamily="18" charset="0"/>
              </a:rPr>
              <a:t>-</a:t>
            </a:r>
            <a:r>
              <a:rPr altLang="zh-CN" b="1" sz="2800" lang="en-US">
                <a:solidFill>
                  <a:schemeClr val="accent6">
                    <a:lumMod val="75000"/>
                  </a:schemeClr>
                </a:solidFill>
                <a:latin typeface="UTM Avo" panose="02040603050506020204" pitchFamily="18" charset="0"/>
                <a:cs typeface="Times New Roman" panose="02020603050405020304" pitchFamily="18" charset="0"/>
              </a:rPr>
              <a:t> </a:t>
            </a:r>
            <a:r>
              <a:rPr altLang="zh-CN" sz="2800" lang="vi-VN">
                <a:solidFill>
                  <a:schemeClr val="accent6">
                    <a:lumMod val="75000"/>
                  </a:schemeClr>
                </a:solidFill>
                <a:latin typeface="UTM Avo" panose="02040603050506020204" pitchFamily="18" charset="0"/>
                <a:cs typeface="Times New Roman" panose="02020603050405020304" pitchFamily="18" charset="0"/>
              </a:rPr>
              <a:t>Trang 1: Dòng tiêu đề đặt phông Arial, cỡ 60, màu đỏ, in đậm, căn giữa.</a:t>
            </a:r>
          </a:p>
          <a:p>
            <a:pPr>
              <a:lnSpc>
                <a:spcPct val="150000"/>
              </a:lnSpc>
            </a:pPr>
            <a:r>
              <a:rPr altLang="zh-CN" sz="2800" lang="vi-VN">
                <a:solidFill>
                  <a:schemeClr val="accent6">
                    <a:lumMod val="75000"/>
                  </a:schemeClr>
                </a:solidFill>
                <a:latin typeface="UTM Avo" panose="02040603050506020204" pitchFamily="18" charset="0"/>
                <a:cs typeface="Times New Roman" panose="02020603050405020304" pitchFamily="18" charset="0"/>
              </a:rPr>
              <a:t>-</a:t>
            </a:r>
            <a:r>
              <a:rPr altLang="zh-CN" sz="2800" lang="en-US">
                <a:solidFill>
                  <a:schemeClr val="accent6">
                    <a:lumMod val="75000"/>
                  </a:schemeClr>
                </a:solidFill>
                <a:latin typeface="UTM Avo" panose="02040603050506020204" pitchFamily="18" charset="0"/>
                <a:cs typeface="Times New Roman" panose="02020603050405020304" pitchFamily="18" charset="0"/>
              </a:rPr>
              <a:t> </a:t>
            </a:r>
            <a:r>
              <a:rPr altLang="zh-CN" sz="2800" lang="vi-VN">
                <a:solidFill>
                  <a:schemeClr val="accent6">
                    <a:lumMod val="75000"/>
                  </a:schemeClr>
                </a:solidFill>
                <a:latin typeface="UTM Avo" panose="02040603050506020204" pitchFamily="18" charset="0"/>
                <a:cs typeface="Times New Roman" panose="02020603050405020304" pitchFamily="18" charset="0"/>
              </a:rPr>
              <a:t>Trang 2, 3, 4: Tiêu đề trang đặt phông Arial, cỡ 54, màu đỏ, in đậm, căn giữa; Nội dung văn bản đặt phông Arial, cỡ 32, màu đen, chữ thường, căn trái, tạo danh sách dấu đầu dòng.</a:t>
            </a:r>
          </a:p>
          <a:p>
            <a:pPr>
              <a:lnSpc>
                <a:spcPct val="150000"/>
              </a:lnSpc>
            </a:pPr>
            <a:r>
              <a:rPr altLang="zh-CN" sz="2800" lang="vi-VN">
                <a:solidFill>
                  <a:schemeClr val="accent6">
                    <a:lumMod val="75000"/>
                  </a:schemeClr>
                </a:solidFill>
                <a:latin typeface="UTM Avo" panose="02040603050506020204" pitchFamily="18" charset="0"/>
                <a:cs typeface="Times New Roman" panose="02020603050405020304" pitchFamily="18" charset="0"/>
              </a:rPr>
              <a:t>-</a:t>
            </a:r>
            <a:r>
              <a:rPr altLang="zh-CN" sz="2800" lang="en-US">
                <a:solidFill>
                  <a:schemeClr val="accent6">
                    <a:lumMod val="75000"/>
                  </a:schemeClr>
                </a:solidFill>
                <a:latin typeface="UTM Avo" panose="02040603050506020204" pitchFamily="18" charset="0"/>
                <a:cs typeface="Times New Roman" panose="02020603050405020304" pitchFamily="18" charset="0"/>
              </a:rPr>
              <a:t> </a:t>
            </a:r>
            <a:r>
              <a:rPr altLang="zh-CN" sz="2800" lang="vi-VN">
                <a:solidFill>
                  <a:schemeClr val="accent6">
                    <a:lumMod val="75000"/>
                  </a:schemeClr>
                </a:solidFill>
                <a:latin typeface="UTM Avo" panose="02040603050506020204" pitchFamily="18" charset="0"/>
                <a:cs typeface="Times New Roman" panose="02020603050405020304" pitchFamily="18" charset="0"/>
              </a:rPr>
              <a:t>Thay đổi vị trí các hộp văn bản để bố cục cân đối.</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entr" presetID="2" presetSubtype="1">
                                  <p:stCondLst>
                                    <p:cond delay="0"/>
                                  </p:stCondLst>
                                  <p:childTnLst>
                                    <p:set>
                                      <p:cBhvr>
                                        <p:cTn dur="1" fill="hold" id="6">
                                          <p:stCondLst>
                                            <p:cond delay="0"/>
                                          </p:stCondLst>
                                        </p:cTn>
                                        <p:tgtEl>
                                          <p:spTgt spid="144"/>
                                        </p:tgtEl>
                                        <p:attrNameLst>
                                          <p:attrName>style.visibility</p:attrName>
                                        </p:attrNameLst>
                                      </p:cBhvr>
                                      <p:to>
                                        <p:strVal val="visible"/>
                                      </p:to>
                                    </p:set>
                                    <p:anim calcmode="lin" valueType="num">
                                      <p:cBhvr additive="base">
                                        <p:cTn dur="750" fill="hold" id="7"/>
                                        <p:tgtEl>
                                          <p:spTgt spid="144"/>
                                        </p:tgtEl>
                                        <p:attrNameLst>
                                          <p:attrName>ppt_x</p:attrName>
                                        </p:attrNameLst>
                                      </p:cBhvr>
                                      <p:tavLst>
                                        <p:tav tm="0">
                                          <p:val>
                                            <p:strVal val="#ppt_x"/>
                                          </p:val>
                                        </p:tav>
                                        <p:tav tm="100000">
                                          <p:val>
                                            <p:strVal val="#ppt_x"/>
                                          </p:val>
                                        </p:tav>
                                      </p:tavLst>
                                    </p:anim>
                                    <p:anim calcmode="lin" valueType="num">
                                      <p:cBhvr additive="base">
                                        <p:cTn dur="750" fill="hold" id="8"/>
                                        <p:tgtEl>
                                          <p:spTgt spid="144"/>
                                        </p:tgtEl>
                                        <p:attrNameLst>
                                          <p:attrName>ppt_y</p:attrName>
                                        </p:attrNameLst>
                                      </p:cBhvr>
                                      <p:tavLst>
                                        <p:tav tm="0">
                                          <p:val>
                                            <p:strVal val="0-#ppt_h/2"/>
                                          </p:val>
                                        </p:tav>
                                        <p:tav tm="100000">
                                          <p:val>
                                            <p:strVal val="#ppt_y"/>
                                          </p:val>
                                        </p:tav>
                                      </p:tavLst>
                                    </p:anim>
                                  </p:childTnLst>
                                </p:cTn>
                              </p:par>
                            </p:childTnLst>
                          </p:cTn>
                        </p:par>
                        <p:par>
                          <p:cTn fill="hold" id="9">
                            <p:stCondLst>
                              <p:cond delay="750"/>
                            </p:stCondLst>
                            <p:childTnLst>
                              <p:par>
                                <p:cTn fill="hold" id="10" nodeType="afterEffect" presetClass="entr" presetID="22" presetSubtype="4">
                                  <p:stCondLst>
                                    <p:cond delay="0"/>
                                  </p:stCondLst>
                                  <p:childTnLst>
                                    <p:set>
                                      <p:cBhvr>
                                        <p:cTn dur="1" fill="hold" id="11">
                                          <p:stCondLst>
                                            <p:cond delay="0"/>
                                          </p:stCondLst>
                                        </p:cTn>
                                        <p:tgtEl>
                                          <p:spTgt spid="143"/>
                                        </p:tgtEl>
                                        <p:attrNameLst>
                                          <p:attrName>style.visibility</p:attrName>
                                        </p:attrNameLst>
                                      </p:cBhvr>
                                      <p:to>
                                        <p:strVal val="visible"/>
                                      </p:to>
                                    </p:set>
                                    <p:animEffect transition="in" filter="wipe(down)">
                                      <p:cBhvr>
                                        <p:cTn dur="500" id="12"/>
                                        <p:tgtEl>
                                          <p:spTgt spid="143"/>
                                        </p:tgtEl>
                                      </p:cBhvr>
                                    </p:animEffect>
                                  </p:childTnLst>
                                </p:cTn>
                              </p:par>
                            </p:childTnLst>
                          </p:cTn>
                        </p:par>
                        <p:par>
                          <p:cTn fill="hold" id="13">
                            <p:stCondLst>
                              <p:cond delay="1250"/>
                            </p:stCondLst>
                            <p:childTnLst>
                              <p:par>
                                <p:cTn fill="hold" grpId="0" id="14" nodeType="afterEffect" presetClass="entr" presetID="10" presetSubtype="0">
                                  <p:stCondLst>
                                    <p:cond delay="0"/>
                                  </p:stCondLst>
                                  <p:childTnLst>
                                    <p:set>
                                      <p:cBhvr>
                                        <p:cTn dur="1" fill="hold" id="15">
                                          <p:stCondLst>
                                            <p:cond delay="0"/>
                                          </p:stCondLst>
                                        </p:cTn>
                                        <p:tgtEl>
                                          <p:spTgt spid="1049147"/>
                                        </p:tgtEl>
                                        <p:attrNameLst>
                                          <p:attrName>style.visibility</p:attrName>
                                        </p:attrNameLst>
                                      </p:cBhvr>
                                      <p:to>
                                        <p:strVal val="visible"/>
                                      </p:to>
                                    </p:set>
                                    <p:animEffect transition="in" filter="fade">
                                      <p:cBhvr>
                                        <p:cTn dur="500" id="16"/>
                                        <p:tgtEl>
                                          <p:spTgt spid="1049147"/>
                                        </p:tgtEl>
                                      </p:cBhvr>
                                    </p:animEffect>
                                  </p:childTnLst>
                                </p:cTn>
                              </p:par>
                            </p:childTnLst>
                          </p:cTn>
                        </p:par>
                        <p:par>
                          <p:cTn fill="hold" id="17">
                            <p:stCondLst>
                              <p:cond delay="1750"/>
                            </p:stCondLst>
                            <p:childTnLst>
                              <p:par>
                                <p:cTn fill="hold" grpId="0" id="18" nodeType="afterEffect" presetClass="entr" presetID="10" presetSubtype="0">
                                  <p:stCondLst>
                                    <p:cond delay="0"/>
                                  </p:stCondLst>
                                  <p:childTnLst>
                                    <p:set>
                                      <p:cBhvr>
                                        <p:cTn dur="1" fill="hold" id="19">
                                          <p:stCondLst>
                                            <p:cond delay="0"/>
                                          </p:stCondLst>
                                        </p:cTn>
                                        <p:tgtEl>
                                          <p:spTgt spid="1049148">
                                            <p:txEl>
                                              <p:pRg st="0" end="0"/>
                                            </p:txEl>
                                          </p:spTgt>
                                        </p:tgtEl>
                                        <p:attrNameLst>
                                          <p:attrName>style.visibility</p:attrName>
                                        </p:attrNameLst>
                                      </p:cBhvr>
                                      <p:to>
                                        <p:strVal val="visible"/>
                                      </p:to>
                                    </p:set>
                                    <p:animEffect transition="in" filter="fade">
                                      <p:cBhvr>
                                        <p:cTn dur="500" id="20"/>
                                        <p:tgtEl>
                                          <p:spTgt spid="1049148">
                                            <p:txEl>
                                              <p:pRg st="0" end="0"/>
                                            </p:txEl>
                                          </p:spTgt>
                                        </p:tgtEl>
                                      </p:cBhvr>
                                    </p:animEffect>
                                  </p:childTnLst>
                                </p:cTn>
                              </p:par>
                            </p:childTnLst>
                          </p:cTn>
                        </p:par>
                        <p:par>
                          <p:cTn fill="hold" id="21">
                            <p:stCondLst>
                              <p:cond delay="2250"/>
                            </p:stCondLst>
                            <p:childTnLst>
                              <p:par>
                                <p:cTn fill="hold" grpId="0" id="22" nodeType="afterEffect" presetClass="entr" presetID="10" presetSubtype="0">
                                  <p:stCondLst>
                                    <p:cond delay="0"/>
                                  </p:stCondLst>
                                  <p:childTnLst>
                                    <p:set>
                                      <p:cBhvr>
                                        <p:cTn dur="1" fill="hold" id="23">
                                          <p:stCondLst>
                                            <p:cond delay="0"/>
                                          </p:stCondLst>
                                        </p:cTn>
                                        <p:tgtEl>
                                          <p:spTgt spid="1049148">
                                            <p:txEl>
                                              <p:pRg st="1" end="1"/>
                                            </p:txEl>
                                          </p:spTgt>
                                        </p:tgtEl>
                                        <p:attrNameLst>
                                          <p:attrName>style.visibility</p:attrName>
                                        </p:attrNameLst>
                                      </p:cBhvr>
                                      <p:to>
                                        <p:strVal val="visible"/>
                                      </p:to>
                                    </p:set>
                                    <p:animEffect transition="in" filter="fade">
                                      <p:cBhvr>
                                        <p:cTn dur="500" id="24"/>
                                        <p:tgtEl>
                                          <p:spTgt spid="1049148">
                                            <p:txEl>
                                              <p:pRg st="1" end="1"/>
                                            </p:txEl>
                                          </p:spTgt>
                                        </p:tgtEl>
                                      </p:cBhvr>
                                    </p:animEffect>
                                  </p:childTnLst>
                                </p:cTn>
                              </p:par>
                            </p:childTnLst>
                          </p:cTn>
                        </p:par>
                        <p:par>
                          <p:cTn fill="hold" id="25">
                            <p:stCondLst>
                              <p:cond delay="2750"/>
                            </p:stCondLst>
                            <p:childTnLst>
                              <p:par>
                                <p:cTn fill="hold" grpId="0" id="26" nodeType="afterEffect" presetClass="entr" presetID="10" presetSubtype="0">
                                  <p:stCondLst>
                                    <p:cond delay="0"/>
                                  </p:stCondLst>
                                  <p:childTnLst>
                                    <p:set>
                                      <p:cBhvr>
                                        <p:cTn dur="1" fill="hold" id="27">
                                          <p:stCondLst>
                                            <p:cond delay="0"/>
                                          </p:stCondLst>
                                        </p:cTn>
                                        <p:tgtEl>
                                          <p:spTgt spid="1049148">
                                            <p:txEl>
                                              <p:pRg st="2" end="2"/>
                                            </p:txEl>
                                          </p:spTgt>
                                        </p:tgtEl>
                                        <p:attrNameLst>
                                          <p:attrName>style.visibility</p:attrName>
                                        </p:attrNameLst>
                                      </p:cBhvr>
                                      <p:to>
                                        <p:strVal val="visible"/>
                                      </p:to>
                                    </p:set>
                                    <p:animEffect transition="in" filter="fade">
                                      <p:cBhvr>
                                        <p:cTn dur="500" id="28"/>
                                        <p:tgtEl>
                                          <p:spTgt spid="1049148">
                                            <p:txEl>
                                              <p:pRg st="2" end="2"/>
                                            </p:txEl>
                                          </p:spTgt>
                                        </p:tgtEl>
                                      </p:cBhvr>
                                    </p:animEffect>
                                  </p:childTnLst>
                                </p:cTn>
                              </p:par>
                            </p:childTnLst>
                          </p:cTn>
                        </p:par>
                        <p:par>
                          <p:cTn fill="hold" id="29">
                            <p:stCondLst>
                              <p:cond delay="3250"/>
                            </p:stCondLst>
                            <p:childTnLst>
                              <p:par>
                                <p:cTn fill="hold" grpId="0" id="30" nodeType="afterEffect" presetClass="entr" presetID="10" presetSubtype="0">
                                  <p:stCondLst>
                                    <p:cond delay="0"/>
                                  </p:stCondLst>
                                  <p:childTnLst>
                                    <p:set>
                                      <p:cBhvr>
                                        <p:cTn dur="1" fill="hold" id="31">
                                          <p:stCondLst>
                                            <p:cond delay="0"/>
                                          </p:stCondLst>
                                        </p:cTn>
                                        <p:tgtEl>
                                          <p:spTgt spid="1049148">
                                            <p:txEl>
                                              <p:pRg st="3" end="3"/>
                                            </p:txEl>
                                          </p:spTgt>
                                        </p:tgtEl>
                                        <p:attrNameLst>
                                          <p:attrName>style.visibility</p:attrName>
                                        </p:attrNameLst>
                                      </p:cBhvr>
                                      <p:to>
                                        <p:strVal val="visible"/>
                                      </p:to>
                                    </p:set>
                                    <p:animEffect transition="in" filter="fade">
                                      <p:cBhvr>
                                        <p:cTn dur="500" id="32"/>
                                        <p:tgtEl>
                                          <p:spTgt spid="10491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47" grpId="0"/>
      <p:bldP spid="104914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sp>
        <p:nvSpPr>
          <p:cNvPr id="1049149" name="TextBox 185"/>
          <p:cNvSpPr txBox="1"/>
          <p:nvPr/>
        </p:nvSpPr>
        <p:spPr>
          <a:xfrm>
            <a:off x="601426" y="196512"/>
            <a:ext cx="10683607" cy="3232488"/>
          </a:xfrm>
          <a:prstGeom prst="rect"/>
          <a:noFill/>
        </p:spPr>
        <p:txBody>
          <a:bodyPr wrap="square">
            <a:spAutoFit/>
          </a:bodyPr>
          <a:p>
            <a:pPr>
              <a:lnSpc>
                <a:spcPct val="150000"/>
              </a:lnSpc>
            </a:pPr>
            <a:r>
              <a:rPr altLang="zh-CN" b="1" sz="2800" lang="vi-VN">
                <a:solidFill>
                  <a:schemeClr val="accent6">
                    <a:lumMod val="75000"/>
                  </a:schemeClr>
                </a:solidFill>
                <a:latin typeface="UTM Avo" panose="02040603050506020204" pitchFamily="18" charset="0"/>
                <a:cs typeface="Times New Roman" panose="02020603050405020304" pitchFamily="18" charset="0"/>
              </a:rPr>
              <a:t>c)</a:t>
            </a:r>
            <a:r>
              <a:rPr altLang="zh-CN" b="1" sz="2800" lang="en-US">
                <a:solidFill>
                  <a:schemeClr val="accent6">
                    <a:lumMod val="75000"/>
                  </a:schemeClr>
                </a:solidFill>
                <a:latin typeface="UTM Avo" panose="02040603050506020204" pitchFamily="18" charset="0"/>
                <a:cs typeface="Times New Roman" panose="02020603050405020304" pitchFamily="18" charset="0"/>
              </a:rPr>
              <a:t> </a:t>
            </a:r>
            <a:r>
              <a:rPr altLang="zh-CN" b="1" sz="2800" lang="vi-VN">
                <a:solidFill>
                  <a:schemeClr val="accent6">
                    <a:lumMod val="75000"/>
                  </a:schemeClr>
                </a:solidFill>
                <a:latin typeface="UTM Avo" panose="02040603050506020204" pitchFamily="18" charset="0"/>
                <a:cs typeface="Times New Roman" panose="02020603050405020304" pitchFamily="18" charset="0"/>
              </a:rPr>
              <a:t>Đánh s</a:t>
            </a:r>
            <a:r>
              <a:rPr altLang="zh-CN" b="1" sz="2800" lang="en-US">
                <a:solidFill>
                  <a:schemeClr val="accent6">
                    <a:lumMod val="75000"/>
                  </a:schemeClr>
                </a:solidFill>
                <a:latin typeface="UTM Avo" panose="02040603050506020204" pitchFamily="18" charset="0"/>
                <a:cs typeface="Times New Roman" panose="02020603050405020304" pitchFamily="18" charset="0"/>
              </a:rPr>
              <a:t>ố</a:t>
            </a:r>
            <a:r>
              <a:rPr altLang="zh-CN" b="1" sz="2800" lang="vi-VN">
                <a:solidFill>
                  <a:schemeClr val="accent6">
                    <a:lumMod val="75000"/>
                  </a:schemeClr>
                </a:solidFill>
                <a:latin typeface="UTM Avo" panose="02040603050506020204" pitchFamily="18" charset="0"/>
                <a:cs typeface="Times New Roman" panose="02020603050405020304" pitchFamily="18" charset="0"/>
              </a:rPr>
              <a:t> trang, thêm đầu trang và chân </a:t>
            </a:r>
            <a:r>
              <a:rPr altLang="zh-CN" b="1" sz="2800" lang="en-US">
                <a:solidFill>
                  <a:schemeClr val="accent6">
                    <a:lumMod val="75000"/>
                  </a:schemeClr>
                </a:solidFill>
                <a:latin typeface="UTM Avo" panose="02040603050506020204" pitchFamily="18" charset="0"/>
                <a:cs typeface="Times New Roman" panose="02020603050405020304" pitchFamily="18" charset="0"/>
              </a:rPr>
              <a:t>tr</a:t>
            </a:r>
            <a:r>
              <a:rPr altLang="zh-CN" b="1" sz="2800" lang="vi-VN">
                <a:solidFill>
                  <a:schemeClr val="accent6">
                    <a:lumMod val="75000"/>
                  </a:schemeClr>
                </a:solidFill>
                <a:latin typeface="UTM Avo" panose="02040603050506020204" pitchFamily="18" charset="0"/>
                <a:cs typeface="Times New Roman" panose="02020603050405020304" pitchFamily="18" charset="0"/>
              </a:rPr>
              <a:t>ang</a:t>
            </a:r>
          </a:p>
          <a:p>
            <a:pPr>
              <a:lnSpc>
                <a:spcPct val="150000"/>
              </a:lnSpc>
            </a:pPr>
            <a:r>
              <a:rPr altLang="zh-CN" sz="2800" lang="vi-VN">
                <a:solidFill>
                  <a:schemeClr val="accent6">
                    <a:lumMod val="75000"/>
                  </a:schemeClr>
                </a:solidFill>
                <a:latin typeface="UTM Avo" panose="02040603050506020204" pitchFamily="18" charset="0"/>
                <a:cs typeface="Times New Roman" panose="02020603050405020304" pitchFamily="18" charset="0"/>
              </a:rPr>
              <a:t>-</a:t>
            </a:r>
            <a:r>
              <a:rPr altLang="zh-CN" b="1" sz="2800" lang="en-US">
                <a:solidFill>
                  <a:schemeClr val="accent6">
                    <a:lumMod val="75000"/>
                  </a:schemeClr>
                </a:solidFill>
                <a:latin typeface="UTM Avo" panose="02040603050506020204" pitchFamily="18" charset="0"/>
                <a:cs typeface="Times New Roman" panose="02020603050405020304" pitchFamily="18" charset="0"/>
              </a:rPr>
              <a:t> </a:t>
            </a:r>
            <a:r>
              <a:rPr altLang="zh-CN" sz="2800" lang="vi-VN">
                <a:solidFill>
                  <a:schemeClr val="accent6">
                    <a:lumMod val="75000"/>
                  </a:schemeClr>
                </a:solidFill>
                <a:latin typeface="UTM Avo" panose="02040603050506020204" pitchFamily="18" charset="0"/>
                <a:cs typeface="Times New Roman" panose="02020603050405020304" pitchFamily="18" charset="0"/>
              </a:rPr>
              <a:t>Chọn </a:t>
            </a:r>
            <a:r>
              <a:rPr altLang="zh-CN" b="1" sz="2800" lang="vi-VN">
                <a:solidFill>
                  <a:schemeClr val="accent6">
                    <a:lumMod val="75000"/>
                  </a:schemeClr>
                </a:solidFill>
                <a:latin typeface="UTM Avo" panose="02040603050506020204" pitchFamily="18" charset="0"/>
                <a:cs typeface="Times New Roman" panose="02020603050405020304" pitchFamily="18" charset="0"/>
              </a:rPr>
              <a:t>Insert</a:t>
            </a:r>
            <a:r>
              <a:rPr altLang="zh-CN" sz="2800" lang="vi-VN">
                <a:solidFill>
                  <a:schemeClr val="accent6">
                    <a:lumMod val="75000"/>
                  </a:schemeClr>
                </a:solidFill>
                <a:latin typeface="UTM Avo" panose="02040603050506020204" pitchFamily="18" charset="0"/>
                <a:cs typeface="Times New Roman" panose="02020603050405020304" pitchFamily="18" charset="0"/>
              </a:rPr>
              <a:t>, trong nhóm lệnh </a:t>
            </a:r>
            <a:r>
              <a:rPr altLang="zh-CN" b="1" sz="2800" lang="vi-VN">
                <a:solidFill>
                  <a:schemeClr val="accent6">
                    <a:lumMod val="75000"/>
                  </a:schemeClr>
                </a:solidFill>
                <a:latin typeface="UTM Avo" panose="02040603050506020204" pitchFamily="18" charset="0"/>
                <a:cs typeface="Times New Roman" panose="02020603050405020304" pitchFamily="18" charset="0"/>
              </a:rPr>
              <a:t>Text </a:t>
            </a:r>
            <a:r>
              <a:rPr altLang="zh-CN" sz="2800" lang="vi-VN">
                <a:solidFill>
                  <a:schemeClr val="accent6">
                    <a:lumMod val="75000"/>
                  </a:schemeClr>
                </a:solidFill>
                <a:latin typeface="UTM Avo" panose="02040603050506020204" pitchFamily="18" charset="0"/>
                <a:cs typeface="Times New Roman" panose="02020603050405020304" pitchFamily="18" charset="0"/>
              </a:rPr>
              <a:t>em chọn lệnh </a:t>
            </a:r>
            <a:r>
              <a:rPr altLang="zh-CN" b="1" sz="2800" lang="vi-VN">
                <a:solidFill>
                  <a:schemeClr val="accent6">
                    <a:lumMod val="75000"/>
                  </a:schemeClr>
                </a:solidFill>
                <a:latin typeface="UTM Avo" panose="02040603050506020204" pitchFamily="18" charset="0"/>
                <a:cs typeface="Times New Roman" panose="02020603050405020304" pitchFamily="18" charset="0"/>
              </a:rPr>
              <a:t>Header &amp; Footer </a:t>
            </a:r>
            <a:r>
              <a:rPr altLang="zh-CN" sz="2800" lang="vi-VN">
                <a:solidFill>
                  <a:schemeClr val="accent6">
                    <a:lumMod val="75000"/>
                  </a:schemeClr>
                </a:solidFill>
                <a:latin typeface="UTM Avo" panose="02040603050506020204" pitchFamily="18" charset="0"/>
                <a:cs typeface="Times New Roman" panose="02020603050405020304" pitchFamily="18" charset="0"/>
              </a:rPr>
              <a:t>hoặc </a:t>
            </a:r>
            <a:r>
              <a:rPr altLang="zh-CN" b="1" sz="2800" lang="vi-VN">
                <a:solidFill>
                  <a:schemeClr val="accent6">
                    <a:lumMod val="75000"/>
                  </a:schemeClr>
                </a:solidFill>
                <a:latin typeface="UTM Avo" panose="02040603050506020204" pitchFamily="18" charset="0"/>
                <a:cs typeface="Times New Roman" panose="02020603050405020304" pitchFamily="18" charset="0"/>
              </a:rPr>
              <a:t>Slide Number </a:t>
            </a:r>
            <a:r>
              <a:rPr altLang="zh-CN" sz="2800" lang="vi-VN">
                <a:solidFill>
                  <a:schemeClr val="accent6">
                    <a:lumMod val="75000"/>
                  </a:schemeClr>
                </a:solidFill>
                <a:latin typeface="UTM Avo" panose="02040603050506020204" pitchFamily="18" charset="0"/>
                <a:cs typeface="Times New Roman" panose="02020603050405020304" pitchFamily="18" charset="0"/>
              </a:rPr>
              <a:t>(Hình 10a.4) để mở cửa sổ </a:t>
            </a:r>
            <a:r>
              <a:rPr altLang="zh-CN" b="1" sz="2800" lang="vi-VN">
                <a:solidFill>
                  <a:schemeClr val="accent6">
                    <a:lumMod val="75000"/>
                  </a:schemeClr>
                </a:solidFill>
                <a:latin typeface="UTM Avo" panose="02040603050506020204" pitchFamily="18" charset="0"/>
                <a:cs typeface="Times New Roman" panose="02020603050405020304" pitchFamily="18" charset="0"/>
              </a:rPr>
              <a:t>Header and Footer </a:t>
            </a:r>
            <a:r>
              <a:rPr altLang="zh-CN" sz="2800" lang="vi-VN">
                <a:solidFill>
                  <a:schemeClr val="accent6">
                    <a:lumMod val="75000"/>
                  </a:schemeClr>
                </a:solidFill>
                <a:latin typeface="UTM Avo" panose="02040603050506020204" pitchFamily="18" charset="0"/>
                <a:cs typeface="Times New Roman" panose="02020603050405020304" pitchFamily="18" charset="0"/>
              </a:rPr>
              <a:t>và thực hiện các bước theo hướng dẫn như Hình 10a.</a:t>
            </a:r>
            <a:r>
              <a:rPr altLang="zh-CN" sz="2800" lang="en-US">
                <a:solidFill>
                  <a:schemeClr val="accent6">
                    <a:lumMod val="75000"/>
                  </a:schemeClr>
                </a:solidFill>
                <a:latin typeface="UTM Avo" panose="02040603050506020204" pitchFamily="18" charset="0"/>
                <a:cs typeface="Times New Roman" panose="02020603050405020304" pitchFamily="18" charset="0"/>
              </a:rPr>
              <a:t>4</a:t>
            </a:r>
            <a:r>
              <a:rPr altLang="zh-CN" sz="2800" lang="vi-VN">
                <a:solidFill>
                  <a:schemeClr val="accent6">
                    <a:lumMod val="75000"/>
                  </a:schemeClr>
                </a:solidFill>
                <a:latin typeface="UTM Avo" panose="02040603050506020204" pitchFamily="18" charset="0"/>
                <a:cs typeface="Times New Roman" panose="02020603050405020304" pitchFamily="18" charset="0"/>
              </a:rPr>
              <a:t>.</a:t>
            </a:r>
          </a:p>
        </p:txBody>
      </p:sp>
      <p:pic>
        <p:nvPicPr>
          <p:cNvPr id="2097176" name="Picture 2" descr="Graphical user interface, application  Description automatically generated"/>
          <p:cNvPicPr>
            <a:picLocks noChangeAspect="1"/>
          </p:cNvPicPr>
          <p:nvPr/>
        </p:nvPicPr>
        <p:blipFill>
          <a:blip xmlns:r="http://schemas.openxmlformats.org/officeDocument/2006/relationships" r:embed="rId1"/>
          <a:stretch>
            <a:fillRect/>
          </a:stretch>
        </p:blipFill>
        <p:spPr>
          <a:xfrm>
            <a:off x="2603326" y="3624352"/>
            <a:ext cx="6985347" cy="2263492"/>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9149">
                                            <p:txEl>
                                              <p:pRg st="0" end="0"/>
                                            </p:txEl>
                                          </p:spTgt>
                                        </p:tgtEl>
                                        <p:attrNameLst>
                                          <p:attrName>style.visibility</p:attrName>
                                        </p:attrNameLst>
                                      </p:cBhvr>
                                      <p:to>
                                        <p:strVal val="visible"/>
                                      </p:to>
                                    </p:set>
                                    <p:animEffect transition="in" filter="fade">
                                      <p:cBhvr>
                                        <p:cTn dur="500" id="7"/>
                                        <p:tgtEl>
                                          <p:spTgt spid="1049149">
                                            <p:txEl>
                                              <p:pRg st="0" end="0"/>
                                            </p:txEl>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9149">
                                            <p:txEl>
                                              <p:pRg st="1" end="1"/>
                                            </p:txEl>
                                          </p:spTgt>
                                        </p:tgtEl>
                                        <p:attrNameLst>
                                          <p:attrName>style.visibility</p:attrName>
                                        </p:attrNameLst>
                                      </p:cBhvr>
                                      <p:to>
                                        <p:strVal val="visible"/>
                                      </p:to>
                                    </p:set>
                                    <p:animEffect transition="in" filter="fade">
                                      <p:cBhvr>
                                        <p:cTn dur="500" id="11"/>
                                        <p:tgtEl>
                                          <p:spTgt spid="10491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4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47" name=""/>
        <p:cNvGrpSpPr/>
        <p:nvPr/>
      </p:nvGrpSpPr>
      <p:grpSpPr>
        <a:xfrm>
          <a:off x="0" y="0"/>
          <a:ext cx="0" cy="0"/>
          <a:chOff x="0" y="0"/>
          <a:chExt cx="0" cy="0"/>
        </a:xfrm>
      </p:grpSpPr>
      <p:pic>
        <p:nvPicPr>
          <p:cNvPr id="2097177" name="Picture 2" descr="Diagram  Description automatically generated"/>
          <p:cNvPicPr>
            <a:picLocks noChangeAspect="1"/>
          </p:cNvPicPr>
          <p:nvPr/>
        </p:nvPicPr>
        <p:blipFill>
          <a:blip xmlns:r="http://schemas.openxmlformats.org/officeDocument/2006/relationships" r:embed="rId1"/>
          <a:stretch>
            <a:fillRect/>
          </a:stretch>
        </p:blipFill>
        <p:spPr>
          <a:xfrm>
            <a:off x="2894333" y="231247"/>
            <a:ext cx="6695715" cy="6127918"/>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9150" name="TextBox 185"/>
          <p:cNvSpPr txBox="1"/>
          <p:nvPr/>
        </p:nvSpPr>
        <p:spPr>
          <a:xfrm>
            <a:off x="713678" y="599022"/>
            <a:ext cx="10418382" cy="4999830"/>
          </a:xfrm>
          <a:prstGeom prst="rect"/>
          <a:noFill/>
        </p:spPr>
        <p:txBody>
          <a:bodyPr wrap="square">
            <a:spAutoFit/>
          </a:bodyPr>
          <a:p>
            <a:pPr>
              <a:lnSpc>
                <a:spcPct val="150000"/>
              </a:lnSpc>
            </a:pPr>
            <a:r>
              <a:rPr altLang="zh-CN" b="1" sz="2400" lang="vi-VN">
                <a:solidFill>
                  <a:schemeClr val="accent6">
                    <a:lumMod val="75000"/>
                  </a:schemeClr>
                </a:solidFill>
                <a:latin typeface="UTM Avo" panose="02040603050506020204" pitchFamily="18" charset="0"/>
                <a:cs typeface="Times New Roman" panose="02020603050405020304" pitchFamily="18" charset="0"/>
              </a:rPr>
              <a:t>Lưu ý:</a:t>
            </a:r>
          </a:p>
          <a:p>
            <a:pPr>
              <a:lnSpc>
                <a:spcPct val="150000"/>
              </a:lnSpc>
            </a:pPr>
            <a:r>
              <a:rPr altLang="zh-CN" sz="2400" lang="vi-VN">
                <a:solidFill>
                  <a:schemeClr val="accent6">
                    <a:lumMod val="75000"/>
                  </a:schemeClr>
                </a:solidFill>
                <a:latin typeface="UTM Avo" panose="02040603050506020204" pitchFamily="18" charset="0"/>
                <a:cs typeface="Times New Roman" panose="02020603050405020304" pitchFamily="18" charset="0"/>
              </a:rPr>
              <a:t>-</a:t>
            </a:r>
            <a:r>
              <a:rPr altLang="zh-CN" sz="2400" lang="en-US">
                <a:solidFill>
                  <a:schemeClr val="accent6">
                    <a:lumMod val="75000"/>
                  </a:schemeClr>
                </a:solidFill>
                <a:latin typeface="UTM Avo" panose="02040603050506020204" pitchFamily="18" charset="0"/>
                <a:cs typeface="Times New Roman" panose="02020603050405020304" pitchFamily="18" charset="0"/>
              </a:rPr>
              <a:t> </a:t>
            </a:r>
            <a:r>
              <a:rPr altLang="zh-CN" sz="2400" lang="vi-VN">
                <a:solidFill>
                  <a:schemeClr val="accent6">
                    <a:lumMod val="75000"/>
                  </a:schemeClr>
                </a:solidFill>
                <a:latin typeface="UTM Avo" panose="02040603050506020204" pitchFamily="18" charset="0"/>
                <a:cs typeface="Times New Roman" panose="02020603050405020304" pitchFamily="18" charset="0"/>
              </a:rPr>
              <a:t>Em có thể định dạng cho số trang và thông tin trong phần đầu trang, chân trang giống như định dạng văn bản trên trang chiếu.</a:t>
            </a:r>
          </a:p>
          <a:p>
            <a:pPr>
              <a:lnSpc>
                <a:spcPct val="150000"/>
              </a:lnSpc>
            </a:pPr>
            <a:r>
              <a:rPr altLang="zh-CN" sz="2400" lang="vi-VN">
                <a:solidFill>
                  <a:schemeClr val="accent6">
                    <a:lumMod val="75000"/>
                  </a:schemeClr>
                </a:solidFill>
                <a:latin typeface="UTM Avo" panose="02040603050506020204" pitchFamily="18" charset="0"/>
                <a:cs typeface="Times New Roman" panose="02020603050405020304" pitchFamily="18" charset="0"/>
              </a:rPr>
              <a:t>-</a:t>
            </a:r>
            <a:r>
              <a:rPr altLang="zh-CN" sz="2400" lang="en-US">
                <a:solidFill>
                  <a:schemeClr val="accent6">
                    <a:lumMod val="75000"/>
                  </a:schemeClr>
                </a:solidFill>
                <a:latin typeface="UTM Avo" panose="02040603050506020204" pitchFamily="18" charset="0"/>
                <a:cs typeface="Times New Roman" panose="02020603050405020304" pitchFamily="18" charset="0"/>
              </a:rPr>
              <a:t> </a:t>
            </a:r>
            <a:r>
              <a:rPr altLang="zh-CN" sz="2400" lang="vi-VN">
                <a:solidFill>
                  <a:schemeClr val="accent6">
                    <a:lumMod val="75000"/>
                  </a:schemeClr>
                </a:solidFill>
                <a:latin typeface="UTM Avo" panose="02040603050506020204" pitchFamily="18" charset="0"/>
                <a:cs typeface="Times New Roman" panose="02020603050405020304" pitchFamily="18" charset="0"/>
              </a:rPr>
              <a:t>Phần mềm trình chiếu còn hỗ trợ em in nội dung bài trình chiếu ra giấy (Handouts) để phát cho người nghe. Em cũng có thể thêm đầu trang, chân trang vào tài liệu in trên giấy để giúp người nghe dễ dàng theo dõi bằng cách nháy chuột chọn </a:t>
            </a:r>
            <a:r>
              <a:rPr altLang="zh-CN" b="1" sz="2400" lang="vi-VN">
                <a:solidFill>
                  <a:schemeClr val="accent6">
                    <a:lumMod val="75000"/>
                  </a:schemeClr>
                </a:solidFill>
                <a:latin typeface="UTM Avo" panose="02040603050506020204" pitchFamily="18" charset="0"/>
                <a:cs typeface="Times New Roman" panose="02020603050405020304" pitchFamily="18" charset="0"/>
              </a:rPr>
              <a:t>Notes and Handouts </a:t>
            </a:r>
            <a:r>
              <a:rPr altLang="zh-CN" sz="2400" lang="vi-VN">
                <a:solidFill>
                  <a:schemeClr val="accent6">
                    <a:lumMod val="75000"/>
                  </a:schemeClr>
                </a:solidFill>
                <a:latin typeface="UTM Avo" panose="02040603050506020204" pitchFamily="18" charset="0"/>
                <a:cs typeface="Times New Roman" panose="02020603050405020304" pitchFamily="18" charset="0"/>
              </a:rPr>
              <a:t>trong cửa sổ </a:t>
            </a:r>
            <a:r>
              <a:rPr altLang="zh-CN" b="1" sz="2400" lang="vi-VN">
                <a:solidFill>
                  <a:schemeClr val="accent6">
                    <a:lumMod val="75000"/>
                  </a:schemeClr>
                </a:solidFill>
                <a:latin typeface="UTM Avo" panose="02040603050506020204" pitchFamily="18" charset="0"/>
                <a:cs typeface="Times New Roman" panose="02020603050405020304" pitchFamily="18" charset="0"/>
              </a:rPr>
              <a:t>Header and Footer </a:t>
            </a:r>
            <a:r>
              <a:rPr altLang="zh-CN" sz="2400" lang="vi-VN">
                <a:solidFill>
                  <a:schemeClr val="accent6">
                    <a:lumMod val="75000"/>
                  </a:schemeClr>
                </a:solidFill>
                <a:latin typeface="UTM Avo" panose="02040603050506020204" pitchFamily="18" charset="0"/>
                <a:cs typeface="Times New Roman" panose="02020603050405020304" pitchFamily="18" charset="0"/>
              </a:rPr>
              <a:t>rồi nhập thông tin tương tự như hướng dẫn ở Hình 10a.5.</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9150">
                                            <p:txEl>
                                              <p:pRg st="0" end="0"/>
                                            </p:txEl>
                                          </p:spTgt>
                                        </p:tgtEl>
                                        <p:attrNameLst>
                                          <p:attrName>style.visibility</p:attrName>
                                        </p:attrNameLst>
                                      </p:cBhvr>
                                      <p:to>
                                        <p:strVal val="visible"/>
                                      </p:to>
                                    </p:set>
                                    <p:animEffect transition="in" filter="fade">
                                      <p:cBhvr>
                                        <p:cTn dur="500" id="7"/>
                                        <p:tgtEl>
                                          <p:spTgt spid="1049150">
                                            <p:txEl>
                                              <p:pRg st="0" end="0"/>
                                            </p:txEl>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9150">
                                            <p:txEl>
                                              <p:pRg st="1" end="1"/>
                                            </p:txEl>
                                          </p:spTgt>
                                        </p:tgtEl>
                                        <p:attrNameLst>
                                          <p:attrName>style.visibility</p:attrName>
                                        </p:attrNameLst>
                                      </p:cBhvr>
                                      <p:to>
                                        <p:strVal val="visible"/>
                                      </p:to>
                                    </p:set>
                                    <p:animEffect transition="in" filter="fade">
                                      <p:cBhvr>
                                        <p:cTn dur="500" id="11"/>
                                        <p:tgtEl>
                                          <p:spTgt spid="1049150">
                                            <p:txEl>
                                              <p:pRg st="1" end="1"/>
                                            </p:txEl>
                                          </p:spTgt>
                                        </p:tgtEl>
                                      </p:cBhvr>
                                    </p:animEffect>
                                  </p:childTnLst>
                                </p:cTn>
                              </p:par>
                            </p:childTnLst>
                          </p:cTn>
                        </p:par>
                        <p:par>
                          <p:cTn fill="hold" id="12">
                            <p:stCondLst>
                              <p:cond delay="1000"/>
                            </p:stCondLst>
                            <p:childTnLst>
                              <p:par>
                                <p:cTn fill="hold" grpId="0" id="13" nodeType="afterEffect" presetClass="entr" presetID="10" presetSubtype="0">
                                  <p:stCondLst>
                                    <p:cond delay="0"/>
                                  </p:stCondLst>
                                  <p:childTnLst>
                                    <p:set>
                                      <p:cBhvr>
                                        <p:cTn dur="1" fill="hold" id="14">
                                          <p:stCondLst>
                                            <p:cond delay="0"/>
                                          </p:stCondLst>
                                        </p:cTn>
                                        <p:tgtEl>
                                          <p:spTgt spid="1049150">
                                            <p:txEl>
                                              <p:pRg st="2" end="2"/>
                                            </p:txEl>
                                          </p:spTgt>
                                        </p:tgtEl>
                                        <p:attrNameLst>
                                          <p:attrName>style.visibility</p:attrName>
                                        </p:attrNameLst>
                                      </p:cBhvr>
                                      <p:to>
                                        <p:strVal val="visible"/>
                                      </p:to>
                                    </p:set>
                                    <p:animEffect transition="in" filter="fade">
                                      <p:cBhvr>
                                        <p:cTn dur="500" id="15"/>
                                        <p:tgtEl>
                                          <p:spTgt spid="10491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50"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sp>
        <p:nvSpPr>
          <p:cNvPr id="1049151" name="TextBox 185"/>
          <p:cNvSpPr txBox="1"/>
          <p:nvPr/>
        </p:nvSpPr>
        <p:spPr>
          <a:xfrm>
            <a:off x="691376" y="621324"/>
            <a:ext cx="10440684" cy="3337837"/>
          </a:xfrm>
          <a:prstGeom prst="rect"/>
          <a:noFill/>
        </p:spPr>
        <p:txBody>
          <a:bodyPr wrap="square">
            <a:spAutoFit/>
          </a:bodyPr>
          <a:p>
            <a:pPr>
              <a:lnSpc>
                <a:spcPct val="150000"/>
              </a:lnSpc>
            </a:pPr>
            <a:r>
              <a:rPr altLang="zh-CN" b="1" sz="2400" lang="vi-VN">
                <a:solidFill>
                  <a:schemeClr val="accent6">
                    <a:lumMod val="75000"/>
                  </a:schemeClr>
                </a:solidFill>
                <a:latin typeface="UTM Avo" panose="02040603050506020204" pitchFamily="18" charset="0"/>
                <a:cs typeface="Times New Roman" panose="02020603050405020304" pitchFamily="18" charset="0"/>
              </a:rPr>
              <a:t>Lưu ý:</a:t>
            </a:r>
          </a:p>
          <a:p>
            <a:pPr>
              <a:lnSpc>
                <a:spcPct val="150000"/>
              </a:lnSpc>
            </a:pPr>
            <a:r>
              <a:rPr altLang="zh-CN" sz="2400" lang="vi-VN">
                <a:solidFill>
                  <a:schemeClr val="accent6">
                    <a:lumMod val="75000"/>
                  </a:schemeClr>
                </a:solidFill>
                <a:latin typeface="UTM Avo" panose="02040603050506020204" pitchFamily="18" charset="0"/>
                <a:cs typeface="Times New Roman" panose="02020603050405020304" pitchFamily="18" charset="0"/>
              </a:rPr>
              <a:t>-</a:t>
            </a:r>
            <a:r>
              <a:rPr altLang="zh-CN" sz="2400" lang="en-US">
                <a:solidFill>
                  <a:schemeClr val="accent6">
                    <a:lumMod val="75000"/>
                  </a:schemeClr>
                </a:solidFill>
                <a:latin typeface="UTM Avo" panose="02040603050506020204" pitchFamily="18" charset="0"/>
                <a:cs typeface="Times New Roman" panose="02020603050405020304" pitchFamily="18" charset="0"/>
              </a:rPr>
              <a:t> </a:t>
            </a:r>
            <a:r>
              <a:rPr altLang="zh-CN" sz="2400" lang="vi-VN">
                <a:solidFill>
                  <a:schemeClr val="accent6">
                    <a:lumMod val="75000"/>
                  </a:schemeClr>
                </a:solidFill>
                <a:latin typeface="UTM Avo" panose="02040603050506020204" pitchFamily="18" charset="0"/>
                <a:cs typeface="Times New Roman" panose="02020603050405020304" pitchFamily="18" charset="0"/>
              </a:rPr>
              <a:t>Ờ chế độ </a:t>
            </a:r>
            <a:r>
              <a:rPr altLang="zh-CN" b="1" sz="2400" lang="vi-VN">
                <a:solidFill>
                  <a:schemeClr val="accent6">
                    <a:lumMod val="75000"/>
                  </a:schemeClr>
                </a:solidFill>
                <a:latin typeface="UTM Avo" panose="02040603050506020204" pitchFamily="18" charset="0"/>
                <a:cs typeface="Times New Roman" panose="02020603050405020304" pitchFamily="18" charset="0"/>
              </a:rPr>
              <a:t>Slide</a:t>
            </a:r>
            <a:r>
              <a:rPr altLang="zh-CN" sz="2400" lang="vi-VN">
                <a:solidFill>
                  <a:schemeClr val="accent6">
                    <a:lumMod val="75000"/>
                  </a:schemeClr>
                </a:solidFill>
                <a:latin typeface="UTM Avo" panose="02040603050506020204" pitchFamily="18" charset="0"/>
                <a:cs typeface="Times New Roman" panose="02020603050405020304" pitchFamily="18" charset="0"/>
              </a:rPr>
              <a:t> (Hình 10a.5), em không thêm được đầu trang. Chỉ ở chế độ </a:t>
            </a:r>
            <a:r>
              <a:rPr altLang="zh-CN" b="1" sz="2400" lang="vi-VN">
                <a:solidFill>
                  <a:schemeClr val="accent6">
                    <a:lumMod val="75000"/>
                  </a:schemeClr>
                </a:solidFill>
                <a:latin typeface="UTM Avo" panose="02040603050506020204" pitchFamily="18" charset="0"/>
                <a:cs typeface="Times New Roman" panose="02020603050405020304" pitchFamily="18" charset="0"/>
              </a:rPr>
              <a:t>Notes and Handouts </a:t>
            </a:r>
            <a:r>
              <a:rPr altLang="zh-CN" sz="2400" lang="vi-VN">
                <a:solidFill>
                  <a:schemeClr val="accent6">
                    <a:lumMod val="75000"/>
                  </a:schemeClr>
                </a:solidFill>
                <a:latin typeface="UTM Avo" panose="02040603050506020204" pitchFamily="18" charset="0"/>
                <a:cs typeface="Times New Roman" panose="02020603050405020304" pitchFamily="18" charset="0"/>
              </a:rPr>
              <a:t>phần mềm PowerPoint mới có chức năng thêm đầu trang. </a:t>
            </a:r>
          </a:p>
          <a:p>
            <a:pPr>
              <a:lnSpc>
                <a:spcPct val="150000"/>
              </a:lnSpc>
            </a:pPr>
            <a:r>
              <a:rPr altLang="zh-CN" sz="2400" lang="vi-VN">
                <a:solidFill>
                  <a:schemeClr val="accent6">
                    <a:lumMod val="75000"/>
                  </a:schemeClr>
                </a:solidFill>
                <a:latin typeface="UTM Avo" panose="02040603050506020204" pitchFamily="18" charset="0"/>
                <a:cs typeface="Times New Roman" panose="02020603050405020304" pitchFamily="18" charset="0"/>
              </a:rPr>
              <a:t>-</a:t>
            </a:r>
            <a:r>
              <a:rPr altLang="zh-CN" sz="2400" lang="en-US">
                <a:solidFill>
                  <a:schemeClr val="accent6">
                    <a:lumMod val="75000"/>
                  </a:schemeClr>
                </a:solidFill>
                <a:latin typeface="UTM Avo" panose="02040603050506020204" pitchFamily="18" charset="0"/>
                <a:cs typeface="Times New Roman" panose="02020603050405020304" pitchFamily="18" charset="0"/>
              </a:rPr>
              <a:t> </a:t>
            </a:r>
            <a:r>
              <a:rPr altLang="zh-CN" sz="2400" lang="vi-VN">
                <a:solidFill>
                  <a:schemeClr val="accent6">
                    <a:lumMod val="75000"/>
                  </a:schemeClr>
                </a:solidFill>
                <a:latin typeface="UTM Avo" panose="02040603050506020204" pitchFamily="18" charset="0"/>
                <a:cs typeface="Times New Roman" panose="02020603050405020304" pitchFamily="18" charset="0"/>
              </a:rPr>
              <a:t>Cách tạo danh sách dấu đầu dòng trong phần mềm trình chiếu tương tự như trong phần mềm soạn thảo văn bản.</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9151">
                                            <p:txEl>
                                              <p:pRg st="0" end="0"/>
                                            </p:txEl>
                                          </p:spTgt>
                                        </p:tgtEl>
                                        <p:attrNameLst>
                                          <p:attrName>style.visibility</p:attrName>
                                        </p:attrNameLst>
                                      </p:cBhvr>
                                      <p:to>
                                        <p:strVal val="visible"/>
                                      </p:to>
                                    </p:set>
                                    <p:animEffect transition="in" filter="fade">
                                      <p:cBhvr>
                                        <p:cTn dur="500" id="7"/>
                                        <p:tgtEl>
                                          <p:spTgt spid="1049151">
                                            <p:txEl>
                                              <p:pRg st="0" end="0"/>
                                            </p:txEl>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9151">
                                            <p:txEl>
                                              <p:pRg st="1" end="1"/>
                                            </p:txEl>
                                          </p:spTgt>
                                        </p:tgtEl>
                                        <p:attrNameLst>
                                          <p:attrName>style.visibility</p:attrName>
                                        </p:attrNameLst>
                                      </p:cBhvr>
                                      <p:to>
                                        <p:strVal val="visible"/>
                                      </p:to>
                                    </p:set>
                                    <p:animEffect transition="in" filter="fade">
                                      <p:cBhvr>
                                        <p:cTn dur="500" id="11"/>
                                        <p:tgtEl>
                                          <p:spTgt spid="1049151">
                                            <p:txEl>
                                              <p:pRg st="1" end="1"/>
                                            </p:txEl>
                                          </p:spTgt>
                                        </p:tgtEl>
                                      </p:cBhvr>
                                    </p:animEffect>
                                  </p:childTnLst>
                                </p:cTn>
                              </p:par>
                            </p:childTnLst>
                          </p:cTn>
                        </p:par>
                        <p:par>
                          <p:cTn fill="hold" id="12">
                            <p:stCondLst>
                              <p:cond delay="1000"/>
                            </p:stCondLst>
                            <p:childTnLst>
                              <p:par>
                                <p:cTn fill="hold" grpId="0" id="13" nodeType="afterEffect" presetClass="entr" presetID="10" presetSubtype="0">
                                  <p:stCondLst>
                                    <p:cond delay="0"/>
                                  </p:stCondLst>
                                  <p:childTnLst>
                                    <p:set>
                                      <p:cBhvr>
                                        <p:cTn dur="1" fill="hold" id="14">
                                          <p:stCondLst>
                                            <p:cond delay="0"/>
                                          </p:stCondLst>
                                        </p:cTn>
                                        <p:tgtEl>
                                          <p:spTgt spid="1049151">
                                            <p:txEl>
                                              <p:pRg st="2" end="2"/>
                                            </p:txEl>
                                          </p:spTgt>
                                        </p:tgtEl>
                                        <p:attrNameLst>
                                          <p:attrName>style.visibility</p:attrName>
                                        </p:attrNameLst>
                                      </p:cBhvr>
                                      <p:to>
                                        <p:strVal val="visible"/>
                                      </p:to>
                                    </p:set>
                                    <p:animEffect transition="in" filter="fade">
                                      <p:cBhvr>
                                        <p:cTn dur="500" id="15"/>
                                        <p:tgtEl>
                                          <p:spTgt spid="10491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5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50" name=""/>
        <p:cNvGrpSpPr/>
        <p:nvPr/>
      </p:nvGrpSpPr>
      <p:grpSpPr>
        <a:xfrm>
          <a:off x="0" y="0"/>
          <a:ext cx="0" cy="0"/>
          <a:chOff x="0" y="0"/>
          <a:chExt cx="0" cy="0"/>
        </a:xfrm>
      </p:grpSpPr>
      <p:sp>
        <p:nvSpPr>
          <p:cNvPr id="1049152" name="TextBox 185"/>
          <p:cNvSpPr txBox="1"/>
          <p:nvPr/>
        </p:nvSpPr>
        <p:spPr>
          <a:xfrm>
            <a:off x="705846" y="305553"/>
            <a:ext cx="10601491" cy="1947393"/>
          </a:xfrm>
          <a:prstGeom prst="rect"/>
          <a:noFill/>
        </p:spPr>
        <p:txBody>
          <a:bodyPr wrap="square">
            <a:spAutoFit/>
          </a:bodyPr>
          <a:p>
            <a:pPr lvl="0">
              <a:lnSpc>
                <a:spcPct val="150000"/>
              </a:lnSpc>
            </a:pPr>
            <a:r>
              <a:rPr altLang="zh-CN" b="1" sz="2800" lang="vi-VN">
                <a:solidFill>
                  <a:srgbClr val="F14124">
                    <a:lumMod val="75000"/>
                  </a:srgbClr>
                </a:solidFill>
                <a:latin typeface="UTM Avo" panose="02040603050506020204" pitchFamily="18" charset="0"/>
                <a:cs typeface="Times New Roman" panose="02020603050405020304" pitchFamily="18" charset="0"/>
              </a:rPr>
              <a:t>d)	Hoàn thiện bài trình chiếu và lưu tệp</a:t>
            </a:r>
          </a:p>
          <a:p>
            <a:pPr indent="-457200" lvl="0" marL="457200">
              <a:lnSpc>
                <a:spcPct val="150000"/>
              </a:lnSpc>
              <a:buFontTx/>
              <a:buChar char="-"/>
            </a:pPr>
            <a:r>
              <a:rPr altLang="zh-CN" sz="2800" lang="vi-VN">
                <a:solidFill>
                  <a:srgbClr val="F14124">
                    <a:lumMod val="75000"/>
                  </a:srgbClr>
                </a:solidFill>
                <a:latin typeface="UTM Avo" panose="02040603050506020204" pitchFamily="18" charset="0"/>
                <a:cs typeface="Times New Roman" panose="02020603050405020304" pitchFamily="18" charset="0"/>
              </a:rPr>
              <a:t>Áp dụng một mẫu định dạng cho bài trình chiếu. </a:t>
            </a:r>
            <a:endParaRPr altLang="zh-CN" sz="2800" lang="en-US">
              <a:solidFill>
                <a:srgbClr val="F14124">
                  <a:lumMod val="75000"/>
                </a:srgbClr>
              </a:solidFill>
              <a:latin typeface="UTM Avo" panose="02040603050506020204" pitchFamily="18" charset="0"/>
              <a:cs typeface="Times New Roman" panose="02020603050405020304" pitchFamily="18" charset="0"/>
            </a:endParaRPr>
          </a:p>
          <a:p>
            <a:pPr indent="-457200" lvl="0" marL="457200">
              <a:lnSpc>
                <a:spcPct val="150000"/>
              </a:lnSpc>
              <a:buFontTx/>
              <a:buChar char="-"/>
            </a:pPr>
            <a:r>
              <a:rPr altLang="zh-CN" sz="2800" lang="vi-VN">
                <a:solidFill>
                  <a:srgbClr val="F14124">
                    <a:lumMod val="75000"/>
                  </a:srgbClr>
                </a:solidFill>
                <a:latin typeface="UTM Avo" panose="02040603050506020204" pitchFamily="18" charset="0"/>
                <a:cs typeface="Times New Roman" panose="02020603050405020304" pitchFamily="18" charset="0"/>
              </a:rPr>
              <a:t>Ví dụ kết quả như Hình 10a.6.</a:t>
            </a:r>
          </a:p>
        </p:txBody>
      </p:sp>
      <p:pic>
        <p:nvPicPr>
          <p:cNvPr id="2097178" name="Picture 2" descr="Diagram  Description automatically generated"/>
          <p:cNvPicPr>
            <a:picLocks noChangeAspect="1"/>
          </p:cNvPicPr>
          <p:nvPr/>
        </p:nvPicPr>
        <p:blipFill>
          <a:blip xmlns:r="http://schemas.openxmlformats.org/officeDocument/2006/relationships" r:embed="rId1"/>
          <a:stretch>
            <a:fillRect/>
          </a:stretch>
        </p:blipFill>
        <p:spPr>
          <a:xfrm>
            <a:off x="5383951" y="2455841"/>
            <a:ext cx="5923385" cy="3744238"/>
          </a:xfrm>
          <a:prstGeom prst="rect"/>
        </p:spPr>
      </p:pic>
      <p:sp>
        <p:nvSpPr>
          <p:cNvPr id="1049153" name="TextBox 92"/>
          <p:cNvSpPr txBox="1"/>
          <p:nvPr/>
        </p:nvSpPr>
        <p:spPr>
          <a:xfrm>
            <a:off x="549729" y="2455303"/>
            <a:ext cx="5003578" cy="1947393"/>
          </a:xfrm>
          <a:prstGeom prst="rect"/>
          <a:noFill/>
        </p:spPr>
        <p:txBody>
          <a:bodyPr wrap="square">
            <a:spAutoFit/>
          </a:bodyPr>
          <a:p>
            <a:pPr lvl="0">
              <a:lnSpc>
                <a:spcPct val="150000"/>
              </a:lnSpc>
            </a:pPr>
            <a:r>
              <a:rPr altLang="zh-CN" sz="2800" lang="vi-VN">
                <a:solidFill>
                  <a:srgbClr val="F14124">
                    <a:lumMod val="75000"/>
                  </a:srgbClr>
                </a:solidFill>
                <a:latin typeface="UTM Avo" panose="02040603050506020204" pitchFamily="18" charset="0"/>
                <a:cs typeface="Times New Roman" panose="02020603050405020304" pitchFamily="18" charset="0"/>
              </a:rPr>
              <a:t>- Chọn </a:t>
            </a:r>
            <a:r>
              <a:rPr altLang="zh-CN" b="1" sz="2800" lang="vi-VN">
                <a:solidFill>
                  <a:srgbClr val="F14124">
                    <a:lumMod val="75000"/>
                  </a:srgbClr>
                </a:solidFill>
                <a:latin typeface="UTM Avo" panose="02040603050506020204" pitchFamily="18" charset="0"/>
                <a:cs typeface="Times New Roman" panose="02020603050405020304" pitchFamily="18" charset="0"/>
              </a:rPr>
              <a:t>File/Save </a:t>
            </a:r>
            <a:r>
              <a:rPr altLang="zh-CN" sz="2800" lang="vi-VN">
                <a:solidFill>
                  <a:srgbClr val="F14124">
                    <a:lumMod val="75000"/>
                  </a:srgbClr>
                </a:solidFill>
                <a:latin typeface="UTM Avo" panose="02040603050506020204" pitchFamily="18" charset="0"/>
                <a:cs typeface="Times New Roman" panose="02020603050405020304" pitchFamily="18" charset="0"/>
              </a:rPr>
              <a:t>để lưu tệp với tên </a:t>
            </a:r>
            <a:r>
              <a:rPr altLang="zh-CN" b="1" sz="2800" lang="vi-VN">
                <a:solidFill>
                  <a:srgbClr val="F14124">
                    <a:lumMod val="75000"/>
                  </a:srgbClr>
                </a:solidFill>
                <a:latin typeface="UTM Avo" panose="02040603050506020204" pitchFamily="18" charset="0"/>
                <a:cs typeface="Times New Roman" panose="02020603050405020304" pitchFamily="18" charset="0"/>
              </a:rPr>
              <a:t>LeRaMatCLBTĩnhoc.pptx.</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9152">
                                            <p:txEl>
                                              <p:pRg st="0" end="0"/>
                                            </p:txEl>
                                          </p:spTgt>
                                        </p:tgtEl>
                                        <p:attrNameLst>
                                          <p:attrName>style.visibility</p:attrName>
                                        </p:attrNameLst>
                                      </p:cBhvr>
                                      <p:to>
                                        <p:strVal val="visible"/>
                                      </p:to>
                                    </p:set>
                                    <p:animEffect transition="in" filter="fade">
                                      <p:cBhvr>
                                        <p:cTn dur="500" id="7"/>
                                        <p:tgtEl>
                                          <p:spTgt spid="1049152">
                                            <p:txEl>
                                              <p:pRg st="0" end="0"/>
                                            </p:txEl>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9152">
                                            <p:txEl>
                                              <p:pRg st="1" end="1"/>
                                            </p:txEl>
                                          </p:spTgt>
                                        </p:tgtEl>
                                        <p:attrNameLst>
                                          <p:attrName>style.visibility</p:attrName>
                                        </p:attrNameLst>
                                      </p:cBhvr>
                                      <p:to>
                                        <p:strVal val="visible"/>
                                      </p:to>
                                    </p:set>
                                    <p:animEffect transition="in" filter="fade">
                                      <p:cBhvr>
                                        <p:cTn dur="500" id="11"/>
                                        <p:tgtEl>
                                          <p:spTgt spid="1049152">
                                            <p:txEl>
                                              <p:pRg st="1" end="1"/>
                                            </p:txEl>
                                          </p:spTgt>
                                        </p:tgtEl>
                                      </p:cBhvr>
                                    </p:animEffect>
                                  </p:childTnLst>
                                </p:cTn>
                              </p:par>
                            </p:childTnLst>
                          </p:cTn>
                        </p:par>
                        <p:par>
                          <p:cTn fill="hold" id="12">
                            <p:stCondLst>
                              <p:cond delay="1000"/>
                            </p:stCondLst>
                            <p:childTnLst>
                              <p:par>
                                <p:cTn fill="hold" grpId="0" id="13" nodeType="afterEffect" presetClass="entr" presetID="10" presetSubtype="0">
                                  <p:stCondLst>
                                    <p:cond delay="0"/>
                                  </p:stCondLst>
                                  <p:childTnLst>
                                    <p:set>
                                      <p:cBhvr>
                                        <p:cTn dur="1" fill="hold" id="14">
                                          <p:stCondLst>
                                            <p:cond delay="0"/>
                                          </p:stCondLst>
                                        </p:cTn>
                                        <p:tgtEl>
                                          <p:spTgt spid="1049152">
                                            <p:txEl>
                                              <p:pRg st="2" end="2"/>
                                            </p:txEl>
                                          </p:spTgt>
                                        </p:tgtEl>
                                        <p:attrNameLst>
                                          <p:attrName>style.visibility</p:attrName>
                                        </p:attrNameLst>
                                      </p:cBhvr>
                                      <p:to>
                                        <p:strVal val="visible"/>
                                      </p:to>
                                    </p:set>
                                    <p:animEffect transition="in" filter="fade">
                                      <p:cBhvr>
                                        <p:cTn dur="500" id="15"/>
                                        <p:tgtEl>
                                          <p:spTgt spid="1049152">
                                            <p:txEl>
                                              <p:pRg st="2" end="2"/>
                                            </p:txEl>
                                          </p:spTgt>
                                        </p:tgtEl>
                                      </p:cBhvr>
                                    </p:animEffect>
                                  </p:childTnLst>
                                </p:cTn>
                              </p:par>
                            </p:childTnLst>
                          </p:cTn>
                        </p:par>
                        <p:par>
                          <p:cTn fill="hold" id="16">
                            <p:stCondLst>
                              <p:cond delay="1500"/>
                            </p:stCondLst>
                            <p:childTnLst>
                              <p:par>
                                <p:cTn fill="hold" id="17" nodeType="afterEffect" presetClass="entr" presetID="10" presetSubtype="0">
                                  <p:stCondLst>
                                    <p:cond delay="0"/>
                                  </p:stCondLst>
                                  <p:childTnLst>
                                    <p:set>
                                      <p:cBhvr>
                                        <p:cTn dur="1" fill="hold" id="18">
                                          <p:stCondLst>
                                            <p:cond delay="0"/>
                                          </p:stCondLst>
                                        </p:cTn>
                                        <p:tgtEl>
                                          <p:spTgt spid="2097178"/>
                                        </p:tgtEl>
                                        <p:attrNameLst>
                                          <p:attrName>style.visibility</p:attrName>
                                        </p:attrNameLst>
                                      </p:cBhvr>
                                      <p:to>
                                        <p:strVal val="visible"/>
                                      </p:to>
                                    </p:set>
                                    <p:animEffect transition="in" filter="fade">
                                      <p:cBhvr>
                                        <p:cTn dur="500" id="19"/>
                                        <p:tgtEl>
                                          <p:spTgt spid="2097178"/>
                                        </p:tgtEl>
                                      </p:cBhvr>
                                    </p:animEffect>
                                  </p:childTnLst>
                                </p:cTn>
                              </p:par>
                            </p:childTnLst>
                          </p:cTn>
                        </p:par>
                        <p:par>
                          <p:cTn fill="hold" id="20">
                            <p:stCondLst>
                              <p:cond delay="2000"/>
                            </p:stCondLst>
                            <p:childTnLst>
                              <p:par>
                                <p:cTn fill="hold" grpId="0" id="21" nodeType="afterEffect" presetClass="entr" presetID="10" presetSubtype="0">
                                  <p:stCondLst>
                                    <p:cond delay="0"/>
                                  </p:stCondLst>
                                  <p:childTnLst>
                                    <p:set>
                                      <p:cBhvr>
                                        <p:cTn dur="1" fill="hold" id="22">
                                          <p:stCondLst>
                                            <p:cond delay="0"/>
                                          </p:stCondLst>
                                        </p:cTn>
                                        <p:tgtEl>
                                          <p:spTgt spid="1049153">
                                            <p:txEl>
                                              <p:pRg st="0" end="0"/>
                                            </p:txEl>
                                          </p:spTgt>
                                        </p:tgtEl>
                                        <p:attrNameLst>
                                          <p:attrName>style.visibility</p:attrName>
                                        </p:attrNameLst>
                                      </p:cBhvr>
                                      <p:to>
                                        <p:strVal val="visible"/>
                                      </p:to>
                                    </p:set>
                                    <p:animEffect transition="in" filter="fade">
                                      <p:cBhvr>
                                        <p:cTn dur="500" id="23"/>
                                        <p:tgtEl>
                                          <p:spTgt spid="10491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52" grpId="0" build="p"/>
      <p:bldP spid="104915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pic>
        <p:nvPicPr>
          <p:cNvPr id="2097179" name="Picture 10"/>
          <p:cNvPicPr>
            <a:picLocks noChangeAspect="1"/>
          </p:cNvPicPr>
          <p:nvPr/>
        </p:nvPicPr>
        <p:blipFill rotWithShape="1">
          <a:blip xmlns:r="http://schemas.openxmlformats.org/officeDocument/2006/relationships" r:embed="rId1"/>
          <a:srcRect r="72158" b="-12880"/>
          <a:stretch>
            <a:fillRect/>
          </a:stretch>
        </p:blipFill>
        <p:spPr>
          <a:xfrm>
            <a:off x="510166" y="377154"/>
            <a:ext cx="971793" cy="1056562"/>
          </a:xfrm>
          <a:prstGeom prst="rect"/>
        </p:spPr>
      </p:pic>
      <p:sp>
        <p:nvSpPr>
          <p:cNvPr id="1049154" name="Rectangle 22"/>
          <p:cNvSpPr/>
          <p:nvPr/>
        </p:nvSpPr>
        <p:spPr>
          <a:xfrm>
            <a:off x="602308" y="1433716"/>
            <a:ext cx="10605623" cy="4999830"/>
          </a:xfrm>
          <a:prstGeom prst="rect"/>
        </p:spPr>
        <p:txBody>
          <a:bodyPr wrap="square">
            <a:spAutoFit/>
          </a:bodyPr>
          <a:p>
            <a:pPr algn="just" defTabSz="342900">
              <a:lnSpc>
                <a:spcPct val="150000"/>
              </a:lnSpc>
            </a:pPr>
            <a:r>
              <a:rPr sz="2400" lang="vi-VN">
                <a:latin typeface="UTM Avo" panose="02040603050506020204" pitchFamily="18" charset="0"/>
                <a:cs typeface="Times New Roman" panose="02020603050405020304" pitchFamily="18" charset="0"/>
              </a:rPr>
              <a:t>Em hãy chọn phương án sai trong các phương án sau:</a:t>
            </a:r>
          </a:p>
          <a:p>
            <a:pPr algn="just" defTabSz="342900">
              <a:lnSpc>
                <a:spcPct val="150000"/>
              </a:lnSpc>
            </a:pPr>
            <a:r>
              <a:rPr sz="2400" lang="vi-VN">
                <a:latin typeface="UTM Avo" panose="02040603050506020204" pitchFamily="18" charset="0"/>
                <a:cs typeface="Times New Roman" panose="02020603050405020304" pitchFamily="18" charset="0"/>
              </a:rPr>
              <a:t>A.	Đầu trang và chân trang có thể được định dạng phông chữ, cỡ chữ, màu chữ khác nhau.</a:t>
            </a:r>
          </a:p>
          <a:p>
            <a:pPr algn="just" defTabSz="342900">
              <a:lnSpc>
                <a:spcPct val="150000"/>
              </a:lnSpc>
            </a:pPr>
            <a:r>
              <a:rPr sz="2400" lang="vi-VN">
                <a:latin typeface="UTM Avo" panose="02040603050506020204" pitchFamily="18" charset="0"/>
                <a:cs typeface="Times New Roman" panose="02020603050405020304" pitchFamily="18" charset="0"/>
              </a:rPr>
              <a:t>B.	Có thể bỏ phần đầu trang và chân trang khỏi trang chiếu tiêu đề.</a:t>
            </a:r>
          </a:p>
          <a:p>
            <a:pPr algn="just" defTabSz="342900">
              <a:lnSpc>
                <a:spcPct val="150000"/>
              </a:lnSpc>
            </a:pPr>
            <a:r>
              <a:rPr sz="2400" lang="en-US">
                <a:latin typeface="UTM Avo" panose="02040603050506020204" pitchFamily="18" charset="0"/>
                <a:cs typeface="Times New Roman" panose="02020603050405020304" pitchFamily="18" charset="0"/>
              </a:rPr>
              <a:t>C</a:t>
            </a:r>
            <a:r>
              <a:rPr sz="2400" lang="vi-VN">
                <a:latin typeface="UTM Avo" panose="02040603050506020204" pitchFamily="18" charset="0"/>
                <a:cs typeface="Times New Roman" panose="02020603050405020304" pitchFamily="18" charset="0"/>
              </a:rPr>
              <a:t>. Có thể tự động cập nhật thời gian vào thông tin ở đầu trang và chân trang.</a:t>
            </a:r>
          </a:p>
          <a:p>
            <a:pPr algn="just" defTabSz="342900">
              <a:lnSpc>
                <a:spcPct val="150000"/>
              </a:lnSpc>
            </a:pPr>
            <a:r>
              <a:rPr sz="2400" lang="vi-VN">
                <a:latin typeface="UTM Avo" panose="02040603050506020204" pitchFamily="18" charset="0"/>
                <a:cs typeface="Times New Roman" panose="02020603050405020304" pitchFamily="18" charset="0"/>
              </a:rPr>
              <a:t>D. Những thông tin lựa chọn và nhập vào cửa sổ Header &amp; Footer được tự động áp dụng cho tất cả các trang chiếu trong bài trình chiếu.</a:t>
            </a:r>
          </a:p>
        </p:txBody>
      </p:sp>
      <p:sp>
        <p:nvSpPr>
          <p:cNvPr id="1049155" name="矩形 10"/>
          <p:cNvSpPr/>
          <p:nvPr/>
        </p:nvSpPr>
        <p:spPr>
          <a:xfrm>
            <a:off x="1381272" y="499427"/>
            <a:ext cx="2757591" cy="641266"/>
          </a:xfrm>
          <a:prstGeom prst="rect"/>
        </p:spPr>
        <p:txBody>
          <a:bodyPr wrap="square">
            <a:spAutoFit/>
          </a:bodyPr>
          <a:p>
            <a:pPr indent="266700">
              <a:lnSpc>
                <a:spcPct val="125000"/>
              </a:lnSpc>
              <a:spcAft>
                <a:spcPts val="400"/>
              </a:spcAft>
            </a:pPr>
            <a:r>
              <a:rPr b="1" sz="3200" lang="en-US">
                <a:solidFill>
                  <a:schemeClr val="accent6">
                    <a:lumMod val="75000"/>
                  </a:schemeClr>
                </a:solidFill>
                <a:latin typeface="UTM Avo" panose="02040603050506020204" pitchFamily="18" charset="0"/>
                <a:cs typeface="Times New Roman" panose="02020603050405020304" pitchFamily="18" charset="0"/>
              </a:rPr>
              <a:t>LUYỆN TẬP</a:t>
            </a:r>
            <a:endParaRPr sz="3200" lang="vi-VN">
              <a:solidFill>
                <a:schemeClr val="accent6">
                  <a:lumMod val="75000"/>
                </a:schemeClr>
              </a:solidFill>
              <a:latin typeface="UTM Avo" panose="020406030505060202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1049154">
                                            <p:txEl>
                                              <p:pRg st="0" end="0"/>
                                            </p:txEl>
                                          </p:spTgt>
                                        </p:tgtEl>
                                        <p:attrNameLst>
                                          <p:attrName>style.visibility</p:attrName>
                                        </p:attrNameLst>
                                      </p:cBhvr>
                                      <p:to>
                                        <p:strVal val="visible"/>
                                      </p:to>
                                    </p:set>
                                    <p:animEffect transition="in" filter="fade">
                                      <p:cBhvr>
                                        <p:cTn dur="1000" id="7"/>
                                        <p:tgtEl>
                                          <p:spTgt spid="1049154">
                                            <p:txEl>
                                              <p:pRg st="0" end="0"/>
                                            </p:txEl>
                                          </p:spTgt>
                                        </p:tgtEl>
                                      </p:cBhvr>
                                    </p:animEffect>
                                    <p:anim calcmode="lin" valueType="num">
                                      <p:cBhvr>
                                        <p:cTn dur="1000" fill="hold" id="8"/>
                                        <p:tgtEl>
                                          <p:spTgt spid="1049154">
                                            <p:txEl>
                                              <p:pRg st="0" end="0"/>
                                            </p:txEl>
                                          </p:spTgt>
                                        </p:tgtEl>
                                        <p:attrNameLst>
                                          <p:attrName>ppt_x</p:attrName>
                                        </p:attrNameLst>
                                      </p:cBhvr>
                                      <p:tavLst>
                                        <p:tav tm="0">
                                          <p:val>
                                            <p:strVal val="#ppt_x"/>
                                          </p:val>
                                        </p:tav>
                                        <p:tav tm="100000">
                                          <p:val>
                                            <p:strVal val="#ppt_x"/>
                                          </p:val>
                                        </p:tav>
                                      </p:tavLst>
                                    </p:anim>
                                    <p:anim calcmode="lin" valueType="num">
                                      <p:cBhvr>
                                        <p:cTn dur="1000" fill="hold" id="9"/>
                                        <p:tgtEl>
                                          <p:spTgt spid="1049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42" presetSubtype="0">
                                  <p:stCondLst>
                                    <p:cond delay="0"/>
                                  </p:stCondLst>
                                  <p:childTnLst>
                                    <p:set>
                                      <p:cBhvr>
                                        <p:cTn dur="1" fill="hold" id="13">
                                          <p:stCondLst>
                                            <p:cond delay="0"/>
                                          </p:stCondLst>
                                        </p:cTn>
                                        <p:tgtEl>
                                          <p:spTgt spid="1049154">
                                            <p:txEl>
                                              <p:pRg st="1" end="1"/>
                                            </p:txEl>
                                          </p:spTgt>
                                        </p:tgtEl>
                                        <p:attrNameLst>
                                          <p:attrName>style.visibility</p:attrName>
                                        </p:attrNameLst>
                                      </p:cBhvr>
                                      <p:to>
                                        <p:strVal val="visible"/>
                                      </p:to>
                                    </p:set>
                                    <p:animEffect transition="in" filter="fade">
                                      <p:cBhvr>
                                        <p:cTn dur="1000" id="14"/>
                                        <p:tgtEl>
                                          <p:spTgt spid="1049154">
                                            <p:txEl>
                                              <p:pRg st="1" end="1"/>
                                            </p:txEl>
                                          </p:spTgt>
                                        </p:tgtEl>
                                      </p:cBhvr>
                                    </p:animEffect>
                                    <p:anim calcmode="lin" valueType="num">
                                      <p:cBhvr>
                                        <p:cTn dur="1000" fill="hold" id="15"/>
                                        <p:tgtEl>
                                          <p:spTgt spid="1049154">
                                            <p:txEl>
                                              <p:pRg st="1" end="1"/>
                                            </p:txEl>
                                          </p:spTgt>
                                        </p:tgtEl>
                                        <p:attrNameLst>
                                          <p:attrName>ppt_x</p:attrName>
                                        </p:attrNameLst>
                                      </p:cBhvr>
                                      <p:tavLst>
                                        <p:tav tm="0">
                                          <p:val>
                                            <p:strVal val="#ppt_x"/>
                                          </p:val>
                                        </p:tav>
                                        <p:tav tm="100000">
                                          <p:val>
                                            <p:strVal val="#ppt_x"/>
                                          </p:val>
                                        </p:tav>
                                      </p:tavLst>
                                    </p:anim>
                                    <p:anim calcmode="lin" valueType="num">
                                      <p:cBhvr>
                                        <p:cTn dur="1000" fill="hold" id="16"/>
                                        <p:tgtEl>
                                          <p:spTgt spid="10491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42" presetSubtype="0">
                                  <p:stCondLst>
                                    <p:cond delay="0"/>
                                  </p:stCondLst>
                                  <p:childTnLst>
                                    <p:set>
                                      <p:cBhvr>
                                        <p:cTn dur="1" fill="hold" id="20">
                                          <p:stCondLst>
                                            <p:cond delay="0"/>
                                          </p:stCondLst>
                                        </p:cTn>
                                        <p:tgtEl>
                                          <p:spTgt spid="1049154">
                                            <p:txEl>
                                              <p:pRg st="2" end="2"/>
                                            </p:txEl>
                                          </p:spTgt>
                                        </p:tgtEl>
                                        <p:attrNameLst>
                                          <p:attrName>style.visibility</p:attrName>
                                        </p:attrNameLst>
                                      </p:cBhvr>
                                      <p:to>
                                        <p:strVal val="visible"/>
                                      </p:to>
                                    </p:set>
                                    <p:animEffect transition="in" filter="fade">
                                      <p:cBhvr>
                                        <p:cTn dur="1000" id="21"/>
                                        <p:tgtEl>
                                          <p:spTgt spid="1049154">
                                            <p:txEl>
                                              <p:pRg st="2" end="2"/>
                                            </p:txEl>
                                          </p:spTgt>
                                        </p:tgtEl>
                                      </p:cBhvr>
                                    </p:animEffect>
                                    <p:anim calcmode="lin" valueType="num">
                                      <p:cBhvr>
                                        <p:cTn dur="1000" fill="hold" id="22"/>
                                        <p:tgtEl>
                                          <p:spTgt spid="1049154">
                                            <p:txEl>
                                              <p:pRg st="2" end="2"/>
                                            </p:txEl>
                                          </p:spTgt>
                                        </p:tgtEl>
                                        <p:attrNameLst>
                                          <p:attrName>ppt_x</p:attrName>
                                        </p:attrNameLst>
                                      </p:cBhvr>
                                      <p:tavLst>
                                        <p:tav tm="0">
                                          <p:val>
                                            <p:strVal val="#ppt_x"/>
                                          </p:val>
                                        </p:tav>
                                        <p:tav tm="100000">
                                          <p:val>
                                            <p:strVal val="#ppt_x"/>
                                          </p:val>
                                        </p:tav>
                                      </p:tavLst>
                                    </p:anim>
                                    <p:anim calcmode="lin" valueType="num">
                                      <p:cBhvr>
                                        <p:cTn dur="1000" fill="hold" id="23"/>
                                        <p:tgtEl>
                                          <p:spTgt spid="104915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fill="hold" id="24">
                      <p:stCondLst>
                        <p:cond delay="indefinite"/>
                      </p:stCondLst>
                      <p:childTnLst>
                        <p:par>
                          <p:cTn fill="hold" id="25">
                            <p:stCondLst>
                              <p:cond delay="0"/>
                            </p:stCondLst>
                            <p:childTnLst>
                              <p:par>
                                <p:cTn fill="hold" id="26" nodeType="clickEffect" presetClass="entr" presetID="42" presetSubtype="0">
                                  <p:stCondLst>
                                    <p:cond delay="0"/>
                                  </p:stCondLst>
                                  <p:childTnLst>
                                    <p:set>
                                      <p:cBhvr>
                                        <p:cTn dur="1" fill="hold" id="27">
                                          <p:stCondLst>
                                            <p:cond delay="0"/>
                                          </p:stCondLst>
                                        </p:cTn>
                                        <p:tgtEl>
                                          <p:spTgt spid="1049154">
                                            <p:txEl>
                                              <p:pRg st="3" end="3"/>
                                            </p:txEl>
                                          </p:spTgt>
                                        </p:tgtEl>
                                        <p:attrNameLst>
                                          <p:attrName>style.visibility</p:attrName>
                                        </p:attrNameLst>
                                      </p:cBhvr>
                                      <p:to>
                                        <p:strVal val="visible"/>
                                      </p:to>
                                    </p:set>
                                    <p:animEffect transition="in" filter="fade">
                                      <p:cBhvr>
                                        <p:cTn dur="1000" id="28"/>
                                        <p:tgtEl>
                                          <p:spTgt spid="1049154">
                                            <p:txEl>
                                              <p:pRg st="3" end="3"/>
                                            </p:txEl>
                                          </p:spTgt>
                                        </p:tgtEl>
                                      </p:cBhvr>
                                    </p:animEffect>
                                    <p:anim calcmode="lin" valueType="num">
                                      <p:cBhvr>
                                        <p:cTn dur="1000" fill="hold" id="29"/>
                                        <p:tgtEl>
                                          <p:spTgt spid="1049154">
                                            <p:txEl>
                                              <p:pRg st="3" end="3"/>
                                            </p:txEl>
                                          </p:spTgt>
                                        </p:tgtEl>
                                        <p:attrNameLst>
                                          <p:attrName>ppt_x</p:attrName>
                                        </p:attrNameLst>
                                      </p:cBhvr>
                                      <p:tavLst>
                                        <p:tav tm="0">
                                          <p:val>
                                            <p:strVal val="#ppt_x"/>
                                          </p:val>
                                        </p:tav>
                                        <p:tav tm="100000">
                                          <p:val>
                                            <p:strVal val="#ppt_x"/>
                                          </p:val>
                                        </p:tav>
                                      </p:tavLst>
                                    </p:anim>
                                    <p:anim calcmode="lin" valueType="num">
                                      <p:cBhvr>
                                        <p:cTn dur="1000" fill="hold" id="30"/>
                                        <p:tgtEl>
                                          <p:spTgt spid="104915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fill="hold" id="31">
                      <p:stCondLst>
                        <p:cond delay="indefinite"/>
                      </p:stCondLst>
                      <p:childTnLst>
                        <p:par>
                          <p:cTn fill="hold" id="32">
                            <p:stCondLst>
                              <p:cond delay="0"/>
                            </p:stCondLst>
                            <p:childTnLst>
                              <p:par>
                                <p:cTn fill="hold" id="33" nodeType="clickEffect" presetClass="entr" presetID="42" presetSubtype="0">
                                  <p:stCondLst>
                                    <p:cond delay="0"/>
                                  </p:stCondLst>
                                  <p:childTnLst>
                                    <p:set>
                                      <p:cBhvr>
                                        <p:cTn dur="1" fill="hold" id="34">
                                          <p:stCondLst>
                                            <p:cond delay="0"/>
                                          </p:stCondLst>
                                        </p:cTn>
                                        <p:tgtEl>
                                          <p:spTgt spid="1049154">
                                            <p:txEl>
                                              <p:pRg st="4" end="4"/>
                                            </p:txEl>
                                          </p:spTgt>
                                        </p:tgtEl>
                                        <p:attrNameLst>
                                          <p:attrName>style.visibility</p:attrName>
                                        </p:attrNameLst>
                                      </p:cBhvr>
                                      <p:to>
                                        <p:strVal val="visible"/>
                                      </p:to>
                                    </p:set>
                                    <p:animEffect transition="in" filter="fade">
                                      <p:cBhvr>
                                        <p:cTn dur="1000" id="35"/>
                                        <p:tgtEl>
                                          <p:spTgt spid="1049154">
                                            <p:txEl>
                                              <p:pRg st="4" end="4"/>
                                            </p:txEl>
                                          </p:spTgt>
                                        </p:tgtEl>
                                      </p:cBhvr>
                                    </p:animEffect>
                                    <p:anim calcmode="lin" valueType="num">
                                      <p:cBhvr>
                                        <p:cTn dur="1000" fill="hold" id="36"/>
                                        <p:tgtEl>
                                          <p:spTgt spid="1049154">
                                            <p:txEl>
                                              <p:pRg st="4" end="4"/>
                                            </p:txEl>
                                          </p:spTgt>
                                        </p:tgtEl>
                                        <p:attrNameLst>
                                          <p:attrName>ppt_x</p:attrName>
                                        </p:attrNameLst>
                                      </p:cBhvr>
                                      <p:tavLst>
                                        <p:tav tm="0">
                                          <p:val>
                                            <p:strVal val="#ppt_x"/>
                                          </p:val>
                                        </p:tav>
                                        <p:tav tm="100000">
                                          <p:val>
                                            <p:strVal val="#ppt_x"/>
                                          </p:val>
                                        </p:tav>
                                      </p:tavLst>
                                    </p:anim>
                                    <p:anim calcmode="lin" valueType="num">
                                      <p:cBhvr>
                                        <p:cTn dur="1000" fill="hold" id="37"/>
                                        <p:tgtEl>
                                          <p:spTgt spid="104915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863" name="Google Shape;1765;p26"/>
          <p:cNvSpPr/>
          <p:nvPr/>
        </p:nvSpPr>
        <p:spPr>
          <a:xfrm rot="126755">
            <a:off x="1381233" y="1114353"/>
            <a:ext cx="8856910" cy="2488316"/>
          </a:xfrm>
          <a:prstGeom prst="rect"/>
          <a:solidFill>
            <a:schemeClr val="accent6">
              <a:lumMod val="40000"/>
              <a:lumOff val="6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sz="500"/>
          </a:p>
        </p:txBody>
      </p:sp>
      <p:sp>
        <p:nvSpPr>
          <p:cNvPr id="1048864" name="Google Shape;1766;p26"/>
          <p:cNvSpPr/>
          <p:nvPr/>
        </p:nvSpPr>
        <p:spPr>
          <a:xfrm rot="21464125">
            <a:off x="960911" y="695734"/>
            <a:ext cx="1284031" cy="1336800"/>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8865" name="Google Shape;1767;p26"/>
          <p:cNvSpPr/>
          <p:nvPr/>
        </p:nvSpPr>
        <p:spPr>
          <a:xfrm rot="4829593">
            <a:off x="9285665" y="1005344"/>
            <a:ext cx="1546974" cy="1109544"/>
          </a:xfrm>
          <a:custGeom>
            <a:avLst/>
            <a:ah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sz="500"/>
          </a:p>
        </p:txBody>
      </p:sp>
      <p:sp>
        <p:nvSpPr>
          <p:cNvPr id="1048866" name="TextBox 7"/>
          <p:cNvSpPr txBox="1"/>
          <p:nvPr/>
        </p:nvSpPr>
        <p:spPr>
          <a:xfrm>
            <a:off x="0" y="1580792"/>
            <a:ext cx="11612547" cy="1894840"/>
          </a:xfrm>
          <a:prstGeom prst="rect"/>
          <a:noFill/>
        </p:spPr>
        <p:txBody>
          <a:bodyPr rtlCol="0" wrap="square">
            <a:spAutoFit/>
          </a:bodyPr>
          <a:p>
            <a:pPr algn="ctr" indent="-1143000" marL="1143000">
              <a:buAutoNum type="arabicPeriod"/>
            </a:pPr>
            <a:r>
              <a:rPr sz="6000" lang="vi-VN">
                <a:solidFill>
                  <a:schemeClr val="accent6">
                    <a:lumMod val="50000"/>
                  </a:schemeClr>
                </a:solidFill>
                <a:latin typeface="+mj-lt"/>
              </a:rPr>
              <a:t>VĂN BẢN V</a:t>
            </a:r>
            <a:r>
              <a:rPr sz="6000" lang="en-US">
                <a:solidFill>
                  <a:schemeClr val="accent6">
                    <a:lumMod val="50000"/>
                  </a:schemeClr>
                </a:solidFill>
                <a:latin typeface="+mj-lt"/>
              </a:rPr>
              <a:t>À</a:t>
            </a:r>
            <a:r>
              <a:rPr sz="6000" lang="vi-VN">
                <a:solidFill>
                  <a:schemeClr val="accent6">
                    <a:lumMod val="50000"/>
                  </a:schemeClr>
                </a:solidFill>
                <a:latin typeface="+mj-lt"/>
              </a:rPr>
              <a:t> MÀU SẮC </a:t>
            </a:r>
            <a:endParaRPr sz="6000" lang="en-US">
              <a:solidFill>
                <a:schemeClr val="accent6">
                  <a:lumMod val="50000"/>
                </a:schemeClr>
              </a:solidFill>
              <a:latin typeface="+mj-lt"/>
            </a:endParaRPr>
          </a:p>
          <a:p>
            <a:pPr algn="ctr"/>
            <a:r>
              <a:rPr sz="6000" lang="vi-VN">
                <a:solidFill>
                  <a:schemeClr val="accent6">
                    <a:lumMod val="50000"/>
                  </a:schemeClr>
                </a:solidFill>
                <a:latin typeface="+mj-lt"/>
              </a:rPr>
              <a:t>TRÊN TRANG CHI</a:t>
            </a:r>
            <a:r>
              <a:rPr sz="6000" lang="en-US">
                <a:solidFill>
                  <a:schemeClr val="accent6">
                    <a:lumMod val="50000"/>
                  </a:schemeClr>
                </a:solidFill>
                <a:latin typeface="+mj-lt"/>
              </a:rPr>
              <a:t>Ế</a:t>
            </a:r>
            <a:r>
              <a:rPr sz="6000" lang="vi-VN">
                <a:solidFill>
                  <a:schemeClr val="accent6">
                    <a:lumMod val="50000"/>
                  </a:schemeClr>
                </a:solidFill>
                <a:latin typeface="+mj-lt"/>
              </a:rPr>
              <a:t>U</a:t>
            </a:r>
          </a:p>
        </p:txBody>
      </p:sp>
      <p:grpSp>
        <p:nvGrpSpPr>
          <p:cNvPr id="92" name="Google Shape;211;p3"/>
          <p:cNvGrpSpPr/>
          <p:nvPr/>
        </p:nvGrpSpPr>
        <p:grpSpPr>
          <a:xfrm>
            <a:off x="931175" y="241142"/>
            <a:ext cx="444275" cy="398525"/>
            <a:chOff x="2495125" y="2142250"/>
            <a:chExt cx="444275" cy="398525"/>
          </a:xfrm>
        </p:grpSpPr>
        <p:sp>
          <p:nvSpPr>
            <p:cNvPr id="1048867" name="Google Shape;212;p3"/>
            <p:cNvSpPr/>
            <p:nvPr/>
          </p:nvSpPr>
          <p:spPr>
            <a:xfrm>
              <a:off x="2495125" y="2142250"/>
              <a:ext cx="444275" cy="398525"/>
            </a:xfrm>
            <a:custGeom>
              <a:avLst/>
              <a:ah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868" name="Google Shape;213;p3"/>
            <p:cNvSpPr/>
            <p:nvPr/>
          </p:nvSpPr>
          <p:spPr>
            <a:xfrm>
              <a:off x="2655525" y="2307050"/>
              <a:ext cx="94650" cy="73325"/>
            </a:xfrm>
            <a:custGeom>
              <a:avLst/>
              <a:ah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93" name="Google Shape;214;p3"/>
          <p:cNvGrpSpPr/>
          <p:nvPr/>
        </p:nvGrpSpPr>
        <p:grpSpPr>
          <a:xfrm>
            <a:off x="10561107" y="5038641"/>
            <a:ext cx="291375" cy="281375"/>
            <a:chOff x="3243875" y="2372825"/>
            <a:chExt cx="291375" cy="281375"/>
          </a:xfrm>
        </p:grpSpPr>
        <p:sp>
          <p:nvSpPr>
            <p:cNvPr id="1048869" name="Google Shape;215;p3"/>
            <p:cNvSpPr/>
            <p:nvPr/>
          </p:nvSpPr>
          <p:spPr>
            <a:xfrm>
              <a:off x="3287125" y="2403550"/>
              <a:ext cx="205525" cy="200525"/>
            </a:xfrm>
            <a:custGeom>
              <a:avLst/>
              <a:ah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0" name="Google Shape;216;p3"/>
            <p:cNvSpPr/>
            <p:nvPr/>
          </p:nvSpPr>
          <p:spPr>
            <a:xfrm>
              <a:off x="3304025" y="2403550"/>
              <a:ext cx="191125" cy="210550"/>
            </a:xfrm>
            <a:custGeom>
              <a:avLst/>
              <a:ah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1" name="Google Shape;217;p3"/>
            <p:cNvSpPr/>
            <p:nvPr/>
          </p:nvSpPr>
          <p:spPr>
            <a:xfrm>
              <a:off x="3396775" y="2372825"/>
              <a:ext cx="10675" cy="281375"/>
            </a:xfrm>
            <a:custGeom>
              <a:avLst/>
              <a:ah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2" name="Google Shape;218;p3"/>
            <p:cNvSpPr/>
            <p:nvPr/>
          </p:nvSpPr>
          <p:spPr>
            <a:xfrm>
              <a:off x="3243875" y="2495650"/>
              <a:ext cx="285125" cy="10675"/>
            </a:xfrm>
            <a:custGeom>
              <a:avLst/>
              <a:ah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3" name="Google Shape;219;p3"/>
            <p:cNvSpPr/>
            <p:nvPr/>
          </p:nvSpPr>
          <p:spPr>
            <a:xfrm>
              <a:off x="3340375" y="2379100"/>
              <a:ext cx="104650" cy="267575"/>
            </a:xfrm>
            <a:custGeom>
              <a:avLst/>
              <a:ah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4" name="Google Shape;220;p3"/>
            <p:cNvSpPr/>
            <p:nvPr/>
          </p:nvSpPr>
          <p:spPr>
            <a:xfrm>
              <a:off x="3267075" y="2458675"/>
              <a:ext cx="268175" cy="94000"/>
            </a:xfrm>
            <a:custGeom>
              <a:avLst/>
              <a:ah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5" name="Google Shape;221;p3"/>
            <p:cNvSpPr/>
            <p:nvPr/>
          </p:nvSpPr>
          <p:spPr>
            <a:xfrm>
              <a:off x="3276475" y="2451775"/>
              <a:ext cx="257525" cy="112825"/>
            </a:xfrm>
            <a:custGeom>
              <a:avLst/>
              <a:ah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endParaRPr dirty="0"/>
            </a:p>
          </p:txBody>
        </p:sp>
        <p:sp>
          <p:nvSpPr>
            <p:cNvPr id="1048876" name="Google Shape;222;p3"/>
            <p:cNvSpPr/>
            <p:nvPr/>
          </p:nvSpPr>
          <p:spPr>
            <a:xfrm>
              <a:off x="3329100" y="2385375"/>
              <a:ext cx="120325" cy="258800"/>
            </a:xfrm>
            <a:custGeom>
              <a:avLst/>
              <a:ah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7" name="Google Shape;223;p3"/>
            <p:cNvSpPr/>
            <p:nvPr/>
          </p:nvSpPr>
          <p:spPr>
            <a:xfrm>
              <a:off x="3327850" y="2438625"/>
              <a:ext cx="133475" cy="132850"/>
            </a:xfrm>
            <a:custGeom>
              <a:avLst/>
              <a:ah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78" name="Google Shape;224;p3"/>
            <p:cNvSpPr/>
            <p:nvPr/>
          </p:nvSpPr>
          <p:spPr>
            <a:xfrm>
              <a:off x="3358550" y="2469325"/>
              <a:ext cx="72075" cy="71450"/>
            </a:xfrm>
            <a:custGeom>
              <a:avLst/>
              <a:ah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94" name="Google Shape;225;p3"/>
          <p:cNvGrpSpPr/>
          <p:nvPr/>
        </p:nvGrpSpPr>
        <p:grpSpPr>
          <a:xfrm>
            <a:off x="10679557" y="-625348"/>
            <a:ext cx="166675" cy="168575"/>
            <a:chOff x="4954425" y="2036375"/>
            <a:chExt cx="166675" cy="168575"/>
          </a:xfrm>
        </p:grpSpPr>
        <p:sp>
          <p:nvSpPr>
            <p:cNvPr id="1048879" name="Google Shape;226;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80" name="Google Shape;227;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881" name="Google Shape;228;p3"/>
          <p:cNvSpPr/>
          <p:nvPr/>
        </p:nvSpPr>
        <p:spPr>
          <a:xfrm>
            <a:off x="1478019" y="2257568"/>
            <a:ext cx="119125" cy="81200"/>
          </a:xfrm>
          <a:custGeom>
            <a:avLst/>
            <a:ah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82" name="Google Shape;229;p3"/>
          <p:cNvSpPr/>
          <p:nvPr/>
        </p:nvSpPr>
        <p:spPr>
          <a:xfrm>
            <a:off x="9747753" y="2548321"/>
            <a:ext cx="87000" cy="61925"/>
          </a:xfrm>
          <a:custGeom>
            <a:avLst/>
            <a:ah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95" name="Google Shape;230;p3"/>
          <p:cNvGrpSpPr/>
          <p:nvPr/>
        </p:nvGrpSpPr>
        <p:grpSpPr>
          <a:xfrm>
            <a:off x="1274794" y="5541495"/>
            <a:ext cx="166675" cy="168575"/>
            <a:chOff x="4954425" y="2036375"/>
            <a:chExt cx="166675" cy="168575"/>
          </a:xfrm>
        </p:grpSpPr>
        <p:sp>
          <p:nvSpPr>
            <p:cNvPr id="1048883" name="Google Shape;231;p3"/>
            <p:cNvSpPr/>
            <p:nvPr/>
          </p:nvSpPr>
          <p:spPr>
            <a:xfrm>
              <a:off x="4954425" y="2036375"/>
              <a:ext cx="166675" cy="168575"/>
            </a:xfrm>
            <a:custGeom>
              <a:avLst/>
              <a:ah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884" name="Google Shape;232;p3"/>
            <p:cNvSpPr/>
            <p:nvPr/>
          </p:nvSpPr>
          <p:spPr>
            <a:xfrm>
              <a:off x="5008925" y="2104675"/>
              <a:ext cx="52650" cy="40750"/>
            </a:xfrm>
            <a:custGeom>
              <a:avLst/>
              <a:ah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pic>
        <p:nvPicPr>
          <p:cNvPr id="2097154" name="Picture 30" descr="Graphical user interface, application  Description automatically generated"/>
          <p:cNvPicPr>
            <a:picLocks noChangeAspect="1"/>
          </p:cNvPicPr>
          <p:nvPr/>
        </p:nvPicPr>
        <p:blipFill>
          <a:blip xmlns:r="http://schemas.openxmlformats.org/officeDocument/2006/relationships" r:embed="rId1" cstate="print"/>
          <a:stretch>
            <a:fillRect/>
          </a:stretch>
        </p:blipFill>
        <p:spPr>
          <a:xfrm>
            <a:off x="4336626" y="3636762"/>
            <a:ext cx="2812194" cy="2803758"/>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6" presetSubtype="0" repeatCount="indefinite">
                                  <p:stCondLst>
                                    <p:cond delay="0"/>
                                  </p:stCondLst>
                                  <p:childTnLst>
                                    <p:animScale>
                                      <p:cBhvr>
                                        <p:cTn dur="1000" fill="hold" id="6"/>
                                        <p:tgtEl>
                                          <p:spTgt spid="92"/>
                                        </p:tgtEl>
                                      </p:cBhvr>
                                      <p:by x="150000" y="150000"/>
                                    </p:animScale>
                                  </p:childTnLst>
                                </p:cTn>
                              </p:par>
                              <p:par>
                                <p:cTn fill="hold" grpId="0" id="7" nodeType="withEffect" presetClass="emph" presetID="6" presetSubtype="0" repeatCount="indefinite">
                                  <p:stCondLst>
                                    <p:cond delay="0"/>
                                  </p:stCondLst>
                                  <p:childTnLst>
                                    <p:animScale>
                                      <p:cBhvr>
                                        <p:cTn dur="1000" fill="hold" id="8"/>
                                        <p:tgtEl>
                                          <p:spTgt spid="1048881"/>
                                        </p:tgtEl>
                                      </p:cBhvr>
                                      <p:by x="150000" y="150000"/>
                                    </p:animScale>
                                  </p:childTnLst>
                                </p:cTn>
                              </p:par>
                              <p:par>
                                <p:cTn fill="hold" id="9" nodeType="withEffect" presetClass="emph" presetID="6" presetSubtype="0" repeatCount="indefinite">
                                  <p:stCondLst>
                                    <p:cond delay="0"/>
                                  </p:stCondLst>
                                  <p:childTnLst>
                                    <p:animScale>
                                      <p:cBhvr>
                                        <p:cTn dur="1000" fill="hold" id="10"/>
                                        <p:tgtEl>
                                          <p:spTgt spid="95"/>
                                        </p:tgtEl>
                                      </p:cBhvr>
                                      <p:by x="150000" y="150000"/>
                                    </p:animScale>
                                  </p:childTnLst>
                                </p:cTn>
                              </p:par>
                              <p:par>
                                <p:cTn fill="hold" id="11" nodeType="withEffect" presetClass="emph" presetID="6" presetSubtype="0" repeatCount="indefinite">
                                  <p:stCondLst>
                                    <p:cond delay="0"/>
                                  </p:stCondLst>
                                  <p:childTnLst>
                                    <p:animScale>
                                      <p:cBhvr>
                                        <p:cTn dur="1000" fill="hold" id="12"/>
                                        <p:tgtEl>
                                          <p:spTgt spid="94"/>
                                        </p:tgtEl>
                                      </p:cBhvr>
                                      <p:by x="150000" y="150000"/>
                                    </p:animScale>
                                  </p:childTnLst>
                                </p:cTn>
                              </p:par>
                              <p:par>
                                <p:cTn fill="hold" grpId="0" id="13" nodeType="withEffect" presetClass="emph" presetID="6" presetSubtype="0" repeatCount="indefinite">
                                  <p:stCondLst>
                                    <p:cond delay="0"/>
                                  </p:stCondLst>
                                  <p:childTnLst>
                                    <p:animScale>
                                      <p:cBhvr>
                                        <p:cTn dur="1000" fill="hold" id="14"/>
                                        <p:tgtEl>
                                          <p:spTgt spid="1048882"/>
                                        </p:tgtEl>
                                      </p:cBhvr>
                                      <p:by x="150000" y="150000"/>
                                    </p:animScale>
                                  </p:childTnLst>
                                </p:cTn>
                              </p:par>
                              <p:par>
                                <p:cTn fill="hold" id="15" nodeType="withEffect" presetClass="emph" presetID="6" presetSubtype="0" repeatCount="indefinite">
                                  <p:stCondLst>
                                    <p:cond delay="0"/>
                                  </p:stCondLst>
                                  <p:childTnLst>
                                    <p:animScale>
                                      <p:cBhvr>
                                        <p:cTn dur="1000" fill="hold" id="16"/>
                                        <p:tgtEl>
                                          <p:spTgt spid="93"/>
                                        </p:tgtEl>
                                      </p:cBhvr>
                                      <p:by x="150000" y="150000"/>
                                    </p:animScale>
                                  </p:childTnLst>
                                </p:cTn>
                              </p:par>
                              <p:par>
                                <p:cTn fill="hold" grpId="0" id="17" nodeType="withEffect" presetClass="entr" presetID="16" presetSubtype="21">
                                  <p:stCondLst>
                                    <p:cond delay="0"/>
                                  </p:stCondLst>
                                  <p:childTnLst>
                                    <p:set>
                                      <p:cBhvr>
                                        <p:cTn dur="1" fill="hold" id="18">
                                          <p:stCondLst>
                                            <p:cond delay="0"/>
                                          </p:stCondLst>
                                        </p:cTn>
                                        <p:tgtEl>
                                          <p:spTgt spid="1048864"/>
                                        </p:tgtEl>
                                        <p:attrNameLst>
                                          <p:attrName>style.visibility</p:attrName>
                                        </p:attrNameLst>
                                      </p:cBhvr>
                                      <p:to>
                                        <p:strVal val="visible"/>
                                      </p:to>
                                    </p:set>
                                    <p:animEffect transition="in" filter="barn(inVertical)">
                                      <p:cBhvr>
                                        <p:cTn dur="500" id="19"/>
                                        <p:tgtEl>
                                          <p:spTgt spid="1048864"/>
                                        </p:tgtEl>
                                      </p:cBhvr>
                                    </p:animEffect>
                                  </p:childTnLst>
                                </p:cTn>
                              </p:par>
                              <p:par>
                                <p:cTn fill="hold" grpId="0" id="20" nodeType="withEffect" presetClass="entr" presetID="16" presetSubtype="21">
                                  <p:stCondLst>
                                    <p:cond delay="0"/>
                                  </p:stCondLst>
                                  <p:childTnLst>
                                    <p:set>
                                      <p:cBhvr>
                                        <p:cTn dur="1" fill="hold" id="21">
                                          <p:stCondLst>
                                            <p:cond delay="0"/>
                                          </p:stCondLst>
                                        </p:cTn>
                                        <p:tgtEl>
                                          <p:spTgt spid="1048865"/>
                                        </p:tgtEl>
                                        <p:attrNameLst>
                                          <p:attrName>style.visibility</p:attrName>
                                        </p:attrNameLst>
                                      </p:cBhvr>
                                      <p:to>
                                        <p:strVal val="visible"/>
                                      </p:to>
                                    </p:set>
                                    <p:animEffect transition="in" filter="barn(inVertical)">
                                      <p:cBhvr>
                                        <p:cTn dur="500" id="22"/>
                                        <p:tgtEl>
                                          <p:spTgt spid="1048865"/>
                                        </p:tgtEl>
                                      </p:cBhvr>
                                    </p:animEffect>
                                  </p:childTnLst>
                                </p:cTn>
                              </p:par>
                            </p:childTnLst>
                          </p:cTn>
                        </p:par>
                        <p:par>
                          <p:cTn fill="hold" id="23">
                            <p:stCondLst>
                              <p:cond delay="1000"/>
                            </p:stCondLst>
                            <p:childTnLst>
                              <p:par>
                                <p:cTn fill="hold" grpId="0" id="24" nodeType="afterEffect" presetClass="entr" presetID="10" presetSubtype="0">
                                  <p:stCondLst>
                                    <p:cond delay="0"/>
                                  </p:stCondLst>
                                  <p:childTnLst>
                                    <p:set>
                                      <p:cBhvr>
                                        <p:cTn dur="1" fill="hold" id="25">
                                          <p:stCondLst>
                                            <p:cond delay="0"/>
                                          </p:stCondLst>
                                        </p:cTn>
                                        <p:tgtEl>
                                          <p:spTgt spid="1048863"/>
                                        </p:tgtEl>
                                        <p:attrNameLst>
                                          <p:attrName>style.visibility</p:attrName>
                                        </p:attrNameLst>
                                      </p:cBhvr>
                                      <p:to>
                                        <p:strVal val="visible"/>
                                      </p:to>
                                    </p:set>
                                    <p:animEffect transition="in" filter="fade">
                                      <p:cBhvr>
                                        <p:cTn dur="500" id="26"/>
                                        <p:tgtEl>
                                          <p:spTgt spid="1048863"/>
                                        </p:tgtEl>
                                      </p:cBhvr>
                                    </p:animEffect>
                                  </p:childTnLst>
                                </p:cTn>
                              </p:par>
                            </p:childTnLst>
                          </p:cTn>
                        </p:par>
                        <p:par>
                          <p:cTn fill="hold" id="27">
                            <p:stCondLst>
                              <p:cond delay="1500"/>
                            </p:stCondLst>
                            <p:childTnLst>
                              <p:par>
                                <p:cTn fill="hold" grpId="0" id="28" nodeType="afterEffect" presetClass="entr" presetID="14" presetSubtype="10">
                                  <p:stCondLst>
                                    <p:cond delay="0"/>
                                  </p:stCondLst>
                                  <p:childTnLst>
                                    <p:set>
                                      <p:cBhvr>
                                        <p:cTn dur="1" fill="hold" id="29">
                                          <p:stCondLst>
                                            <p:cond delay="0"/>
                                          </p:stCondLst>
                                        </p:cTn>
                                        <p:tgtEl>
                                          <p:spTgt spid="1048866"/>
                                        </p:tgtEl>
                                        <p:attrNameLst>
                                          <p:attrName>style.visibility</p:attrName>
                                        </p:attrNameLst>
                                      </p:cBhvr>
                                      <p:to>
                                        <p:strVal val="visible"/>
                                      </p:to>
                                    </p:set>
                                    <p:animEffect transition="in" filter="randombar(horizontal)">
                                      <p:cBhvr>
                                        <p:cTn dur="500" id="30"/>
                                        <p:tgtEl>
                                          <p:spTgt spid="1048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3" grpId="0" animBg="1"/>
      <p:bldP spid="1048864" grpId="0" animBg="1"/>
      <p:bldP spid="1048865" grpId="0" animBg="1"/>
      <p:bldP spid="1048866" grpId="0"/>
      <p:bldP spid="1048881" grpId="0" animBg="1"/>
      <p:bldP spid="10488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9156" name="Rectangle 22"/>
          <p:cNvSpPr/>
          <p:nvPr/>
        </p:nvSpPr>
        <p:spPr>
          <a:xfrm>
            <a:off x="602308" y="1433716"/>
            <a:ext cx="10675292" cy="3337837"/>
          </a:xfrm>
          <a:prstGeom prst="rect"/>
        </p:spPr>
        <p:txBody>
          <a:bodyPr wrap="square">
            <a:spAutoFit/>
          </a:bodyPr>
          <a:p>
            <a:pPr defTabSz="342900" lvl="0">
              <a:lnSpc>
                <a:spcPct val="150000"/>
              </a:lnSpc>
            </a:pPr>
            <a:r>
              <a:rPr sz="2400" lang="vi-VN">
                <a:solidFill>
                  <a:prstClr val="black"/>
                </a:solidFill>
                <a:latin typeface="UTM Avo" panose="02040603050506020204" pitchFamily="18" charset="0"/>
                <a:cs typeface="Times New Roman" panose="02020603050405020304" pitchFamily="18" charset="0"/>
              </a:rPr>
              <a:t>Em hãy tạo bài trình chiếu giới thiệu một nội dung Tin học mà em chọn (ví dụ: giới thiệu một ngôn ngữ lập trình, giới thiệu về bảng tính điện t</a:t>
            </a:r>
            <a:r>
              <a:rPr sz="2400" lang="en-US">
                <a:solidFill>
                  <a:prstClr val="black"/>
                </a:solidFill>
                <a:latin typeface="UTM Avo" panose="02040603050506020204" pitchFamily="18" charset="0"/>
                <a:cs typeface="Times New Roman" panose="02020603050405020304" pitchFamily="18" charset="0"/>
              </a:rPr>
              <a:t>ử</a:t>
            </a:r>
            <a:r>
              <a:rPr sz="2400" lang="vi-VN">
                <a:solidFill>
                  <a:prstClr val="black"/>
                </a:solidFill>
                <a:latin typeface="UTM Avo" panose="02040603050506020204" pitchFamily="18" charset="0"/>
                <a:cs typeface="Times New Roman" panose="02020603050405020304" pitchFamily="18" charset="0"/>
              </a:rPr>
              <a:t>,...) để trình chiếu trong buổi sinh hoạt CLB Tin học của trường. Hãy vận dụng kiến thức và kĩ năng đã biết để chọn đặt màu sắc, định dạng văn bản, trình bày các trang chiếu hài hoà, hợp lí với nội dụng; đánh số trang, thêm đầu trang, chân trang;...</a:t>
            </a:r>
            <a:endParaRPr baseline="0" b="0" cap="none" sz="2400" i="0" kern="1200" kumimoji="0" lang="vi-VN" noProof="0" normalizeH="0" spc="0" strike="noStrike" u="none">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097180" name="Picture 6"/>
          <p:cNvPicPr>
            <a:picLocks noChangeAspect="1"/>
          </p:cNvPicPr>
          <p:nvPr/>
        </p:nvPicPr>
        <p:blipFill rotWithShape="1">
          <a:blip xmlns:r="http://schemas.openxmlformats.org/officeDocument/2006/relationships" r:embed="rId1"/>
          <a:srcRect r="70376"/>
          <a:stretch>
            <a:fillRect/>
          </a:stretch>
        </p:blipFill>
        <p:spPr>
          <a:xfrm>
            <a:off x="602308" y="406275"/>
            <a:ext cx="1033987" cy="952468"/>
          </a:xfrm>
          <a:prstGeom prst="rect"/>
        </p:spPr>
      </p:pic>
      <p:sp>
        <p:nvSpPr>
          <p:cNvPr id="1049157" name="矩形 10"/>
          <p:cNvSpPr/>
          <p:nvPr/>
        </p:nvSpPr>
        <p:spPr>
          <a:xfrm>
            <a:off x="1381272" y="499427"/>
            <a:ext cx="2757591" cy="641266"/>
          </a:xfrm>
          <a:prstGeom prst="rect"/>
        </p:spPr>
        <p:txBody>
          <a:bodyPr wrap="square">
            <a:spAutoFit/>
          </a:bodyPr>
          <a:p>
            <a:pPr indent="266700">
              <a:lnSpc>
                <a:spcPct val="125000"/>
              </a:lnSpc>
              <a:spcAft>
                <a:spcPts val="400"/>
              </a:spcAft>
            </a:pPr>
            <a:r>
              <a:rPr b="1" sz="3200" lang="en-US">
                <a:solidFill>
                  <a:schemeClr val="accent6">
                    <a:lumMod val="75000"/>
                  </a:schemeClr>
                </a:solidFill>
                <a:latin typeface="UTM Avo" panose="02040603050506020204" pitchFamily="18" charset="0"/>
                <a:cs typeface="Times New Roman" panose="02020603050405020304" pitchFamily="18" charset="0"/>
              </a:rPr>
              <a:t>VẬN DỤNG</a:t>
            </a:r>
            <a:endParaRPr sz="3200" lang="vi-VN">
              <a:solidFill>
                <a:schemeClr val="accent6">
                  <a:lumMod val="75000"/>
                </a:schemeClr>
              </a:solidFill>
              <a:latin typeface="UTM Avo" panose="020406030505060202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10" presetSubtype="0">
                                  <p:stCondLst>
                                    <p:cond delay="0"/>
                                  </p:stCondLst>
                                  <p:childTnLst>
                                    <p:set>
                                      <p:cBhvr>
                                        <p:cTn dur="1" fill="hold" id="6">
                                          <p:stCondLst>
                                            <p:cond delay="0"/>
                                          </p:stCondLst>
                                        </p:cTn>
                                        <p:tgtEl>
                                          <p:spTgt spid="2097180"/>
                                        </p:tgtEl>
                                        <p:attrNameLst>
                                          <p:attrName>style.visibility</p:attrName>
                                        </p:attrNameLst>
                                      </p:cBhvr>
                                      <p:to>
                                        <p:strVal val="visible"/>
                                      </p:to>
                                    </p:set>
                                    <p:animEffect transition="in" filter="fade">
                                      <p:cBhvr>
                                        <p:cTn dur="500" id="7"/>
                                        <p:tgtEl>
                                          <p:spTgt spid="2097180"/>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42" presetSubtype="0">
                                  <p:stCondLst>
                                    <p:cond delay="0"/>
                                  </p:stCondLst>
                                  <p:childTnLst>
                                    <p:set>
                                      <p:cBhvr>
                                        <p:cTn dur="1" fill="hold" id="11">
                                          <p:stCondLst>
                                            <p:cond delay="0"/>
                                          </p:stCondLst>
                                        </p:cTn>
                                        <p:tgtEl>
                                          <p:spTgt spid="1049156">
                                            <p:txEl>
                                              <p:pRg st="0" end="0"/>
                                            </p:txEl>
                                          </p:spTgt>
                                        </p:tgtEl>
                                        <p:attrNameLst>
                                          <p:attrName>style.visibility</p:attrName>
                                        </p:attrNameLst>
                                      </p:cBhvr>
                                      <p:to>
                                        <p:strVal val="visible"/>
                                      </p:to>
                                    </p:set>
                                    <p:animEffect transition="in" filter="fade">
                                      <p:cBhvr>
                                        <p:cTn dur="1000" id="12"/>
                                        <p:tgtEl>
                                          <p:spTgt spid="1049156">
                                            <p:txEl>
                                              <p:pRg st="0" end="0"/>
                                            </p:txEl>
                                          </p:spTgt>
                                        </p:tgtEl>
                                      </p:cBhvr>
                                    </p:animEffect>
                                    <p:anim calcmode="lin" valueType="num">
                                      <p:cBhvr>
                                        <p:cTn dur="1000" fill="hold" id="13"/>
                                        <p:tgtEl>
                                          <p:spTgt spid="1049156">
                                            <p:txEl>
                                              <p:pRg st="0" end="0"/>
                                            </p:txEl>
                                          </p:spTgt>
                                        </p:tgtEl>
                                        <p:attrNameLst>
                                          <p:attrName>ppt_x</p:attrName>
                                        </p:attrNameLst>
                                      </p:cBhvr>
                                      <p:tavLst>
                                        <p:tav tm="0">
                                          <p:val>
                                            <p:strVal val="#ppt_x"/>
                                          </p:val>
                                        </p:tav>
                                        <p:tav tm="100000">
                                          <p:val>
                                            <p:strVal val="#ppt_x"/>
                                          </p:val>
                                        </p:tav>
                                      </p:tavLst>
                                    </p:anim>
                                    <p:anim calcmode="lin" valueType="num">
                                      <p:cBhvr>
                                        <p:cTn dur="1000" fill="hold" id="14"/>
                                        <p:tgtEl>
                                          <p:spTgt spid="10491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grpSp>
        <p:nvGrpSpPr>
          <p:cNvPr id="97" name="Group 2"/>
          <p:cNvGrpSpPr/>
          <p:nvPr/>
        </p:nvGrpSpPr>
        <p:grpSpPr>
          <a:xfrm>
            <a:off x="614525" y="480285"/>
            <a:ext cx="10649584" cy="2140316"/>
            <a:chOff x="1117599" y="3528268"/>
            <a:chExt cx="10337000" cy="492810"/>
          </a:xfrm>
        </p:grpSpPr>
        <p:grpSp>
          <p:nvGrpSpPr>
            <p:cNvPr id="98" name="Group 3"/>
            <p:cNvGrpSpPr/>
            <p:nvPr/>
          </p:nvGrpSpPr>
          <p:grpSpPr>
            <a:xfrm>
              <a:off x="1117599" y="3528268"/>
              <a:ext cx="10337000" cy="492810"/>
              <a:chOff x="1493519" y="3891280"/>
              <a:chExt cx="10337000" cy="492810"/>
            </a:xfrm>
          </p:grpSpPr>
          <p:sp>
            <p:nvSpPr>
              <p:cNvPr id="1048885" name="Rectangle: Rounded Corners 5"/>
              <p:cNvSpPr/>
              <p:nvPr/>
            </p:nvSpPr>
            <p:spPr>
              <a:xfrm>
                <a:off x="1493519" y="3891280"/>
                <a:ext cx="10337000" cy="492810"/>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2000" i="0" kern="1200" kumimoji="0" lang="en-US" noProof="0" normalizeH="0" spc="0" strike="noStrike" u="none">
                  <a:ln>
                    <a:noFill/>
                  </a:ln>
                  <a:solidFill>
                    <a:srgbClr val="FFFFFF"/>
                  </a:solidFill>
                  <a:effectLst/>
                  <a:uLnTx/>
                  <a:uFillTx/>
                  <a:latin typeface="Segoe Print"/>
                  <a:cs typeface="+mn-cs"/>
                </a:endParaRPr>
              </a:p>
            </p:txBody>
          </p:sp>
          <p:sp>
            <p:nvSpPr>
              <p:cNvPr id="1048886" name="Rectangle: Rounded Corners 6"/>
              <p:cNvSpPr/>
              <p:nvPr/>
            </p:nvSpPr>
            <p:spPr>
              <a:xfrm>
                <a:off x="1493519" y="4043265"/>
                <a:ext cx="10337000" cy="340825"/>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2000" i="0" kern="1200" kumimoji="0" lang="en-US" noProof="0" normalizeH="0" spc="0" strike="noStrike" u="none">
                  <a:ln>
                    <a:noFill/>
                  </a:ln>
                  <a:solidFill>
                    <a:srgbClr val="FFFFFF"/>
                  </a:solidFill>
                  <a:effectLst/>
                  <a:uLnTx/>
                  <a:uFillTx/>
                  <a:latin typeface="Segoe Print"/>
                  <a:cs typeface="+mn-cs"/>
                </a:endParaRPr>
              </a:p>
            </p:txBody>
          </p:sp>
          <p:sp>
            <p:nvSpPr>
              <p:cNvPr id="1048887" name="Rectangle 7"/>
              <p:cNvSpPr/>
              <p:nvPr/>
            </p:nvSpPr>
            <p:spPr>
              <a:xfrm>
                <a:off x="1493519" y="3920838"/>
                <a:ext cx="2925392" cy="131589"/>
              </a:xfrm>
              <a:prstGeom prst="rect"/>
            </p:spPr>
            <p:txBody>
              <a:bodyPr wrap="square">
                <a:spAutoFit/>
              </a:bodyPr>
              <a:p>
                <a:pPr algn="ctr" defTabSz="342900" eaLnBrk="1" fontAlgn="auto" hangingPunct="1" indent="0" latinLnBrk="0" lvl="0" marL="0" marR="0" rtl="0">
                  <a:lnSpc>
                    <a:spcPct val="135000"/>
                  </a:lnSpc>
                  <a:spcBef>
                    <a:spcPts val="0"/>
                  </a:spcBef>
                  <a:spcAft>
                    <a:spcPts val="0"/>
                  </a:spcAft>
                  <a:buClrTx/>
                  <a:buSzTx/>
                  <a:buFontTx/>
                  <a:buNone/>
                </a:pPr>
                <a:r>
                  <a:rPr baseline="0" b="1" cap="none" sz="2400" i="0" kern="1200" kumimoji="0" lang="en-US"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rPr>
                  <a:t>Hoạt động 1</a:t>
                </a:r>
                <a:endParaRPr baseline="0" b="1" cap="none" sz="2400" i="0" kern="1200" kumimoji="0" lang="vi-VN"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1048888" name="Rectangle: Rounded Corners 8"/>
              <p:cNvSpPr/>
              <p:nvPr/>
            </p:nvSpPr>
            <p:spPr>
              <a:xfrm>
                <a:off x="4165314" y="3917266"/>
                <a:ext cx="7411532"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baseline="0" b="0" cap="none" sz="2000" i="0" kern="1200" kumimoji="0" lang="en-US" noProof="0" normalizeH="0" spc="0" strike="noStrike" u="none">
                  <a:ln>
                    <a:noFill/>
                  </a:ln>
                  <a:solidFill>
                    <a:srgbClr val="FFFFFF"/>
                  </a:solidFill>
                  <a:effectLst/>
                  <a:uLnTx/>
                  <a:uFillTx/>
                  <a:latin typeface="Segoe Print"/>
                  <a:cs typeface="+mn-cs"/>
                </a:endParaRPr>
              </a:p>
            </p:txBody>
          </p:sp>
        </p:grpSp>
        <p:sp>
          <p:nvSpPr>
            <p:cNvPr id="1048889" name="Rectangle 4"/>
            <p:cNvSpPr/>
            <p:nvPr/>
          </p:nvSpPr>
          <p:spPr>
            <a:xfrm>
              <a:off x="3926053" y="3565855"/>
              <a:ext cx="7274873" cy="131589"/>
            </a:xfrm>
            <a:prstGeom prst="rect"/>
          </p:spPr>
          <p:txBody>
            <a:bodyPr wrap="square">
              <a:spAutoFit/>
            </a:bodyPr>
            <a:p>
              <a:pPr algn="ctr" defTabSz="342900" lvl="0">
                <a:lnSpc>
                  <a:spcPct val="135000"/>
                </a:lnSpc>
              </a:pPr>
              <a:r>
                <a:rPr b="1" sz="2400" lang="pt-BR">
                  <a:solidFill>
                    <a:srgbClr val="000000"/>
                  </a:solidFill>
                  <a:latin typeface="UTM Avo" panose="02040603050506020204" pitchFamily="18" charset="0"/>
                  <a:cs typeface="Times New Roman" panose="02020603050405020304" pitchFamily="18" charset="0"/>
                </a:rPr>
                <a:t>Đặc điểm của văn bản trên trang chiếu</a:t>
              </a:r>
              <a:endParaRPr baseline="0" b="1" cap="none" sz="2400" i="0" kern="1200" kumimoji="0" lang="vi-VN"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48890" name="Rectangle 9"/>
          <p:cNvSpPr/>
          <p:nvPr/>
        </p:nvSpPr>
        <p:spPr>
          <a:xfrm>
            <a:off x="927891" y="1297163"/>
            <a:ext cx="10336218" cy="1323439"/>
          </a:xfrm>
          <a:prstGeom prst="rect"/>
        </p:spPr>
        <p:txBody>
          <a:bodyPr wrap="square">
            <a:spAutoFit/>
          </a:bodyPr>
          <a:p>
            <a:pPr algn="just" defTabSz="342900" lvl="0"/>
            <a:r>
              <a:rPr sz="2000" lang="vi-VN">
                <a:solidFill>
                  <a:srgbClr val="000000"/>
                </a:solidFill>
                <a:latin typeface="UTM Avo" panose="02040603050506020204" pitchFamily="18" charset="0"/>
                <a:cs typeface="Times New Roman" panose="02020603050405020304" pitchFamily="18" charset="0"/>
              </a:rPr>
              <a:t>Em hãy quan sát Hình 10a.1 (nội dung tài liệu mô tả dự án Thành lập CLB Tin học), Hình 10a.2 (nội dung trang chiếu) và trả lời các câu h</a:t>
            </a:r>
            <a:r>
              <a:rPr sz="2000" lang="en-US">
                <a:solidFill>
                  <a:srgbClr val="000000"/>
                </a:solidFill>
                <a:latin typeface="UTM Avo" panose="02040603050506020204" pitchFamily="18" charset="0"/>
                <a:cs typeface="Times New Roman" panose="02020603050405020304" pitchFamily="18" charset="0"/>
              </a:rPr>
              <a:t>ỏ</a:t>
            </a:r>
            <a:r>
              <a:rPr sz="2000" lang="vi-VN">
                <a:solidFill>
                  <a:srgbClr val="000000"/>
                </a:solidFill>
                <a:latin typeface="UTM Avo" panose="02040603050506020204" pitchFamily="18" charset="0"/>
                <a:cs typeface="Times New Roman" panose="02020603050405020304" pitchFamily="18" charset="0"/>
              </a:rPr>
              <a:t>i sau:</a:t>
            </a:r>
          </a:p>
          <a:p>
            <a:pPr algn="just" defTabSz="342900" lvl="0"/>
            <a:r>
              <a:rPr sz="2000" lang="vi-VN">
                <a:solidFill>
                  <a:srgbClr val="000000"/>
                </a:solidFill>
                <a:latin typeface="UTM Avo" panose="02040603050506020204" pitchFamily="18" charset="0"/>
                <a:cs typeface="Times New Roman" panose="02020603050405020304" pitchFamily="18" charset="0"/>
              </a:rPr>
              <a:t>1.	Văn bản ở hình nào chi tiết, đầy đủ hơn? Văn bản ở hình nào ngắn gọn hơn?</a:t>
            </a:r>
          </a:p>
          <a:p>
            <a:pPr algn="just" defTabSz="342900" lvl="0"/>
            <a:r>
              <a:rPr sz="2000" lang="vi-VN">
                <a:solidFill>
                  <a:srgbClr val="000000"/>
                </a:solidFill>
                <a:latin typeface="UTM Avo" panose="02040603050506020204" pitchFamily="18" charset="0"/>
                <a:cs typeface="Times New Roman" panose="02020603050405020304" pitchFamily="18" charset="0"/>
              </a:rPr>
              <a:t>2.	Văn bản trên trang chiếu có cần viết đầy đủ các thành phần của câu không?</a:t>
            </a:r>
          </a:p>
        </p:txBody>
      </p:sp>
      <p:sp>
        <p:nvSpPr>
          <p:cNvPr id="1048891" name="Shape 354"/>
          <p:cNvSpPr txBox="1"/>
          <p:nvPr/>
        </p:nvSpPr>
        <p:spPr>
          <a:xfrm>
            <a:off x="927891" y="2932254"/>
            <a:ext cx="5168109" cy="3332600"/>
          </a:xfrm>
          <a:prstGeom prst="rect"/>
          <a:solidFill>
            <a:srgbClr val="FFF789"/>
          </a:solidFill>
        </p:spPr>
        <p:txBody>
          <a:bodyPr bIns="0" lIns="0" rIns="0" tIns="0"/>
          <a:p>
            <a:pPr algn="ctr">
              <a:spcAft>
                <a:spcPts val="300"/>
              </a:spcAft>
            </a:pPr>
            <a:r>
              <a:rPr b="1" sz="1400" lang="vi-VN">
                <a:effectLst/>
                <a:latin typeface="Arial" panose="020B0604020202020204" pitchFamily="34" charset="0"/>
                <a:ea typeface="Arial" panose="020B0604020202020204" pitchFamily="34" charset="0"/>
              </a:rPr>
              <a:t>MỤC TIÊU HOẠT ĐỘNG CỦA CLB TIN HỌC</a:t>
            </a:r>
            <a:endParaRPr sz="1400" lang="en-US">
              <a:effectLst/>
              <a:latin typeface="Arial" panose="020B0604020202020204" pitchFamily="34" charset="0"/>
              <a:ea typeface="Arial" panose="020B0604020202020204" pitchFamily="34" charset="0"/>
            </a:endParaRPr>
          </a:p>
          <a:p>
            <a:pPr algn="just" indent="-342900" marL="342900">
              <a:lnSpc>
                <a:spcPct val="110000"/>
              </a:lnSpc>
              <a:spcAft>
                <a:spcPts val="300"/>
              </a:spcAft>
              <a:buFont typeface="+mj-lt"/>
              <a:buAutoNum type="arabicParenR"/>
              <a:tabLst>
                <a:tab algn="l" pos="142875"/>
              </a:tabLst>
            </a:pPr>
            <a:r>
              <a:rPr sz="1400" lang="vi-VN">
                <a:effectLst/>
                <a:latin typeface="Arial" panose="020B0604020202020204" pitchFamily="34" charset="0"/>
                <a:ea typeface="Arial" panose="020B0604020202020204" pitchFamily="34" charset="0"/>
              </a:rPr>
              <a:t>CLB là nơi truy</a:t>
            </a:r>
            <a:r>
              <a:rPr sz="1400" lang="en-US">
                <a:effectLst/>
                <a:latin typeface="Arial" panose="020B0604020202020204" pitchFamily="34" charset="0"/>
                <a:ea typeface="Arial" panose="020B0604020202020204" pitchFamily="34" charset="0"/>
              </a:rPr>
              <a:t>ề</a:t>
            </a:r>
            <a:r>
              <a:rPr sz="1400" lang="vi-VN">
                <a:effectLst/>
                <a:latin typeface="Arial" panose="020B0604020202020204" pitchFamily="34" charset="0"/>
                <a:ea typeface="Arial" panose="020B0604020202020204" pitchFamily="34" charset="0"/>
              </a:rPr>
              <a:t>n c</a:t>
            </a:r>
            <a:r>
              <a:rPr sz="1400" lang="en-US">
                <a:latin typeface="Arial" panose="020B0604020202020204" pitchFamily="34" charset="0"/>
                <a:ea typeface="Arial" panose="020B0604020202020204" pitchFamily="34" charset="0"/>
              </a:rPr>
              <a:t>ả</a:t>
            </a:r>
            <a:r>
              <a:rPr sz="1400" lang="vi-VN">
                <a:effectLst/>
                <a:latin typeface="Arial" panose="020B0604020202020204" pitchFamily="34" charset="0"/>
                <a:ea typeface="Arial" panose="020B0604020202020204" pitchFamily="34" charset="0"/>
              </a:rPr>
              <a:t>m hứng và chia sẻ ni</a:t>
            </a:r>
            <a:r>
              <a:rPr sz="1400" lang="en-US">
                <a:effectLst/>
                <a:latin typeface="Arial" panose="020B0604020202020204" pitchFamily="34" charset="0"/>
                <a:ea typeface="Arial" panose="020B0604020202020204" pitchFamily="34" charset="0"/>
              </a:rPr>
              <a:t>ề</a:t>
            </a:r>
            <a:r>
              <a:rPr sz="1400" lang="vi-VN">
                <a:effectLst/>
                <a:latin typeface="Arial" panose="020B0604020202020204" pitchFamily="34" charset="0"/>
                <a:ea typeface="Arial" panose="020B0604020202020204" pitchFamily="34" charset="0"/>
              </a:rPr>
              <a:t>m </a:t>
            </a:r>
            <a:r>
              <a:rPr sz="1400" lang="en-US">
                <a:latin typeface="Arial" panose="020B0604020202020204" pitchFamily="34" charset="0"/>
                <a:ea typeface="Arial" panose="020B0604020202020204" pitchFamily="34" charset="0"/>
              </a:rPr>
              <a:t>đ</a:t>
            </a:r>
            <a:r>
              <a:rPr sz="1400" lang="vi-VN">
                <a:effectLst/>
                <a:latin typeface="Arial" panose="020B0604020202020204" pitchFamily="34" charset="0"/>
                <a:ea typeface="Arial" panose="020B0604020202020204" pitchFamily="34" charset="0"/>
              </a:rPr>
              <a:t>am mẻ T</a:t>
            </a:r>
            <a:r>
              <a:rPr sz="1400" lang="en-US">
                <a:effectLst/>
                <a:latin typeface="Arial" panose="020B0604020202020204" pitchFamily="34" charset="0"/>
                <a:ea typeface="Arial" panose="020B0604020202020204" pitchFamily="34" charset="0"/>
              </a:rPr>
              <a:t>i</a:t>
            </a:r>
            <a:r>
              <a:rPr sz="1400" lang="vi-VN">
                <a:effectLst/>
                <a:latin typeface="Arial" panose="020B0604020202020204" pitchFamily="34" charset="0"/>
                <a:ea typeface="Arial" panose="020B0604020202020204" pitchFamily="34" charset="0"/>
              </a:rPr>
              <a:t>n h</a:t>
            </a:r>
            <a:r>
              <a:rPr sz="1400" lang="en-US">
                <a:latin typeface="Arial" panose="020B0604020202020204" pitchFamily="34" charset="0"/>
                <a:ea typeface="Arial" panose="020B0604020202020204" pitchFamily="34" charset="0"/>
              </a:rPr>
              <a:t>ọ</a:t>
            </a:r>
            <a:r>
              <a:rPr sz="1400" lang="vi-VN">
                <a:effectLst/>
                <a:latin typeface="Arial" panose="020B0604020202020204" pitchFamily="34" charset="0"/>
                <a:ea typeface="Arial" panose="020B0604020202020204" pitchFamily="34" charset="0"/>
              </a:rPr>
              <a:t>c gi</a:t>
            </a:r>
            <a:r>
              <a:rPr sz="1400" lang="en-US">
                <a:effectLst/>
                <a:latin typeface="Arial" panose="020B0604020202020204" pitchFamily="34" charset="0"/>
                <a:ea typeface="Arial" panose="020B0604020202020204" pitchFamily="34" charset="0"/>
              </a:rPr>
              <a:t>ữ</a:t>
            </a:r>
            <a:r>
              <a:rPr sz="1400" lang="vi-VN">
                <a:effectLst/>
                <a:latin typeface="Arial" panose="020B0604020202020204" pitchFamily="34" charset="0"/>
                <a:ea typeface="Arial" panose="020B0604020202020204" pitchFamily="34" charset="0"/>
              </a:rPr>
              <a:t>a c</a:t>
            </a:r>
            <a:r>
              <a:rPr sz="1400" lang="en-US">
                <a:latin typeface="Arial" panose="020B0604020202020204" pitchFamily="34" charset="0"/>
                <a:ea typeface="Arial" panose="020B0604020202020204" pitchFamily="34" charset="0"/>
              </a:rPr>
              <a:t>á</a:t>
            </a:r>
            <a:r>
              <a:rPr sz="1400" lang="vi-VN">
                <a:effectLst/>
                <a:latin typeface="Arial" panose="020B0604020202020204" pitchFamily="34" charset="0"/>
                <a:ea typeface="Arial" panose="020B0604020202020204" pitchFamily="34" charset="0"/>
              </a:rPr>
              <a:t>c thành viên.</a:t>
            </a:r>
            <a:endParaRPr sz="1400" lang="en-US">
              <a:effectLst/>
              <a:latin typeface="Arial" panose="020B0604020202020204" pitchFamily="34" charset="0"/>
              <a:ea typeface="Arial" panose="020B0604020202020204" pitchFamily="34" charset="0"/>
            </a:endParaRPr>
          </a:p>
          <a:p>
            <a:pPr algn="just" indent="-342900" marL="342900">
              <a:lnSpc>
                <a:spcPct val="110000"/>
              </a:lnSpc>
              <a:spcAft>
                <a:spcPts val="300"/>
              </a:spcAft>
              <a:buFont typeface="+mj-lt"/>
              <a:buAutoNum type="arabicParenR"/>
              <a:tabLst>
                <a:tab algn="l" pos="152400"/>
              </a:tabLst>
            </a:pPr>
            <a:r>
              <a:rPr sz="1400" lang="vi-VN">
                <a:effectLst/>
                <a:latin typeface="Arial" panose="020B0604020202020204" pitchFamily="34" charset="0"/>
                <a:ea typeface="Arial" panose="020B0604020202020204" pitchFamily="34" charset="0"/>
              </a:rPr>
              <a:t>CLB phải tạo </a:t>
            </a:r>
            <a:r>
              <a:rPr sz="1400" lang="en-US">
                <a:latin typeface="Arial" panose="020B0604020202020204" pitchFamily="34" charset="0"/>
                <a:ea typeface="Arial" panose="020B0604020202020204" pitchFamily="34" charset="0"/>
              </a:rPr>
              <a:t>đ</a:t>
            </a:r>
            <a:r>
              <a:rPr sz="1400" lang="vi-VN">
                <a:effectLst/>
                <a:latin typeface="Arial" panose="020B0604020202020204" pitchFamily="34" charset="0"/>
                <a:ea typeface="Arial" panose="020B0604020202020204" pitchFamily="34" charset="0"/>
              </a:rPr>
              <a:t>ược m</a:t>
            </a:r>
            <a:r>
              <a:rPr sz="1400" lang="en-US">
                <a:latin typeface="Arial" panose="020B0604020202020204" pitchFamily="34" charset="0"/>
                <a:ea typeface="Arial" panose="020B0604020202020204" pitchFamily="34" charset="0"/>
              </a:rPr>
              <a:t>ô</a:t>
            </a:r>
            <a:r>
              <a:rPr sz="1400" lang="vi-VN">
                <a:effectLst/>
                <a:latin typeface="Arial" panose="020B0604020202020204" pitchFamily="34" charset="0"/>
                <a:ea typeface="Arial" panose="020B0604020202020204" pitchFamily="34" charset="0"/>
              </a:rPr>
              <a:t>i trường giao lưu</a:t>
            </a:r>
            <a:r>
              <a:rPr sz="1400" lang="en-US">
                <a:effectLst/>
                <a:latin typeface="Arial" panose="020B0604020202020204" pitchFamily="34" charset="0"/>
                <a:ea typeface="Arial" panose="020B0604020202020204" pitchFamily="34" charset="0"/>
              </a:rPr>
              <a:t>,</a:t>
            </a:r>
            <a:r>
              <a:rPr sz="1400" lang="vi-VN">
                <a:effectLst/>
                <a:latin typeface="Arial" panose="020B0604020202020204" pitchFamily="34" charset="0"/>
                <a:ea typeface="Arial" panose="020B0604020202020204" pitchFamily="34" charset="0"/>
              </a:rPr>
              <a:t> h</a:t>
            </a:r>
            <a:r>
              <a:rPr sz="1400" lang="en-US">
                <a:effectLst/>
                <a:latin typeface="Arial" panose="020B0604020202020204" pitchFamily="34" charset="0"/>
                <a:ea typeface="Arial" panose="020B0604020202020204" pitchFamily="34" charset="0"/>
              </a:rPr>
              <a:t>ợ</a:t>
            </a:r>
            <a:r>
              <a:rPr sz="1400" lang="vi-VN">
                <a:effectLst/>
                <a:latin typeface="Arial" panose="020B0604020202020204" pitchFamily="34" charset="0"/>
                <a:ea typeface="Arial" panose="020B0604020202020204" pitchFamily="34" charset="0"/>
              </a:rPr>
              <a:t>p tác giữa các th</a:t>
            </a:r>
            <a:r>
              <a:rPr sz="1400" lang="en-US">
                <a:latin typeface="Arial" panose="020B0604020202020204" pitchFamily="34" charset="0"/>
                <a:ea typeface="Arial" panose="020B0604020202020204" pitchFamily="34" charset="0"/>
              </a:rPr>
              <a:t>à</a:t>
            </a:r>
            <a:r>
              <a:rPr sz="1400" lang="vi-VN">
                <a:effectLst/>
                <a:latin typeface="Arial" panose="020B0604020202020204" pitchFamily="34" charset="0"/>
                <a:ea typeface="Arial" panose="020B0604020202020204" pitchFamily="34" charset="0"/>
              </a:rPr>
              <a:t>nh vi</a:t>
            </a:r>
            <a:r>
              <a:rPr sz="1400" lang="en-US">
                <a:latin typeface="Arial" panose="020B0604020202020204" pitchFamily="34" charset="0"/>
                <a:ea typeface="Arial" panose="020B0604020202020204" pitchFamily="34" charset="0"/>
              </a:rPr>
              <a:t>ê</a:t>
            </a:r>
            <a:r>
              <a:rPr sz="1400" lang="vi-VN">
                <a:effectLst/>
                <a:latin typeface="Arial" panose="020B0604020202020204" pitchFamily="34" charset="0"/>
                <a:ea typeface="Arial" panose="020B0604020202020204" pitchFamily="34" charset="0"/>
              </a:rPr>
              <a:t>n.</a:t>
            </a:r>
            <a:endParaRPr sz="1400" lang="en-US">
              <a:effectLst/>
              <a:latin typeface="Arial" panose="020B0604020202020204" pitchFamily="34" charset="0"/>
              <a:ea typeface="Arial" panose="020B0604020202020204" pitchFamily="34" charset="0"/>
            </a:endParaRPr>
          </a:p>
          <a:p>
            <a:pPr algn="just" indent="-342900" marL="342900">
              <a:lnSpc>
                <a:spcPct val="115000"/>
              </a:lnSpc>
              <a:spcAft>
                <a:spcPts val="300"/>
              </a:spcAft>
              <a:buFont typeface="+mj-lt"/>
              <a:buAutoNum type="arabicParenR"/>
              <a:tabLst>
                <a:tab algn="l" pos="152400"/>
              </a:tabLst>
            </a:pPr>
            <a:r>
              <a:rPr sz="1400" lang="vi-VN">
                <a:effectLst/>
                <a:latin typeface="Arial" panose="020B0604020202020204" pitchFamily="34" charset="0"/>
                <a:ea typeface="Arial" panose="020B0604020202020204" pitchFamily="34" charset="0"/>
              </a:rPr>
              <a:t>CLB c</a:t>
            </a:r>
            <a:r>
              <a:rPr sz="1400" lang="en-US">
                <a:effectLst/>
                <a:latin typeface="Arial" panose="020B0604020202020204" pitchFamily="34" charset="0"/>
                <a:ea typeface="Arial" panose="020B0604020202020204" pitchFamily="34" charset="0"/>
              </a:rPr>
              <a:t>ầ</a:t>
            </a:r>
            <a:r>
              <a:rPr sz="1400" lang="vi-VN">
                <a:effectLst/>
                <a:latin typeface="Arial" panose="020B0604020202020204" pitchFamily="34" charset="0"/>
                <a:ea typeface="Arial" panose="020B0604020202020204" pitchFamily="34" charset="0"/>
              </a:rPr>
              <a:t>n x</a:t>
            </a:r>
            <a:r>
              <a:rPr sz="1400" lang="en-US">
                <a:latin typeface="Arial" panose="020B0604020202020204" pitchFamily="34" charset="0"/>
                <a:ea typeface="Arial" panose="020B0604020202020204" pitchFamily="34" charset="0"/>
              </a:rPr>
              <a:t>â</a:t>
            </a:r>
            <a:r>
              <a:rPr sz="1400" lang="vi-VN">
                <a:effectLst/>
                <a:latin typeface="Arial" panose="020B0604020202020204" pitchFamily="34" charset="0"/>
                <a:ea typeface="Arial" panose="020B0604020202020204" pitchFamily="34" charset="0"/>
              </a:rPr>
              <a:t>y dựng v</a:t>
            </a:r>
            <a:r>
              <a:rPr sz="1400" lang="en-US">
                <a:effectLst/>
                <a:latin typeface="Arial" panose="020B0604020202020204" pitchFamily="34" charset="0"/>
                <a:ea typeface="Arial" panose="020B0604020202020204" pitchFamily="34" charset="0"/>
              </a:rPr>
              <a:t>à</a:t>
            </a:r>
            <a:r>
              <a:rPr sz="1400" lang="vi-VN">
                <a:effectLst/>
                <a:latin typeface="Arial" panose="020B0604020202020204" pitchFamily="34" charset="0"/>
                <a:ea typeface="Arial" panose="020B0604020202020204" pitchFamily="34" charset="0"/>
              </a:rPr>
              <a:t> thu th</a:t>
            </a:r>
            <a:r>
              <a:rPr sz="1400" lang="en-US">
                <a:effectLst/>
                <a:latin typeface="Arial" panose="020B0604020202020204" pitchFamily="34" charset="0"/>
                <a:ea typeface="Arial" panose="020B0604020202020204" pitchFamily="34" charset="0"/>
              </a:rPr>
              <a:t>ậ</a:t>
            </a:r>
            <a:r>
              <a:rPr sz="1400" lang="vi-VN">
                <a:effectLst/>
                <a:latin typeface="Arial" panose="020B0604020202020204" pitchFamily="34" charset="0"/>
                <a:ea typeface="Arial" panose="020B0604020202020204" pitchFamily="34" charset="0"/>
              </a:rPr>
              <a:t>p tài li</a:t>
            </a:r>
            <a:r>
              <a:rPr sz="1400" lang="en-US">
                <a:effectLst/>
                <a:latin typeface="Arial" panose="020B0604020202020204" pitchFamily="34" charset="0"/>
                <a:ea typeface="Arial" panose="020B0604020202020204" pitchFamily="34" charset="0"/>
              </a:rPr>
              <a:t>ệ</a:t>
            </a:r>
            <a:r>
              <a:rPr sz="1400" lang="vi-VN">
                <a:effectLst/>
                <a:latin typeface="Arial" panose="020B0604020202020204" pitchFamily="34" charset="0"/>
                <a:ea typeface="Arial" panose="020B0604020202020204" pitchFamily="34" charset="0"/>
              </a:rPr>
              <a:t>u v</a:t>
            </a:r>
            <a:r>
              <a:rPr sz="1400" lang="en-US">
                <a:effectLst/>
                <a:latin typeface="Arial" panose="020B0604020202020204" pitchFamily="34" charset="0"/>
                <a:ea typeface="Arial" panose="020B0604020202020204" pitchFamily="34" charset="0"/>
              </a:rPr>
              <a:t>ề</a:t>
            </a:r>
            <a:r>
              <a:rPr sz="1400" lang="vi-VN">
                <a:effectLst/>
                <a:latin typeface="Arial" panose="020B0604020202020204" pitchFamily="34" charset="0"/>
                <a:ea typeface="Arial" panose="020B0604020202020204" pitchFamily="34" charset="0"/>
              </a:rPr>
              <a:t> các n</a:t>
            </a:r>
            <a:r>
              <a:rPr sz="1400" lang="en-US">
                <a:effectLst/>
                <a:latin typeface="Arial" panose="020B0604020202020204" pitchFamily="34" charset="0"/>
                <a:ea typeface="Arial" panose="020B0604020202020204" pitchFamily="34" charset="0"/>
              </a:rPr>
              <a:t>ộ</a:t>
            </a:r>
            <a:r>
              <a:rPr sz="1400" lang="vi-VN">
                <a:effectLst/>
                <a:latin typeface="Arial" panose="020B0604020202020204" pitchFamily="34" charset="0"/>
                <a:ea typeface="Arial" panose="020B0604020202020204" pitchFamily="34" charset="0"/>
              </a:rPr>
              <a:t>i dung tin hoc </a:t>
            </a:r>
            <a:r>
              <a:rPr sz="1400" lang="en-US">
                <a:latin typeface="Arial" panose="020B0604020202020204" pitchFamily="34" charset="0"/>
                <a:ea typeface="Arial" panose="020B0604020202020204" pitchFamily="34" charset="0"/>
              </a:rPr>
              <a:t>để</a:t>
            </a:r>
            <a:r>
              <a:rPr sz="1400" lang="vi-VN">
                <a:effectLst/>
                <a:latin typeface="Arial" panose="020B0604020202020204" pitchFamily="34" charset="0"/>
                <a:ea typeface="Arial" panose="020B0604020202020204" pitchFamily="34" charset="0"/>
              </a:rPr>
              <a:t> giúp các thành vi</a:t>
            </a:r>
            <a:r>
              <a:rPr sz="1400" lang="en-US">
                <a:latin typeface="Arial" panose="020B0604020202020204" pitchFamily="34" charset="0"/>
                <a:ea typeface="Arial" panose="020B0604020202020204" pitchFamily="34" charset="0"/>
              </a:rPr>
              <a:t>ê</a:t>
            </a:r>
            <a:r>
              <a:rPr sz="1400" lang="vi-VN">
                <a:effectLst/>
                <a:latin typeface="Arial" panose="020B0604020202020204" pitchFamily="34" charset="0"/>
                <a:ea typeface="Arial" panose="020B0604020202020204" pitchFamily="34" charset="0"/>
              </a:rPr>
              <a:t>n </a:t>
            </a:r>
            <a:r>
              <a:rPr sz="1400" lang="en-US">
                <a:effectLst/>
                <a:latin typeface="Arial" panose="020B0604020202020204" pitchFamily="34" charset="0"/>
                <a:ea typeface="Arial" panose="020B0604020202020204" pitchFamily="34" charset="0"/>
              </a:rPr>
              <a:t>củng cố,</a:t>
            </a:r>
            <a:r>
              <a:rPr sz="1400" lang="vi-VN">
                <a:effectLst/>
                <a:latin typeface="Arial" panose="020B0604020202020204" pitchFamily="34" charset="0"/>
                <a:ea typeface="Arial" panose="020B0604020202020204" pitchFamily="34" charset="0"/>
              </a:rPr>
              <a:t> mở rộng kiến thức, từng bước hội nh</a:t>
            </a:r>
            <a:r>
              <a:rPr sz="1400" lang="en-US">
                <a:effectLst/>
                <a:latin typeface="Arial" panose="020B0604020202020204" pitchFamily="34" charset="0"/>
                <a:ea typeface="Arial" panose="020B0604020202020204" pitchFamily="34" charset="0"/>
              </a:rPr>
              <a:t>ậ</a:t>
            </a:r>
            <a:r>
              <a:rPr sz="1400" lang="vi-VN">
                <a:effectLst/>
                <a:latin typeface="Arial" panose="020B0604020202020204" pitchFamily="34" charset="0"/>
                <a:ea typeface="Arial" panose="020B0604020202020204" pitchFamily="34" charset="0"/>
              </a:rPr>
              <a:t>p với xã hội số.</a:t>
            </a:r>
            <a:endParaRPr sz="1400" lang="en-US">
              <a:effectLst/>
              <a:latin typeface="Arial" panose="020B0604020202020204" pitchFamily="34" charset="0"/>
              <a:ea typeface="Arial" panose="020B0604020202020204" pitchFamily="34" charset="0"/>
            </a:endParaRPr>
          </a:p>
          <a:p>
            <a:pPr algn="just" indent="-342900" marL="342900">
              <a:lnSpc>
                <a:spcPct val="115000"/>
              </a:lnSpc>
              <a:spcAft>
                <a:spcPts val="300"/>
              </a:spcAft>
              <a:buFont typeface="+mj-lt"/>
              <a:buAutoNum type="arabicParenR"/>
              <a:tabLst>
                <a:tab algn="l" pos="157480"/>
              </a:tabLst>
            </a:pPr>
            <a:r>
              <a:rPr sz="1400" lang="vi-VN">
                <a:effectLst/>
                <a:latin typeface="Arial" panose="020B0604020202020204" pitchFamily="34" charset="0"/>
                <a:ea typeface="Arial" panose="020B0604020202020204" pitchFamily="34" charset="0"/>
              </a:rPr>
              <a:t>CLB giúp các thành viên xây dựng ý thức tự giác, nâng cao khả nâng tự học. Từ </a:t>
            </a:r>
            <a:r>
              <a:rPr sz="1400" lang="en-US">
                <a:latin typeface="Arial" panose="020B0604020202020204" pitchFamily="34" charset="0"/>
                <a:ea typeface="Arial" panose="020B0604020202020204" pitchFamily="34" charset="0"/>
              </a:rPr>
              <a:t>đó</a:t>
            </a:r>
            <a:r>
              <a:rPr sz="1400" lang="vi-VN">
                <a:effectLst/>
                <a:latin typeface="Arial" panose="020B0604020202020204" pitchFamily="34" charset="0"/>
                <a:ea typeface="Arial" panose="020B0604020202020204" pitchFamily="34" charset="0"/>
              </a:rPr>
              <a:t> m</a:t>
            </a:r>
            <a:r>
              <a:rPr sz="1400" lang="en-US">
                <a:effectLst/>
                <a:latin typeface="Arial" panose="020B0604020202020204" pitchFamily="34" charset="0"/>
                <a:ea typeface="Arial" panose="020B0604020202020204" pitchFamily="34" charset="0"/>
              </a:rPr>
              <a:t>ỗ</a:t>
            </a:r>
            <a:r>
              <a:rPr sz="1400" lang="vi-VN">
                <a:effectLst/>
                <a:latin typeface="Arial" panose="020B0604020202020204" pitchFamily="34" charset="0"/>
                <a:ea typeface="Arial" panose="020B0604020202020204" pitchFamily="34" charset="0"/>
              </a:rPr>
              <a:t>i thành viên c</a:t>
            </a:r>
            <a:r>
              <a:rPr sz="1400" lang="en-US">
                <a:effectLst/>
                <a:latin typeface="Arial" panose="020B0604020202020204" pitchFamily="34" charset="0"/>
                <a:ea typeface="Arial" panose="020B0604020202020204" pitchFamily="34" charset="0"/>
              </a:rPr>
              <a:t>ố</a:t>
            </a:r>
            <a:r>
              <a:rPr sz="1400" lang="vi-VN">
                <a:effectLst/>
                <a:latin typeface="Arial" panose="020B0604020202020204" pitchFamily="34" charset="0"/>
                <a:ea typeface="Arial" panose="020B0604020202020204" pitchFamily="34" charset="0"/>
              </a:rPr>
              <a:t> g</a:t>
            </a:r>
            <a:r>
              <a:rPr sz="1400" lang="en-US">
                <a:effectLst/>
                <a:latin typeface="Arial" panose="020B0604020202020204" pitchFamily="34" charset="0"/>
                <a:ea typeface="Arial" panose="020B0604020202020204" pitchFamily="34" charset="0"/>
              </a:rPr>
              <a:t>ắ</a:t>
            </a:r>
            <a:r>
              <a:rPr sz="1400" lang="vi-VN">
                <a:effectLst/>
                <a:latin typeface="Arial" panose="020B0604020202020204" pitchFamily="34" charset="0"/>
                <a:ea typeface="Arial" panose="020B0604020202020204" pitchFamily="34" charset="0"/>
              </a:rPr>
              <a:t>ng rèn luy</a:t>
            </a:r>
            <a:r>
              <a:rPr sz="1400" lang="en-US">
                <a:effectLst/>
                <a:latin typeface="Arial" panose="020B0604020202020204" pitchFamily="34" charset="0"/>
                <a:ea typeface="Arial" panose="020B0604020202020204" pitchFamily="34" charset="0"/>
              </a:rPr>
              <a:t>ệ</a:t>
            </a:r>
            <a:r>
              <a:rPr sz="1400" lang="vi-VN">
                <a:effectLst/>
                <a:latin typeface="Arial" panose="020B0604020202020204" pitchFamily="34" charset="0"/>
                <a:ea typeface="Arial" panose="020B0604020202020204" pitchFamily="34" charset="0"/>
              </a:rPr>
              <a:t>n, năng cao k</a:t>
            </a:r>
            <a:r>
              <a:rPr sz="1400" lang="en-US">
                <a:latin typeface="Arial" panose="020B0604020202020204" pitchFamily="34" charset="0"/>
                <a:ea typeface="Arial" panose="020B0604020202020204" pitchFamily="34" charset="0"/>
              </a:rPr>
              <a:t>ĩ</a:t>
            </a:r>
            <a:r>
              <a:rPr sz="1400" lang="vi-VN">
                <a:effectLst/>
                <a:latin typeface="Arial" panose="020B0604020202020204" pitchFamily="34" charset="0"/>
                <a:ea typeface="Arial" panose="020B0604020202020204" pitchFamily="34" charset="0"/>
              </a:rPr>
              <a:t> n</a:t>
            </a:r>
            <a:r>
              <a:rPr sz="1400" lang="en-US">
                <a:latin typeface="Arial" panose="020B0604020202020204" pitchFamily="34" charset="0"/>
                <a:ea typeface="Arial" panose="020B0604020202020204" pitchFamily="34" charset="0"/>
              </a:rPr>
              <a:t>ă</a:t>
            </a:r>
            <a:r>
              <a:rPr sz="1400" lang="vi-VN">
                <a:effectLst/>
                <a:latin typeface="Arial" panose="020B0604020202020204" pitchFamily="34" charset="0"/>
                <a:ea typeface="Arial" panose="020B0604020202020204" pitchFamily="34" charset="0"/>
              </a:rPr>
              <a:t>ng sống.</a:t>
            </a:r>
            <a:endParaRPr sz="1400" lang="en-US">
              <a:effectLst/>
              <a:latin typeface="Arial" panose="020B0604020202020204" pitchFamily="34" charset="0"/>
              <a:ea typeface="Arial" panose="020B0604020202020204" pitchFamily="34" charset="0"/>
            </a:endParaRPr>
          </a:p>
          <a:p>
            <a:pPr algn="just" indent="-342900" marL="342900">
              <a:lnSpc>
                <a:spcPct val="110000"/>
              </a:lnSpc>
              <a:spcAft>
                <a:spcPts val="300"/>
              </a:spcAft>
              <a:buFont typeface="+mj-lt"/>
              <a:buAutoNum type="arabicParenR"/>
              <a:tabLst>
                <a:tab algn="l" pos="152400"/>
              </a:tabLst>
            </a:pPr>
            <a:r>
              <a:rPr sz="1400" lang="vi-VN">
                <a:effectLst/>
                <a:latin typeface="Arial" panose="020B0604020202020204" pitchFamily="34" charset="0"/>
                <a:ea typeface="Arial" panose="020B0604020202020204" pitchFamily="34" charset="0"/>
              </a:rPr>
              <a:t>CLB t</a:t>
            </a:r>
            <a:r>
              <a:rPr sz="1400" lang="en-US">
                <a:effectLst/>
                <a:latin typeface="Arial" panose="020B0604020202020204" pitchFamily="34" charset="0"/>
                <a:ea typeface="Arial" panose="020B0604020202020204" pitchFamily="34" charset="0"/>
              </a:rPr>
              <a:t>ổ</a:t>
            </a:r>
            <a:r>
              <a:rPr sz="1400" lang="vi-VN">
                <a:effectLst/>
                <a:latin typeface="Arial" panose="020B0604020202020204" pitchFamily="34" charset="0"/>
                <a:ea typeface="Arial" panose="020B0604020202020204" pitchFamily="34" charset="0"/>
              </a:rPr>
              <a:t> chức c</a:t>
            </a:r>
            <a:r>
              <a:rPr sz="1400" lang="en-US">
                <a:latin typeface="Arial" panose="020B0604020202020204" pitchFamily="34" charset="0"/>
                <a:ea typeface="Arial" panose="020B0604020202020204" pitchFamily="34" charset="0"/>
              </a:rPr>
              <a:t>á</a:t>
            </a:r>
            <a:r>
              <a:rPr sz="1400" lang="vi-VN">
                <a:effectLst/>
                <a:latin typeface="Arial" panose="020B0604020202020204" pitchFamily="34" charset="0"/>
                <a:ea typeface="Arial" panose="020B0604020202020204" pitchFamily="34" charset="0"/>
              </a:rPr>
              <a:t>c d</a:t>
            </a:r>
            <a:r>
              <a:rPr sz="1400" lang="en-US">
                <a:effectLst/>
                <a:latin typeface="Arial" panose="020B0604020202020204" pitchFamily="34" charset="0"/>
                <a:ea typeface="Arial" panose="020B0604020202020204" pitchFamily="34" charset="0"/>
              </a:rPr>
              <a:t>ự</a:t>
            </a:r>
            <a:r>
              <a:rPr sz="1400" lang="vi-VN">
                <a:effectLst/>
                <a:latin typeface="Arial" panose="020B0604020202020204" pitchFamily="34" charset="0"/>
                <a:ea typeface="Arial" panose="020B0604020202020204" pitchFamily="34" charset="0"/>
              </a:rPr>
              <a:t> án</a:t>
            </a:r>
            <a:r>
              <a:rPr sz="1400" lang="en-US">
                <a:effectLst/>
                <a:latin typeface="Arial" panose="020B0604020202020204" pitchFamily="34" charset="0"/>
                <a:ea typeface="Arial" panose="020B0604020202020204" pitchFamily="34" charset="0"/>
              </a:rPr>
              <a:t>,</a:t>
            </a:r>
            <a:r>
              <a:rPr sz="1400" lang="vi-VN">
                <a:effectLst/>
                <a:latin typeface="Arial" panose="020B0604020202020204" pitchFamily="34" charset="0"/>
                <a:ea typeface="Arial" panose="020B0604020202020204" pitchFamily="34" charset="0"/>
              </a:rPr>
              <a:t> các s</a:t>
            </a:r>
            <a:r>
              <a:rPr sz="1400" lang="en-US">
                <a:effectLst/>
                <a:latin typeface="Arial" panose="020B0604020202020204" pitchFamily="34" charset="0"/>
                <a:ea typeface="Arial" panose="020B0604020202020204" pitchFamily="34" charset="0"/>
              </a:rPr>
              <a:t>ự</a:t>
            </a:r>
            <a:r>
              <a:rPr sz="1400" lang="vi-VN">
                <a:effectLst/>
                <a:latin typeface="Arial" panose="020B0604020202020204" pitchFamily="34" charset="0"/>
                <a:ea typeface="Arial" panose="020B0604020202020204" pitchFamily="34" charset="0"/>
              </a:rPr>
              <a:t> kiện mới l</a:t>
            </a:r>
            <a:r>
              <a:rPr sz="1400" lang="en-US">
                <a:latin typeface="Arial" panose="020B0604020202020204" pitchFamily="34" charset="0"/>
                <a:ea typeface="Arial" panose="020B0604020202020204" pitchFamily="34" charset="0"/>
              </a:rPr>
              <a:t>à</a:t>
            </a:r>
            <a:r>
              <a:rPr sz="1400" lang="vi-VN">
                <a:effectLst/>
                <a:latin typeface="Arial" panose="020B0604020202020204" pitchFamily="34" charset="0"/>
                <a:ea typeface="Arial" panose="020B0604020202020204" pitchFamily="34" charset="0"/>
              </a:rPr>
              <a:t> </a:t>
            </a:r>
            <a:r>
              <a:rPr sz="1400" lang="en-US">
                <a:latin typeface="Arial" panose="020B0604020202020204" pitchFamily="34" charset="0"/>
                <a:ea typeface="Arial" panose="020B0604020202020204" pitchFamily="34" charset="0"/>
              </a:rPr>
              <a:t>để</a:t>
            </a:r>
            <a:r>
              <a:rPr sz="1400" lang="vi-VN">
                <a:effectLst/>
                <a:latin typeface="Arial" panose="020B0604020202020204" pitchFamily="34" charset="0"/>
                <a:ea typeface="Arial" panose="020B0604020202020204" pitchFamily="34" charset="0"/>
              </a:rPr>
              <a:t> kích th</a:t>
            </a:r>
            <a:r>
              <a:rPr sz="1400" lang="en-US">
                <a:latin typeface="Arial" panose="020B0604020202020204" pitchFamily="34" charset="0"/>
                <a:ea typeface="Arial" panose="020B0604020202020204" pitchFamily="34" charset="0"/>
              </a:rPr>
              <a:t>í</a:t>
            </a:r>
            <a:r>
              <a:rPr sz="1400" lang="vi-VN">
                <a:effectLst/>
                <a:latin typeface="Arial" panose="020B0604020202020204" pitchFamily="34" charset="0"/>
                <a:ea typeface="Arial" panose="020B0604020202020204" pitchFamily="34" charset="0"/>
              </a:rPr>
              <a:t>ch t</a:t>
            </a:r>
            <a:r>
              <a:rPr sz="1400" lang="en-US">
                <a:latin typeface="Arial" panose="020B0604020202020204" pitchFamily="34" charset="0"/>
                <a:ea typeface="Arial" panose="020B0604020202020204" pitchFamily="34" charset="0"/>
              </a:rPr>
              <a:t>í</a:t>
            </a:r>
            <a:r>
              <a:rPr sz="1400" lang="vi-VN">
                <a:effectLst/>
                <a:latin typeface="Arial" panose="020B0604020202020204" pitchFamily="34" charset="0"/>
                <a:ea typeface="Arial" panose="020B0604020202020204" pitchFamily="34" charset="0"/>
              </a:rPr>
              <a:t>nh chủ đ</a:t>
            </a:r>
            <a:r>
              <a:rPr sz="1400" lang="en-US">
                <a:effectLst/>
                <a:latin typeface="Arial" panose="020B0604020202020204" pitchFamily="34" charset="0"/>
                <a:ea typeface="Arial" panose="020B0604020202020204" pitchFamily="34" charset="0"/>
              </a:rPr>
              <a:t>ộ</a:t>
            </a:r>
            <a:r>
              <a:rPr sz="1400" lang="vi-VN">
                <a:effectLst/>
                <a:latin typeface="Arial" panose="020B0604020202020204" pitchFamily="34" charset="0"/>
                <a:ea typeface="Arial" panose="020B0604020202020204" pitchFamily="34" charset="0"/>
              </a:rPr>
              <a:t>ng, sáng t</a:t>
            </a:r>
            <a:r>
              <a:rPr sz="1400" lang="en-US">
                <a:latin typeface="Arial" panose="020B0604020202020204" pitchFamily="34" charset="0"/>
                <a:ea typeface="Arial" panose="020B0604020202020204" pitchFamily="34" charset="0"/>
              </a:rPr>
              <a:t>ạ</a:t>
            </a:r>
            <a:r>
              <a:rPr sz="1400" lang="vi-VN">
                <a:effectLst/>
                <a:latin typeface="Arial" panose="020B0604020202020204" pitchFamily="34" charset="0"/>
                <a:ea typeface="Arial" panose="020B0604020202020204" pitchFamily="34" charset="0"/>
              </a:rPr>
              <a:t>o của các th</a:t>
            </a:r>
            <a:r>
              <a:rPr sz="1400" lang="en-US">
                <a:latin typeface="Arial" panose="020B0604020202020204" pitchFamily="34" charset="0"/>
                <a:ea typeface="Arial" panose="020B0604020202020204" pitchFamily="34" charset="0"/>
              </a:rPr>
              <a:t>à</a:t>
            </a:r>
            <a:r>
              <a:rPr sz="1400" lang="vi-VN">
                <a:effectLst/>
                <a:latin typeface="Arial" panose="020B0604020202020204" pitchFamily="34" charset="0"/>
                <a:ea typeface="Arial" panose="020B0604020202020204" pitchFamily="34" charset="0"/>
              </a:rPr>
              <a:t>nh vi</a:t>
            </a:r>
            <a:r>
              <a:rPr sz="1400" lang="en-US">
                <a:latin typeface="Arial" panose="020B0604020202020204" pitchFamily="34" charset="0"/>
                <a:ea typeface="Arial" panose="020B0604020202020204" pitchFamily="34" charset="0"/>
              </a:rPr>
              <a:t>ê</a:t>
            </a:r>
            <a:r>
              <a:rPr sz="1400" lang="vi-VN">
                <a:effectLst/>
                <a:latin typeface="Arial" panose="020B0604020202020204" pitchFamily="34" charset="0"/>
                <a:ea typeface="Arial" panose="020B0604020202020204" pitchFamily="34" charset="0"/>
              </a:rPr>
              <a:t>n.</a:t>
            </a:r>
            <a:endParaRPr sz="1400" lang="en-US">
              <a:effectLst/>
              <a:latin typeface="Arial" panose="020B0604020202020204" pitchFamily="34" charset="0"/>
              <a:ea typeface="Arial" panose="020B0604020202020204" pitchFamily="34" charset="0"/>
            </a:endParaRPr>
          </a:p>
        </p:txBody>
      </p:sp>
      <p:sp>
        <p:nvSpPr>
          <p:cNvPr id="1048892" name="Shape 356"/>
          <p:cNvSpPr txBox="1"/>
          <p:nvPr/>
        </p:nvSpPr>
        <p:spPr>
          <a:xfrm>
            <a:off x="6372224" y="2949667"/>
            <a:ext cx="4399854" cy="3264801"/>
          </a:xfrm>
          <a:prstGeom prst="rect"/>
          <a:solidFill>
            <a:schemeClr val="bg2"/>
          </a:solidFill>
        </p:spPr>
        <p:txBody>
          <a:bodyPr bIns="0" lIns="0" rIns="0" tIns="0"/>
          <a:p>
            <a:pPr algn="ctr">
              <a:lnSpc>
                <a:spcPct val="122000"/>
              </a:lnSpc>
              <a:spcAft>
                <a:spcPts val="1300"/>
              </a:spcAft>
            </a:pPr>
            <a:endParaRPr b="1" sz="1400" lang="en-US">
              <a:solidFill>
                <a:srgbClr val="000000"/>
              </a:solidFill>
              <a:effectLst/>
              <a:latin typeface="Arial" panose="020B0604020202020204" pitchFamily="34" charset="0"/>
              <a:ea typeface="Arial" panose="020B0604020202020204" pitchFamily="34" charset="0"/>
            </a:endParaRPr>
          </a:p>
          <a:p>
            <a:pPr algn="ctr">
              <a:lnSpc>
                <a:spcPct val="122000"/>
              </a:lnSpc>
              <a:spcAft>
                <a:spcPts val="1300"/>
              </a:spcAft>
            </a:pPr>
            <a:r>
              <a:rPr b="1" sz="1400" lang="vi-VN">
                <a:solidFill>
                  <a:srgbClr val="000000"/>
                </a:solidFill>
                <a:effectLst/>
                <a:latin typeface="Arial" panose="020B0604020202020204" pitchFamily="34" charset="0"/>
                <a:ea typeface="Arial" panose="020B0604020202020204" pitchFamily="34" charset="0"/>
              </a:rPr>
              <a:t>MỤC TIÊU HOẠT ĐỘNG</a:t>
            </a:r>
            <a:endParaRPr sz="1400" lang="en-US">
              <a:effectLst/>
              <a:latin typeface="Arial" panose="020B0604020202020204" pitchFamily="34" charset="0"/>
              <a:ea typeface="Arial" panose="020B0604020202020204" pitchFamily="34" charset="0"/>
            </a:endParaRPr>
          </a:p>
          <a:p>
            <a:pPr indent="-285750" marL="285750">
              <a:lnSpc>
                <a:spcPct val="115000"/>
              </a:lnSpc>
              <a:spcAft>
                <a:spcPts val="300"/>
              </a:spcAft>
              <a:buFont typeface="Arial" panose="020B0604020202020204" pitchFamily="34" charset="0"/>
              <a:buChar char="•"/>
              <a:tabLst>
                <a:tab algn="l" pos="152400"/>
              </a:tabLst>
            </a:pPr>
            <a:r>
              <a:rPr sz="1400" lang="vi-VN">
                <a:solidFill>
                  <a:srgbClr val="000000"/>
                </a:solidFill>
                <a:effectLst/>
                <a:latin typeface="Arial" panose="020B0604020202020204" pitchFamily="34" charset="0"/>
                <a:ea typeface="Arial" panose="020B0604020202020204" pitchFamily="34" charset="0"/>
              </a:rPr>
              <a:t>Truy</a:t>
            </a:r>
            <a:r>
              <a:rPr sz="1400" lang="en-US">
                <a:solidFill>
                  <a:srgbClr val="000000"/>
                </a:solidFill>
                <a:effectLst/>
                <a:latin typeface="Arial" panose="020B0604020202020204" pitchFamily="34" charset="0"/>
                <a:ea typeface="Arial" panose="020B0604020202020204" pitchFamily="34" charset="0"/>
              </a:rPr>
              <a:t>ề</a:t>
            </a:r>
            <a:r>
              <a:rPr sz="1400" lang="vi-VN">
                <a:solidFill>
                  <a:srgbClr val="000000"/>
                </a:solidFill>
                <a:effectLst/>
                <a:latin typeface="Arial" panose="020B0604020202020204" pitchFamily="34" charset="0"/>
                <a:ea typeface="Arial" panose="020B0604020202020204" pitchFamily="34" charset="0"/>
              </a:rPr>
              <a:t>n cảm h</a:t>
            </a:r>
            <a:r>
              <a:rPr sz="1400" lang="en-US">
                <a:solidFill>
                  <a:srgbClr val="000000"/>
                </a:solidFill>
                <a:effectLst/>
                <a:latin typeface="Arial" panose="020B0604020202020204" pitchFamily="34" charset="0"/>
                <a:ea typeface="Arial" panose="020B0604020202020204" pitchFamily="34" charset="0"/>
              </a:rPr>
              <a:t>ứ</a:t>
            </a:r>
            <a:r>
              <a:rPr sz="1400" lang="vi-VN">
                <a:solidFill>
                  <a:srgbClr val="000000"/>
                </a:solidFill>
                <a:effectLst/>
                <a:latin typeface="Arial" panose="020B0604020202020204" pitchFamily="34" charset="0"/>
                <a:ea typeface="Arial" panose="020B0604020202020204" pitchFamily="34" charset="0"/>
              </a:rPr>
              <a:t>ng, chia sẻ niềm đam mê Tin học.</a:t>
            </a:r>
            <a:endParaRPr sz="1400" lang="en-US">
              <a:effectLst/>
              <a:latin typeface="Arial" panose="020B0604020202020204" pitchFamily="34" charset="0"/>
              <a:ea typeface="Arial" panose="020B0604020202020204" pitchFamily="34" charset="0"/>
            </a:endParaRPr>
          </a:p>
          <a:p>
            <a:pPr indent="-285750" marL="285750">
              <a:lnSpc>
                <a:spcPct val="115000"/>
              </a:lnSpc>
              <a:spcAft>
                <a:spcPts val="300"/>
              </a:spcAft>
              <a:buFont typeface="Arial" panose="020B0604020202020204" pitchFamily="34" charset="0"/>
              <a:buChar char="•"/>
              <a:tabLst>
                <a:tab algn="l" pos="147955"/>
              </a:tabLst>
            </a:pPr>
            <a:r>
              <a:rPr sz="1400" lang="vi-VN">
                <a:solidFill>
                  <a:srgbClr val="000000"/>
                </a:solidFill>
                <a:effectLst/>
                <a:latin typeface="Arial" panose="020B0604020202020204" pitchFamily="34" charset="0"/>
                <a:ea typeface="Arial" panose="020B0604020202020204" pitchFamily="34" charset="0"/>
              </a:rPr>
              <a:t>Tạo môi trường giao lưu</a:t>
            </a:r>
            <a:r>
              <a:rPr sz="1400" lang="en-US">
                <a:solidFill>
                  <a:srgbClr val="000000"/>
                </a:solidFill>
                <a:effectLst/>
                <a:latin typeface="Arial" panose="020B0604020202020204" pitchFamily="34" charset="0"/>
                <a:ea typeface="Arial" panose="020B0604020202020204" pitchFamily="34" charset="0"/>
              </a:rPr>
              <a:t>,</a:t>
            </a:r>
            <a:r>
              <a:rPr sz="1400" lang="vi-VN">
                <a:solidFill>
                  <a:srgbClr val="000000"/>
                </a:solidFill>
                <a:effectLst/>
                <a:latin typeface="Arial" panose="020B0604020202020204" pitchFamily="34" charset="0"/>
                <a:ea typeface="Arial" panose="020B0604020202020204" pitchFamily="34" charset="0"/>
              </a:rPr>
              <a:t> hợp tác.</a:t>
            </a:r>
            <a:endParaRPr sz="1400" lang="en-US">
              <a:effectLst/>
              <a:latin typeface="Arial" panose="020B0604020202020204" pitchFamily="34" charset="0"/>
              <a:ea typeface="Arial" panose="020B0604020202020204" pitchFamily="34" charset="0"/>
            </a:endParaRPr>
          </a:p>
          <a:p>
            <a:pPr indent="-285750" marL="285750">
              <a:lnSpc>
                <a:spcPct val="115000"/>
              </a:lnSpc>
              <a:spcAft>
                <a:spcPts val="700"/>
              </a:spcAft>
              <a:buFont typeface="Arial" panose="020B0604020202020204" pitchFamily="34" charset="0"/>
              <a:buChar char="•"/>
              <a:tabLst>
                <a:tab algn="l" pos="152400"/>
              </a:tabLst>
            </a:pPr>
            <a:r>
              <a:rPr sz="1400" lang="vi-VN">
                <a:solidFill>
                  <a:srgbClr val="000000"/>
                </a:solidFill>
                <a:effectLst/>
                <a:latin typeface="Arial" panose="020B0604020202020204" pitchFamily="34" charset="0"/>
                <a:ea typeface="Arial" panose="020B0604020202020204" pitchFamily="34" charset="0"/>
              </a:rPr>
              <a:t>Củng cố</a:t>
            </a:r>
            <a:r>
              <a:rPr sz="1400" lang="en-US">
                <a:solidFill>
                  <a:srgbClr val="000000"/>
                </a:solidFill>
                <a:effectLst/>
                <a:latin typeface="Arial" panose="020B0604020202020204" pitchFamily="34" charset="0"/>
                <a:ea typeface="Arial" panose="020B0604020202020204" pitchFamily="34" charset="0"/>
              </a:rPr>
              <a:t>, mở</a:t>
            </a:r>
            <a:r>
              <a:rPr sz="1400" lang="vi-VN">
                <a:solidFill>
                  <a:srgbClr val="000000"/>
                </a:solidFill>
                <a:effectLst/>
                <a:latin typeface="Arial" panose="020B0604020202020204" pitchFamily="34" charset="0"/>
                <a:ea typeface="Arial" panose="020B0604020202020204" pitchFamily="34" charset="0"/>
              </a:rPr>
              <a:t> rộng kiến thức Tin học.</a:t>
            </a:r>
            <a:endParaRPr sz="1400" lang="en-US">
              <a:effectLst/>
              <a:latin typeface="Arial" panose="020B0604020202020204" pitchFamily="34" charset="0"/>
              <a:ea typeface="Arial" panose="020B0604020202020204" pitchFamily="34" charset="0"/>
            </a:endParaRPr>
          </a:p>
          <a:p>
            <a:pPr indent="-285750" marL="285750">
              <a:lnSpc>
                <a:spcPct val="115000"/>
              </a:lnSpc>
              <a:spcAft>
                <a:spcPts val="300"/>
              </a:spcAft>
              <a:buFont typeface="Arial" panose="020B0604020202020204" pitchFamily="34" charset="0"/>
              <a:buChar char="•"/>
              <a:tabLst>
                <a:tab algn="l" pos="152400"/>
              </a:tabLst>
            </a:pPr>
            <a:r>
              <a:rPr sz="1400" lang="vi-VN">
                <a:solidFill>
                  <a:srgbClr val="000000"/>
                </a:solidFill>
                <a:effectLst/>
                <a:latin typeface="Arial" panose="020B0604020202020204" pitchFamily="34" charset="0"/>
                <a:ea typeface="Arial" panose="020B0604020202020204" pitchFamily="34" charset="0"/>
              </a:rPr>
              <a:t>X</a:t>
            </a:r>
            <a:r>
              <a:rPr sz="1400" lang="en-US">
                <a:solidFill>
                  <a:srgbClr val="000000"/>
                </a:solidFill>
                <a:latin typeface="Arial" panose="020B0604020202020204" pitchFamily="34" charset="0"/>
                <a:ea typeface="Arial" panose="020B0604020202020204" pitchFamily="34" charset="0"/>
              </a:rPr>
              <a:t>â</a:t>
            </a:r>
            <a:r>
              <a:rPr sz="1400" lang="vi-VN">
                <a:solidFill>
                  <a:srgbClr val="000000"/>
                </a:solidFill>
                <a:effectLst/>
                <a:latin typeface="Arial" panose="020B0604020202020204" pitchFamily="34" charset="0"/>
                <a:ea typeface="Arial" panose="020B0604020202020204" pitchFamily="34" charset="0"/>
              </a:rPr>
              <a:t>y dựng ý thức tự giác, nâng cao kh</a:t>
            </a:r>
            <a:r>
              <a:rPr sz="1400" lang="en-US">
                <a:solidFill>
                  <a:srgbClr val="000000"/>
                </a:solidFill>
                <a:latin typeface="Arial" panose="020B0604020202020204" pitchFamily="34" charset="0"/>
                <a:ea typeface="Arial" panose="020B0604020202020204" pitchFamily="34" charset="0"/>
              </a:rPr>
              <a:t>ả</a:t>
            </a:r>
            <a:r>
              <a:rPr sz="1400" lang="vi-VN">
                <a:solidFill>
                  <a:srgbClr val="000000"/>
                </a:solidFill>
                <a:effectLst/>
                <a:latin typeface="Arial" panose="020B0604020202020204" pitchFamily="34" charset="0"/>
                <a:ea typeface="Arial" panose="020B0604020202020204" pitchFamily="34" charset="0"/>
              </a:rPr>
              <a:t> n</a:t>
            </a:r>
            <a:r>
              <a:rPr sz="1400" lang="en-US">
                <a:solidFill>
                  <a:srgbClr val="000000"/>
                </a:solidFill>
                <a:latin typeface="Arial" panose="020B0604020202020204" pitchFamily="34" charset="0"/>
                <a:ea typeface="Arial" panose="020B0604020202020204" pitchFamily="34" charset="0"/>
              </a:rPr>
              <a:t>ă</a:t>
            </a:r>
            <a:r>
              <a:rPr sz="1400" lang="vi-VN">
                <a:solidFill>
                  <a:srgbClr val="000000"/>
                </a:solidFill>
                <a:effectLst/>
                <a:latin typeface="Arial" panose="020B0604020202020204" pitchFamily="34" charset="0"/>
                <a:ea typeface="Arial" panose="020B0604020202020204" pitchFamily="34" charset="0"/>
              </a:rPr>
              <a:t>ng tự học</a:t>
            </a:r>
            <a:r>
              <a:rPr sz="1400" lang="en-US">
                <a:solidFill>
                  <a:srgbClr val="000000"/>
                </a:solidFill>
                <a:effectLst/>
                <a:latin typeface="Arial" panose="020B0604020202020204" pitchFamily="34" charset="0"/>
                <a:ea typeface="Arial" panose="020B0604020202020204" pitchFamily="34" charset="0"/>
              </a:rPr>
              <a:t>,</a:t>
            </a:r>
            <a:r>
              <a:rPr sz="1400" lang="vi-VN">
                <a:solidFill>
                  <a:srgbClr val="000000"/>
                </a:solidFill>
                <a:effectLst/>
                <a:latin typeface="Arial" panose="020B0604020202020204" pitchFamily="34" charset="0"/>
                <a:ea typeface="Arial" panose="020B0604020202020204" pitchFamily="34" charset="0"/>
              </a:rPr>
              <a:t> rèn luyện, nâng cao kĩ năng sống.</a:t>
            </a:r>
            <a:endParaRPr sz="1400" lang="en-US">
              <a:effectLst/>
              <a:latin typeface="Arial" panose="020B0604020202020204" pitchFamily="34" charset="0"/>
              <a:ea typeface="Arial" panose="020B0604020202020204" pitchFamily="34" charset="0"/>
            </a:endParaRPr>
          </a:p>
          <a:p>
            <a:pPr indent="-285750" marL="285750">
              <a:lnSpc>
                <a:spcPct val="115000"/>
              </a:lnSpc>
              <a:spcAft>
                <a:spcPts val="700"/>
              </a:spcAft>
              <a:buFont typeface="Arial" panose="020B0604020202020204" pitchFamily="34" charset="0"/>
              <a:buChar char="•"/>
              <a:tabLst>
                <a:tab algn="l" pos="147955"/>
              </a:tabLst>
            </a:pPr>
            <a:r>
              <a:rPr sz="1400" lang="vi-VN">
                <a:solidFill>
                  <a:srgbClr val="000000"/>
                </a:solidFill>
                <a:effectLst/>
                <a:latin typeface="Arial" panose="020B0604020202020204" pitchFamily="34" charset="0"/>
                <a:ea typeface="Arial" panose="020B0604020202020204" pitchFamily="34" charset="0"/>
              </a:rPr>
              <a:t>Kích thích tính chủ động, sáng tạo.</a:t>
            </a:r>
            <a:endParaRPr sz="1400" lang="en-US">
              <a:effectLst/>
              <a:latin typeface="Arial" panose="020B0604020202020204" pitchFamily="34" charset="0"/>
              <a:ea typeface="Arial" panose="020B0604020202020204" pitchFamily="34"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97"/>
                                        </p:tgtEl>
                                        <p:attrNameLst>
                                          <p:attrName>style.visibility</p:attrName>
                                        </p:attrNameLst>
                                      </p:cBhvr>
                                      <p:to>
                                        <p:strVal val="visible"/>
                                      </p:to>
                                    </p:set>
                                    <p:animEffect transition="in" filter="wipe(left)">
                                      <p:cBhvr>
                                        <p:cTn dur="500" id="7"/>
                                        <p:tgtEl>
                                          <p:spTgt spid="97"/>
                                        </p:tgtEl>
                                      </p:cBhvr>
                                    </p:animEffect>
                                  </p:childTnLst>
                                </p:cTn>
                              </p:par>
                            </p:childTnLst>
                          </p:cTn>
                        </p:par>
                      </p:childTnLst>
                    </p:cTn>
                  </p:par>
                  <p:par>
                    <p:cTn fill="hold" id="8">
                      <p:stCondLst>
                        <p:cond delay="indefinite"/>
                      </p:stCondLst>
                      <p:childTnLst>
                        <p:par>
                          <p:cTn fill="hold" id="9">
                            <p:stCondLst>
                              <p:cond delay="0"/>
                            </p:stCondLst>
                            <p:childTnLst>
                              <p:par>
                                <p:cTn fill="hold" grpId="1" id="10" nodeType="clickEffect" presetClass="entr" presetID="10" presetSubtype="0">
                                  <p:stCondLst>
                                    <p:cond delay="0"/>
                                  </p:stCondLst>
                                  <p:childTnLst>
                                    <p:set>
                                      <p:cBhvr>
                                        <p:cTn dur="1" fill="hold" id="11">
                                          <p:stCondLst>
                                            <p:cond delay="0"/>
                                          </p:stCondLst>
                                        </p:cTn>
                                        <p:tgtEl>
                                          <p:spTgt spid="1048890">
                                            <p:txEl>
                                              <p:pRg st="0" end="0"/>
                                            </p:txEl>
                                          </p:spTgt>
                                        </p:tgtEl>
                                        <p:attrNameLst>
                                          <p:attrName>style.visibility</p:attrName>
                                        </p:attrNameLst>
                                      </p:cBhvr>
                                      <p:to>
                                        <p:strVal val="visible"/>
                                      </p:to>
                                    </p:set>
                                    <p:animEffect transition="in" filter="fade">
                                      <p:cBhvr>
                                        <p:cTn dur="500" id="12"/>
                                        <p:tgtEl>
                                          <p:spTgt spid="1048890">
                                            <p:txEl>
                                              <p:pRg st="0" end="0"/>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1" id="15" nodeType="clickEffect" presetClass="entr" presetID="10" presetSubtype="0">
                                  <p:stCondLst>
                                    <p:cond delay="0"/>
                                  </p:stCondLst>
                                  <p:childTnLst>
                                    <p:set>
                                      <p:cBhvr>
                                        <p:cTn dur="1" fill="hold" id="16">
                                          <p:stCondLst>
                                            <p:cond delay="0"/>
                                          </p:stCondLst>
                                        </p:cTn>
                                        <p:tgtEl>
                                          <p:spTgt spid="1048890">
                                            <p:txEl>
                                              <p:pRg st="1" end="1"/>
                                            </p:txEl>
                                          </p:spTgt>
                                        </p:tgtEl>
                                        <p:attrNameLst>
                                          <p:attrName>style.visibility</p:attrName>
                                        </p:attrNameLst>
                                      </p:cBhvr>
                                      <p:to>
                                        <p:strVal val="visible"/>
                                      </p:to>
                                    </p:set>
                                    <p:animEffect transition="in" filter="fade">
                                      <p:cBhvr>
                                        <p:cTn dur="500" id="17"/>
                                        <p:tgtEl>
                                          <p:spTgt spid="1048890">
                                            <p:txEl>
                                              <p:pRg st="1" end="1"/>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1" id="20" nodeType="clickEffect" presetClass="entr" presetID="10" presetSubtype="0">
                                  <p:stCondLst>
                                    <p:cond delay="0"/>
                                  </p:stCondLst>
                                  <p:childTnLst>
                                    <p:set>
                                      <p:cBhvr>
                                        <p:cTn dur="1" fill="hold" id="21">
                                          <p:stCondLst>
                                            <p:cond delay="0"/>
                                          </p:stCondLst>
                                        </p:cTn>
                                        <p:tgtEl>
                                          <p:spTgt spid="1048890">
                                            <p:txEl>
                                              <p:pRg st="2" end="2"/>
                                            </p:txEl>
                                          </p:spTgt>
                                        </p:tgtEl>
                                        <p:attrNameLst>
                                          <p:attrName>style.visibility</p:attrName>
                                        </p:attrNameLst>
                                      </p:cBhvr>
                                      <p:to>
                                        <p:strVal val="visible"/>
                                      </p:to>
                                    </p:set>
                                    <p:animEffect transition="in" filter="fade">
                                      <p:cBhvr>
                                        <p:cTn dur="500" id="22"/>
                                        <p:tgtEl>
                                          <p:spTgt spid="1048890">
                                            <p:txEl>
                                              <p:pRg st="2" end="2"/>
                                            </p:txEl>
                                          </p:spTgt>
                                        </p:tgtEl>
                                      </p:cBhvr>
                                    </p:animEffect>
                                  </p:childTnLst>
                                </p:cTn>
                              </p:par>
                            </p:childTnLst>
                          </p:cTn>
                        </p:par>
                        <p:par>
                          <p:cTn fill="hold" id="23">
                            <p:stCondLst>
                              <p:cond delay="500"/>
                            </p:stCondLst>
                            <p:childTnLst>
                              <p:par>
                                <p:cTn fill="hold" grpId="0" id="24" nodeType="afterEffect" presetClass="entr" presetID="10" presetSubtype="0">
                                  <p:stCondLst>
                                    <p:cond delay="0"/>
                                  </p:stCondLst>
                                  <p:childTnLst>
                                    <p:set>
                                      <p:cBhvr>
                                        <p:cTn dur="1" fill="hold" id="25">
                                          <p:stCondLst>
                                            <p:cond delay="0"/>
                                          </p:stCondLst>
                                        </p:cTn>
                                        <p:tgtEl>
                                          <p:spTgt spid="1048890"/>
                                        </p:tgtEl>
                                        <p:attrNameLst>
                                          <p:attrName>style.visibility</p:attrName>
                                        </p:attrNameLst>
                                      </p:cBhvr>
                                      <p:to>
                                        <p:strVal val="visible"/>
                                      </p:to>
                                    </p:set>
                                    <p:animEffect transition="in" filter="fade">
                                      <p:cBhvr>
                                        <p:cTn dur="500" id="26"/>
                                        <p:tgtEl>
                                          <p:spTgt spid="1048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90" grpId="0"/>
      <p:bldP spid="1048890"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5" name="Picture 12"/>
          <p:cNvPicPr>
            <a:picLocks noChangeAspect="1"/>
          </p:cNvPicPr>
          <p:nvPr/>
        </p:nvPicPr>
        <p:blipFill>
          <a:blip xmlns:r="http://schemas.openxmlformats.org/officeDocument/2006/relationships" r:embed="rId1"/>
          <a:stretch>
            <a:fillRect/>
          </a:stretch>
        </p:blipFill>
        <p:spPr>
          <a:xfrm>
            <a:off x="614526" y="422728"/>
            <a:ext cx="888648" cy="885725"/>
          </a:xfrm>
          <a:prstGeom prst="rect"/>
        </p:spPr>
      </p:pic>
      <p:sp>
        <p:nvSpPr>
          <p:cNvPr id="1048893" name="TextBox 24"/>
          <p:cNvSpPr txBox="1"/>
          <p:nvPr/>
        </p:nvSpPr>
        <p:spPr>
          <a:xfrm>
            <a:off x="614527" y="1612751"/>
            <a:ext cx="10492088" cy="2520690"/>
          </a:xfrm>
          <a:prstGeom prst="rect"/>
          <a:ln>
            <a:noFill/>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p>
            <a:pPr algn="just" defTabSz="342900" indent="396875" lvl="0" marL="169863">
              <a:lnSpc>
                <a:spcPct val="135000"/>
              </a:lnSpc>
            </a:pPr>
            <a:r>
              <a:rPr sz="2400" lang="vi-VN">
                <a:solidFill>
                  <a:srgbClr val="000000"/>
                </a:solidFill>
                <a:latin typeface="UTM Avo" panose="02040603050506020204" pitchFamily="18" charset="0"/>
                <a:cs typeface="Times New Roman" panose="02020603050405020304" pitchFamily="18" charset="0"/>
              </a:rPr>
              <a:t>Khác với văn bản trong tài liệu thông thường, văn bản trên trang chiếu có đặc điểm là </a:t>
            </a:r>
            <a:r>
              <a:rPr b="1" sz="2400" lang="vi-VN">
                <a:solidFill>
                  <a:srgbClr val="000000"/>
                </a:solidFill>
                <a:latin typeface="UTM Avo" panose="02040603050506020204" pitchFamily="18" charset="0"/>
                <a:cs typeface="Times New Roman" panose="02020603050405020304" pitchFamily="18" charset="0"/>
              </a:rPr>
              <a:t>ngắn gọn</a:t>
            </a:r>
            <a:r>
              <a:rPr sz="2400" lang="vi-VN">
                <a:solidFill>
                  <a:srgbClr val="000000"/>
                </a:solidFill>
                <a:latin typeface="UTM Avo" panose="02040603050506020204" pitchFamily="18" charset="0"/>
                <a:cs typeface="Times New Roman" panose="02020603050405020304" pitchFamily="18" charset="0"/>
              </a:rPr>
              <a:t>, ch</a:t>
            </a:r>
            <a:r>
              <a:rPr sz="2400" lang="en-US">
                <a:solidFill>
                  <a:srgbClr val="000000"/>
                </a:solidFill>
                <a:latin typeface="UTM Avo" panose="02040603050506020204" pitchFamily="18" charset="0"/>
                <a:cs typeface="Times New Roman" panose="02020603050405020304" pitchFamily="18" charset="0"/>
              </a:rPr>
              <a:t>ỉ</a:t>
            </a:r>
            <a:r>
              <a:rPr sz="2400" lang="vi-VN">
                <a:solidFill>
                  <a:srgbClr val="000000"/>
                </a:solidFill>
                <a:latin typeface="UTM Avo" panose="02040603050506020204" pitchFamily="18" charset="0"/>
                <a:cs typeface="Times New Roman" panose="02020603050405020304" pitchFamily="18" charset="0"/>
              </a:rPr>
              <a:t> nêu ý chính, không nêu chi tiết,... Văn bản trên trang chiếu góp phần quan trọng vào việc tạo ấn tượng, thu hút sự quan tâm, giúp người nghe nhanh chóng tiếp nhận được nội dung tóm tắt của trang trình chiếu,...</a:t>
            </a:r>
            <a:endParaRPr baseline="0" cap="none" sz="2400" i="0" kern="1200" kumimoji="0" lang="en-US"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93"/>
                                        </p:tgtEl>
                                        <p:attrNameLst>
                                          <p:attrName>style.visibility</p:attrName>
                                        </p:attrNameLst>
                                      </p:cBhvr>
                                      <p:to>
                                        <p:strVal val="visible"/>
                                      </p:to>
                                    </p:set>
                                    <p:animEffect transition="in" filter="fade">
                                      <p:cBhvr>
                                        <p:cTn dur="500" id="7"/>
                                        <p:tgtEl>
                                          <p:spTgt spid="1048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894" name="TextBox 24"/>
          <p:cNvSpPr txBox="1"/>
          <p:nvPr/>
        </p:nvSpPr>
        <p:spPr>
          <a:xfrm>
            <a:off x="614526" y="672861"/>
            <a:ext cx="5117200" cy="5512278"/>
          </a:xfrm>
          <a:prstGeom prst="rect"/>
          <a:ln>
            <a:noFill/>
          </a:ln>
          <a:effectLst>
            <a:outerShdw algn="ctr" blurRad="149987" dir="8460000" dist="250190">
              <a:srgbClr val="000000">
                <a:alpha val="28000"/>
              </a:srgbClr>
            </a:outerShdw>
          </a:effectLst>
          <a:scene3d>
            <a:camera prst="orthographicFront">
              <a:rot lat="0" lon="0" rev="0"/>
            </a:camera>
            <a:lightRig dir="t" rig="contrasting">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p>
            <a:pPr algn="just" defTabSz="342900" indent="396875" lvl="0" marL="169863">
              <a:lnSpc>
                <a:spcPct val="135000"/>
              </a:lnSpc>
            </a:pPr>
            <a:r>
              <a:rPr sz="2400" lang="vi-VN">
                <a:solidFill>
                  <a:srgbClr val="000000"/>
                </a:solidFill>
                <a:latin typeface="UTM Avo" panose="02040603050506020204" pitchFamily="18" charset="0"/>
                <a:cs typeface="Times New Roman" panose="02020603050405020304" pitchFamily="18" charset="0"/>
              </a:rPr>
              <a:t>Màu sắc đóng vai trò </a:t>
            </a:r>
            <a:r>
              <a:rPr b="1" sz="2400" lang="vi-VN">
                <a:solidFill>
                  <a:srgbClr val="000000"/>
                </a:solidFill>
                <a:latin typeface="UTM Avo" panose="02040603050506020204" pitchFamily="18" charset="0"/>
                <a:cs typeface="Times New Roman" panose="02020603050405020304" pitchFamily="18" charset="0"/>
              </a:rPr>
              <a:t>quan trọng</a:t>
            </a:r>
            <a:r>
              <a:rPr sz="2400" lang="vi-VN">
                <a:solidFill>
                  <a:srgbClr val="000000"/>
                </a:solidFill>
                <a:latin typeface="UTM Avo" panose="02040603050506020204" pitchFamily="18" charset="0"/>
                <a:cs typeface="Times New Roman" panose="02020603050405020304" pitchFamily="18" charset="0"/>
              </a:rPr>
              <a:t> trong việc thiết kế một bài trình chiếu. Một bài trình chiếu đẹp, chuyên nghiệp là sự </a:t>
            </a:r>
            <a:r>
              <a:rPr b="1" sz="2400" lang="vi-VN">
                <a:solidFill>
                  <a:srgbClr val="000000"/>
                </a:solidFill>
                <a:latin typeface="UTM Avo" panose="02040603050506020204" pitchFamily="18" charset="0"/>
                <a:cs typeface="Times New Roman" panose="02020603050405020304" pitchFamily="18" charset="0"/>
              </a:rPr>
              <a:t>phối hợp hoàn hảo </a:t>
            </a:r>
            <a:r>
              <a:rPr sz="2400" lang="vi-VN">
                <a:solidFill>
                  <a:srgbClr val="000000"/>
                </a:solidFill>
                <a:latin typeface="UTM Avo" panose="02040603050506020204" pitchFamily="18" charset="0"/>
                <a:cs typeface="Times New Roman" panose="02020603050405020304" pitchFamily="18" charset="0"/>
              </a:rPr>
              <a:t>của nội dung, bố cục và màu sắc. Do đó, màu sắc phù hợp sẽ</a:t>
            </a:r>
            <a:r>
              <a:rPr sz="2400" lang="en-US">
                <a:solidFill>
                  <a:srgbClr val="000000"/>
                </a:solidFill>
                <a:latin typeface="UTM Avo" panose="02040603050506020204" pitchFamily="18" charset="0"/>
                <a:cs typeface="Times New Roman" panose="02020603050405020304" pitchFamily="18" charset="0"/>
              </a:rPr>
              <a:t> </a:t>
            </a:r>
            <a:r>
              <a:rPr sz="2400" lang="vi-VN">
                <a:solidFill>
                  <a:srgbClr val="000000"/>
                </a:solidFill>
                <a:latin typeface="UTM Avo" panose="02040603050506020204" pitchFamily="18" charset="0"/>
                <a:cs typeface="Times New Roman" panose="02020603050405020304" pitchFamily="18" charset="0"/>
              </a:rPr>
              <a:t>làm cho bài trình chiếu trở nên sinh động, bắt mắt, tác động trực tiếp đến cảm tình của người xem.</a:t>
            </a:r>
            <a:endParaRPr baseline="0" cap="none" sz="2400" i="0" kern="1200" kumimoji="0" lang="en-US" noProof="0" normalizeH="0" spc="0" strike="noStrike" u="none">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2097156" name="Picture 2" descr="NGUYÊN TẮC mix màu CƠ BẢN trong bảng phối màu QUẦN ÁO nữ"/>
          <p:cNvPicPr>
            <a:picLocks noChangeAspect="1" noChangeArrowheads="1"/>
          </p:cNvPicPr>
          <p:nvPr/>
        </p:nvPicPr>
        <p:blipFill>
          <a:blip xmlns:r="http://schemas.openxmlformats.org/officeDocument/2006/relationships" r:embed="rId1"/>
          <a:srcRect/>
          <a:stretch>
            <a:fillRect/>
          </a:stretch>
        </p:blipFill>
        <p:spPr bwMode="auto">
          <a:xfrm>
            <a:off x="5731727" y="1197544"/>
            <a:ext cx="5603777" cy="4226312"/>
          </a:xfrm>
          <a:prstGeom prst="rect"/>
          <a:noFill/>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94"/>
                                        </p:tgtEl>
                                        <p:attrNameLst>
                                          <p:attrName>style.visibility</p:attrName>
                                        </p:attrNameLst>
                                      </p:cBhvr>
                                      <p:to>
                                        <p:strVal val="visible"/>
                                      </p:to>
                                    </p:set>
                                    <p:animEffect transition="in" filter="fade">
                                      <p:cBhvr>
                                        <p:cTn dur="500" id="7"/>
                                        <p:tgtEl>
                                          <p:spTgt spid="1048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sp>
        <p:nvSpPr>
          <p:cNvPr id="1048895" name="Speech Bubble: Rectangle with Corners Rounded 1"/>
          <p:cNvSpPr/>
          <p:nvPr/>
        </p:nvSpPr>
        <p:spPr>
          <a:xfrm>
            <a:off x="3008671" y="628635"/>
            <a:ext cx="8164851" cy="2800365"/>
          </a:xfrm>
          <a:prstGeom prst="wedgeRoundRectCallout">
            <a:avLst>
              <a:gd name="adj1" fmla="val -51079"/>
              <a:gd name="adj2" fmla="val 84260"/>
              <a:gd name="adj3" fmla="val 16667"/>
            </a:avLst>
          </a:prstGeom>
        </p:spPr>
        <p:style>
          <a:lnRef idx="1">
            <a:schemeClr val="accent6"/>
          </a:lnRef>
          <a:fillRef idx="2">
            <a:schemeClr val="accent6"/>
          </a:fillRef>
          <a:effectRef idx="1">
            <a:schemeClr val="accent6"/>
          </a:effectRef>
          <a:fontRef idx="minor">
            <a:schemeClr val="dk1"/>
          </a:fontRef>
        </p:style>
        <p:txBody>
          <a:bodyPr anchor="ctr" rtlCol="0"/>
          <a:p>
            <a:pPr algn="ctr"/>
            <a:endParaRPr lang="en-US"/>
          </a:p>
        </p:txBody>
      </p:sp>
      <p:sp>
        <p:nvSpPr>
          <p:cNvPr id="1048896" name="TextBox 7"/>
          <p:cNvSpPr txBox="1"/>
          <p:nvPr/>
        </p:nvSpPr>
        <p:spPr>
          <a:xfrm>
            <a:off x="3008671" y="751150"/>
            <a:ext cx="8164850" cy="2343783"/>
          </a:xfrm>
          <a:prstGeom prst="rect"/>
          <a:noFill/>
        </p:spPr>
        <p:txBody>
          <a:bodyPr wrap="square">
            <a:spAutoFit/>
          </a:bodyPr>
          <a:p>
            <a:pPr defTabSz="342900" lvl="0">
              <a:lnSpc>
                <a:spcPct val="135000"/>
              </a:lnSpc>
            </a:pPr>
            <a:r>
              <a:rPr b="1" sz="2800" lang="en-US">
                <a:solidFill>
                  <a:srgbClr val="000000"/>
                </a:solidFill>
                <a:latin typeface="UTM Avo" panose="02040603050506020204" pitchFamily="18" charset="0"/>
                <a:cs typeface="Times New Roman" panose="02020603050405020304" pitchFamily="18" charset="0"/>
              </a:rPr>
              <a:t>E</a:t>
            </a:r>
            <a:r>
              <a:rPr b="1" sz="2800" lang="vi-VN">
                <a:solidFill>
                  <a:srgbClr val="000000"/>
                </a:solidFill>
                <a:latin typeface="UTM Avo" panose="02040603050506020204" pitchFamily="18" charset="0"/>
                <a:cs typeface="Times New Roman" panose="02020603050405020304" pitchFamily="18" charset="0"/>
              </a:rPr>
              <a:t>m cần chú ý một số điểm sau:</a:t>
            </a:r>
          </a:p>
          <a:p>
            <a:pPr defTabSz="342900" lvl="0">
              <a:lnSpc>
                <a:spcPct val="135000"/>
              </a:lnSpc>
            </a:pPr>
            <a:r>
              <a:rPr sz="2800" lang="vi-VN">
                <a:solidFill>
                  <a:srgbClr val="000000"/>
                </a:solidFill>
                <a:latin typeface="UTM Avo" panose="02040603050506020204" pitchFamily="18" charset="0"/>
                <a:cs typeface="Times New Roman" panose="02020603050405020304" pitchFamily="18" charset="0"/>
              </a:rPr>
              <a:t>Các màu nóng như đỏ, da cam, vàng,... mang lại cảm giác ấm áp, giúp người xem phấn chấn, hoạt bát, năng nổ.</a:t>
            </a:r>
          </a:p>
        </p:txBody>
      </p:sp>
      <p:pic>
        <p:nvPicPr>
          <p:cNvPr id="2097157" name="Picture 6" descr="A picture containing text, toy, vector graphics  Description automatically generated"/>
          <p:cNvPicPr>
            <a:picLocks noChangeAspect="1"/>
          </p:cNvPicPr>
          <p:nvPr/>
        </p:nvPicPr>
        <p:blipFill>
          <a:blip xmlns:r="http://schemas.openxmlformats.org/officeDocument/2006/relationships" r:embed="rId1"/>
          <a:stretch>
            <a:fillRect/>
          </a:stretch>
        </p:blipFill>
        <p:spPr>
          <a:xfrm flipH="1">
            <a:off x="470579" y="3342639"/>
            <a:ext cx="2971429" cy="3384128"/>
          </a:xfrm>
          <a:prstGeom prst="rect"/>
        </p:spPr>
      </p:pic>
      <p:grpSp>
        <p:nvGrpSpPr>
          <p:cNvPr id="102" name="Group 8"/>
          <p:cNvGrpSpPr/>
          <p:nvPr/>
        </p:nvGrpSpPr>
        <p:grpSpPr>
          <a:xfrm>
            <a:off x="5470517" y="3551515"/>
            <a:ext cx="4933800" cy="2592802"/>
            <a:chOff x="5470517" y="3551515"/>
            <a:chExt cx="4933800" cy="2592802"/>
          </a:xfrm>
        </p:grpSpPr>
        <p:pic>
          <p:nvPicPr>
            <p:cNvPr id="2097158" name="Picture 2" descr="Tông màu nóng là gì? Tổng hợp những gam màu nóng và cách phối màu trong  thiết kế"/>
            <p:cNvPicPr>
              <a:picLocks noChangeAspect="1" noChangeArrowheads="1"/>
            </p:cNvPicPr>
            <p:nvPr/>
          </p:nvPicPr>
          <p:blipFill>
            <a:blip xmlns:r="http://schemas.openxmlformats.org/officeDocument/2006/relationships" r:embed="rId2"/>
            <a:srcRect/>
            <a:stretch>
              <a:fillRect/>
            </a:stretch>
          </p:blipFill>
          <p:spPr bwMode="auto">
            <a:xfrm>
              <a:off x="6255834" y="3551515"/>
              <a:ext cx="4148483" cy="2592802"/>
            </a:xfrm>
            <a:prstGeom prst="rect"/>
            <a:noFill/>
          </p:spPr>
        </p:pic>
        <p:sp>
          <p:nvSpPr>
            <p:cNvPr id="1048897" name="TextBox 9"/>
            <p:cNvSpPr txBox="1"/>
            <p:nvPr/>
          </p:nvSpPr>
          <p:spPr>
            <a:xfrm>
              <a:off x="5470517" y="4114248"/>
              <a:ext cx="2337052" cy="604909"/>
            </a:xfrm>
            <a:prstGeom prst="rect"/>
            <a:solidFill>
              <a:schemeClr val="bg1"/>
            </a:solidFill>
          </p:spPr>
          <p:txBody>
            <a:bodyPr wrap="square">
              <a:spAutoFit/>
            </a:bodyPr>
            <a:p>
              <a:pPr defTabSz="342900" lvl="0">
                <a:lnSpc>
                  <a:spcPct val="135000"/>
                </a:lnSpc>
              </a:pPr>
              <a:r>
                <a:rPr b="1" sz="2800" lang="en-US">
                  <a:solidFill>
                    <a:srgbClr val="000000"/>
                  </a:solidFill>
                  <a:latin typeface="UTM Avo" panose="02040603050506020204" pitchFamily="18" charset="0"/>
                  <a:cs typeface="Times New Roman" panose="02020603050405020304" pitchFamily="18" charset="0"/>
                </a:rPr>
                <a:t>Màu nóng</a:t>
              </a:r>
              <a:endParaRPr sz="2800" lang="vi-VN">
                <a:solidFill>
                  <a:srgbClr val="000000"/>
                </a:solidFill>
                <a:latin typeface="UTM Avo" panose="02040603050506020204" pitchFamily="18" charset="0"/>
                <a:cs typeface="Times New Roman" panose="02020603050405020304" pitchFamily="18" charset="0"/>
              </a:endParaRPr>
            </a:p>
          </p:txBody>
        </p:sp>
        <p:sp>
          <p:nvSpPr>
            <p:cNvPr id="1048898" name="TextBox 10"/>
            <p:cNvSpPr txBox="1"/>
            <p:nvPr/>
          </p:nvSpPr>
          <p:spPr>
            <a:xfrm>
              <a:off x="5471497" y="4897944"/>
              <a:ext cx="2337052" cy="604909"/>
            </a:xfrm>
            <a:prstGeom prst="rect"/>
            <a:solidFill>
              <a:schemeClr val="bg1"/>
            </a:solidFill>
          </p:spPr>
          <p:txBody>
            <a:bodyPr wrap="square">
              <a:spAutoFit/>
            </a:bodyPr>
            <a:p>
              <a:pPr defTabSz="342900" lvl="0">
                <a:lnSpc>
                  <a:spcPct val="135000"/>
                </a:lnSpc>
              </a:pPr>
              <a:r>
                <a:rPr b="1" sz="2800" lang="en-US">
                  <a:solidFill>
                    <a:srgbClr val="000000"/>
                  </a:solidFill>
                  <a:latin typeface="UTM Avo" panose="02040603050506020204" pitchFamily="18" charset="0"/>
                  <a:cs typeface="Times New Roman" panose="02020603050405020304" pitchFamily="18" charset="0"/>
                </a:rPr>
                <a:t>Màu lạnh</a:t>
              </a:r>
              <a:endParaRPr sz="2800" lang="vi-VN">
                <a:solidFill>
                  <a:srgbClr val="000000"/>
                </a:solidFill>
                <a:latin typeface="UTM Avo" panose="02040603050506020204" pitchFamily="18" charset="0"/>
                <a:cs typeface="Times New Roman" panose="02020603050405020304" pitchFamily="18" charset="0"/>
              </a:endParaRP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96"/>
                                        </p:tgtEl>
                                        <p:attrNameLst>
                                          <p:attrName>style.visibility</p:attrName>
                                        </p:attrNameLst>
                                      </p:cBhvr>
                                      <p:to>
                                        <p:strVal val="visible"/>
                                      </p:to>
                                    </p:set>
                                    <p:animEffect transition="in" filter="fade">
                                      <p:cBhvr>
                                        <p:cTn dur="500" id="7"/>
                                        <p:tgtEl>
                                          <p:spTgt spid="1048896"/>
                                        </p:tgtEl>
                                      </p:cBhvr>
                                    </p:animEffect>
                                  </p:childTnLst>
                                </p:cTn>
                              </p:par>
                            </p:childTnLst>
                          </p:cTn>
                        </p:par>
                        <p:par>
                          <p:cTn fill="hold" id="8">
                            <p:stCondLst>
                              <p:cond delay="500"/>
                            </p:stCondLst>
                            <p:childTnLst>
                              <p:par>
                                <p:cTn fill="hold" id="9" nodeType="afterEffect" presetClass="entr" presetID="10" presetSubtype="0">
                                  <p:stCondLst>
                                    <p:cond delay="0"/>
                                  </p:stCondLst>
                                  <p:childTnLst>
                                    <p:set>
                                      <p:cBhvr>
                                        <p:cTn dur="1" fill="hold" id="10">
                                          <p:stCondLst>
                                            <p:cond delay="0"/>
                                          </p:stCondLst>
                                        </p:cTn>
                                        <p:tgtEl>
                                          <p:spTgt spid="102"/>
                                        </p:tgtEl>
                                        <p:attrNameLst>
                                          <p:attrName>style.visibility</p:attrName>
                                        </p:attrNameLst>
                                      </p:cBhvr>
                                      <p:to>
                                        <p:strVal val="visible"/>
                                      </p:to>
                                    </p:set>
                                    <p:animEffect transition="in" filter="fade">
                                      <p:cBhvr>
                                        <p:cTn dur="500" id="1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899" name="Speech Bubble: Rectangle with Corners Rounded 1"/>
          <p:cNvSpPr/>
          <p:nvPr/>
        </p:nvSpPr>
        <p:spPr>
          <a:xfrm>
            <a:off x="3008671" y="628636"/>
            <a:ext cx="8164851" cy="2281416"/>
          </a:xfrm>
          <a:prstGeom prst="wedgeRoundRectCallout">
            <a:avLst>
              <a:gd name="adj1" fmla="val -52445"/>
              <a:gd name="adj2" fmla="val 98924"/>
              <a:gd name="adj3" fmla="val 16667"/>
            </a:avLst>
          </a:prstGeom>
        </p:spPr>
        <p:style>
          <a:lnRef idx="1">
            <a:schemeClr val="accent6"/>
          </a:lnRef>
          <a:fillRef idx="2">
            <a:schemeClr val="accent6"/>
          </a:fillRef>
          <a:effectRef idx="1">
            <a:schemeClr val="accent6"/>
          </a:effectRef>
          <a:fontRef idx="minor">
            <a:schemeClr val="dk1"/>
          </a:fontRef>
        </p:style>
        <p:txBody>
          <a:bodyPr anchor="ctr" rtlCol="0"/>
          <a:p>
            <a:pPr algn="ctr"/>
            <a:endParaRPr lang="en-US"/>
          </a:p>
        </p:txBody>
      </p:sp>
      <p:sp>
        <p:nvSpPr>
          <p:cNvPr id="1048900" name="TextBox 7"/>
          <p:cNvSpPr txBox="1"/>
          <p:nvPr/>
        </p:nvSpPr>
        <p:spPr>
          <a:xfrm>
            <a:off x="3008671" y="751150"/>
            <a:ext cx="8164850" cy="1762085"/>
          </a:xfrm>
          <a:prstGeom prst="rect"/>
          <a:noFill/>
        </p:spPr>
        <p:txBody>
          <a:bodyPr wrap="square">
            <a:spAutoFit/>
          </a:bodyPr>
          <a:p>
            <a:pPr defTabSz="342900" lvl="0">
              <a:lnSpc>
                <a:spcPct val="135000"/>
              </a:lnSpc>
            </a:pPr>
            <a:r>
              <a:rPr sz="2800" lang="vi-VN">
                <a:solidFill>
                  <a:srgbClr val="000000"/>
                </a:solidFill>
                <a:latin typeface="UTM Avo" panose="02040603050506020204" pitchFamily="18" charset="0"/>
                <a:cs typeface="Times New Roman" panose="02020603050405020304" pitchFamily="18" charset="0"/>
              </a:rPr>
              <a:t>	Các màu lạnh như xanh, tím,... mang lại cảm giác lạnh, giúp người xem bình tĩnh, hiền hoà, lắng dịu.</a:t>
            </a:r>
          </a:p>
        </p:txBody>
      </p:sp>
      <p:pic>
        <p:nvPicPr>
          <p:cNvPr id="2097159" name="Picture 6" descr="A picture containing text, toy, vector graphics  Description automatically generated"/>
          <p:cNvPicPr>
            <a:picLocks noChangeAspect="1"/>
          </p:cNvPicPr>
          <p:nvPr/>
        </p:nvPicPr>
        <p:blipFill>
          <a:blip xmlns:r="http://schemas.openxmlformats.org/officeDocument/2006/relationships" r:embed="rId1"/>
          <a:stretch>
            <a:fillRect/>
          </a:stretch>
        </p:blipFill>
        <p:spPr>
          <a:xfrm flipH="1">
            <a:off x="470579" y="3342639"/>
            <a:ext cx="2971429" cy="3384128"/>
          </a:xfrm>
          <a:prstGeom prst="rect"/>
        </p:spPr>
      </p:pic>
      <p:grpSp>
        <p:nvGrpSpPr>
          <p:cNvPr id="104" name="Group 8"/>
          <p:cNvGrpSpPr/>
          <p:nvPr/>
        </p:nvGrpSpPr>
        <p:grpSpPr>
          <a:xfrm>
            <a:off x="5470517" y="3551515"/>
            <a:ext cx="4933800" cy="2592802"/>
            <a:chOff x="5470517" y="3551515"/>
            <a:chExt cx="4933800" cy="2592802"/>
          </a:xfrm>
        </p:grpSpPr>
        <p:pic>
          <p:nvPicPr>
            <p:cNvPr id="2097160" name="Picture 2" descr="Tông màu nóng là gì? Tổng hợp những gam màu nóng và cách phối màu trong  thiết kế"/>
            <p:cNvPicPr>
              <a:picLocks noChangeAspect="1" noChangeArrowheads="1"/>
            </p:cNvPicPr>
            <p:nvPr/>
          </p:nvPicPr>
          <p:blipFill>
            <a:blip xmlns:r="http://schemas.openxmlformats.org/officeDocument/2006/relationships" r:embed="rId2"/>
            <a:srcRect/>
            <a:stretch>
              <a:fillRect/>
            </a:stretch>
          </p:blipFill>
          <p:spPr bwMode="auto">
            <a:xfrm>
              <a:off x="6255834" y="3551515"/>
              <a:ext cx="4148483" cy="2592802"/>
            </a:xfrm>
            <a:prstGeom prst="rect"/>
            <a:noFill/>
          </p:spPr>
        </p:pic>
        <p:sp>
          <p:nvSpPr>
            <p:cNvPr id="1048901" name="TextBox 9"/>
            <p:cNvSpPr txBox="1"/>
            <p:nvPr/>
          </p:nvSpPr>
          <p:spPr>
            <a:xfrm>
              <a:off x="5470517" y="4114248"/>
              <a:ext cx="2337052" cy="604909"/>
            </a:xfrm>
            <a:prstGeom prst="rect"/>
            <a:solidFill>
              <a:schemeClr val="bg1"/>
            </a:solidFill>
          </p:spPr>
          <p:txBody>
            <a:bodyPr wrap="square">
              <a:spAutoFit/>
            </a:bodyPr>
            <a:p>
              <a:pPr defTabSz="342900" lvl="0">
                <a:lnSpc>
                  <a:spcPct val="135000"/>
                </a:lnSpc>
              </a:pPr>
              <a:r>
                <a:rPr b="1" sz="2800" lang="en-US">
                  <a:solidFill>
                    <a:srgbClr val="000000"/>
                  </a:solidFill>
                  <a:latin typeface="UTM Avo" panose="02040603050506020204" pitchFamily="18" charset="0"/>
                  <a:cs typeface="Times New Roman" panose="02020603050405020304" pitchFamily="18" charset="0"/>
                </a:rPr>
                <a:t>Màu nóng</a:t>
              </a:r>
              <a:endParaRPr sz="2800" lang="vi-VN">
                <a:solidFill>
                  <a:srgbClr val="000000"/>
                </a:solidFill>
                <a:latin typeface="UTM Avo" panose="02040603050506020204" pitchFamily="18" charset="0"/>
                <a:cs typeface="Times New Roman" panose="02020603050405020304" pitchFamily="18" charset="0"/>
              </a:endParaRPr>
            </a:p>
          </p:txBody>
        </p:sp>
        <p:sp>
          <p:nvSpPr>
            <p:cNvPr id="1048902" name="TextBox 10"/>
            <p:cNvSpPr txBox="1"/>
            <p:nvPr/>
          </p:nvSpPr>
          <p:spPr>
            <a:xfrm>
              <a:off x="5471497" y="4897944"/>
              <a:ext cx="2337052" cy="604909"/>
            </a:xfrm>
            <a:prstGeom prst="rect"/>
            <a:solidFill>
              <a:schemeClr val="bg1"/>
            </a:solidFill>
          </p:spPr>
          <p:txBody>
            <a:bodyPr wrap="square">
              <a:spAutoFit/>
            </a:bodyPr>
            <a:p>
              <a:pPr defTabSz="342900" lvl="0">
                <a:lnSpc>
                  <a:spcPct val="135000"/>
                </a:lnSpc>
              </a:pPr>
              <a:r>
                <a:rPr b="1" sz="2800" lang="en-US">
                  <a:solidFill>
                    <a:srgbClr val="000000"/>
                  </a:solidFill>
                  <a:latin typeface="UTM Avo" panose="02040603050506020204" pitchFamily="18" charset="0"/>
                  <a:cs typeface="Times New Roman" panose="02020603050405020304" pitchFamily="18" charset="0"/>
                </a:rPr>
                <a:t>Màu lạnh</a:t>
              </a:r>
              <a:endParaRPr sz="2800" lang="vi-VN">
                <a:solidFill>
                  <a:srgbClr val="000000"/>
                </a:solidFill>
                <a:latin typeface="UTM Avo" panose="02040603050506020204" pitchFamily="18" charset="0"/>
                <a:cs typeface="Times New Roman" panose="02020603050405020304"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903" name="Speech Bubble: Rectangle with Corners Rounded 1"/>
          <p:cNvSpPr/>
          <p:nvPr/>
        </p:nvSpPr>
        <p:spPr>
          <a:xfrm>
            <a:off x="3008671" y="628636"/>
            <a:ext cx="8164851" cy="2281416"/>
          </a:xfrm>
          <a:prstGeom prst="wedgeRoundRectCallout">
            <a:avLst>
              <a:gd name="adj1" fmla="val -52445"/>
              <a:gd name="adj2" fmla="val 98924"/>
              <a:gd name="adj3" fmla="val 16667"/>
            </a:avLst>
          </a:prstGeom>
        </p:spPr>
        <p:style>
          <a:lnRef idx="1">
            <a:schemeClr val="accent6"/>
          </a:lnRef>
          <a:fillRef idx="2">
            <a:schemeClr val="accent6"/>
          </a:fillRef>
          <a:effectRef idx="1">
            <a:schemeClr val="accent6"/>
          </a:effectRef>
          <a:fontRef idx="minor">
            <a:schemeClr val="dk1"/>
          </a:fontRef>
        </p:style>
        <p:txBody>
          <a:bodyPr anchor="ctr" rtlCol="0"/>
          <a:p>
            <a:pPr algn="ctr"/>
            <a:endParaRPr lang="en-US"/>
          </a:p>
        </p:txBody>
      </p:sp>
      <p:sp>
        <p:nvSpPr>
          <p:cNvPr id="1048904" name="TextBox 7"/>
          <p:cNvSpPr txBox="1"/>
          <p:nvPr/>
        </p:nvSpPr>
        <p:spPr>
          <a:xfrm>
            <a:off x="3008671" y="751150"/>
            <a:ext cx="8164850" cy="1180388"/>
          </a:xfrm>
          <a:prstGeom prst="rect"/>
          <a:noFill/>
        </p:spPr>
        <p:txBody>
          <a:bodyPr wrap="square">
            <a:spAutoFit/>
          </a:bodyPr>
          <a:p>
            <a:pPr defTabSz="342900" lvl="0">
              <a:lnSpc>
                <a:spcPct val="135000"/>
              </a:lnSpc>
            </a:pPr>
            <a:r>
              <a:rPr sz="2800" lang="vi-VN">
                <a:solidFill>
                  <a:srgbClr val="000000"/>
                </a:solidFill>
                <a:latin typeface="UTM Avo" panose="02040603050506020204" pitchFamily="18" charset="0"/>
                <a:cs typeface="Times New Roman" panose="02020603050405020304" pitchFamily="18" charset="0"/>
              </a:rPr>
              <a:t>•	Các màu trung tính như trắng, đen, be,... mang lại cảm giác lịch sự, nhẹ nhàng.</a:t>
            </a:r>
          </a:p>
        </p:txBody>
      </p:sp>
      <p:pic>
        <p:nvPicPr>
          <p:cNvPr id="2097161" name="Picture 6" descr="A picture containing text, toy, vector graphics  Description automatically generated"/>
          <p:cNvPicPr>
            <a:picLocks noChangeAspect="1"/>
          </p:cNvPicPr>
          <p:nvPr/>
        </p:nvPicPr>
        <p:blipFill>
          <a:blip xmlns:r="http://schemas.openxmlformats.org/officeDocument/2006/relationships" r:embed="rId1"/>
          <a:stretch>
            <a:fillRect/>
          </a:stretch>
        </p:blipFill>
        <p:spPr>
          <a:xfrm flipH="1">
            <a:off x="470579" y="3342639"/>
            <a:ext cx="2971429" cy="3384128"/>
          </a:xfrm>
          <a:prstGeom prst="rect"/>
        </p:spPr>
      </p:pic>
      <p:pic>
        <p:nvPicPr>
          <p:cNvPr id="2097162" name="Picture 2" descr="Màu Trung Tính Gồm Những Màu Nào? 4 Cách Phối Màu Đẹp"/>
          <p:cNvPicPr>
            <a:picLocks noChangeAspect="1" noChangeArrowheads="1"/>
          </p:cNvPicPr>
          <p:nvPr/>
        </p:nvPicPr>
        <p:blipFill>
          <a:blip xmlns:r="http://schemas.openxmlformats.org/officeDocument/2006/relationships" r:embed="rId2"/>
          <a:srcRect/>
          <a:stretch>
            <a:fillRect/>
          </a:stretch>
        </p:blipFill>
        <p:spPr bwMode="auto">
          <a:xfrm>
            <a:off x="5931054" y="3451720"/>
            <a:ext cx="3729919" cy="2490623"/>
          </a:xfrm>
          <a:prstGeom prst="rect"/>
          <a:noFill/>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entr" presetID="10" presetSubtype="0">
                                  <p:stCondLst>
                                    <p:cond delay="0"/>
                                  </p:stCondLst>
                                  <p:childTnLst>
                                    <p:set>
                                      <p:cBhvr>
                                        <p:cTn dur="1" fill="hold" id="6">
                                          <p:stCondLst>
                                            <p:cond delay="0"/>
                                          </p:stCondLst>
                                        </p:cTn>
                                        <p:tgtEl>
                                          <p:spTgt spid="2097162"/>
                                        </p:tgtEl>
                                        <p:attrNameLst>
                                          <p:attrName>style.visibility</p:attrName>
                                        </p:attrNameLst>
                                      </p:cBhvr>
                                      <p:to>
                                        <p:strVal val="visible"/>
                                      </p:to>
                                    </p:set>
                                    <p:animEffect transition="in" filter="fade">
                                      <p:cBhvr>
                                        <p:cTn dur="500" id="7"/>
                                        <p:tgtEl>
                                          <p:spTgt spid="2097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lipstream">
      <a:dk1>
        <a:sysClr lastClr="000000" val="windowText"/>
      </a:dk1>
      <a:lt1>
        <a:sysClr lastClr="FFFFFF" val="window"/>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Phạm Thanh Hằng (ADAS – GV)</dc:creator>
  <cp:lastModifiedBy>hiền Nguyễn Thu</cp:lastModifiedBy>
  <dcterms:created xsi:type="dcterms:W3CDTF">2021-06-01T11:34:28Z</dcterms:created>
  <dcterms:modified xsi:type="dcterms:W3CDTF">2024-05-27T09:30:50Z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8dce91406b87452892d6500bf92a2528</vt:lpwstr>
  </property>
</Properties>
</file>