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omments/comment1.xml" ContentType="application/vnd.openxmlformats-officedocument.presentationml.comment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media/audio2.wav" ContentType="audio/x-wav"/>
  <Override PartName="/ppt/media/audio3.wav" ContentType="audio/x-wav"/>
  <Override PartName="/ppt/media/audio4.wav" ContentType="audio/x-wav"/>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media/audio5.wav" ContentType="audio/x-wav"/>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 id="2147483814" r:id="rId2"/>
    <p:sldMasterId id="2147483838" r:id="rId3"/>
    <p:sldMasterId id="2147483853" r:id="rId4"/>
    <p:sldMasterId id="2147483868" r:id="rId5"/>
    <p:sldMasterId id="2147483883" r:id="rId6"/>
    <p:sldMasterId id="2147483898" r:id="rId7"/>
    <p:sldMasterId id="2147483913" r:id="rId8"/>
    <p:sldMasterId id="2147483928" r:id="rId9"/>
    <p:sldMasterId id="2147483943" r:id="rId10"/>
  </p:sldMasterIdLst>
  <p:notesMasterIdLst>
    <p:notesMasterId r:id="rId35"/>
  </p:notesMasterIdLst>
  <p:sldIdLst>
    <p:sldId id="301" r:id="rId11"/>
    <p:sldId id="293" r:id="rId12"/>
    <p:sldId id="294" r:id="rId13"/>
    <p:sldId id="295" r:id="rId14"/>
    <p:sldId id="296" r:id="rId15"/>
    <p:sldId id="304" r:id="rId16"/>
    <p:sldId id="305" r:id="rId17"/>
    <p:sldId id="309" r:id="rId18"/>
    <p:sldId id="310" r:id="rId19"/>
    <p:sldId id="314" r:id="rId20"/>
    <p:sldId id="335" r:id="rId21"/>
    <p:sldId id="315" r:id="rId22"/>
    <p:sldId id="322" r:id="rId23"/>
    <p:sldId id="327" r:id="rId24"/>
    <p:sldId id="328" r:id="rId25"/>
    <p:sldId id="329" r:id="rId26"/>
    <p:sldId id="330" r:id="rId27"/>
    <p:sldId id="331" r:id="rId28"/>
    <p:sldId id="332" r:id="rId29"/>
    <p:sldId id="333" r:id="rId30"/>
    <p:sldId id="334" r:id="rId31"/>
    <p:sldId id="299" r:id="rId32"/>
    <p:sldId id="337" r:id="rId33"/>
    <p:sldId id="308"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2" clrIdx="0">
    <p:extLst>
      <p:ext uri="{19B8F6BF-5375-455C-9EA6-DF929625EA0E}">
        <p15:presenceInfo xmlns:p15="http://schemas.microsoft.com/office/powerpoint/2012/main" userId="Admin" providerId="None"/>
      </p:ext>
    </p:extLst>
  </p:cmAuthor>
  <p:cmAuthor id="2" name="PhuongNT" initials="P" lastIdx="7" clrIdx="1">
    <p:extLst>
      <p:ext uri="{19B8F6BF-5375-455C-9EA6-DF929625EA0E}">
        <p15:presenceInfo xmlns:p15="http://schemas.microsoft.com/office/powerpoint/2012/main" userId="Phuong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C4FF1D"/>
    <a:srgbClr val="594029"/>
    <a:srgbClr val="354800"/>
    <a:srgbClr val="75A7D5"/>
    <a:srgbClr val="183550"/>
    <a:srgbClr val="7EADD8"/>
    <a:srgbClr val="D17100"/>
    <a:srgbClr val="5C4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14" y="2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5T15:08:20.065" idx="4">
    <p:pos x="10" y="10"/>
    <p:text>Lâm: cô thêm thời gian trình bày cho các nhóm nhé.</p:text>
    <p:extLst>
      <p:ext uri="{C676402C-5697-4E1C-873F-D02D1690AC5C}">
        <p15:threadingInfo xmlns:p15="http://schemas.microsoft.com/office/powerpoint/2012/main" timeZoneBias="-420"/>
      </p:ext>
    </p:extLst>
  </p:cm>
  <p:cm authorId="2" dt="2021-08-09T21:47:24.346" idx="5">
    <p:pos x="10" y="106"/>
    <p:text>Em bổ sung thời gian mỗi nhóm trình bày 2 phút và sử dụng đồng hồ bấm giờ để theo dõi ạ</p:text>
    <p:extLst>
      <p:ext uri="{C676402C-5697-4E1C-873F-D02D1690AC5C}">
        <p15:threadingInfo xmlns:p15="http://schemas.microsoft.com/office/powerpoint/2012/main" timeZoneBias="-420">
          <p15:parentCm authorId="1" idx="4"/>
        </p15:threadingInfo>
      </p:ext>
    </p:extLst>
  </p:cm>
  <p:cm authorId="1" dt="2021-08-12T21:18:20.829" idx="22">
    <p:pos x="10" y="202"/>
    <p:text>Lâm 12/8: mình ko thấy đồng hồ nên tự bổ sung.</p:text>
    <p:extLst>
      <p:ext uri="{C676402C-5697-4E1C-873F-D02D1690AC5C}">
        <p15:threadingInfo xmlns:p15="http://schemas.microsoft.com/office/powerpoint/2012/main" timeZoneBias="-420">
          <p15:parentCm authorId="1" idx="4"/>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8-09T21:01:14.902" idx="17">
    <p:pos x="10" y="10"/>
    <p:text>Lâm: thêm hình ảnh 1 cái thước kẻ nhìn thích hơn cô ạ.</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08-09T21:01:35.145" idx="18">
    <p:pos x="10" y="10"/>
    <p:text>Lâm 9/8: gạch đầu dòng thứ nhất ghi nhớ thêm ý nghĩa cô ạ.</p:text>
    <p:extLst>
      <p:ext uri="{C676402C-5697-4E1C-873F-D02D1690AC5C}">
        <p15:threadingInfo xmlns:p15="http://schemas.microsoft.com/office/powerpoint/2012/main" timeZoneBias="-420"/>
      </p:ext>
    </p:extLst>
  </p:cm>
  <p:cm authorId="1" dt="2021-08-09T21:02:37.058" idx="19">
    <p:pos x="106" y="106"/>
    <p:text>Lâm 9/8: gạch đầu dòng thứ hai theo mình phần trong ngoặc nên bỏ ngoặc và đưa lên đầu câu (vì NV của HS là chuẩn bị đồ dùng, sau đó hai chấm ghi rõ yêu cầu chuẩn bị những gì).</p:text>
    <p:extLst>
      <p:ext uri="{C676402C-5697-4E1C-873F-D02D1690AC5C}">
        <p15:threadingInfo xmlns:p15="http://schemas.microsoft.com/office/powerpoint/2012/main" timeZoneBias="-420"/>
      </p:ext>
    </p:extLst>
  </p:cm>
  <p:cm authorId="1" dt="2021-08-09T21:04:30.815" idx="20">
    <p:pos x="202" y="202"/>
    <p:text>Lâm 9/8: ý cuối cùng rất tốt, còn ý ở gạch đầu dòng thứ ba chung chung quá, HS sẽ chẳng biết là phải làm gì.</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1-08-09T21:06:06.259" idx="21">
    <p:pos x="10" y="10"/>
    <p:text>Lâm 9/8: thêm được âm thanh hợp lí cho bạn bạch tuộc cảm xúc này nữa thì tốt hơn.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05T15:09:55.064" idx="5">
    <p:pos x="10" y="10"/>
    <p:text>Lâm: HĐ cá nhân này cũng nên ghi rõ là HS dưới lớp làm gì và khống chế thời gian.</p:text>
    <p:extLst>
      <p:ext uri="{C676402C-5697-4E1C-873F-D02D1690AC5C}">
        <p15:threadingInfo xmlns:p15="http://schemas.microsoft.com/office/powerpoint/2012/main" timeZoneBias="-420"/>
      </p:ext>
    </p:extLst>
  </p:cm>
  <p:cm authorId="2" dt="2021-08-08T13:29:12.779" idx="4">
    <p:pos x="10" y="106"/>
    <p:text>Vâng cô ạ</p:text>
    <p:extLst>
      <p:ext uri="{C676402C-5697-4E1C-873F-D02D1690AC5C}">
        <p15:threadingInfo xmlns:p15="http://schemas.microsoft.com/office/powerpoint/2012/main" timeZoneBias="-420">
          <p15:parentCm authorId="1" idx="5"/>
        </p15:threadingInfo>
      </p:ext>
    </p:extLst>
  </p:cm>
  <p:cm authorId="1" dt="2021-08-09T20:57:14.087" idx="13">
    <p:pos x="106" y="106"/>
    <p:text>Lâm - 9/8: cô cân nhắc xem HS dưới lớp có thực hiện cắt, gấp không nhé</p:text>
    <p:extLst>
      <p:ext uri="{C676402C-5697-4E1C-873F-D02D1690AC5C}">
        <p15:threadingInfo xmlns:p15="http://schemas.microsoft.com/office/powerpoint/2012/main" timeZoneBias="-420"/>
      </p:ext>
    </p:extLst>
  </p:cm>
  <p:cm authorId="2" dt="2021-08-09T21:52:16.203" idx="6">
    <p:pos x="106" y="202"/>
    <p:text>Theo em thì hoạt động đầu tiên này em mời đại diện để thực hiện, hs dưới lớp quan sát và nhận xét, cuối bài sẽ là cả lớp làm ạ</p:text>
    <p:extLst>
      <p:ext uri="{C676402C-5697-4E1C-873F-D02D1690AC5C}">
        <p15:threadingInfo xmlns:p15="http://schemas.microsoft.com/office/powerpoint/2012/main" timeZoneBias="-420">
          <p15:parentCm authorId="1" idx="1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8-05T15:11:08.330" idx="6">
    <p:pos x="10" y="10"/>
    <p:text>Lâm: cô kiểm tra lại hiệu ứng của trang này.</p:text>
    <p:extLst>
      <p:ext uri="{C676402C-5697-4E1C-873F-D02D1690AC5C}">
        <p15:threadingInfo xmlns:p15="http://schemas.microsoft.com/office/powerpoint/2012/main" timeZoneBias="-420"/>
      </p:ext>
    </p:extLst>
  </p:cm>
  <p:cm authorId="2" dt="2021-08-05T17:04:02.617" idx="2">
    <p:pos x="10" y="106"/>
    <p:text>Em cảm ơn cô ạ</p:text>
    <p:extLst>
      <p:ext uri="{C676402C-5697-4E1C-873F-D02D1690AC5C}">
        <p15:threadingInfo xmlns:p15="http://schemas.microsoft.com/office/powerpoint/2012/main" timeZoneBias="-420">
          <p15:parentCm authorId="1" idx="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8-05T15:12:35.722" idx="7">
    <p:pos x="10" y="10"/>
    <p:text>Lâm: cô chưa ghi chú đây là HĐ cá nhân hay khác.</p:text>
    <p:extLst>
      <p:ext uri="{C676402C-5697-4E1C-873F-D02D1690AC5C}">
        <p15:threadingInfo xmlns:p15="http://schemas.microsoft.com/office/powerpoint/2012/main" timeZoneBias="-420"/>
      </p:ext>
    </p:extLst>
  </p:cm>
  <p:cm authorId="1" dt="2021-08-05T15:13:35.264" idx="8">
    <p:pos x="106" y="106"/>
    <p:text>Lâm: trong cấu trúc bài học cô để là HĐ luyện tập, vận dụng mà đây chỉ có luyện tập. Do đó theo mình cô sửa cấu trúc bài học thành 4 HĐ (tách LT và VD), sau đó bổ sung HĐ vận dụng cuối giờ học.</p:text>
    <p:extLst>
      <p:ext uri="{C676402C-5697-4E1C-873F-D02D1690AC5C}">
        <p15:threadingInfo xmlns:p15="http://schemas.microsoft.com/office/powerpoint/2012/main" timeZoneBias="-420"/>
      </p:ext>
    </p:extLst>
  </p:cm>
  <p:cm authorId="2" dt="2021-08-05T17:05:10.927" idx="3">
    <p:pos x="106" y="202"/>
    <p:text>Vâng ạ</p:text>
    <p:extLst>
      <p:ext uri="{C676402C-5697-4E1C-873F-D02D1690AC5C}">
        <p15:threadingInfo xmlns:p15="http://schemas.microsoft.com/office/powerpoint/2012/main" timeZoneBias="-420">
          <p15:parentCm authorId="1" idx="8"/>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8-05T15:17:06.007" idx="9">
    <p:pos x="10" y="10"/>
    <p:text>Lâm: nên đặt thêm hiệu ứng thông báo khi HS chọn sai đáp án.</p:text>
    <p:extLst>
      <p:ext uri="{C676402C-5697-4E1C-873F-D02D1690AC5C}">
        <p15:threadingInfo xmlns:p15="http://schemas.microsoft.com/office/powerpoint/2012/main" timeZoneBias="-420"/>
      </p:ext>
    </p:extLst>
  </p:cm>
  <p:cm authorId="2" dt="2021-08-09T21:54:11.930" idx="7">
    <p:pos x="10" y="106"/>
    <p:text>Vâng cô ạ! Em bổ sung hình ảnh báo hiệu hs trả lời sai và ko nhận được quà ạ</p:text>
    <p:extLst>
      <p:ext uri="{C676402C-5697-4E1C-873F-D02D1690AC5C}">
        <p15:threadingInfo xmlns:p15="http://schemas.microsoft.com/office/powerpoint/2012/main" timeZoneBias="-420">
          <p15:parentCm authorId="1" idx="9"/>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8-05T15:18:00.344" idx="10">
    <p:pos x="10" y="10"/>
    <p:text>Lâm: nên tạo hiệu ứng điền khuyết hoặc cô thêm hiệu ứng cho hiện chữ cần điền đúng dấu ... tương ứng.</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8-05T15:20:02.045" idx="11">
    <p:pos x="10" y="10"/>
    <p:text>Lâm: Có thể thêm 1 câu hỏi nhận biết hình có tính đối xứng trong các hình vẽ được đưa ra.</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8-09T20:59:43.899" idx="14">
    <p:pos x="10" y="10"/>
    <p:text>Lâm 9/8: thêm âm thanh trang pháo tay cho rôm rả cô nhé.</p:text>
    <p:extLst>
      <p:ext uri="{C676402C-5697-4E1C-873F-D02D1690AC5C}">
        <p15:threadingInfo xmlns:p15="http://schemas.microsoft.com/office/powerpoint/2012/main" timeZoneBias="-420"/>
      </p:ext>
    </p:extLst>
  </p:cm>
  <p:cm authorId="1" dt="2021-08-09T21:00:33.881" idx="15">
    <p:pos x="106" y="106"/>
    <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8-09T21:00:39.651" idx="16">
    <p:pos x="10" y="10"/>
    <p:text>Lâm: thêm hình ảnh 1 cái bút nhìn thích hơn cô ạ.</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cs typeface="+mn-cs"/>
              </a:defRPr>
            </a:lvl1pPr>
          </a:lstStyle>
          <a:p>
            <a:pPr>
              <a:defRPr/>
            </a:pPr>
            <a:fld id="{C4E2BFFC-179A-4DA5-A2FF-EF6606765F17}" type="datetimeFigureOut">
              <a:rPr lang="en-US"/>
              <a:pPr>
                <a:defRPr/>
              </a:pPr>
              <a:t>12/24/2024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cs typeface="+mn-cs"/>
              </a:defRPr>
            </a:lvl1pPr>
          </a:lstStyle>
          <a:p>
            <a:pPr>
              <a:defRPr/>
            </a:pPr>
            <a:fld id="{42B979B6-8E7C-4E90-8C9D-F537DFD7086F}" type="slidenum">
              <a:rPr lang="en-US"/>
              <a:pPr>
                <a:defRPr/>
              </a:pPr>
              <a:t>‹#›</a:t>
            </a:fld>
            <a:endParaRPr lang="en-US"/>
          </a:p>
        </p:txBody>
      </p:sp>
    </p:spTree>
    <p:extLst>
      <p:ext uri="{BB962C8B-B14F-4D97-AF65-F5344CB8AC3E}">
        <p14:creationId xmlns:p14="http://schemas.microsoft.com/office/powerpoint/2010/main" val="3707731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itchFamily="18" charset="0"/>
              </a:defRPr>
            </a:lvl1pPr>
            <a:lvl2pPr marL="785372" indent="-302066">
              <a:defRPr sz="2500" b="1">
                <a:solidFill>
                  <a:schemeClr val="tx1"/>
                </a:solidFill>
                <a:latin typeface="Times New Roman" pitchFamily="18" charset="0"/>
              </a:defRPr>
            </a:lvl2pPr>
            <a:lvl3pPr marL="1208265" indent="-241653">
              <a:defRPr sz="2500" b="1">
                <a:solidFill>
                  <a:schemeClr val="tx1"/>
                </a:solidFill>
                <a:latin typeface="Times New Roman" pitchFamily="18" charset="0"/>
              </a:defRPr>
            </a:lvl3pPr>
            <a:lvl4pPr marL="1691571" indent="-241653">
              <a:defRPr sz="2500" b="1">
                <a:solidFill>
                  <a:schemeClr val="tx1"/>
                </a:solidFill>
                <a:latin typeface="Times New Roman" pitchFamily="18" charset="0"/>
              </a:defRPr>
            </a:lvl4pPr>
            <a:lvl5pPr marL="2174878" indent="-241653">
              <a:defRPr sz="2500" b="1">
                <a:solidFill>
                  <a:schemeClr val="tx1"/>
                </a:solidFill>
                <a:latin typeface="Times New Roman" pitchFamily="18" charset="0"/>
              </a:defRPr>
            </a:lvl5pPr>
            <a:lvl6pPr marL="2658184" indent="-241653" eaLnBrk="0" fontAlgn="base" hangingPunct="0">
              <a:spcBef>
                <a:spcPct val="0"/>
              </a:spcBef>
              <a:spcAft>
                <a:spcPct val="0"/>
              </a:spcAft>
              <a:defRPr sz="2500" b="1">
                <a:solidFill>
                  <a:schemeClr val="tx1"/>
                </a:solidFill>
                <a:latin typeface="Times New Roman" pitchFamily="18" charset="0"/>
              </a:defRPr>
            </a:lvl6pPr>
            <a:lvl7pPr marL="3141490" indent="-241653" eaLnBrk="0" fontAlgn="base" hangingPunct="0">
              <a:spcBef>
                <a:spcPct val="0"/>
              </a:spcBef>
              <a:spcAft>
                <a:spcPct val="0"/>
              </a:spcAft>
              <a:defRPr sz="2500" b="1">
                <a:solidFill>
                  <a:schemeClr val="tx1"/>
                </a:solidFill>
                <a:latin typeface="Times New Roman" pitchFamily="18" charset="0"/>
              </a:defRPr>
            </a:lvl7pPr>
            <a:lvl8pPr marL="3624796" indent="-241653" eaLnBrk="0" fontAlgn="base" hangingPunct="0">
              <a:spcBef>
                <a:spcPct val="0"/>
              </a:spcBef>
              <a:spcAft>
                <a:spcPct val="0"/>
              </a:spcAft>
              <a:defRPr sz="2500" b="1">
                <a:solidFill>
                  <a:schemeClr val="tx1"/>
                </a:solidFill>
                <a:latin typeface="Times New Roman" pitchFamily="18" charset="0"/>
              </a:defRPr>
            </a:lvl8pPr>
            <a:lvl9pPr marL="4108102" indent="-241653" eaLnBrk="0" fontAlgn="base" hangingPunct="0">
              <a:spcBef>
                <a:spcPct val="0"/>
              </a:spcBef>
              <a:spcAft>
                <a:spcPct val="0"/>
              </a:spcAft>
              <a:defRPr sz="2500" b="1">
                <a:solidFill>
                  <a:schemeClr val="tx1"/>
                </a:solidFill>
                <a:latin typeface="Times New Roman" pitchFamily="18" charset="0"/>
              </a:defRPr>
            </a:lvl9pPr>
          </a:lstStyle>
          <a:p>
            <a:fld id="{6264AA9C-48FF-44D5-9F02-068CE670619C}" type="slidenum">
              <a:rPr lang="vi-VN" altLang="en-US" sz="1300">
                <a:solidFill>
                  <a:prstClr val="black"/>
                </a:solidFill>
              </a:rPr>
              <a:pPr/>
              <a:t>3</a:t>
            </a:fld>
            <a:endParaRPr lang="vi-VN" altLang="en-US" sz="1300">
              <a:solidFill>
                <a:prstClr val="black"/>
              </a:solidFill>
            </a:endParaRPr>
          </a:p>
        </p:txBody>
      </p:sp>
    </p:spTree>
    <p:extLst>
      <p:ext uri="{BB962C8B-B14F-4D97-AF65-F5344CB8AC3E}">
        <p14:creationId xmlns:p14="http://schemas.microsoft.com/office/powerpoint/2010/main" val="250880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96607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3090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DF0A67-8455-473B-A98F-7F95B3D651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0436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2003B1-7CE3-43BE-849F-71905DBBA1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2473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030EF7-D596-4052-AE7E-4E831BC2B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202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87FBF0-A218-4603-B4A6-883493FE2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5739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43A6FF-4914-4D38-8466-713A16FFB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0046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4CD5E1F-E6B6-474D-870C-F913620FBE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7970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1F2AF3-4866-4DAB-B657-82508CDD5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522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14DC7-7A79-4319-AAC9-EFC52D53B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09075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3E1F-BD64-4107-AE37-8B62F6937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628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6FB7B-ABD6-480C-A47D-B0493E889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99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8455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5D4E7-C8A0-488A-9676-DD20C105C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94121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7059BDD-6A61-456E-8031-621C4E68A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070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419B37-6122-4AB3-8B04-6F7D08E74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227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99672-215C-4111-B75A-9C8B2DDFC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64225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DF0A67-8455-473B-A98F-7F95B3D651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7718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2003B1-7CE3-43BE-849F-71905DBBA1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3190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030EF7-D596-4052-AE7E-4E831BC2B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4700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87FBF0-A218-4603-B4A6-883493FE2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08707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43A6FF-4914-4D38-8466-713A16FFB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722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4CD5E1F-E6B6-474D-870C-F913620FBE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0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309278"/>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1F2AF3-4866-4DAB-B657-82508CDD5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6928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1617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0314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763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6934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5295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0632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9248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7769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28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4839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9099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651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70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31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939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6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1666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30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00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36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087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719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14DC7-7A79-4319-AAC9-EFC52D53B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7270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3E1F-BD64-4107-AE37-8B62F6937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9405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6FB7B-ABD6-480C-A47D-B0493E889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620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5D4E7-C8A0-488A-9676-DD20C105C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823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7059BDD-6A61-456E-8031-621C4E68A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01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419B37-6122-4AB3-8B04-6F7D08E74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518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99672-215C-4111-B75A-9C8B2DDFC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51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742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DF0A67-8455-473B-A98F-7F95B3D651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8677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2003B1-7CE3-43BE-849F-71905DBBA1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7467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030EF7-D596-4052-AE7E-4E831BC2B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7334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87FBF0-A218-4603-B4A6-883493FE2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637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43A6FF-4914-4D38-8466-713A16FFB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528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4CD5E1F-E6B6-474D-870C-F913620FBE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5013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1F2AF3-4866-4DAB-B657-82508CDD5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3633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14DC7-7A79-4319-AAC9-EFC52D53B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1235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3E1F-BD64-4107-AE37-8B62F6937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119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6FB7B-ABD6-480C-A47D-B0493E889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46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483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5D4E7-C8A0-488A-9676-DD20C105C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587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7059BDD-6A61-456E-8031-621C4E68A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2671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419B37-6122-4AB3-8B04-6F7D08E74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6864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99672-215C-4111-B75A-9C8B2DDFC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177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DF0A67-8455-473B-A98F-7F95B3D651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2128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2003B1-7CE3-43BE-849F-71905DBBA1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5199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030EF7-D596-4052-AE7E-4E831BC2B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227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87FBF0-A218-4603-B4A6-883493FE2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074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43A6FF-4914-4D38-8466-713A16FFB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4941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4CD5E1F-E6B6-474D-870C-F913620FBE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709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27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1F2AF3-4866-4DAB-B657-82508CDD5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268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14DC7-7A79-4319-AAC9-EFC52D53B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358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3E1F-BD64-4107-AE37-8B62F6937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156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6FB7B-ABD6-480C-A47D-B0493E889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291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5D4E7-C8A0-488A-9676-DD20C105C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573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7059BDD-6A61-456E-8031-621C4E68A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765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419B37-6122-4AB3-8B04-6F7D08E74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95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99672-215C-4111-B75A-9C8B2DDFC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1745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DF0A67-8455-473B-A98F-7F95B3D651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95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2003B1-7CE3-43BE-849F-71905DBBA1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3290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391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030EF7-D596-4052-AE7E-4E831BC2B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92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87FBF0-A218-4603-B4A6-883493FE2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428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43A6FF-4914-4D38-8466-713A16FFB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058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4CD5E1F-E6B6-474D-870C-F913620FBE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7212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1F2AF3-4866-4DAB-B657-82508CDD5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4695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14DC7-7A79-4319-AAC9-EFC52D53B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9464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3E1F-BD64-4107-AE37-8B62F6937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5115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6FB7B-ABD6-480C-A47D-B0493E889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6386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5D4E7-C8A0-488A-9676-DD20C105C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231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7059BDD-6A61-456E-8031-621C4E68A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810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23190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419B37-6122-4AB3-8B04-6F7D08E74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6321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99672-215C-4111-B75A-9C8B2DDFC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781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DF0A67-8455-473B-A98F-7F95B3D651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0850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2003B1-7CE3-43BE-849F-71905DBBA1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900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030EF7-D596-4052-AE7E-4E831BC2B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4233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87FBF0-A218-4603-B4A6-883493FE2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667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43A6FF-4914-4D38-8466-713A16FFB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7747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4CD5E1F-E6B6-474D-870C-F913620FBE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566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1F2AF3-4866-4DAB-B657-82508CDD5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10956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14DC7-7A79-4319-AAC9-EFC52D53B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741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197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3E1F-BD64-4107-AE37-8B62F6937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5836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6FB7B-ABD6-480C-A47D-B0493E889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8109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5D4E7-C8A0-488A-9676-DD20C105C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68825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7059BDD-6A61-456E-8031-621C4E68A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5635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419B37-6122-4AB3-8B04-6F7D08E74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666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99672-215C-4111-B75A-9C8B2DDFC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971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DF0A67-8455-473B-A98F-7F95B3D651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2526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2003B1-7CE3-43BE-849F-71905DBBA1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024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030EF7-D596-4052-AE7E-4E831BC2B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0143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F87FBF0-A218-4603-B4A6-883493FE2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35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7555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43A6FF-4914-4D38-8466-713A16FFB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8418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4CD5E1F-E6B6-474D-870C-F913620FBE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2115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1F2AF3-4866-4DAB-B657-82508CDD5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96040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14DC7-7A79-4319-AAC9-EFC52D53B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83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3E1F-BD64-4107-AE37-8B62F6937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3118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46FB7B-ABD6-480C-A47D-B0493E889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16232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35D4E7-C8A0-488A-9676-DD20C105CF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1897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7059BDD-6A61-456E-8031-621C4E68A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3201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419B37-6122-4AB3-8B04-6F7D08E74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7960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99672-215C-4111-B75A-9C8B2DDFC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3318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9.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27837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14C90-EC30-4D72-A962-FFF5C8938025}"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7E07D-48CE-4CFE-854E-B7BCF81C33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62345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solidFill>
                  <a:prstClr val="black">
                    <a:tint val="75000"/>
                  </a:prstClr>
                </a:solidFill>
              </a:rPr>
              <a:pPr/>
              <a:t>12/24/2024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30165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7A00141-B28C-4C10-BCFF-4992A7C9B5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4659304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7A00141-B28C-4C10-BCFF-4992A7C9B5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44130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7A00141-B28C-4C10-BCFF-4992A7C9B5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9940189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7A00141-B28C-4C10-BCFF-4992A7C9B5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1929244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7A00141-B28C-4C10-BCFF-4992A7C9B5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4974584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7A00141-B28C-4C10-BCFF-4992A7C9B5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3486312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7A00141-B28C-4C10-BCFF-4992A7C9B5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306313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1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comments" Target="../comments/comment4.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6.xml"/><Relationship Id="rId7" Type="http://schemas.openxmlformats.org/officeDocument/2006/relationships/slide" Target="slide18.xml"/><Relationship Id="rId2" Type="http://schemas.openxmlformats.org/officeDocument/2006/relationships/image" Target="../media/image35.wmf"/><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slide" Target="slide17.xml"/><Relationship Id="rId4" Type="http://schemas.openxmlformats.org/officeDocument/2006/relationships/image" Target="../media/image36.png"/><Relationship Id="rId9" Type="http://schemas.openxmlformats.org/officeDocument/2006/relationships/slide" Target="slide22.xml"/></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3.wav"/><Relationship Id="rId7" Type="http://schemas.openxmlformats.org/officeDocument/2006/relationships/image" Target="../media/image39.wmf"/><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35.wmf"/><Relationship Id="rId5" Type="http://schemas.openxmlformats.org/officeDocument/2006/relationships/slide" Target="slide19.xml"/><Relationship Id="rId10" Type="http://schemas.openxmlformats.org/officeDocument/2006/relationships/comments" Target="../comments/comment5.xml"/><Relationship Id="rId4" Type="http://schemas.openxmlformats.org/officeDocument/2006/relationships/audio" Target="../media/audio4.wav"/><Relationship Id="rId9" Type="http://schemas.openxmlformats.org/officeDocument/2006/relationships/slide" Target="slide23.xml"/></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3.wav"/><Relationship Id="rId7"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64.xml"/><Relationship Id="rId6" Type="http://schemas.openxmlformats.org/officeDocument/2006/relationships/image" Target="../media/image39.wmf"/><Relationship Id="rId5" Type="http://schemas.openxmlformats.org/officeDocument/2006/relationships/image" Target="../media/image35.wmf"/><Relationship Id="rId4" Type="http://schemas.openxmlformats.org/officeDocument/2006/relationships/audio" Target="../media/audio4.wav"/><Relationship Id="rId9" Type="http://schemas.openxmlformats.org/officeDocument/2006/relationships/comments" Target="../comments/comment6.xml"/></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3.wav"/><Relationship Id="rId7"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68.xml"/><Relationship Id="rId6" Type="http://schemas.openxmlformats.org/officeDocument/2006/relationships/image" Target="../media/image39.wmf"/><Relationship Id="rId5" Type="http://schemas.openxmlformats.org/officeDocument/2006/relationships/image" Target="../media/image35.wmf"/><Relationship Id="rId10" Type="http://schemas.openxmlformats.org/officeDocument/2006/relationships/comments" Target="../comments/comment7.xml"/><Relationship Id="rId4" Type="http://schemas.openxmlformats.org/officeDocument/2006/relationships/audio" Target="../media/audio4.wav"/><Relationship Id="rId9"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comments" Target="../comments/comment8.xml"/><Relationship Id="rId2" Type="http://schemas.openxmlformats.org/officeDocument/2006/relationships/audio" Target="../media/audio5.wav"/><Relationship Id="rId1" Type="http://schemas.openxmlformats.org/officeDocument/2006/relationships/slideLayout" Target="../slideLayouts/slideLayout80.xml"/><Relationship Id="rId6" Type="http://schemas.openxmlformats.org/officeDocument/2006/relationships/image" Target="../media/image40.gif"/><Relationship Id="rId5" Type="http://schemas.openxmlformats.org/officeDocument/2006/relationships/slide" Target="slide15.xml"/><Relationship Id="rId4" Type="http://schemas.openxmlformats.org/officeDocument/2006/relationships/image" Target="../media/image39.w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publicdomainpictures.net/view-image.php?image=209446&amp;picture=tropical-beach-scen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5.wmf"/><Relationship Id="rId1" Type="http://schemas.openxmlformats.org/officeDocument/2006/relationships/slideLayout" Target="../slideLayouts/slideLayout94.xml"/><Relationship Id="rId5" Type="http://schemas.openxmlformats.org/officeDocument/2006/relationships/comments" Target="../comments/comment9.xml"/><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comments" Target="../comments/comment10.xml"/><Relationship Id="rId2" Type="http://schemas.openxmlformats.org/officeDocument/2006/relationships/audio" Target="../media/audio5.wav"/><Relationship Id="rId1" Type="http://schemas.openxmlformats.org/officeDocument/2006/relationships/slideLayout" Target="../slideLayouts/slideLayout108.xml"/><Relationship Id="rId6" Type="http://schemas.openxmlformats.org/officeDocument/2006/relationships/image" Target="../media/image40.gif"/><Relationship Id="rId5" Type="http://schemas.openxmlformats.org/officeDocument/2006/relationships/slide" Target="slide15.xml"/><Relationship Id="rId4" Type="http://schemas.openxmlformats.org/officeDocument/2006/relationships/image" Target="../media/image39.wmf"/></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comments" Target="../comments/comment12.xml"/><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8.xml"/></Relationships>
</file>

<file path=ppt/slides/_rels/slide2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5000" y="2209800"/>
            <a:ext cx="10439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0000FF"/>
                </a:solidFill>
                <a:latin typeface="Times New Roman" panose="02020603050405020304" pitchFamily="18" charset="0"/>
              </a:rPr>
              <a:t>Nhóm</a:t>
            </a:r>
            <a:r>
              <a:rPr lang="en-US" b="1" dirty="0">
                <a:solidFill>
                  <a:srgbClr val="0000FF"/>
                </a:solidFill>
                <a:latin typeface="Times New Roman" panose="02020603050405020304" pitchFamily="18" charset="0"/>
              </a:rPr>
              <a:t> 1: </a:t>
            </a:r>
            <a:r>
              <a:rPr lang="en-US" dirty="0" err="1">
                <a:solidFill>
                  <a:srgbClr val="0000FF"/>
                </a:solidFill>
                <a:latin typeface="Times New Roman" panose="02020603050405020304" pitchFamily="18" charset="0"/>
              </a:rPr>
              <a:t>Các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hình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có</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trục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tâm</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tự</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nhiên</a:t>
            </a:r>
            <a:r>
              <a:rPr lang="en-US" dirty="0">
                <a:solidFill>
                  <a:srgbClr val="0000FF"/>
                </a:solidFill>
                <a:latin typeface="Times New Roman" panose="02020603050405020304" pitchFamily="18" charset="0"/>
              </a:rPr>
              <a:t> (5 </a:t>
            </a:r>
            <a:r>
              <a:rPr lang="en-US" dirty="0" err="1">
                <a:solidFill>
                  <a:srgbClr val="0000FF"/>
                </a:solidFill>
                <a:latin typeface="Times New Roman" panose="02020603050405020304" pitchFamily="18" charset="0"/>
              </a:rPr>
              <a:t>tranh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hoặc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ảnh</a:t>
            </a:r>
            <a:r>
              <a:rPr lang="en-US" dirty="0">
                <a:solidFill>
                  <a:srgbClr val="0000FF"/>
                </a:solidFill>
                <a:latin typeface="Times New Roman" panose="02020603050405020304" pitchFamily="18" charset="0"/>
              </a:rPr>
              <a:t>)</a:t>
            </a:r>
          </a:p>
        </p:txBody>
      </p:sp>
      <p:sp>
        <p:nvSpPr>
          <p:cNvPr id="5" name="Title 1"/>
          <p:cNvSpPr txBox="1">
            <a:spLocks/>
          </p:cNvSpPr>
          <p:nvPr/>
        </p:nvSpPr>
        <p:spPr bwMode="auto">
          <a:xfrm>
            <a:off x="3352799" y="76201"/>
            <a:ext cx="650793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sz="4000" b="1" dirty="0" err="1">
                <a:solidFill>
                  <a:srgbClr val="FF0000"/>
                </a:solidFill>
                <a:latin typeface="Times New Roman" panose="02020603050405020304" pitchFamily="18" charset="0"/>
                <a:cs typeface="Times New Roman" panose="02020603050405020304" pitchFamily="18" charset="0"/>
              </a:rPr>
              <a:t>Hoạt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khởi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dirty="0" err="1">
                <a:solidFill>
                  <a:srgbClr val="FF0000"/>
                </a:solidFill>
                <a:latin typeface="Times New Roman" panose="02020603050405020304" pitchFamily="18" charset="0"/>
                <a:cs typeface="Times New Roman" panose="02020603050405020304" pitchFamily="18" charset="0"/>
              </a:rPr>
              <a:t>Kiểm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chuẩn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bị</a:t>
            </a:r>
            <a:r>
              <a:rPr lang="en-US" sz="4000" b="1" dirty="0">
                <a:solidFill>
                  <a:srgbClr val="FF0000"/>
                </a:solidFill>
                <a:latin typeface="Times New Roman" panose="02020603050405020304" pitchFamily="18" charset="0"/>
                <a:cs typeface="Times New Roman" panose="02020603050405020304" pitchFamily="18" charset="0"/>
              </a:rPr>
              <a:t> ở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1905000" y="2209800"/>
            <a:ext cx="10134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0000FF"/>
                </a:solidFill>
                <a:latin typeface="Times New Roman" panose="02020603050405020304" pitchFamily="18" charset="0"/>
              </a:rPr>
              <a:t>Nhóm</a:t>
            </a:r>
            <a:r>
              <a:rPr lang="en-US" b="1" dirty="0">
                <a:solidFill>
                  <a:srgbClr val="0000FF"/>
                </a:solidFill>
                <a:latin typeface="Times New Roman" panose="02020603050405020304" pitchFamily="18" charset="0"/>
              </a:rPr>
              <a:t> 2: </a:t>
            </a:r>
            <a:r>
              <a:rPr lang="en-US" dirty="0" err="1">
                <a:solidFill>
                  <a:srgbClr val="0000FF"/>
                </a:solidFill>
                <a:latin typeface="Times New Roman" panose="02020603050405020304" pitchFamily="18" charset="0"/>
              </a:rPr>
              <a:t>Các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hình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có</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trục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tâm</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nghệ</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thuật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trang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trí</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đồ</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họa</a:t>
            </a:r>
            <a:r>
              <a:rPr lang="en-US" dirty="0">
                <a:solidFill>
                  <a:srgbClr val="0000FF"/>
                </a:solidFill>
                <a:latin typeface="Times New Roman" panose="02020603050405020304" pitchFamily="18" charset="0"/>
              </a:rPr>
              <a:t> (5 </a:t>
            </a:r>
            <a:r>
              <a:rPr lang="en-US" dirty="0" err="1">
                <a:solidFill>
                  <a:srgbClr val="0000FF"/>
                </a:solidFill>
                <a:latin typeface="Times New Roman" panose="02020603050405020304" pitchFamily="18" charset="0"/>
              </a:rPr>
              <a:t>tranh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hoặc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ảnh</a:t>
            </a:r>
            <a:r>
              <a:rPr lang="en-US" dirty="0">
                <a:solidFill>
                  <a:srgbClr val="0000FF"/>
                </a:solidFill>
                <a:latin typeface="Times New Roman" panose="02020603050405020304" pitchFamily="18" charset="0"/>
              </a:rPr>
              <a:t>)</a:t>
            </a:r>
          </a:p>
        </p:txBody>
      </p:sp>
      <p:sp>
        <p:nvSpPr>
          <p:cNvPr id="7" name="Text Box 4"/>
          <p:cNvSpPr txBox="1">
            <a:spLocks noChangeArrowheads="1"/>
          </p:cNvSpPr>
          <p:nvPr/>
        </p:nvSpPr>
        <p:spPr bwMode="auto">
          <a:xfrm>
            <a:off x="1905000" y="2199382"/>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0000FF"/>
                </a:solidFill>
                <a:latin typeface="Times New Roman" panose="02020603050405020304" pitchFamily="18" charset="0"/>
              </a:rPr>
              <a:t>Nhóm</a:t>
            </a:r>
            <a:r>
              <a:rPr lang="en-US" b="1" dirty="0">
                <a:solidFill>
                  <a:srgbClr val="0000FF"/>
                </a:solidFill>
                <a:latin typeface="Times New Roman" panose="02020603050405020304" pitchFamily="18" charset="0"/>
              </a:rPr>
              <a:t> 3: </a:t>
            </a:r>
            <a:r>
              <a:rPr lang="en-US" dirty="0" err="1">
                <a:solidFill>
                  <a:srgbClr val="0000FF"/>
                </a:solidFill>
                <a:latin typeface="Times New Roman" panose="02020603050405020304" pitchFamily="18" charset="0"/>
              </a:rPr>
              <a:t>Các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hình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có</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trục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tâm</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kiến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trúc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xây</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dựng</a:t>
            </a:r>
            <a:r>
              <a:rPr lang="en-US" dirty="0">
                <a:solidFill>
                  <a:srgbClr val="0000FF"/>
                </a:solidFill>
                <a:latin typeface="Times New Roman" panose="02020603050405020304" pitchFamily="18" charset="0"/>
              </a:rPr>
              <a:t> (5 </a:t>
            </a:r>
            <a:r>
              <a:rPr lang="en-US" dirty="0" err="1">
                <a:solidFill>
                  <a:srgbClr val="0000FF"/>
                </a:solidFill>
                <a:latin typeface="Times New Roman" panose="02020603050405020304" pitchFamily="18" charset="0"/>
              </a:rPr>
              <a:t>tranh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hoặc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ảnh</a:t>
            </a:r>
            <a:r>
              <a:rPr lang="en-US" dirty="0">
                <a:solidFill>
                  <a:srgbClr val="0000FF"/>
                </a:solidFill>
                <a:latin typeface="Times New Roman" panose="02020603050405020304" pitchFamily="18" charset="0"/>
              </a:rPr>
              <a:t>)</a:t>
            </a:r>
          </a:p>
        </p:txBody>
      </p:sp>
      <p:pic>
        <p:nvPicPr>
          <p:cNvPr id="8" name="Picture 7"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9906000" y="152400"/>
            <a:ext cx="1752600" cy="160020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9" name="Picture 8"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5535" y="289877"/>
            <a:ext cx="1188265" cy="1038166"/>
          </a:xfrm>
          <a:prstGeom prst="rect">
            <a:avLst/>
          </a:prstGeom>
        </p:spPr>
      </p:pic>
      <p:sp>
        <p:nvSpPr>
          <p:cNvPr id="10" name="Sun 9">
            <a:extLst>
              <a:ext uri="{FF2B5EF4-FFF2-40B4-BE49-F238E27FC236}">
                <a16:creationId xmlns:a16="http://schemas.microsoft.com/office/drawing/2014/main" id="{6437E96C-B4D7-4CA6-90EE-43A5C748EF9C}"/>
              </a:ext>
            </a:extLst>
          </p:cNvPr>
          <p:cNvSpPr/>
          <p:nvPr/>
        </p:nvSpPr>
        <p:spPr>
          <a:xfrm>
            <a:off x="0" y="0"/>
            <a:ext cx="3352800" cy="2590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1</a:t>
            </a:r>
          </a:p>
        </p:txBody>
      </p:sp>
      <p:sp>
        <p:nvSpPr>
          <p:cNvPr id="12" name="Title 1"/>
          <p:cNvSpPr txBox="1">
            <a:spLocks/>
          </p:cNvSpPr>
          <p:nvPr/>
        </p:nvSpPr>
        <p:spPr bwMode="auto">
          <a:xfrm>
            <a:off x="-76200" y="3251978"/>
            <a:ext cx="2971800" cy="63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sz="3600" b="1" dirty="0">
                <a:solidFill>
                  <a:srgbClr val="FF0000"/>
                </a:solidFill>
                <a:latin typeface="Times New Roman" panose="02020603050405020304" pitchFamily="18" charset="0"/>
                <a:cs typeface="Times New Roman" panose="02020603050405020304" pitchFamily="18" charset="0"/>
              </a:rPr>
              <a:t>ĐÁNH GIÁ </a:t>
            </a:r>
          </a:p>
        </p:txBody>
      </p:sp>
      <p:graphicFrame>
        <p:nvGraphicFramePr>
          <p:cNvPr id="13" name="Table 12"/>
          <p:cNvGraphicFramePr>
            <a:graphicFrameLocks noGrp="1"/>
          </p:cNvGraphicFramePr>
          <p:nvPr>
            <p:extLst>
              <p:ext uri="{D42A27DB-BD31-4B8C-83A1-F6EECF244321}">
                <p14:modId xmlns:p14="http://schemas.microsoft.com/office/powerpoint/2010/main" val="4130957502"/>
              </p:ext>
            </p:extLst>
          </p:nvPr>
        </p:nvGraphicFramePr>
        <p:xfrm>
          <a:off x="1905000" y="3829170"/>
          <a:ext cx="10134600" cy="2952630"/>
        </p:xfrm>
        <a:graphic>
          <a:graphicData uri="http://schemas.openxmlformats.org/drawingml/2006/table">
            <a:tbl>
              <a:tblPr firstRow="1" bandRow="1">
                <a:tableStyleId>{5C22544A-7EE6-4342-B048-85BDC9FD1C3A}</a:tableStyleId>
              </a:tblPr>
              <a:tblGrid>
                <a:gridCol w="2533650">
                  <a:extLst>
                    <a:ext uri="{9D8B030D-6E8A-4147-A177-3AD203B41FA5}">
                      <a16:colId xmlns:a16="http://schemas.microsoft.com/office/drawing/2014/main" val="20000"/>
                    </a:ext>
                  </a:extLst>
                </a:gridCol>
                <a:gridCol w="2533650">
                  <a:extLst>
                    <a:ext uri="{9D8B030D-6E8A-4147-A177-3AD203B41FA5}">
                      <a16:colId xmlns:a16="http://schemas.microsoft.com/office/drawing/2014/main" val="20001"/>
                    </a:ext>
                  </a:extLst>
                </a:gridCol>
                <a:gridCol w="2533650">
                  <a:extLst>
                    <a:ext uri="{9D8B030D-6E8A-4147-A177-3AD203B41FA5}">
                      <a16:colId xmlns:a16="http://schemas.microsoft.com/office/drawing/2014/main" val="20002"/>
                    </a:ext>
                  </a:extLst>
                </a:gridCol>
                <a:gridCol w="2533650">
                  <a:extLst>
                    <a:ext uri="{9D8B030D-6E8A-4147-A177-3AD203B41FA5}">
                      <a16:colId xmlns:a16="http://schemas.microsoft.com/office/drawing/2014/main" val="20003"/>
                    </a:ext>
                  </a:extLst>
                </a:gridCol>
              </a:tblGrid>
              <a:tr h="628610">
                <a:tc>
                  <a:txBody>
                    <a:bodyPr/>
                    <a:lstStyle/>
                    <a:p>
                      <a:pPr algn="ctr"/>
                      <a:r>
                        <a:rPr lang="en-US" sz="3200" dirty="0" err="1">
                          <a:latin typeface="Times New Roman" panose="02020603050405020304" pitchFamily="18" charset="0"/>
                          <a:cs typeface="Times New Roman" panose="02020603050405020304" pitchFamily="18" charset="0"/>
                        </a:rPr>
                        <a:t>Các</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tiêu</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chí</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a:latin typeface="Times New Roman" panose="02020603050405020304" pitchFamily="18" charset="0"/>
                          <a:cs typeface="Times New Roman" panose="02020603050405020304" pitchFamily="18" charset="0"/>
                        </a:rPr>
                        <a:t>Nhóm</a:t>
                      </a:r>
                      <a:r>
                        <a:rPr lang="en-US" sz="3200" baseline="0" dirty="0">
                          <a:latin typeface="Times New Roman" panose="02020603050405020304" pitchFamily="18" charset="0"/>
                          <a:cs typeface="Times New Roman" panose="02020603050405020304" pitchFamily="18" charset="0"/>
                        </a:rPr>
                        <a:t> 1</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a:latin typeface="Times New Roman" panose="02020603050405020304" pitchFamily="18" charset="0"/>
                          <a:cs typeface="Times New Roman" panose="02020603050405020304" pitchFamily="18" charset="0"/>
                        </a:rPr>
                        <a:t>Nhóm</a:t>
                      </a:r>
                      <a:r>
                        <a:rPr lang="en-US" sz="3200" baseline="0" dirty="0">
                          <a:latin typeface="Times New Roman" panose="02020603050405020304" pitchFamily="18" charset="0"/>
                          <a:cs typeface="Times New Roman" panose="02020603050405020304" pitchFamily="18" charset="0"/>
                        </a:rPr>
                        <a:t> 2</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a:latin typeface="Times New Roman" panose="02020603050405020304" pitchFamily="18" charset="0"/>
                          <a:cs typeface="Times New Roman" panose="02020603050405020304" pitchFamily="18" charset="0"/>
                        </a:rPr>
                        <a:t>Nhóm</a:t>
                      </a:r>
                      <a:r>
                        <a:rPr lang="en-US" sz="3200" baseline="0" dirty="0">
                          <a:latin typeface="Times New Roman" panose="02020603050405020304" pitchFamily="18" charset="0"/>
                          <a:cs typeface="Times New Roman" panose="02020603050405020304" pitchFamily="18" charset="0"/>
                        </a:rPr>
                        <a:t> 3</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628610">
                <a:tc>
                  <a:txBody>
                    <a:bodyPr/>
                    <a:lstStyle/>
                    <a:p>
                      <a:pPr algn="ctr"/>
                      <a:r>
                        <a:rPr lang="en-US" sz="3200" dirty="0" err="1">
                          <a:latin typeface="Times New Roman" panose="02020603050405020304" pitchFamily="18" charset="0"/>
                          <a:cs typeface="Times New Roman" panose="02020603050405020304" pitchFamily="18" charset="0"/>
                        </a:rPr>
                        <a:t>Nội</a:t>
                      </a:r>
                      <a:r>
                        <a:rPr lang="en-US" sz="3200" baseline="0" dirty="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628610">
                <a:tc>
                  <a:txBody>
                    <a:bodyPr/>
                    <a:lstStyle/>
                    <a:p>
                      <a:pPr algn="ctr"/>
                      <a:r>
                        <a:rPr lang="en-US" sz="320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thức</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940057">
                <a:tc>
                  <a:txBody>
                    <a:bodyPr/>
                    <a:lstStyle/>
                    <a:p>
                      <a:pPr algn="ctr"/>
                      <a:r>
                        <a:rPr lang="en-US" sz="3200" dirty="0" err="1">
                          <a:latin typeface="Times New Roman" panose="02020603050405020304" pitchFamily="18" charset="0"/>
                          <a:cs typeface="Times New Roman" panose="02020603050405020304" pitchFamily="18" charset="0"/>
                        </a:rPr>
                        <a:t>Trình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bày</a:t>
                      </a:r>
                      <a:endParaRPr lang="en-US" sz="3200" baseline="0" dirty="0">
                        <a:latin typeface="Times New Roman" panose="02020603050405020304" pitchFamily="18" charset="0"/>
                        <a:cs typeface="Times New Roman" panose="02020603050405020304" pitchFamily="18" charset="0"/>
                      </a:endParaRPr>
                    </a:p>
                    <a:p>
                      <a:pPr algn="ctr"/>
                      <a:r>
                        <a:rPr lang="en-US" sz="3200" baseline="0" dirty="0">
                          <a:latin typeface="Times New Roman" panose="02020603050405020304" pitchFamily="18" charset="0"/>
                          <a:cs typeface="Times New Roman" panose="02020603050405020304" pitchFamily="18" charset="0"/>
                        </a:rPr>
                        <a:t>(2 </a:t>
                      </a:r>
                      <a:r>
                        <a:rPr lang="en-US" sz="3200" baseline="0" dirty="0" err="1">
                          <a:latin typeface="Times New Roman" panose="02020603050405020304" pitchFamily="18" charset="0"/>
                          <a:cs typeface="Times New Roman" panose="02020603050405020304" pitchFamily="18" charset="0"/>
                        </a:rPr>
                        <a:t>phút</a:t>
                      </a:r>
                      <a:r>
                        <a:rPr lang="en-US" sz="3200" baseline="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pic>
        <p:nvPicPr>
          <p:cNvPr id="11" name="Đồng hồ đếm ngược 2 phút - 2 Minutes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8018" y="5943600"/>
            <a:ext cx="1046618" cy="588722"/>
          </a:xfrm>
          <a:prstGeom prst="rect">
            <a:avLst/>
          </a:prstGeom>
        </p:spPr>
      </p:pic>
    </p:spTree>
    <p:extLst>
      <p:ext uri="{BB962C8B-B14F-4D97-AF65-F5344CB8AC3E}">
        <p14:creationId xmlns:p14="http://schemas.microsoft.com/office/powerpoint/2010/main" val="36399811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360"/>
                                          </p:val>
                                        </p:tav>
                                        <p:tav tm="100000">
                                          <p:val>
                                            <p:fltVal val="0"/>
                                          </p:val>
                                        </p:tav>
                                      </p:tavLst>
                                    </p:anim>
                                    <p:animEffect transition="in" filter="fade">
                                      <p:cBhvr>
                                        <p:cTn id="10" dur="1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2000"/>
                                        <p:tgtEl>
                                          <p:spTgt spid="6"/>
                                        </p:tgtEl>
                                      </p:cBhvr>
                                    </p:animEffec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0" presetClass="exit" presetSubtype="0" fill="hold" grpId="1"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1"/>
                                        </p:tgtEl>
                                      </p:cBhvr>
                                    </p:cmd>
                                  </p:childTnLst>
                                </p:cTn>
                              </p:par>
                            </p:childTnLst>
                          </p:cTn>
                        </p:par>
                      </p:childTnLst>
                    </p:cTn>
                  </p:par>
                </p:childTnLst>
              </p:cTn>
              <p:nextCondLst>
                <p:cond evt="onClick" delay="0">
                  <p:tgtEl>
                    <p:spTgt spid="11"/>
                  </p:tgtEl>
                </p:cond>
              </p:nextCondLst>
            </p:seq>
            <p:video>
              <p:cMediaNode vol="80000">
                <p:cTn id="55" fill="hold" display="0">
                  <p:stCondLst>
                    <p:cond delay="indefinite"/>
                  </p:stCondLst>
                </p:cTn>
                <p:tgtEl>
                  <p:spTgt spid="11"/>
                </p:tgtEl>
              </p:cMediaNode>
            </p:video>
          </p:childTnLst>
        </p:cTn>
      </p:par>
    </p:tnLst>
    <p:bldLst>
      <p:bldP spid="4" grpId="0"/>
      <p:bldP spid="4" grpId="1"/>
      <p:bldP spid="5" grpId="0"/>
      <p:bldP spid="6" grpId="0"/>
      <p:bldP spid="6" grpId="1"/>
      <p:bldP spid="7" grpId="0"/>
      <p:bldP spid="10"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
            <a:ext cx="4626427" cy="2946974"/>
          </a:xfrm>
          <a:prstGeom prst="rect">
            <a:avLst/>
          </a:prstGeom>
        </p:spPr>
      </p:pic>
      <p:sp>
        <p:nvSpPr>
          <p:cNvPr id="3" name="Text Box 4"/>
          <p:cNvSpPr txBox="1">
            <a:spLocks noChangeArrowheads="1"/>
          </p:cNvSpPr>
          <p:nvPr/>
        </p:nvSpPr>
        <p:spPr bwMode="auto">
          <a:xfrm>
            <a:off x="533400" y="3048000"/>
            <a:ext cx="381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Nhà</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hát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lớn</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Hà</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Nội</a:t>
            </a:r>
            <a:r>
              <a:rPr lang="en-US" b="1" dirty="0">
                <a:solidFill>
                  <a:srgbClr val="FF0000"/>
                </a:solidFill>
                <a:latin typeface="Times New Roman" panose="020206030504050203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756" y="24826"/>
            <a:ext cx="5780844" cy="2922149"/>
          </a:xfrm>
          <a:prstGeom prst="rect">
            <a:avLst/>
          </a:prstGeom>
        </p:spPr>
      </p:pic>
      <p:sp>
        <p:nvSpPr>
          <p:cNvPr id="6" name="Text Box 4"/>
          <p:cNvSpPr txBox="1">
            <a:spLocks noChangeArrowheads="1"/>
          </p:cNvSpPr>
          <p:nvPr/>
        </p:nvSpPr>
        <p:spPr bwMode="auto">
          <a:xfrm>
            <a:off x="4887156" y="2971800"/>
            <a:ext cx="73810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Cổng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chính</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phía</a:t>
            </a:r>
            <a:r>
              <a:rPr lang="en-US" b="1" dirty="0">
                <a:solidFill>
                  <a:srgbClr val="FF0000"/>
                </a:solidFill>
                <a:latin typeface="Times New Roman" panose="02020603050405020304" pitchFamily="18" charset="0"/>
              </a:rPr>
              <a:t> Nam </a:t>
            </a:r>
            <a:r>
              <a:rPr lang="en-US" b="1" dirty="0" err="1">
                <a:solidFill>
                  <a:srgbClr val="FF0000"/>
                </a:solidFill>
                <a:latin typeface="Times New Roman" panose="02020603050405020304" pitchFamily="18" charset="0"/>
              </a:rPr>
              <a:t>Hoàng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Thành</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Huế</a:t>
            </a:r>
            <a:r>
              <a:rPr lang="en-US" b="1" dirty="0">
                <a:solidFill>
                  <a:srgbClr val="FF0000"/>
                </a:solidFill>
                <a:latin typeface="Times New Roman" panose="02020603050405020304" pitchFamily="18"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78" y="3733800"/>
            <a:ext cx="3461922" cy="2286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733800"/>
            <a:ext cx="3581400" cy="2286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3766124"/>
            <a:ext cx="3810000" cy="2253675"/>
          </a:xfrm>
          <a:prstGeom prst="rect">
            <a:avLst/>
          </a:prstGeom>
        </p:spPr>
      </p:pic>
      <p:sp>
        <p:nvSpPr>
          <p:cNvPr id="10" name="Text Box 4"/>
          <p:cNvSpPr txBox="1">
            <a:spLocks noChangeArrowheads="1"/>
          </p:cNvSpPr>
          <p:nvPr/>
        </p:nvSpPr>
        <p:spPr bwMode="auto">
          <a:xfrm>
            <a:off x="609600" y="604462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Dinh</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độc</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lập</a:t>
            </a:r>
            <a:r>
              <a:rPr lang="en-US" b="1" dirty="0">
                <a:solidFill>
                  <a:srgbClr val="FF0000"/>
                </a:solidFill>
                <a:latin typeface="Times New Roman" panose="02020603050405020304" pitchFamily="18" charset="0"/>
              </a:rPr>
              <a:t> </a:t>
            </a:r>
          </a:p>
        </p:txBody>
      </p:sp>
      <p:sp>
        <p:nvSpPr>
          <p:cNvPr id="11" name="Text Box 4"/>
          <p:cNvSpPr txBox="1">
            <a:spLocks noChangeArrowheads="1"/>
          </p:cNvSpPr>
          <p:nvPr/>
        </p:nvSpPr>
        <p:spPr bwMode="auto">
          <a:xfrm>
            <a:off x="8610600" y="6044625"/>
            <a:ext cx="3048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Chợ</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Bến</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Thành</a:t>
            </a:r>
            <a:endParaRPr lang="en-US" b="1" dirty="0">
              <a:solidFill>
                <a:srgbClr val="FF0000"/>
              </a:solidFill>
              <a:latin typeface="Times New Roman" panose="02020603050405020304" pitchFamily="18" charset="0"/>
            </a:endParaRPr>
          </a:p>
        </p:txBody>
      </p:sp>
      <p:sp>
        <p:nvSpPr>
          <p:cNvPr id="12" name="Text Box 4"/>
          <p:cNvSpPr txBox="1">
            <a:spLocks noChangeArrowheads="1"/>
          </p:cNvSpPr>
          <p:nvPr/>
        </p:nvSpPr>
        <p:spPr bwMode="auto">
          <a:xfrm>
            <a:off x="4572000" y="6120825"/>
            <a:ext cx="2819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Cầu</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Nhật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Tân</a:t>
            </a:r>
            <a:endParaRPr lang="en-US"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696061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02:00</a:t>
            </a:r>
          </a:p>
        </p:txBody>
      </p:sp>
      <p:sp>
        <p:nvSpPr>
          <p:cNvPr id="5" name="Rounded Rectangle 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01:59</a:t>
            </a:r>
          </a:p>
        </p:txBody>
      </p:sp>
      <p:sp>
        <p:nvSpPr>
          <p:cNvPr id="6" name="Rounded Rectangle 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01:58</a:t>
            </a:r>
          </a:p>
        </p:txBody>
      </p:sp>
      <p:sp>
        <p:nvSpPr>
          <p:cNvPr id="7" name="Rounded Rectangle 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01:57</a:t>
            </a:r>
          </a:p>
        </p:txBody>
      </p:sp>
      <p:sp>
        <p:nvSpPr>
          <p:cNvPr id="8" name="Rounded Rectangle 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01:56</a:t>
            </a:r>
          </a:p>
        </p:txBody>
      </p:sp>
      <p:sp>
        <p:nvSpPr>
          <p:cNvPr id="9" name="Rounded Rectangle 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01:55</a:t>
            </a:r>
          </a:p>
        </p:txBody>
      </p:sp>
      <p:sp>
        <p:nvSpPr>
          <p:cNvPr id="10" name="Rounded Rectangle 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01:54</a:t>
            </a:r>
          </a:p>
        </p:txBody>
      </p:sp>
      <p:sp>
        <p:nvSpPr>
          <p:cNvPr id="11" name="Rounded Rectangle 1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01:53</a:t>
            </a:r>
          </a:p>
        </p:txBody>
      </p:sp>
      <p:sp>
        <p:nvSpPr>
          <p:cNvPr id="12" name="Rounded Rectangle 1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01:52</a:t>
            </a:r>
          </a:p>
        </p:txBody>
      </p:sp>
      <p:sp>
        <p:nvSpPr>
          <p:cNvPr id="13" name="Rounded Rectangle 1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01:51</a:t>
            </a:r>
          </a:p>
        </p:txBody>
      </p:sp>
      <p:sp>
        <p:nvSpPr>
          <p:cNvPr id="14" name="Rounded Rectangle 1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01:50</a:t>
            </a:r>
          </a:p>
        </p:txBody>
      </p:sp>
      <p:sp>
        <p:nvSpPr>
          <p:cNvPr id="15" name="Rounded Rectangle 1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01:49</a:t>
            </a:r>
          </a:p>
        </p:txBody>
      </p:sp>
      <p:sp>
        <p:nvSpPr>
          <p:cNvPr id="16" name="Rounded Rectangle 1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01:48</a:t>
            </a:r>
          </a:p>
        </p:txBody>
      </p:sp>
      <p:sp>
        <p:nvSpPr>
          <p:cNvPr id="17" name="Rounded Rectangle 1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01:47</a:t>
            </a:r>
          </a:p>
        </p:txBody>
      </p:sp>
      <p:sp>
        <p:nvSpPr>
          <p:cNvPr id="18" name="Rounded Rectangle 1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01:46</a:t>
            </a:r>
          </a:p>
        </p:txBody>
      </p:sp>
      <p:sp>
        <p:nvSpPr>
          <p:cNvPr id="19" name="Rounded Rectangle 1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01:45</a:t>
            </a:r>
          </a:p>
        </p:txBody>
      </p:sp>
      <p:sp>
        <p:nvSpPr>
          <p:cNvPr id="20" name="Rounded Rectangle 1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01:44</a:t>
            </a:r>
          </a:p>
        </p:txBody>
      </p:sp>
      <p:sp>
        <p:nvSpPr>
          <p:cNvPr id="21" name="Rounded Rectangle 2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01:43</a:t>
            </a:r>
          </a:p>
        </p:txBody>
      </p:sp>
      <p:sp>
        <p:nvSpPr>
          <p:cNvPr id="22" name="Rounded Rectangle 2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01:42</a:t>
            </a:r>
          </a:p>
        </p:txBody>
      </p:sp>
      <p:sp>
        <p:nvSpPr>
          <p:cNvPr id="23" name="Rounded Rectangle 2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01:41</a:t>
            </a:r>
          </a:p>
        </p:txBody>
      </p:sp>
      <p:sp>
        <p:nvSpPr>
          <p:cNvPr id="24" name="Rounded Rectangle 2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01:40</a:t>
            </a:r>
          </a:p>
        </p:txBody>
      </p:sp>
      <p:sp>
        <p:nvSpPr>
          <p:cNvPr id="25" name="Rounded Rectangle 2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01:39</a:t>
            </a:r>
          </a:p>
        </p:txBody>
      </p:sp>
      <p:sp>
        <p:nvSpPr>
          <p:cNvPr id="26" name="Rounded Rectangle 2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01:38</a:t>
            </a:r>
          </a:p>
        </p:txBody>
      </p:sp>
      <p:sp>
        <p:nvSpPr>
          <p:cNvPr id="27" name="Rounded Rectangle 2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01:37</a:t>
            </a:r>
          </a:p>
        </p:txBody>
      </p:sp>
      <p:sp>
        <p:nvSpPr>
          <p:cNvPr id="28" name="Rounded Rectangle 2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01:36</a:t>
            </a:r>
          </a:p>
        </p:txBody>
      </p:sp>
      <p:sp>
        <p:nvSpPr>
          <p:cNvPr id="29" name="Rounded Rectangle 2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01:35</a:t>
            </a:r>
          </a:p>
        </p:txBody>
      </p:sp>
      <p:sp>
        <p:nvSpPr>
          <p:cNvPr id="30" name="Rounded Rectangle 2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01:34</a:t>
            </a:r>
          </a:p>
        </p:txBody>
      </p:sp>
      <p:sp>
        <p:nvSpPr>
          <p:cNvPr id="31" name="Rounded Rectangle 3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01:33</a:t>
            </a:r>
          </a:p>
        </p:txBody>
      </p:sp>
      <p:sp>
        <p:nvSpPr>
          <p:cNvPr id="32" name="Rounded Rectangle 3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01:32</a:t>
            </a:r>
          </a:p>
        </p:txBody>
      </p:sp>
      <p:sp>
        <p:nvSpPr>
          <p:cNvPr id="33" name="Rounded Rectangle 3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01:31</a:t>
            </a:r>
          </a:p>
        </p:txBody>
      </p:sp>
      <p:sp>
        <p:nvSpPr>
          <p:cNvPr id="34" name="Rounded Rectangle 3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01:30</a:t>
            </a:r>
          </a:p>
        </p:txBody>
      </p:sp>
      <p:sp>
        <p:nvSpPr>
          <p:cNvPr id="35" name="Rounded Rectangle 3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01:29</a:t>
            </a:r>
          </a:p>
        </p:txBody>
      </p:sp>
      <p:sp>
        <p:nvSpPr>
          <p:cNvPr id="36" name="Rounded Rectangle 3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01:28</a:t>
            </a:r>
          </a:p>
        </p:txBody>
      </p:sp>
      <p:sp>
        <p:nvSpPr>
          <p:cNvPr id="37" name="Rounded Rectangle 3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01:27</a:t>
            </a:r>
          </a:p>
        </p:txBody>
      </p:sp>
      <p:sp>
        <p:nvSpPr>
          <p:cNvPr id="38" name="Rounded Rectangle 3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01:26</a:t>
            </a:r>
          </a:p>
        </p:txBody>
      </p:sp>
      <p:sp>
        <p:nvSpPr>
          <p:cNvPr id="39" name="Rounded Rectangle 3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01:25</a:t>
            </a:r>
          </a:p>
        </p:txBody>
      </p:sp>
      <p:sp>
        <p:nvSpPr>
          <p:cNvPr id="40" name="Rounded Rectangle 3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01:24</a:t>
            </a:r>
          </a:p>
        </p:txBody>
      </p:sp>
      <p:sp>
        <p:nvSpPr>
          <p:cNvPr id="41" name="Rounded Rectangle 4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01:23</a:t>
            </a:r>
          </a:p>
        </p:txBody>
      </p:sp>
      <p:sp>
        <p:nvSpPr>
          <p:cNvPr id="42" name="Rounded Rectangle 4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01:22</a:t>
            </a:r>
          </a:p>
        </p:txBody>
      </p:sp>
      <p:sp>
        <p:nvSpPr>
          <p:cNvPr id="43" name="Rounded Rectangle 4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01:21</a:t>
            </a:r>
          </a:p>
        </p:txBody>
      </p:sp>
      <p:sp>
        <p:nvSpPr>
          <p:cNvPr id="44" name="Rounded Rectangle 4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01:20</a:t>
            </a:r>
          </a:p>
        </p:txBody>
      </p:sp>
      <p:sp>
        <p:nvSpPr>
          <p:cNvPr id="45" name="Rounded Rectangle 4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01:19</a:t>
            </a:r>
          </a:p>
        </p:txBody>
      </p:sp>
      <p:sp>
        <p:nvSpPr>
          <p:cNvPr id="46" name="Rounded Rectangle 4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01:18</a:t>
            </a:r>
          </a:p>
        </p:txBody>
      </p:sp>
      <p:sp>
        <p:nvSpPr>
          <p:cNvPr id="47" name="Rounded Rectangle 4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01:17</a:t>
            </a:r>
          </a:p>
        </p:txBody>
      </p:sp>
      <p:sp>
        <p:nvSpPr>
          <p:cNvPr id="48" name="Rounded Rectangle 4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01:16</a:t>
            </a:r>
          </a:p>
        </p:txBody>
      </p:sp>
      <p:sp>
        <p:nvSpPr>
          <p:cNvPr id="49" name="Rounded Rectangle 4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01:15</a:t>
            </a:r>
          </a:p>
        </p:txBody>
      </p:sp>
      <p:sp>
        <p:nvSpPr>
          <p:cNvPr id="50" name="Rounded Rectangle 4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01:14</a:t>
            </a:r>
          </a:p>
        </p:txBody>
      </p:sp>
      <p:sp>
        <p:nvSpPr>
          <p:cNvPr id="51" name="Rounded Rectangle 5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01:13</a:t>
            </a:r>
          </a:p>
        </p:txBody>
      </p:sp>
      <p:sp>
        <p:nvSpPr>
          <p:cNvPr id="52" name="Rounded Rectangle 5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01:12</a:t>
            </a:r>
          </a:p>
        </p:txBody>
      </p:sp>
      <p:sp>
        <p:nvSpPr>
          <p:cNvPr id="53" name="Rounded Rectangle 5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01:11</a:t>
            </a:r>
          </a:p>
        </p:txBody>
      </p:sp>
      <p:sp>
        <p:nvSpPr>
          <p:cNvPr id="54" name="Rounded Rectangle 5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01:10</a:t>
            </a:r>
          </a:p>
        </p:txBody>
      </p:sp>
      <p:sp>
        <p:nvSpPr>
          <p:cNvPr id="55" name="Rounded Rectangle 5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01:09</a:t>
            </a:r>
          </a:p>
        </p:txBody>
      </p:sp>
      <p:sp>
        <p:nvSpPr>
          <p:cNvPr id="56" name="Rounded Rectangle 5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01:08</a:t>
            </a:r>
          </a:p>
        </p:txBody>
      </p:sp>
      <p:sp>
        <p:nvSpPr>
          <p:cNvPr id="57" name="Rounded Rectangle 5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01:07</a:t>
            </a:r>
          </a:p>
        </p:txBody>
      </p:sp>
      <p:sp>
        <p:nvSpPr>
          <p:cNvPr id="58" name="Rounded Rectangle 5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01:06</a:t>
            </a:r>
          </a:p>
        </p:txBody>
      </p:sp>
      <p:sp>
        <p:nvSpPr>
          <p:cNvPr id="59" name="Rounded Rectangle 5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01:05</a:t>
            </a:r>
          </a:p>
        </p:txBody>
      </p:sp>
      <p:sp>
        <p:nvSpPr>
          <p:cNvPr id="60" name="Rounded Rectangle 5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01:04</a:t>
            </a:r>
          </a:p>
        </p:txBody>
      </p:sp>
      <p:sp>
        <p:nvSpPr>
          <p:cNvPr id="61" name="Rounded Rectangle 6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01:03</a:t>
            </a:r>
          </a:p>
        </p:txBody>
      </p:sp>
      <p:sp>
        <p:nvSpPr>
          <p:cNvPr id="62" name="Rounded Rectangle 6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01:02</a:t>
            </a:r>
          </a:p>
        </p:txBody>
      </p:sp>
      <p:sp>
        <p:nvSpPr>
          <p:cNvPr id="63" name="Rounded Rectangle 6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01:01</a:t>
            </a:r>
          </a:p>
        </p:txBody>
      </p:sp>
      <p:sp>
        <p:nvSpPr>
          <p:cNvPr id="64" name="Rounded Rectangle 6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01:00</a:t>
            </a:r>
          </a:p>
        </p:txBody>
      </p:sp>
      <p:sp>
        <p:nvSpPr>
          <p:cNvPr id="65" name="Rounded Rectangle 6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00:59</a:t>
            </a:r>
          </a:p>
        </p:txBody>
      </p:sp>
      <p:sp>
        <p:nvSpPr>
          <p:cNvPr id="66" name="Rounded Rectangle 6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00:58</a:t>
            </a:r>
          </a:p>
        </p:txBody>
      </p:sp>
      <p:sp>
        <p:nvSpPr>
          <p:cNvPr id="67" name="Rounded Rectangle 6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00:57</a:t>
            </a:r>
          </a:p>
        </p:txBody>
      </p:sp>
      <p:sp>
        <p:nvSpPr>
          <p:cNvPr id="68" name="Rounded Rectangle 6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00:56</a:t>
            </a:r>
          </a:p>
        </p:txBody>
      </p:sp>
      <p:sp>
        <p:nvSpPr>
          <p:cNvPr id="69" name="Rounded Rectangle 6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00:55</a:t>
            </a:r>
          </a:p>
        </p:txBody>
      </p:sp>
      <p:sp>
        <p:nvSpPr>
          <p:cNvPr id="70" name="Rounded Rectangle 6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00:54</a:t>
            </a:r>
          </a:p>
        </p:txBody>
      </p:sp>
      <p:sp>
        <p:nvSpPr>
          <p:cNvPr id="71" name="Rounded Rectangle 7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00:53</a:t>
            </a:r>
          </a:p>
        </p:txBody>
      </p:sp>
      <p:sp>
        <p:nvSpPr>
          <p:cNvPr id="72" name="Rounded Rectangle 7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00:52</a:t>
            </a:r>
          </a:p>
        </p:txBody>
      </p:sp>
      <p:sp>
        <p:nvSpPr>
          <p:cNvPr id="73" name="Rounded Rectangle 7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00:51</a:t>
            </a:r>
          </a:p>
        </p:txBody>
      </p:sp>
      <p:sp>
        <p:nvSpPr>
          <p:cNvPr id="74" name="Rounded Rectangle 7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00:50</a:t>
            </a:r>
          </a:p>
        </p:txBody>
      </p:sp>
      <p:sp>
        <p:nvSpPr>
          <p:cNvPr id="75" name="Rounded Rectangle 7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00:49</a:t>
            </a:r>
          </a:p>
        </p:txBody>
      </p:sp>
      <p:sp>
        <p:nvSpPr>
          <p:cNvPr id="76" name="Rounded Rectangle 7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00:48</a:t>
            </a:r>
          </a:p>
        </p:txBody>
      </p:sp>
      <p:sp>
        <p:nvSpPr>
          <p:cNvPr id="77" name="Rounded Rectangle 7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00:47</a:t>
            </a:r>
          </a:p>
        </p:txBody>
      </p:sp>
      <p:sp>
        <p:nvSpPr>
          <p:cNvPr id="78" name="Rounded Rectangle 7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00:46</a:t>
            </a:r>
          </a:p>
        </p:txBody>
      </p:sp>
      <p:sp>
        <p:nvSpPr>
          <p:cNvPr id="79" name="Rounded Rectangle 7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00:45</a:t>
            </a:r>
          </a:p>
        </p:txBody>
      </p:sp>
      <p:sp>
        <p:nvSpPr>
          <p:cNvPr id="80" name="Rounded Rectangle 7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00:44</a:t>
            </a:r>
          </a:p>
        </p:txBody>
      </p:sp>
      <p:sp>
        <p:nvSpPr>
          <p:cNvPr id="81" name="Rounded Rectangle 8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00:43</a:t>
            </a:r>
          </a:p>
        </p:txBody>
      </p:sp>
      <p:sp>
        <p:nvSpPr>
          <p:cNvPr id="82" name="Rounded Rectangle 8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00:42</a:t>
            </a:r>
          </a:p>
        </p:txBody>
      </p:sp>
      <p:sp>
        <p:nvSpPr>
          <p:cNvPr id="83" name="Rounded Rectangle 8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00:41</a:t>
            </a:r>
          </a:p>
        </p:txBody>
      </p:sp>
      <p:sp>
        <p:nvSpPr>
          <p:cNvPr id="84" name="Rounded Rectangle 8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00:40</a:t>
            </a:r>
          </a:p>
        </p:txBody>
      </p:sp>
      <p:sp>
        <p:nvSpPr>
          <p:cNvPr id="85" name="Rounded Rectangle 8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00:39</a:t>
            </a:r>
          </a:p>
        </p:txBody>
      </p:sp>
      <p:sp>
        <p:nvSpPr>
          <p:cNvPr id="86" name="Rounded Rectangle 8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00:38</a:t>
            </a:r>
          </a:p>
        </p:txBody>
      </p:sp>
      <p:sp>
        <p:nvSpPr>
          <p:cNvPr id="87" name="Rounded Rectangle 8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00:37</a:t>
            </a:r>
          </a:p>
        </p:txBody>
      </p:sp>
      <p:sp>
        <p:nvSpPr>
          <p:cNvPr id="88" name="Rounded Rectangle 8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00:36</a:t>
            </a:r>
          </a:p>
        </p:txBody>
      </p:sp>
      <p:sp>
        <p:nvSpPr>
          <p:cNvPr id="89" name="Rounded Rectangle 8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00:35</a:t>
            </a:r>
          </a:p>
        </p:txBody>
      </p:sp>
      <p:sp>
        <p:nvSpPr>
          <p:cNvPr id="90" name="Rounded Rectangle 8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00:34</a:t>
            </a:r>
          </a:p>
        </p:txBody>
      </p:sp>
      <p:sp>
        <p:nvSpPr>
          <p:cNvPr id="91" name="Rounded Rectangle 9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00:33</a:t>
            </a:r>
          </a:p>
        </p:txBody>
      </p:sp>
      <p:sp>
        <p:nvSpPr>
          <p:cNvPr id="92" name="Rounded Rectangle 9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00:32</a:t>
            </a:r>
          </a:p>
        </p:txBody>
      </p:sp>
      <p:sp>
        <p:nvSpPr>
          <p:cNvPr id="93" name="Rounded Rectangle 9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00:31</a:t>
            </a:r>
          </a:p>
        </p:txBody>
      </p:sp>
      <p:sp>
        <p:nvSpPr>
          <p:cNvPr id="94" name="Rounded Rectangle 9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00:30</a:t>
            </a:r>
          </a:p>
        </p:txBody>
      </p:sp>
      <p:sp>
        <p:nvSpPr>
          <p:cNvPr id="95" name="Rounded Rectangle 9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00:29</a:t>
            </a:r>
          </a:p>
        </p:txBody>
      </p:sp>
      <p:sp>
        <p:nvSpPr>
          <p:cNvPr id="96" name="Rounded Rectangle 9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00:28</a:t>
            </a:r>
          </a:p>
        </p:txBody>
      </p:sp>
      <p:sp>
        <p:nvSpPr>
          <p:cNvPr id="97" name="Rounded Rectangle 9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00:27</a:t>
            </a:r>
          </a:p>
        </p:txBody>
      </p:sp>
      <p:sp>
        <p:nvSpPr>
          <p:cNvPr id="98" name="Rounded Rectangle 9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00:26</a:t>
            </a:r>
          </a:p>
        </p:txBody>
      </p:sp>
      <p:sp>
        <p:nvSpPr>
          <p:cNvPr id="99" name="Rounded Rectangle 9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00:25</a:t>
            </a:r>
          </a:p>
        </p:txBody>
      </p:sp>
      <p:sp>
        <p:nvSpPr>
          <p:cNvPr id="100" name="Rounded Rectangle 9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00:24</a:t>
            </a:r>
          </a:p>
        </p:txBody>
      </p:sp>
      <p:sp>
        <p:nvSpPr>
          <p:cNvPr id="101" name="Rounded Rectangle 10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00:23</a:t>
            </a:r>
          </a:p>
        </p:txBody>
      </p:sp>
      <p:sp>
        <p:nvSpPr>
          <p:cNvPr id="102" name="Rounded Rectangle 10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00:22</a:t>
            </a:r>
          </a:p>
        </p:txBody>
      </p:sp>
      <p:sp>
        <p:nvSpPr>
          <p:cNvPr id="103" name="Rounded Rectangle 10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00:21</a:t>
            </a:r>
          </a:p>
        </p:txBody>
      </p:sp>
      <p:sp>
        <p:nvSpPr>
          <p:cNvPr id="104" name="Rounded Rectangle 10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00:20</a:t>
            </a:r>
          </a:p>
        </p:txBody>
      </p:sp>
      <p:sp>
        <p:nvSpPr>
          <p:cNvPr id="105" name="Rounded Rectangle 10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00:19</a:t>
            </a:r>
          </a:p>
        </p:txBody>
      </p:sp>
      <p:sp>
        <p:nvSpPr>
          <p:cNvPr id="106" name="Rounded Rectangle 10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00:18</a:t>
            </a:r>
          </a:p>
        </p:txBody>
      </p:sp>
      <p:sp>
        <p:nvSpPr>
          <p:cNvPr id="107" name="Rounded Rectangle 10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00:17</a:t>
            </a:r>
          </a:p>
        </p:txBody>
      </p:sp>
      <p:sp>
        <p:nvSpPr>
          <p:cNvPr id="108" name="Rounded Rectangle 10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00:16</a:t>
            </a:r>
          </a:p>
        </p:txBody>
      </p:sp>
      <p:sp>
        <p:nvSpPr>
          <p:cNvPr id="109" name="Rounded Rectangle 10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00:15</a:t>
            </a:r>
          </a:p>
        </p:txBody>
      </p:sp>
      <p:sp>
        <p:nvSpPr>
          <p:cNvPr id="110" name="Rounded Rectangle 10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00:14</a:t>
            </a:r>
          </a:p>
        </p:txBody>
      </p:sp>
      <p:sp>
        <p:nvSpPr>
          <p:cNvPr id="111" name="Rounded Rectangle 11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00:13</a:t>
            </a:r>
          </a:p>
        </p:txBody>
      </p:sp>
      <p:sp>
        <p:nvSpPr>
          <p:cNvPr id="112" name="Rounded Rectangle 11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00:12</a:t>
            </a:r>
          </a:p>
        </p:txBody>
      </p:sp>
      <p:sp>
        <p:nvSpPr>
          <p:cNvPr id="113" name="Rounded Rectangle 11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00:11</a:t>
            </a:r>
          </a:p>
        </p:txBody>
      </p:sp>
      <p:sp>
        <p:nvSpPr>
          <p:cNvPr id="114" name="Rounded Rectangle 11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00:10</a:t>
            </a:r>
          </a:p>
        </p:txBody>
      </p:sp>
      <p:sp>
        <p:nvSpPr>
          <p:cNvPr id="115" name="Rounded Rectangle 114"/>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00:09</a:t>
            </a:r>
          </a:p>
        </p:txBody>
      </p:sp>
      <p:sp>
        <p:nvSpPr>
          <p:cNvPr id="116" name="Rounded Rectangle 115"/>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00:08</a:t>
            </a:r>
          </a:p>
        </p:txBody>
      </p:sp>
      <p:sp>
        <p:nvSpPr>
          <p:cNvPr id="117" name="Rounded Rectangle 116"/>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00:07</a:t>
            </a:r>
          </a:p>
        </p:txBody>
      </p:sp>
      <p:sp>
        <p:nvSpPr>
          <p:cNvPr id="118" name="Rounded Rectangle 117"/>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00:06</a:t>
            </a:r>
          </a:p>
        </p:txBody>
      </p:sp>
      <p:sp>
        <p:nvSpPr>
          <p:cNvPr id="119" name="Rounded Rectangle 118"/>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00:05</a:t>
            </a:r>
          </a:p>
        </p:txBody>
      </p:sp>
      <p:sp>
        <p:nvSpPr>
          <p:cNvPr id="120" name="Rounded Rectangle 119"/>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00:04</a:t>
            </a:r>
          </a:p>
        </p:txBody>
      </p:sp>
      <p:sp>
        <p:nvSpPr>
          <p:cNvPr id="121" name="Rounded Rectangle 120"/>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00:03</a:t>
            </a:r>
          </a:p>
        </p:txBody>
      </p:sp>
      <p:sp>
        <p:nvSpPr>
          <p:cNvPr id="122" name="Rounded Rectangle 121"/>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00:02</a:t>
            </a:r>
          </a:p>
        </p:txBody>
      </p:sp>
      <p:sp>
        <p:nvSpPr>
          <p:cNvPr id="123" name="Rounded Rectangle 122"/>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rPr>
              <a:t>00:01</a:t>
            </a:r>
          </a:p>
        </p:txBody>
      </p:sp>
      <p:sp>
        <p:nvSpPr>
          <p:cNvPr id="124" name="Rounded Rectangle 123"/>
          <p:cNvSpPr/>
          <p:nvPr/>
        </p:nvSpPr>
        <p:spPr>
          <a:xfrm>
            <a:off x="6096000" y="1233488"/>
            <a:ext cx="137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00:00</a:t>
            </a:r>
          </a:p>
        </p:txBody>
      </p:sp>
      <p:pic>
        <p:nvPicPr>
          <p:cNvPr id="126" name="Picture 2" descr="Káº¿t quáº£ hÃ¬nh áº£nh cho icon Äá»ng há»"/>
          <p:cNvPicPr>
            <a:picLocks noChangeAspect="1" noChangeArrowheads="1"/>
          </p:cNvPicPr>
          <p:nvPr/>
        </p:nvPicPr>
        <p:blipFill>
          <a:blip r:embed="rId3" cstate="print">
            <a:clrChange>
              <a:clrFrom>
                <a:srgbClr val="F5F4F2"/>
              </a:clrFrom>
              <a:clrTo>
                <a:srgbClr val="F5F4F2">
                  <a:alpha val="0"/>
                </a:srgbClr>
              </a:clrTo>
            </a:clrChange>
            <a:extLst>
              <a:ext uri="{28A0092B-C50C-407E-A947-70E740481C1C}">
                <a14:useLocalDpi xmlns:a14="http://schemas.microsoft.com/office/drawing/2010/main" val="0"/>
              </a:ext>
            </a:extLst>
          </a:blip>
          <a:srcRect/>
          <a:stretch>
            <a:fillRect/>
          </a:stretch>
        </p:blipFill>
        <p:spPr bwMode="auto">
          <a:xfrm>
            <a:off x="5029201" y="106680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 Box 4"/>
          <p:cNvSpPr txBox="1">
            <a:spLocks noChangeArrowheads="1"/>
          </p:cNvSpPr>
          <p:nvPr/>
        </p:nvSpPr>
        <p:spPr bwMode="auto">
          <a:xfrm>
            <a:off x="6629400" y="253425"/>
            <a:ext cx="50627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FF0000"/>
                </a:solidFill>
                <a:latin typeface="Times New Roman" panose="02020603050405020304" pitchFamily="18" charset="0"/>
              </a:rPr>
              <a:t>HOẠT ĐỘNG CẶP ĐÔI</a:t>
            </a:r>
          </a:p>
        </p:txBody>
      </p:sp>
      <p:sp>
        <p:nvSpPr>
          <p:cNvPr id="128" name="Text Box 4"/>
          <p:cNvSpPr txBox="1">
            <a:spLocks noChangeArrowheads="1"/>
          </p:cNvSpPr>
          <p:nvPr/>
        </p:nvSpPr>
        <p:spPr bwMode="auto">
          <a:xfrm>
            <a:off x="3277584" y="2971800"/>
            <a:ext cx="769521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600" dirty="0" err="1">
                <a:solidFill>
                  <a:srgbClr val="0000FF"/>
                </a:solidFill>
                <a:latin typeface="Times New Roman" panose="02020603050405020304" pitchFamily="18" charset="0"/>
              </a:rPr>
              <a:t>Trong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nghệ</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thuật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kiến</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trúc</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và</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công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nghệ</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tính</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đối</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xứng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quan</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trọng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và</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có</a:t>
            </a:r>
            <a:r>
              <a:rPr lang="en-US" sz="3600" dirty="0">
                <a:solidFill>
                  <a:srgbClr val="0000FF"/>
                </a:solidFill>
                <a:latin typeface="Times New Roman" panose="02020603050405020304" pitchFamily="18" charset="0"/>
              </a:rPr>
              <a:t> ý </a:t>
            </a:r>
            <a:r>
              <a:rPr lang="en-US" sz="3600" dirty="0" err="1">
                <a:solidFill>
                  <a:srgbClr val="0000FF"/>
                </a:solidFill>
                <a:latin typeface="Times New Roman" panose="02020603050405020304" pitchFamily="18" charset="0"/>
              </a:rPr>
              <a:t>nghĩa</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như</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thế</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nào</a:t>
            </a:r>
            <a:r>
              <a:rPr lang="en-US" sz="3600" dirty="0">
                <a:solidFill>
                  <a:srgbClr val="0000FF"/>
                </a:solidFill>
                <a:latin typeface="Times New Roman" panose="02020603050405020304" pitchFamily="18" charset="0"/>
              </a:rPr>
              <a:t>? </a:t>
            </a:r>
          </a:p>
        </p:txBody>
      </p:sp>
      <p:pic>
        <p:nvPicPr>
          <p:cNvPr id="129" name="Picture 128">
            <a:extLst>
              <a:ext uri="{FF2B5EF4-FFF2-40B4-BE49-F238E27FC236}">
                <a16:creationId xmlns:a16="http://schemas.microsoft.com/office/drawing/2014/main" id="{F5F0387D-CEB3-4D01-B097-E93181CF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3493" y="4699493"/>
            <a:ext cx="2082307" cy="2082307"/>
          </a:xfrm>
          <a:prstGeom prst="rect">
            <a:avLst/>
          </a:prstGeom>
        </p:spPr>
      </p:pic>
      <p:pic>
        <p:nvPicPr>
          <p:cNvPr id="130" name="Picture 129"/>
          <p:cNvPicPr>
            <a:picLocks noChangeAspect="1"/>
          </p:cNvPicPr>
          <p:nvPr/>
        </p:nvPicPr>
        <p:blipFill rotWithShape="1">
          <a:blip r:embed="rId5">
            <a:extLst>
              <a:ext uri="{28A0092B-C50C-407E-A947-70E740481C1C}">
                <a14:useLocalDpi xmlns:a14="http://schemas.microsoft.com/office/drawing/2010/main" val="0"/>
              </a:ext>
            </a:extLst>
          </a:blip>
          <a:srcRect l="2367" t="4985" b="5280"/>
          <a:stretch/>
        </p:blipFill>
        <p:spPr>
          <a:xfrm rot="5400000">
            <a:off x="-2110414" y="2018808"/>
            <a:ext cx="6888812" cy="2820384"/>
          </a:xfrm>
          <a:prstGeom prst="rect">
            <a:avLst/>
          </a:prstGeom>
        </p:spPr>
      </p:pic>
      <p:pic>
        <p:nvPicPr>
          <p:cNvPr id="131" name="Picture 130"/>
          <p:cNvPicPr>
            <a:picLocks noChangeAspect="1"/>
          </p:cNvPicPr>
          <p:nvPr/>
        </p:nvPicPr>
        <p:blipFill rotWithShape="1">
          <a:blip r:embed="rId6" cstate="print">
            <a:extLst>
              <a:ext uri="{28A0092B-C50C-407E-A947-70E740481C1C}">
                <a14:useLocalDpi xmlns:a14="http://schemas.microsoft.com/office/drawing/2010/main" val="0"/>
              </a:ext>
            </a:extLst>
          </a:blip>
          <a:srcRect l="38390" t="-1" b="9260"/>
          <a:stretch/>
        </p:blipFill>
        <p:spPr>
          <a:xfrm>
            <a:off x="-76200" y="3225558"/>
            <a:ext cx="2820384" cy="3617036"/>
          </a:xfrm>
          <a:prstGeom prst="rect">
            <a:avLst/>
          </a:prstGeom>
        </p:spPr>
      </p:pic>
    </p:spTree>
    <p:extLst>
      <p:ext uri="{BB962C8B-B14F-4D97-AF65-F5344CB8AC3E}">
        <p14:creationId xmlns:p14="http://schemas.microsoft.com/office/powerpoint/2010/main" val="44201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6"/>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lick.wav"/>
                                        </p:tgtEl>
                                      </p:cMediaNode>
                                    </p:audio>
                                  </p:sub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lick.wav"/>
                                        </p:tgtEl>
                                      </p:cMediaNode>
                                    </p:audio>
                                  </p:sub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click.wav"/>
                                        </p:tgtEl>
                                      </p:cMediaNode>
                                    </p:audio>
                                  </p:sub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click.wav"/>
                                        </p:tgtEl>
                                      </p:cMediaNode>
                                    </p:audio>
                                  </p:sub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click.wav"/>
                                        </p:tgtEl>
                                      </p:cMediaNode>
                                    </p:audio>
                                  </p:sub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click.wav"/>
                                        </p:tgtEl>
                                      </p:cMediaNode>
                                    </p:audio>
                                  </p:sub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click.wav"/>
                                        </p:tgtEl>
                                      </p:cMediaNode>
                                    </p:audio>
                                  </p:sub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click.wav"/>
                                        </p:tgtEl>
                                      </p:cMediaNode>
                                    </p:audio>
                                  </p:sub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click.wav"/>
                                        </p:tgtEl>
                                      </p:cMediaNode>
                                    </p:audio>
                                  </p:sub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click.wav"/>
                                        </p:tgtEl>
                                      </p:cMediaNode>
                                    </p:audio>
                                  </p:sub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click.wav"/>
                                        </p:tgtEl>
                                      </p:cMediaNode>
                                    </p:audio>
                                  </p:sub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click.wav"/>
                                        </p:tgtEl>
                                      </p:cMediaNode>
                                    </p:audio>
                                  </p:sub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click.wav"/>
                                        </p:tgtEl>
                                      </p:cMediaNode>
                                    </p:audio>
                                  </p:sub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click.wav"/>
                                        </p:tgtEl>
                                      </p:cMediaNode>
                                    </p:audio>
                                  </p:sub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click.wav"/>
                                        </p:tgtEl>
                                      </p:cMediaNode>
                                    </p:audio>
                                  </p:sub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2" name="click.wav"/>
                                        </p:tgtEl>
                                      </p:cMediaNode>
                                    </p:audio>
                                  </p:sub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2" name="click.wav"/>
                                        </p:tgtEl>
                                      </p:cMediaNode>
                                    </p:audio>
                                  </p:sub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2" name="click.wav"/>
                                        </p:tgtEl>
                                      </p:cMediaNode>
                                    </p:audio>
                                  </p:sub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2" name="click.wav"/>
                                        </p:tgtEl>
                                      </p:cMediaNode>
                                    </p:audio>
                                  </p:sub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2" name="click.wav"/>
                                        </p:tgtEl>
                                      </p:cMediaNode>
                                    </p:audio>
                                  </p:sub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2" name="click.wav"/>
                                        </p:tgtEl>
                                      </p:cMediaNode>
                                    </p:audio>
                                  </p:sub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2" name="click.wav"/>
                                        </p:tgtEl>
                                      </p:cMediaNode>
                                    </p:audio>
                                  </p:sub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2" name="click.wav"/>
                                        </p:tgtEl>
                                      </p:cMediaNode>
                                    </p:audio>
                                  </p:sub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2" name="click.wav"/>
                                        </p:tgtEl>
                                      </p:cMediaNode>
                                    </p:audio>
                                  </p:sub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2" name="click.wav"/>
                                        </p:tgtEl>
                                      </p:cMediaNode>
                                    </p:audio>
                                  </p:sub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2" name="click.wav"/>
                                        </p:tgtEl>
                                      </p:cMediaNode>
                                    </p:audio>
                                  </p:sub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2" name="click.wav"/>
                                        </p:tgtEl>
                                      </p:cMediaNode>
                                    </p:audio>
                                  </p:sub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2" name="click.wav"/>
                                        </p:tgtEl>
                                      </p:cMediaNode>
                                    </p:audio>
                                  </p:sub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2" name="click.wav"/>
                                        </p:tgtEl>
                                      </p:cMediaNode>
                                    </p:audio>
                                  </p:sub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2" name="click.wav"/>
                                        </p:tgtEl>
                                      </p:cMediaNode>
                                    </p:audio>
                                  </p:sub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2" name="click.wav"/>
                                        </p:tgtEl>
                                      </p:cMediaNode>
                                    </p:audio>
                                  </p:sub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2" name="click.wav"/>
                                        </p:tgtEl>
                                      </p:cMediaNode>
                                    </p:audio>
                                  </p:sub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2" name="click.wav"/>
                                        </p:tgtEl>
                                      </p:cMediaNode>
                                    </p:audio>
                                  </p:sub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2" name="click.wav"/>
                                        </p:tgtEl>
                                      </p:cMediaNode>
                                    </p:audio>
                                  </p:sub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2" name="click.wav"/>
                                        </p:tgtEl>
                                      </p:cMediaNode>
                                    </p:audio>
                                  </p:sub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2" name="click.wav"/>
                                        </p:tgtEl>
                                      </p:cMediaNode>
                                    </p:audio>
                                  </p:sub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2" name="click.wav"/>
                                        </p:tgtEl>
                                      </p:cMediaNode>
                                    </p:audio>
                                  </p:sub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2" name="click.wav"/>
                                        </p:tgtEl>
                                      </p:cMediaNode>
                                    </p:audio>
                                  </p:sub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2" name="click.wav"/>
                                        </p:tgtEl>
                                      </p:cMediaNode>
                                    </p:audio>
                                  </p:sub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2" name="click.wav"/>
                                        </p:tgtEl>
                                      </p:cMediaNode>
                                    </p:audio>
                                  </p:sub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2" name="click.wav"/>
                                        </p:tgtEl>
                                      </p:cMediaNode>
                                    </p:audio>
                                  </p:sub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2" name="click.wav"/>
                                        </p:tgtEl>
                                      </p:cMediaNode>
                                    </p:audio>
                                  </p:sub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2" name="click.wav"/>
                                        </p:tgtEl>
                                      </p:cMediaNode>
                                    </p:audio>
                                  </p:sub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2" name="click.wav"/>
                                        </p:tgtEl>
                                      </p:cMediaNode>
                                    </p:audio>
                                  </p:sub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2" name="click.wav"/>
                                        </p:tgtEl>
                                      </p:cMediaNode>
                                    </p:audio>
                                  </p:sub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2" name="click.wav"/>
                                        </p:tgtEl>
                                      </p:cMediaNode>
                                    </p:audio>
                                  </p:sub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2" name="click.wav"/>
                                        </p:tgtEl>
                                      </p:cMediaNode>
                                    </p:audio>
                                  </p:sub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2" name="click.wav"/>
                                        </p:tgtEl>
                                      </p:cMediaNode>
                                    </p:audio>
                                  </p:sub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2" name="click.wav"/>
                                        </p:tgtEl>
                                      </p:cMediaNode>
                                    </p:audio>
                                  </p:sub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2" name="click.wav"/>
                                        </p:tgtEl>
                                      </p:cMediaNode>
                                    </p:audio>
                                  </p:sub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2" name="click.wav"/>
                                        </p:tgtEl>
                                      </p:cMediaNode>
                                    </p:audio>
                                  </p:sub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2" name="click.wav"/>
                                        </p:tgtEl>
                                      </p:cMediaNode>
                                    </p:audio>
                                  </p:sub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2" name="click.wav"/>
                                        </p:tgtEl>
                                      </p:cMediaNode>
                                    </p:audio>
                                  </p:sub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2" name="click.wav"/>
                                        </p:tgtEl>
                                      </p:cMediaNode>
                                    </p:audio>
                                  </p:sub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2" name="click.wav"/>
                                        </p:tgtEl>
                                      </p:cMediaNode>
                                    </p:audio>
                                  </p:sub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2" name="click.wav"/>
                                        </p:tgtEl>
                                      </p:cMediaNode>
                                    </p:audio>
                                  </p:sub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2" name="click.wav"/>
                                        </p:tgtEl>
                                      </p:cMediaNode>
                                    </p:audio>
                                  </p:sub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2" name="click.wav"/>
                                        </p:tgtEl>
                                      </p:cMediaNode>
                                    </p:audio>
                                  </p:sub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2" name="click.wav"/>
                                        </p:tgtEl>
                                      </p:cMediaNode>
                                    </p:audio>
                                  </p:sub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2" name="click.wav"/>
                                        </p:tgtEl>
                                      </p:cMediaNode>
                                    </p:audio>
                                  </p:sub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2" name="click.wav"/>
                                        </p:tgtEl>
                                      </p:cMediaNode>
                                    </p:audio>
                                  </p:sub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2" name="click.wav"/>
                                        </p:tgtEl>
                                      </p:cMediaNode>
                                    </p:audio>
                                  </p:sub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2" name="click.wav"/>
                                        </p:tgtEl>
                                      </p:cMediaNode>
                                    </p:audio>
                                  </p:sub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2" name="click.wav"/>
                                        </p:tgtEl>
                                      </p:cMediaNode>
                                    </p:audio>
                                  </p:sub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2" name="click.wav"/>
                                        </p:tgtEl>
                                      </p:cMediaNode>
                                    </p:audio>
                                  </p:sub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2" name="click.wav"/>
                                        </p:tgtEl>
                                      </p:cMediaNode>
                                    </p:audio>
                                  </p:sub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2" name="click.wav"/>
                                        </p:tgtEl>
                                      </p:cMediaNode>
                                    </p:audio>
                                  </p:sub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2" name="click.wav"/>
                                        </p:tgtEl>
                                      </p:cMediaNode>
                                    </p:audio>
                                  </p:sub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365"/>
                                            </p:cond>
                                          </p:stCondLst>
                                          <p:endCondLst>
                                            <p:cond evt="onStopAudio" delay="0">
                                              <p:tgtEl>
                                                <p:sldTgt/>
                                              </p:tgtEl>
                                            </p:cond>
                                          </p:endCondLst>
                                        </p:cTn>
                                        <p:tgtEl>
                                          <p:sndTgt r:embed="rId2" name="click.wav"/>
                                        </p:tgtEl>
                                      </p:cMediaNode>
                                    </p:audio>
                                  </p:sub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368"/>
                                            </p:cond>
                                          </p:stCondLst>
                                          <p:endCondLst>
                                            <p:cond evt="onStopAudio" delay="0">
                                              <p:tgtEl>
                                                <p:sldTgt/>
                                              </p:tgtEl>
                                            </p:cond>
                                          </p:endCondLst>
                                        </p:cTn>
                                        <p:tgtEl>
                                          <p:sndTgt r:embed="rId2" name="click.wav"/>
                                        </p:tgtEl>
                                      </p:cMediaNode>
                                    </p:audio>
                                  </p:sub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26"/>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26605" y="2667000"/>
            <a:ext cx="105461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Nguyên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tắc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cân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bằng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và</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bố</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cục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là</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yếu</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tố</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quyết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định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thẩm</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mĩ</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nghệ</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thuật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kiến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trúc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và</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công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nghệ</a:t>
            </a:r>
            <a:r>
              <a:rPr lang="en-US" dirty="0">
                <a:solidFill>
                  <a:srgbClr val="0000FF"/>
                </a:solidFill>
                <a:latin typeface="Times New Roman" panose="02020603050405020304" pitchFamily="18" charset="0"/>
              </a:rPr>
              <a:t>.</a:t>
            </a:r>
          </a:p>
        </p:txBody>
      </p:sp>
      <p:sp>
        <p:nvSpPr>
          <p:cNvPr id="7" name="Text Box 4"/>
          <p:cNvSpPr txBox="1">
            <a:spLocks noChangeArrowheads="1"/>
          </p:cNvSpPr>
          <p:nvPr/>
        </p:nvSpPr>
        <p:spPr bwMode="auto">
          <a:xfrm>
            <a:off x="609600" y="762000"/>
            <a:ext cx="1097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FF0000"/>
                </a:solidFill>
                <a:latin typeface="Times New Roman" panose="02020603050405020304" pitchFamily="18" charset="0"/>
              </a:rPr>
              <a:t>II. </a:t>
            </a:r>
            <a:r>
              <a:rPr lang="en-US" b="1" dirty="0" err="1">
                <a:solidFill>
                  <a:srgbClr val="FF0000"/>
                </a:solidFill>
                <a:latin typeface="Times New Roman" panose="02020603050405020304" pitchFamily="18" charset="0"/>
              </a:rPr>
              <a:t>Tính</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đối</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xứng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trong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nghệ</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thuật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kiến</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trúc</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và</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công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nghệ</a:t>
            </a:r>
            <a:r>
              <a:rPr lang="en-US" b="1" dirty="0">
                <a:solidFill>
                  <a:srgbClr val="FF0000"/>
                </a:solidFill>
                <a:latin typeface="Times New Roman" panose="02020603050405020304" pitchFamily="18" charset="0"/>
              </a:rPr>
              <a:t>:</a:t>
            </a:r>
          </a:p>
        </p:txBody>
      </p:sp>
      <p:sp>
        <p:nvSpPr>
          <p:cNvPr id="9" name="Text Box 4"/>
          <p:cNvSpPr txBox="1">
            <a:spLocks noChangeArrowheads="1"/>
          </p:cNvSpPr>
          <p:nvPr/>
        </p:nvSpPr>
        <p:spPr bwMode="auto">
          <a:xfrm>
            <a:off x="533400" y="1524000"/>
            <a:ext cx="10058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0000FF"/>
                </a:solidFill>
                <a:latin typeface="Times New Roman" panose="02020603050405020304" pitchFamily="18" charset="0"/>
              </a:rPr>
              <a:t>1. </a:t>
            </a:r>
            <a:r>
              <a:rPr lang="en-US" b="1" dirty="0" err="1">
                <a:solidFill>
                  <a:srgbClr val="0000FF"/>
                </a:solidFill>
                <a:latin typeface="Times New Roman" panose="02020603050405020304" pitchFamily="18" charset="0"/>
              </a:rPr>
              <a:t>Tầm</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quan</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trọng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của</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tính</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đối</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xứng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trong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nghệ</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thuật</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kiến</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trúc</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và</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công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nghệ</a:t>
            </a:r>
            <a:r>
              <a:rPr lang="en-US" b="1" dirty="0">
                <a:solidFill>
                  <a:srgbClr val="0000FF"/>
                </a:solidFill>
                <a:latin typeface="Times New Roman" panose="02020603050405020304" pitchFamily="18" charset="0"/>
              </a:rPr>
              <a:t>:</a:t>
            </a:r>
          </a:p>
        </p:txBody>
      </p:sp>
      <p:sp>
        <p:nvSpPr>
          <p:cNvPr id="5" name="Text Box 4"/>
          <p:cNvSpPr txBox="1">
            <a:spLocks noChangeArrowheads="1"/>
          </p:cNvSpPr>
          <p:nvPr/>
        </p:nvSpPr>
        <p:spPr bwMode="auto">
          <a:xfrm>
            <a:off x="533400" y="3886200"/>
            <a:ext cx="9601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b="1" dirty="0">
                <a:solidFill>
                  <a:srgbClr val="0000FF"/>
                </a:solidFill>
                <a:latin typeface="Times New Roman" panose="02020603050405020304" pitchFamily="18" charset="0"/>
              </a:rPr>
              <a:t>2. Ý </a:t>
            </a:r>
            <a:r>
              <a:rPr lang="en-US" b="1" dirty="0" err="1">
                <a:solidFill>
                  <a:srgbClr val="0000FF"/>
                </a:solidFill>
                <a:latin typeface="Times New Roman" panose="02020603050405020304" pitchFamily="18" charset="0"/>
              </a:rPr>
              <a:t>nghĩa</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của</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tính</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đối</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xứng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trong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nghệ</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thuật</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kiến</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trúc</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và</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công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nghệ</a:t>
            </a:r>
            <a:r>
              <a:rPr lang="en-US" b="1" dirty="0">
                <a:solidFill>
                  <a:srgbClr val="0000FF"/>
                </a:solidFill>
                <a:latin typeface="Times New Roman" panose="02020603050405020304" pitchFamily="18" charset="0"/>
              </a:rPr>
              <a:t>:</a:t>
            </a:r>
          </a:p>
        </p:txBody>
      </p:sp>
      <p:sp>
        <p:nvSpPr>
          <p:cNvPr id="6" name="Text Box 4"/>
          <p:cNvSpPr txBox="1">
            <a:spLocks noChangeArrowheads="1"/>
          </p:cNvSpPr>
          <p:nvPr/>
        </p:nvSpPr>
        <p:spPr bwMode="auto">
          <a:xfrm>
            <a:off x="609600" y="5172075"/>
            <a:ext cx="998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Tạo</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nền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tảng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ổn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định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bền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vững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thẩm</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mĩ</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nghệ</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thuật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kiến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trúc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và</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công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nghệ</a:t>
            </a:r>
            <a:r>
              <a:rPr lang="en-US"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33005030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581400" y="1334869"/>
            <a:ext cx="784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600" b="1" dirty="0" err="1">
                <a:solidFill>
                  <a:srgbClr val="0000FF"/>
                </a:solidFill>
                <a:latin typeface="Times New Roman" panose="02020603050405020304" pitchFamily="18" charset="0"/>
              </a:rPr>
              <a:t>Một</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số</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kiến</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trúc</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có</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tính</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chất</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đối</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xứng</a:t>
            </a:r>
            <a:r>
              <a:rPr lang="en-US" sz="3600" b="1" dirty="0">
                <a:solidFill>
                  <a:srgbClr val="0000FF"/>
                </a:solidFill>
                <a:latin typeface="Times New Roman" panose="02020603050405020304" pitchFamily="18" charset="0"/>
              </a:rPr>
              <a:t>:</a:t>
            </a: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228600" y="2666901"/>
            <a:ext cx="3581399" cy="2943859"/>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038601" y="2590800"/>
            <a:ext cx="3809999" cy="3047901"/>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7924800" y="2590801"/>
            <a:ext cx="4038600" cy="3048000"/>
          </a:xfrm>
          <a:prstGeom prst="rect">
            <a:avLst/>
          </a:prstGeom>
        </p:spPr>
      </p:pic>
      <p:sp>
        <p:nvSpPr>
          <p:cNvPr id="6" name="Text Box 4"/>
          <p:cNvSpPr txBox="1">
            <a:spLocks noChangeArrowheads="1"/>
          </p:cNvSpPr>
          <p:nvPr/>
        </p:nvSpPr>
        <p:spPr bwMode="auto">
          <a:xfrm>
            <a:off x="381000" y="5892225"/>
            <a:ext cx="2743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Chùa</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Một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Cột</a:t>
            </a:r>
            <a:endParaRPr lang="en-US" b="1" dirty="0">
              <a:solidFill>
                <a:srgbClr val="FF0000"/>
              </a:solidFill>
              <a:latin typeface="Times New Roman" panose="02020603050405020304" pitchFamily="18" charset="0"/>
            </a:endParaRPr>
          </a:p>
        </p:txBody>
      </p:sp>
      <p:sp>
        <p:nvSpPr>
          <p:cNvPr id="7" name="Text Box 4"/>
          <p:cNvSpPr txBox="1">
            <a:spLocks noChangeArrowheads="1"/>
          </p:cNvSpPr>
          <p:nvPr/>
        </p:nvSpPr>
        <p:spPr bwMode="auto">
          <a:xfrm>
            <a:off x="8001000" y="5715000"/>
            <a:ext cx="4038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000" b="1" dirty="0" err="1">
                <a:solidFill>
                  <a:srgbClr val="FF0000"/>
                </a:solidFill>
                <a:latin typeface="Times New Roman" panose="02020603050405020304" pitchFamily="18" charset="0"/>
              </a:rPr>
              <a:t>Cổng</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sau</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trường</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Đại</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học</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Bách</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khoa</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Hà</a:t>
            </a:r>
            <a:r>
              <a:rPr lang="en-US" sz="3000" b="1" dirty="0">
                <a:solidFill>
                  <a:srgbClr val="FF0000"/>
                </a:solidFill>
                <a:latin typeface="Times New Roman" panose="02020603050405020304" pitchFamily="18" charset="0"/>
              </a:rPr>
              <a:t> </a:t>
            </a:r>
            <a:r>
              <a:rPr lang="en-US" sz="3000" b="1" dirty="0" err="1">
                <a:solidFill>
                  <a:srgbClr val="FF0000"/>
                </a:solidFill>
                <a:latin typeface="Times New Roman" panose="02020603050405020304" pitchFamily="18" charset="0"/>
              </a:rPr>
              <a:t>Nội</a:t>
            </a:r>
            <a:r>
              <a:rPr lang="en-US" sz="3000" b="1" dirty="0">
                <a:solidFill>
                  <a:srgbClr val="FF0000"/>
                </a:solidFill>
                <a:latin typeface="Times New Roman" panose="02020603050405020304" pitchFamily="18" charset="0"/>
              </a:rPr>
              <a:t> </a:t>
            </a:r>
          </a:p>
        </p:txBody>
      </p:sp>
      <p:sp>
        <p:nvSpPr>
          <p:cNvPr id="8" name="Text Box 4"/>
          <p:cNvSpPr txBox="1">
            <a:spLocks noChangeArrowheads="1"/>
          </p:cNvSpPr>
          <p:nvPr/>
        </p:nvSpPr>
        <p:spPr bwMode="auto">
          <a:xfrm>
            <a:off x="4343400" y="5968425"/>
            <a:ext cx="2819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Tháp</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Chàm</a:t>
            </a:r>
            <a:endParaRPr lang="en-US" b="1" dirty="0">
              <a:solidFill>
                <a:srgbClr val="FF0000"/>
              </a:solidFill>
              <a:latin typeface="Times New Roman" panose="02020603050405020304" pitchFamily="18" charset="0"/>
            </a:endParaRPr>
          </a:p>
        </p:txBody>
      </p:sp>
      <p:sp>
        <p:nvSpPr>
          <p:cNvPr id="9" name="Sun 8">
            <a:extLst>
              <a:ext uri="{FF2B5EF4-FFF2-40B4-BE49-F238E27FC236}">
                <a16:creationId xmlns:a16="http://schemas.microsoft.com/office/drawing/2014/main" id="{6437E96C-B4D7-4CA6-90EE-43A5C748EF9C}"/>
              </a:ext>
            </a:extLst>
          </p:cNvPr>
          <p:cNvSpPr/>
          <p:nvPr/>
        </p:nvSpPr>
        <p:spPr>
          <a:xfrm>
            <a:off x="152400" y="19318"/>
            <a:ext cx="3124200" cy="26670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3</a:t>
            </a:r>
          </a:p>
        </p:txBody>
      </p:sp>
      <p:sp>
        <p:nvSpPr>
          <p:cNvPr id="10" name="TextBox 9">
            <a:extLst>
              <a:ext uri="{FF2B5EF4-FFF2-40B4-BE49-F238E27FC236}">
                <a16:creationId xmlns:a16="http://schemas.microsoft.com/office/drawing/2014/main" id="{B812FD0D-3345-4D97-BED4-5A0590056D2D}"/>
              </a:ext>
            </a:extLst>
          </p:cNvPr>
          <p:cNvSpPr txBox="1"/>
          <p:nvPr/>
        </p:nvSpPr>
        <p:spPr>
          <a:xfrm>
            <a:off x="3733800" y="304800"/>
            <a:ext cx="2438400" cy="707886"/>
          </a:xfrm>
          <a:prstGeom prst="rect">
            <a:avLst/>
          </a:prstGeom>
          <a:noFill/>
        </p:spPr>
        <p:txBody>
          <a:bodyPr wrap="square">
            <a:spAutoFit/>
          </a:bodyPr>
          <a:lstStyle/>
          <a:p>
            <a:r>
              <a:rPr lang="en-US" sz="4000" b="1" dirty="0" err="1">
                <a:solidFill>
                  <a:srgbClr val="FF0000"/>
                </a:solidFill>
                <a:latin typeface="Times New Roman" panose="02020603050405020304" pitchFamily="18" charset="0"/>
              </a:rPr>
              <a:t>Luyện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tập</a:t>
            </a:r>
            <a:endParaRPr lang="en-US" sz="4000" dirty="0">
              <a:solidFill>
                <a:prstClr val="black"/>
              </a:solidFill>
            </a:endParaRPr>
          </a:p>
        </p:txBody>
      </p:sp>
      <p:sp>
        <p:nvSpPr>
          <p:cNvPr id="11" name="Text Box 4"/>
          <p:cNvSpPr txBox="1">
            <a:spLocks noChangeArrowheads="1"/>
          </p:cNvSpPr>
          <p:nvPr/>
        </p:nvSpPr>
        <p:spPr bwMode="auto">
          <a:xfrm>
            <a:off x="3581400" y="1066800"/>
            <a:ext cx="8458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600" dirty="0" err="1">
                <a:solidFill>
                  <a:srgbClr val="0000FF"/>
                </a:solidFill>
                <a:latin typeface="Times New Roman" panose="02020603050405020304" pitchFamily="18" charset="0"/>
              </a:rPr>
              <a:t>Tìm</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thêm</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một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số</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kiến</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trúc</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có</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tính</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chất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đối</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xứng</a:t>
            </a:r>
            <a:r>
              <a:rPr lang="en-US" sz="3600" dirty="0">
                <a:solidFill>
                  <a:srgbClr val="0000FF"/>
                </a:solidFill>
                <a:latin typeface="Times New Roman" panose="02020603050405020304" pitchFamily="18" charset="0"/>
              </a:rPr>
              <a:t>?</a:t>
            </a:r>
          </a:p>
        </p:txBody>
      </p:sp>
      <p:pic>
        <p:nvPicPr>
          <p:cNvPr id="12" name="Picture 11">
            <a:extLst>
              <a:ext uri="{FF2B5EF4-FFF2-40B4-BE49-F238E27FC236}">
                <a16:creationId xmlns:a16="http://schemas.microsoft.com/office/drawing/2014/main" id="{C3C0CBAA-7FF1-4B06-B331-6C6A51D863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1353800" y="76200"/>
            <a:ext cx="762000" cy="837249"/>
          </a:xfrm>
          <a:prstGeom prst="rect">
            <a:avLst/>
          </a:prstGeom>
        </p:spPr>
      </p:pic>
    </p:spTree>
    <p:extLst>
      <p:ext uri="{BB962C8B-B14F-4D97-AF65-F5344CB8AC3E}">
        <p14:creationId xmlns:p14="http://schemas.microsoft.com/office/powerpoint/2010/main" val="15449606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 calcmode="lin" valueType="num">
                                      <p:cBhvr>
                                        <p:cTn id="9" dur="1500" fill="hold"/>
                                        <p:tgtEl>
                                          <p:spTgt spid="9"/>
                                        </p:tgtEl>
                                        <p:attrNameLst>
                                          <p:attrName>style.rotation</p:attrName>
                                        </p:attrNameLst>
                                      </p:cBhvr>
                                      <p:tavLst>
                                        <p:tav tm="0">
                                          <p:val>
                                            <p:fltVal val="360"/>
                                          </p:val>
                                        </p:tav>
                                        <p:tav tm="100000">
                                          <p:val>
                                            <p:fltVal val="0"/>
                                          </p:val>
                                        </p:tav>
                                      </p:tavLst>
                                    </p:anim>
                                    <p:animEffect transition="in" filter="fade">
                                      <p:cBhvr>
                                        <p:cTn id="10" dur="1500"/>
                                        <p:tgtEl>
                                          <p:spTgt spid="9"/>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by="(-#ppt_w*2)" calcmode="lin" valueType="num">
                                      <p:cBhvr rctx="PPT">
                                        <p:cTn id="14" dur="500" autoRev="1" fill="hold">
                                          <p:stCondLst>
                                            <p:cond delay="0"/>
                                          </p:stCondLst>
                                        </p:cTn>
                                        <p:tgtEl>
                                          <p:spTgt spid="10"/>
                                        </p:tgtEl>
                                        <p:attrNameLst>
                                          <p:attrName>ppt_w</p:attrName>
                                        </p:attrNameLst>
                                      </p:cBhvr>
                                    </p:anim>
                                    <p:anim by="(#ppt_w*0.50)" calcmode="lin" valueType="num">
                                      <p:cBhvr>
                                        <p:cTn id="15" dur="500" decel="50000" autoRev="1" fill="hold">
                                          <p:stCondLst>
                                            <p:cond delay="0"/>
                                          </p:stCondLst>
                                        </p:cTn>
                                        <p:tgtEl>
                                          <p:spTgt spid="10"/>
                                        </p:tgtEl>
                                        <p:attrNameLst>
                                          <p:attrName>ppt_x</p:attrName>
                                        </p:attrNameLst>
                                      </p:cBhvr>
                                    </p:anim>
                                    <p:anim from="(-#ppt_h/2)" to="(#ppt_y)" calcmode="lin" valueType="num">
                                      <p:cBhvr>
                                        <p:cTn id="16" dur="1000" fill="hold">
                                          <p:stCondLst>
                                            <p:cond delay="0"/>
                                          </p:stCondLst>
                                        </p:cTn>
                                        <p:tgtEl>
                                          <p:spTgt spid="10"/>
                                        </p:tgtEl>
                                        <p:attrNameLst>
                                          <p:attrName>ppt_y</p:attrName>
                                        </p:attrNameLst>
                                      </p:cBhvr>
                                    </p:anim>
                                    <p:animRot by="21600000">
                                      <p:cBhvr>
                                        <p:cTn id="17" dur="1000" fill="hold">
                                          <p:stCondLst>
                                            <p:cond delay="0"/>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xit" presetSubtype="0" fill="hold" grpId="0"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heel(1)">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circle(in)">
                                      <p:cBhvr>
                                        <p:cTn id="58" dur="2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animBg="1"/>
      <p:bldP spid="10" grpId="0"/>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43000" y="2893874"/>
            <a:ext cx="8458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600" dirty="0" err="1">
                <a:solidFill>
                  <a:srgbClr val="0000FF"/>
                </a:solidFill>
                <a:latin typeface="Times New Roman" panose="02020603050405020304" pitchFamily="18" charset="0"/>
              </a:rPr>
              <a:t>Mỗi</a:t>
            </a:r>
            <a:r>
              <a:rPr lang="en-US" sz="3600" dirty="0">
                <a:solidFill>
                  <a:srgbClr val="0000FF"/>
                </a:solidFill>
                <a:latin typeface="Times New Roman" panose="02020603050405020304" pitchFamily="18" charset="0"/>
              </a:rPr>
              <a:t> HS </a:t>
            </a:r>
            <a:r>
              <a:rPr lang="en-US" sz="3600" dirty="0" err="1">
                <a:solidFill>
                  <a:srgbClr val="0000FF"/>
                </a:solidFill>
                <a:latin typeface="Times New Roman" panose="02020603050405020304" pitchFamily="18" charset="0"/>
              </a:rPr>
              <a:t>viết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một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chữ</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cái</a:t>
            </a:r>
            <a:r>
              <a:rPr lang="en-US" sz="3600" dirty="0">
                <a:solidFill>
                  <a:srgbClr val="0000FF"/>
                </a:solidFill>
                <a:latin typeface="Times New Roman" panose="02020603050405020304" pitchFamily="18" charset="0"/>
              </a:rPr>
              <a:t> in </a:t>
            </a:r>
            <a:r>
              <a:rPr lang="en-US" sz="3600" dirty="0" err="1">
                <a:solidFill>
                  <a:srgbClr val="0000FF"/>
                </a:solidFill>
                <a:latin typeface="Times New Roman" panose="02020603050405020304" pitchFamily="18" charset="0"/>
              </a:rPr>
              <a:t>hoa</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có</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tính</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chất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đối</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xứng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trên</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giấy</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gấp</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chữ</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cái</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đó</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theo</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chiều</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dọc</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sau</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đó</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cắt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để</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tạo</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thành</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chữ</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cái</a:t>
            </a:r>
            <a:r>
              <a:rPr lang="en-US" sz="3600" dirty="0">
                <a:solidFill>
                  <a:srgbClr val="0000FF"/>
                </a:solidFill>
                <a:latin typeface="Times New Roman" panose="02020603050405020304" pitchFamily="18" charset="0"/>
              </a:rPr>
              <a:t>?</a:t>
            </a:r>
          </a:p>
        </p:txBody>
      </p:sp>
      <p:pic>
        <p:nvPicPr>
          <p:cNvPr id="3" name="Picture 2">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305970" y="4470777"/>
            <a:ext cx="1733630" cy="2311023"/>
          </a:xfrm>
          <a:prstGeom prst="rect">
            <a:avLst/>
          </a:prstGeom>
        </p:spPr>
      </p:pic>
      <p:sp>
        <p:nvSpPr>
          <p:cNvPr id="4" name="Sun 3">
            <a:extLst>
              <a:ext uri="{FF2B5EF4-FFF2-40B4-BE49-F238E27FC236}">
                <a16:creationId xmlns:a16="http://schemas.microsoft.com/office/drawing/2014/main" id="{8DC52760-3032-47C2-AA28-8949476D70AD}"/>
              </a:ext>
            </a:extLst>
          </p:cNvPr>
          <p:cNvSpPr/>
          <p:nvPr/>
        </p:nvSpPr>
        <p:spPr>
          <a:xfrm>
            <a:off x="152400" y="19318"/>
            <a:ext cx="3124200" cy="26670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4</a:t>
            </a:r>
          </a:p>
        </p:txBody>
      </p:sp>
      <p:sp>
        <p:nvSpPr>
          <p:cNvPr id="5" name="TextBox 4">
            <a:extLst>
              <a:ext uri="{FF2B5EF4-FFF2-40B4-BE49-F238E27FC236}">
                <a16:creationId xmlns:a16="http://schemas.microsoft.com/office/drawing/2014/main" id="{89A8D5C2-359B-425B-8B55-CC83EDCBBB93}"/>
              </a:ext>
            </a:extLst>
          </p:cNvPr>
          <p:cNvSpPr txBox="1"/>
          <p:nvPr/>
        </p:nvSpPr>
        <p:spPr>
          <a:xfrm>
            <a:off x="3733800" y="663714"/>
            <a:ext cx="2438400" cy="707886"/>
          </a:xfrm>
          <a:prstGeom prst="rect">
            <a:avLst/>
          </a:prstGeom>
          <a:noFill/>
        </p:spPr>
        <p:txBody>
          <a:bodyPr wrap="square">
            <a:spAutoFit/>
          </a:bodyPr>
          <a:lstStyle/>
          <a:p>
            <a:r>
              <a:rPr lang="en-US" sz="4000" b="1" dirty="0" err="1">
                <a:solidFill>
                  <a:srgbClr val="FF0000"/>
                </a:solidFill>
                <a:latin typeface="Times New Roman" panose="02020603050405020304" pitchFamily="18" charset="0"/>
              </a:rPr>
              <a:t>Vận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dụng</a:t>
            </a:r>
            <a:endParaRPr lang="en-US" sz="4000" dirty="0">
              <a:solidFill>
                <a:prstClr val="black"/>
              </a:solidFill>
            </a:endParaRPr>
          </a:p>
        </p:txBody>
      </p:sp>
    </p:spTree>
    <p:extLst>
      <p:ext uri="{BB962C8B-B14F-4D97-AF65-F5344CB8AC3E}">
        <p14:creationId xmlns:p14="http://schemas.microsoft.com/office/powerpoint/2010/main" val="5873674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style.rotation</p:attrName>
                                        </p:attrNameLst>
                                      </p:cBhvr>
                                      <p:tavLst>
                                        <p:tav tm="0">
                                          <p:val>
                                            <p:fltVal val="360"/>
                                          </p:val>
                                        </p:tav>
                                        <p:tav tm="100000">
                                          <p:val>
                                            <p:fltVal val="0"/>
                                          </p:val>
                                        </p:tav>
                                      </p:tavLst>
                                    </p:anim>
                                    <p:animEffect transition="in" filter="fade">
                                      <p:cBhvr>
                                        <p:cTn id="10" dur="1500"/>
                                        <p:tgtEl>
                                          <p:spTgt spid="4"/>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by="(-#ppt_w*2)" calcmode="lin" valueType="num">
                                      <p:cBhvr rctx="PPT">
                                        <p:cTn id="14" dur="500" autoRev="1" fill="hold">
                                          <p:stCondLst>
                                            <p:cond delay="0"/>
                                          </p:stCondLst>
                                        </p:cTn>
                                        <p:tgtEl>
                                          <p:spTgt spid="5"/>
                                        </p:tgtEl>
                                        <p:attrNameLst>
                                          <p:attrName>ppt_w</p:attrName>
                                        </p:attrNameLst>
                                      </p:cBhvr>
                                    </p:anim>
                                    <p:anim by="(#ppt_w*0.50)" calcmode="lin" valueType="num">
                                      <p:cBhvr>
                                        <p:cTn id="15" dur="500" decel="50000" autoRev="1" fill="hold">
                                          <p:stCondLst>
                                            <p:cond delay="0"/>
                                          </p:stCondLst>
                                        </p:cTn>
                                        <p:tgtEl>
                                          <p:spTgt spid="5"/>
                                        </p:tgtEl>
                                        <p:attrNameLst>
                                          <p:attrName>ppt_x</p:attrName>
                                        </p:attrNameLst>
                                      </p:cBhvr>
                                    </p:anim>
                                    <p:anim from="(-#ppt_h/2)" to="(#ppt_y)" calcmode="lin" valueType="num">
                                      <p:cBhvr>
                                        <p:cTn id="16" dur="1000" fill="hold">
                                          <p:stCondLst>
                                            <p:cond delay="0"/>
                                          </p:stCondLst>
                                        </p:cTn>
                                        <p:tgtEl>
                                          <p:spTgt spid="5"/>
                                        </p:tgtEl>
                                        <p:attrNameLst>
                                          <p:attrName>ppt_y</p:attrName>
                                        </p:attrNameLst>
                                      </p:cBhvr>
                                    </p:anim>
                                    <p:animRot by="21600000">
                                      <p:cBhvr>
                                        <p:cTn id="17" dur="1000" fill="hold">
                                          <p:stCondLst>
                                            <p:cond delay="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0200" y="4495800"/>
            <a:ext cx="289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ox6">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0"/>
            <a:ext cx="3276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box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886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box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2895600"/>
            <a:ext cx="3200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7"/>
          <p:cNvSpPr txBox="1">
            <a:spLocks noChangeArrowheads="1"/>
          </p:cNvSpPr>
          <p:nvPr/>
        </p:nvSpPr>
        <p:spPr bwMode="auto">
          <a:xfrm>
            <a:off x="1066800" y="1155918"/>
            <a:ext cx="10591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sz="2800" b="1" dirty="0" err="1">
                <a:solidFill>
                  <a:srgbClr val="FF0000"/>
                </a:solidFill>
                <a:latin typeface="Times New Roman" panose="02020603050405020304" pitchFamily="18" charset="0"/>
                <a:cs typeface="Times New Roman" panose="02020603050405020304" pitchFamily="18" charset="0"/>
              </a:rPr>
              <a:t>Luật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3 </a:t>
            </a:r>
            <a:r>
              <a:rPr lang="en-US" sz="2800" b="1" dirty="0" err="1">
                <a:solidFill>
                  <a:srgbClr val="0000FF"/>
                </a:solidFill>
                <a:latin typeface="Times New Roman" panose="02020603050405020304" pitchFamily="18" charset="0"/>
                <a:cs typeface="Times New Roman" panose="02020603050405020304" pitchFamily="18" charset="0"/>
              </a:rPr>
              <a:t>hộp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chứa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hấp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dẫn.Nếu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đúng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hỏi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sẽ</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Nếu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suy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nghĩ</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hỏi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15 </a:t>
            </a:r>
            <a:r>
              <a:rPr lang="en-US" sz="2800" b="1" dirty="0" err="1">
                <a:solidFill>
                  <a:srgbClr val="0000FF"/>
                </a:solidFill>
                <a:latin typeface="Times New Roman" panose="02020603050405020304" pitchFamily="18" charset="0"/>
                <a:cs typeface="Times New Roman" panose="02020603050405020304" pitchFamily="18" charset="0"/>
              </a:rPr>
              <a:t>giây</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22536" name="WordArt 8"/>
          <p:cNvSpPr>
            <a:spLocks noChangeArrowheads="1" noChangeShapeType="1" noTextEdit="1"/>
          </p:cNvSpPr>
          <p:nvPr/>
        </p:nvSpPr>
        <p:spPr bwMode="auto">
          <a:xfrm>
            <a:off x="3505200" y="-19050"/>
            <a:ext cx="5486400" cy="116205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dirty="0">
                <a:ln w="12700">
                  <a:solidFill>
                    <a:srgbClr val="FF0000"/>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HỘP </a:t>
            </a:r>
            <a:r>
              <a:rPr lang="en-US" sz="3600" b="1" kern="10" dirty="0">
                <a:ln w="12700">
                  <a:solidFill>
                    <a:srgbClr val="FF0000"/>
                  </a:solidFill>
                  <a:round/>
                  <a:headEnd/>
                  <a:tailEnd/>
                </a:ln>
                <a:gradFill rotWithShape="1">
                  <a:gsLst>
                    <a:gs pos="0">
                      <a:srgbClr val="520402"/>
                    </a:gs>
                    <a:gs pos="100000">
                      <a:srgbClr val="FFCC00"/>
                    </a:gs>
                  </a:gsLst>
                  <a:lin ang="5400000" scaled="1"/>
                </a:gradFill>
                <a:latin typeface="Times New Roman" panose="02020603050405020304" pitchFamily="18" charset="0"/>
                <a:cs typeface="Times New Roman" panose="02020603050405020304" pitchFamily="18" charset="0"/>
              </a:rPr>
              <a:t>QUÀ</a:t>
            </a:r>
            <a:r>
              <a:rPr lang="en-US" sz="3600" b="1" kern="10" dirty="0">
                <a:ln w="12700">
                  <a:solidFill>
                    <a:srgbClr val="FF0000"/>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MAY MẮN</a:t>
            </a:r>
          </a:p>
        </p:txBody>
      </p:sp>
      <p:sp>
        <p:nvSpPr>
          <p:cNvPr id="14345" name="AutoShape 9">
            <a:hlinkClick r:id="rId9" action="ppaction://hlinksldjump" highlightClick="1"/>
          </p:cNvPr>
          <p:cNvSpPr>
            <a:spLocks noChangeArrowheads="1"/>
          </p:cNvSpPr>
          <p:nvPr/>
        </p:nvSpPr>
        <p:spPr bwMode="auto">
          <a:xfrm>
            <a:off x="381000" y="6096000"/>
            <a:ext cx="685800" cy="6858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40983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wedge">
                                      <p:cBhvr>
                                        <p:cTn id="7" dur="2000"/>
                                        <p:tgtEl>
                                          <p:spTgt spid="2253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2535"/>
                                        </p:tgtEl>
                                        <p:attrNameLst>
                                          <p:attrName>style.visibility</p:attrName>
                                        </p:attrNameLst>
                                      </p:cBhvr>
                                      <p:to>
                                        <p:strVal val="visible"/>
                                      </p:to>
                                    </p:set>
                                    <p:anim calcmode="lin" valueType="num">
                                      <p:cBhvr>
                                        <p:cTn id="10" dur="500" fill="hold"/>
                                        <p:tgtEl>
                                          <p:spTgt spid="22535"/>
                                        </p:tgtEl>
                                        <p:attrNameLst>
                                          <p:attrName>ppt_w</p:attrName>
                                        </p:attrNameLst>
                                      </p:cBhvr>
                                      <p:tavLst>
                                        <p:tav tm="0">
                                          <p:val>
                                            <p:fltVal val="0"/>
                                          </p:val>
                                        </p:tav>
                                        <p:tav tm="100000">
                                          <p:val>
                                            <p:strVal val="#ppt_w"/>
                                          </p:val>
                                        </p:tav>
                                      </p:tavLst>
                                    </p:anim>
                                    <p:anim calcmode="lin" valueType="num">
                                      <p:cBhvr>
                                        <p:cTn id="11" dur="500" fill="hold"/>
                                        <p:tgtEl>
                                          <p:spTgt spid="22535"/>
                                        </p:tgtEl>
                                        <p:attrNameLst>
                                          <p:attrName>ppt_h</p:attrName>
                                        </p:attrNameLst>
                                      </p:cBhvr>
                                      <p:tavLst>
                                        <p:tav tm="0">
                                          <p:val>
                                            <p:fltVal val="0"/>
                                          </p:val>
                                        </p:tav>
                                        <p:tav tm="100000">
                                          <p:val>
                                            <p:strVal val="#ppt_h"/>
                                          </p:val>
                                        </p:tav>
                                      </p:tavLst>
                                    </p:anim>
                                    <p:animEffect transition="in" filter="fade">
                                      <p:cBhvr>
                                        <p:cTn id="12" dur="500"/>
                                        <p:tgtEl>
                                          <p:spTgt spid="22535"/>
                                        </p:tgtEl>
                                      </p:cBhvr>
                                    </p:animEffect>
                                  </p:childTnLst>
                                </p:cTn>
                              </p:par>
                              <p:par>
                                <p:cTn id="13" presetID="37" presetClass="entr" presetSubtype="0" fill="hold" nodeType="with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1000"/>
                                        <p:tgtEl>
                                          <p:spTgt spid="22532"/>
                                        </p:tgtEl>
                                      </p:cBhvr>
                                    </p:animEffect>
                                    <p:anim calcmode="lin" valueType="num">
                                      <p:cBhvr>
                                        <p:cTn id="16" dur="1000" fill="hold"/>
                                        <p:tgtEl>
                                          <p:spTgt spid="22532"/>
                                        </p:tgtEl>
                                        <p:attrNameLst>
                                          <p:attrName>ppt_x</p:attrName>
                                        </p:attrNameLst>
                                      </p:cBhvr>
                                      <p:tavLst>
                                        <p:tav tm="0">
                                          <p:val>
                                            <p:strVal val="#ppt_x"/>
                                          </p:val>
                                        </p:tav>
                                        <p:tav tm="100000">
                                          <p:val>
                                            <p:strVal val="#ppt_x"/>
                                          </p:val>
                                        </p:tav>
                                      </p:tavLst>
                                    </p:anim>
                                    <p:anim calcmode="lin" valueType="num">
                                      <p:cBhvr>
                                        <p:cTn id="17" dur="900" decel="100000" fill="hold"/>
                                        <p:tgtEl>
                                          <p:spTgt spid="225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2532"/>
                                        </p:tgtEl>
                                        <p:attrNameLst>
                                          <p:attrName>ppt_y</p:attrName>
                                        </p:attrNameLst>
                                      </p:cBhvr>
                                      <p:tavLst>
                                        <p:tav tm="0">
                                          <p:val>
                                            <p:strVal val="#ppt_y-.03"/>
                                          </p:val>
                                        </p:tav>
                                        <p:tav tm="100000">
                                          <p:val>
                                            <p:strVal val="#ppt_y"/>
                                          </p:val>
                                        </p:tav>
                                      </p:tavLst>
                                    </p:anim>
                                  </p:childTnLst>
                                </p:cTn>
                              </p:par>
                              <p:par>
                                <p:cTn id="19" presetID="17" presetClass="entr" presetSubtype="10" fill="hold" nodeType="withEffect">
                                  <p:stCondLst>
                                    <p:cond delay="0"/>
                                  </p:stCondLst>
                                  <p:childTnLst>
                                    <p:set>
                                      <p:cBhvr>
                                        <p:cTn id="20" dur="1" fill="hold">
                                          <p:stCondLst>
                                            <p:cond delay="0"/>
                                          </p:stCondLst>
                                        </p:cTn>
                                        <p:tgtEl>
                                          <p:spTgt spid="22533"/>
                                        </p:tgtEl>
                                        <p:attrNameLst>
                                          <p:attrName>style.visibility</p:attrName>
                                        </p:attrNameLst>
                                      </p:cBhvr>
                                      <p:to>
                                        <p:strVal val="visible"/>
                                      </p:to>
                                    </p:set>
                                    <p:anim calcmode="lin" valueType="num">
                                      <p:cBhvr>
                                        <p:cTn id="21" dur="500" fill="hold"/>
                                        <p:tgtEl>
                                          <p:spTgt spid="22533"/>
                                        </p:tgtEl>
                                        <p:attrNameLst>
                                          <p:attrName>ppt_w</p:attrName>
                                        </p:attrNameLst>
                                      </p:cBhvr>
                                      <p:tavLst>
                                        <p:tav tm="0">
                                          <p:val>
                                            <p:fltVal val="0"/>
                                          </p:val>
                                        </p:tav>
                                        <p:tav tm="100000">
                                          <p:val>
                                            <p:strVal val="#ppt_w"/>
                                          </p:val>
                                        </p:tav>
                                      </p:tavLst>
                                    </p:anim>
                                    <p:anim calcmode="lin" valueType="num">
                                      <p:cBhvr>
                                        <p:cTn id="22" dur="500" fill="hold"/>
                                        <p:tgtEl>
                                          <p:spTgt spid="22533"/>
                                        </p:tgtEl>
                                        <p:attrNameLst>
                                          <p:attrName>ppt_h</p:attrName>
                                        </p:attrNameLst>
                                      </p:cBhvr>
                                      <p:tavLst>
                                        <p:tav tm="0">
                                          <p:val>
                                            <p:strVal val="#ppt_h"/>
                                          </p:val>
                                        </p:tav>
                                        <p:tav tm="100000">
                                          <p:val>
                                            <p:strVal val="#ppt_h"/>
                                          </p:val>
                                        </p:tav>
                                      </p:tavLst>
                                    </p:anim>
                                  </p:childTnLst>
                                </p:cTn>
                              </p:par>
                              <p:par>
                                <p:cTn id="23" presetID="52" presetClass="entr" presetSubtype="0" fill="hold" nodeType="withEffect">
                                  <p:stCondLst>
                                    <p:cond delay="0"/>
                                  </p:stCondLst>
                                  <p:childTnLst>
                                    <p:set>
                                      <p:cBhvr>
                                        <p:cTn id="24" dur="1" fill="hold">
                                          <p:stCondLst>
                                            <p:cond delay="0"/>
                                          </p:stCondLst>
                                        </p:cTn>
                                        <p:tgtEl>
                                          <p:spTgt spid="22534"/>
                                        </p:tgtEl>
                                        <p:attrNameLst>
                                          <p:attrName>style.visibility</p:attrName>
                                        </p:attrNameLst>
                                      </p:cBhvr>
                                      <p:to>
                                        <p:strVal val="visible"/>
                                      </p:to>
                                    </p:set>
                                    <p:animScale>
                                      <p:cBhvr>
                                        <p:cTn id="25" dur="1000" decel="50000" fill="hold">
                                          <p:stCondLst>
                                            <p:cond delay="0"/>
                                          </p:stCondLst>
                                        </p:cTn>
                                        <p:tgtEl>
                                          <p:spTgt spid="225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22534"/>
                                        </p:tgtEl>
                                        <p:attrNameLst>
                                          <p:attrName>ppt_x</p:attrName>
                                          <p:attrName>ppt_y</p:attrName>
                                        </p:attrNameLst>
                                      </p:cBhvr>
                                    </p:animMotion>
                                    <p:animEffect transition="in" filter="fade">
                                      <p:cBhvr>
                                        <p:cTn id="27" dur="1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2532"/>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2" presetClass="exit" presetSubtype="4" fill="hold" nodeType="clickEffect">
                                  <p:stCondLst>
                                    <p:cond delay="0"/>
                                  </p:stCondLst>
                                  <p:childTnLst>
                                    <p:anim calcmode="lin" valueType="num">
                                      <p:cBhvr additive="base">
                                        <p:cTn id="32" dur="500"/>
                                        <p:tgtEl>
                                          <p:spTgt spid="22532"/>
                                        </p:tgtEl>
                                        <p:attrNameLst>
                                          <p:attrName>ppt_x</p:attrName>
                                        </p:attrNameLst>
                                      </p:cBhvr>
                                      <p:tavLst>
                                        <p:tav tm="0">
                                          <p:val>
                                            <p:strVal val="ppt_x"/>
                                          </p:val>
                                        </p:tav>
                                        <p:tav tm="100000">
                                          <p:val>
                                            <p:strVal val="ppt_x"/>
                                          </p:val>
                                        </p:tav>
                                      </p:tavLst>
                                    </p:anim>
                                    <p:anim calcmode="lin" valueType="num">
                                      <p:cBhvr additive="base">
                                        <p:cTn id="33" dur="500"/>
                                        <p:tgtEl>
                                          <p:spTgt spid="22532"/>
                                        </p:tgtEl>
                                        <p:attrNameLst>
                                          <p:attrName>ppt_y</p:attrName>
                                        </p:attrNameLst>
                                      </p:cBhvr>
                                      <p:tavLst>
                                        <p:tav tm="0">
                                          <p:val>
                                            <p:strVal val="ppt_y"/>
                                          </p:val>
                                        </p:tav>
                                        <p:tav tm="100000">
                                          <p:val>
                                            <p:strVal val="1+ppt_h/2"/>
                                          </p:val>
                                        </p:tav>
                                      </p:tavLst>
                                    </p:anim>
                                    <p:set>
                                      <p:cBhvr>
                                        <p:cTn id="34" dur="1" fill="hold">
                                          <p:stCondLst>
                                            <p:cond delay="499"/>
                                          </p:stCondLst>
                                        </p:cTn>
                                        <p:tgtEl>
                                          <p:spTgt spid="22532"/>
                                        </p:tgtEl>
                                        <p:attrNameLst>
                                          <p:attrName>style.visibility</p:attrName>
                                        </p:attrNameLst>
                                      </p:cBhvr>
                                      <p:to>
                                        <p:strVal val="hidden"/>
                                      </p:to>
                                    </p:set>
                                  </p:childTnLst>
                                </p:cTn>
                              </p:par>
                            </p:childTnLst>
                          </p:cTn>
                        </p:par>
                      </p:childTnLst>
                    </p:cTn>
                  </p:par>
                </p:childTnLst>
              </p:cTn>
              <p:nextCondLst>
                <p:cond evt="onClick" delay="0">
                  <p:tgtEl>
                    <p:spTgt spid="22532"/>
                  </p:tgtEl>
                </p:cond>
              </p:nextCondLst>
            </p:seq>
            <p:seq concurrent="1" nextAc="seek">
              <p:cTn id="35" restart="whenNotActive" fill="hold" evtFilter="cancelBubble" nodeType="interactiveSeq">
                <p:stCondLst>
                  <p:cond evt="onClick" delay="0">
                    <p:tgtEl>
                      <p:spTgt spid="2253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4" presetClass="exit" presetSubtype="0" fill="hold" nodeType="clickEffect">
                                  <p:stCondLst>
                                    <p:cond delay="0"/>
                                  </p:stCondLst>
                                  <p:childTnLst>
                                    <p:anim to="" calcmode="lin" valueType="num">
                                      <p:cBhvr>
                                        <p:cTn id="39" dur="1"/>
                                        <p:tgtEl>
                                          <p:spTgt spid="22533"/>
                                        </p:tgtEl>
                                        <p:attrNameLst>
                                          <p:attrName/>
                                        </p:attrNameLst>
                                      </p:cBhvr>
                                    </p:anim>
                                    <p:set>
                                      <p:cBhvr>
                                        <p:cTn id="40" dur="1" fill="hold">
                                          <p:stCondLst>
                                            <p:cond delay="0"/>
                                          </p:stCondLst>
                                        </p:cTn>
                                        <p:tgtEl>
                                          <p:spTgt spid="22533"/>
                                        </p:tgtEl>
                                        <p:attrNameLst>
                                          <p:attrName>style.visibility</p:attrName>
                                        </p:attrNameLst>
                                      </p:cBhvr>
                                      <p:to>
                                        <p:strVal val="hidden"/>
                                      </p:to>
                                    </p:set>
                                  </p:childTnLst>
                                </p:cTn>
                              </p:par>
                            </p:childTnLst>
                          </p:cTn>
                        </p:par>
                      </p:childTnLst>
                    </p:cTn>
                  </p:par>
                </p:childTnLst>
              </p:cTn>
              <p:nextCondLst>
                <p:cond evt="onClick" delay="0">
                  <p:tgtEl>
                    <p:spTgt spid="22533"/>
                  </p:tgtEl>
                </p:cond>
              </p:nextCondLst>
            </p:seq>
            <p:seq concurrent="1" nextAc="seek">
              <p:cTn id="41" restart="whenNotActive" fill="hold" evtFilter="cancelBubble" nodeType="interactiveSeq">
                <p:stCondLst>
                  <p:cond evt="onClick" delay="0">
                    <p:tgtEl>
                      <p:spTgt spid="22534"/>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55" presetClass="exit" presetSubtype="0" fill="hold" nodeType="clickEffect">
                                  <p:stCondLst>
                                    <p:cond delay="0"/>
                                  </p:stCondLst>
                                  <p:childTnLst>
                                    <p:anim calcmode="lin" valueType="num">
                                      <p:cBhvr>
                                        <p:cTn id="45" dur="1000"/>
                                        <p:tgtEl>
                                          <p:spTgt spid="22534"/>
                                        </p:tgtEl>
                                        <p:attrNameLst>
                                          <p:attrName>ppt_w</p:attrName>
                                        </p:attrNameLst>
                                      </p:cBhvr>
                                      <p:tavLst>
                                        <p:tav tm="0">
                                          <p:val>
                                            <p:strVal val="ppt_w"/>
                                          </p:val>
                                        </p:tav>
                                        <p:tav tm="100000">
                                          <p:val>
                                            <p:strVal val="ppt_w*0.70"/>
                                          </p:val>
                                        </p:tav>
                                      </p:tavLst>
                                    </p:anim>
                                    <p:anim calcmode="lin" valueType="num">
                                      <p:cBhvr>
                                        <p:cTn id="46" dur="1000"/>
                                        <p:tgtEl>
                                          <p:spTgt spid="22534"/>
                                        </p:tgtEl>
                                        <p:attrNameLst>
                                          <p:attrName>ppt_h</p:attrName>
                                        </p:attrNameLst>
                                      </p:cBhvr>
                                      <p:tavLst>
                                        <p:tav tm="0">
                                          <p:val>
                                            <p:strVal val="ppt_h"/>
                                          </p:val>
                                        </p:tav>
                                        <p:tav tm="100000">
                                          <p:val>
                                            <p:strVal val="ppt_h"/>
                                          </p:val>
                                        </p:tav>
                                      </p:tavLst>
                                    </p:anim>
                                    <p:animEffect transition="out" filter="fade">
                                      <p:cBhvr>
                                        <p:cTn id="47" dur="1000"/>
                                        <p:tgtEl>
                                          <p:spTgt spid="22534"/>
                                        </p:tgtEl>
                                      </p:cBhvr>
                                    </p:animEffect>
                                    <p:set>
                                      <p:cBhvr>
                                        <p:cTn id="48" dur="1" fill="hold">
                                          <p:stCondLst>
                                            <p:cond delay="999"/>
                                          </p:stCondLst>
                                        </p:cTn>
                                        <p:tgtEl>
                                          <p:spTgt spid="22534"/>
                                        </p:tgtEl>
                                        <p:attrNameLst>
                                          <p:attrName>style.visibility</p:attrName>
                                        </p:attrNameLst>
                                      </p:cBhvr>
                                      <p:to>
                                        <p:strVal val="hidden"/>
                                      </p:to>
                                    </p:set>
                                  </p:childTnLst>
                                </p:cTn>
                              </p:par>
                            </p:childTnLst>
                          </p:cTn>
                        </p:par>
                      </p:childTnLst>
                    </p:cTn>
                  </p:par>
                </p:childTnLst>
              </p:cTn>
              <p:nextCondLst>
                <p:cond evt="onClick" delay="0">
                  <p:tgtEl>
                    <p:spTgt spid="22534"/>
                  </p:tgtEl>
                </p:cond>
              </p:nextCondLst>
            </p:seq>
          </p:childTnLst>
        </p:cTn>
      </p:par>
    </p:tnLst>
    <p:bldLst>
      <p:bldP spid="22535" grpId="0"/>
      <p:bldP spid="225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295400" y="381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4400" b="1" dirty="0" err="1">
                <a:solidFill>
                  <a:srgbClr val="FFC000"/>
                </a:solidFill>
                <a:latin typeface="Times New Roman" panose="02020603050405020304" pitchFamily="18" charset="0"/>
                <a:cs typeface="Times New Roman" panose="02020603050405020304" pitchFamily="18" charset="0"/>
              </a:rPr>
              <a:t>Hộp</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quà</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màu</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vàng</a:t>
            </a:r>
            <a:endParaRPr lang="en-US" sz="4400" b="1" dirty="0">
              <a:solidFill>
                <a:srgbClr val="FFC000"/>
              </a:solidFill>
              <a:latin typeface="Times New Roman" panose="02020603050405020304" pitchFamily="18" charset="0"/>
              <a:cs typeface="Times New Roman" panose="02020603050405020304" pitchFamily="18" charset="0"/>
            </a:endParaRPr>
          </a:p>
        </p:txBody>
      </p:sp>
      <p:sp>
        <p:nvSpPr>
          <p:cNvPr id="15363" name="Text Box 3"/>
          <p:cNvSpPr txBox="1">
            <a:spLocks noChangeArrowheads="1"/>
          </p:cNvSpPr>
          <p:nvPr/>
        </p:nvSpPr>
        <p:spPr bwMode="auto">
          <a:xfrm>
            <a:off x="3447885" y="1509713"/>
            <a:ext cx="542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2800" b="1" dirty="0" err="1">
                <a:solidFill>
                  <a:srgbClr val="0000FF"/>
                </a:solidFill>
                <a:latin typeface="Times New Roman" panose="02020603050405020304" pitchFamily="18" charset="0"/>
                <a:cs typeface="Times New Roman" panose="02020603050405020304" pitchFamily="18" charset="0"/>
              </a:rPr>
              <a:t>Khẳng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đây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đúng</a:t>
            </a:r>
            <a:r>
              <a:rPr lang="en-US" sz="2800" b="1" dirty="0">
                <a:solidFill>
                  <a:srgbClr val="0000FF"/>
                </a:solidFill>
                <a:latin typeface="Times New Roman" panose="02020603050405020304" pitchFamily="18" charset="0"/>
                <a:cs typeface="Times New Roman" panose="02020603050405020304" pitchFamily="18" charset="0"/>
              </a:rPr>
              <a:t> hay </a:t>
            </a:r>
            <a:r>
              <a:rPr lang="en-US" sz="2800" b="1" dirty="0" err="1">
                <a:solidFill>
                  <a:srgbClr val="0000FF"/>
                </a:solidFill>
                <a:latin typeface="Times New Roman" panose="02020603050405020304" pitchFamily="18" charset="0"/>
                <a:cs typeface="Times New Roman" panose="02020603050405020304" pitchFamily="18" charset="0"/>
              </a:rPr>
              <a:t>sai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5364" name="Text Box 4"/>
          <p:cNvSpPr txBox="1">
            <a:spLocks noChangeArrowheads="1"/>
          </p:cNvSpPr>
          <p:nvPr/>
        </p:nvSpPr>
        <p:spPr bwMode="auto">
          <a:xfrm>
            <a:off x="2724150" y="2590800"/>
            <a:ext cx="6648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sz="2800" b="1" dirty="0" err="1">
                <a:solidFill>
                  <a:srgbClr val="000099"/>
                </a:solidFill>
                <a:latin typeface="Times New Roman" panose="02020603050405020304" pitchFamily="18" charset="0"/>
                <a:cs typeface="Times New Roman" panose="02020603050405020304" pitchFamily="18" charset="0"/>
              </a:rPr>
              <a:t>Máy</a:t>
            </a:r>
            <a:r>
              <a:rPr lang="en-US" sz="2800" b="1" dirty="0">
                <a:solidFill>
                  <a:srgbClr val="000099"/>
                </a:solidFill>
                <a:latin typeface="Times New Roman" panose="02020603050405020304" pitchFamily="18" charset="0"/>
                <a:cs typeface="Times New Roman" panose="02020603050405020304" pitchFamily="18" charset="0"/>
              </a:rPr>
              <a:t> bay </a:t>
            </a:r>
            <a:r>
              <a:rPr lang="en-US" sz="2800" b="1" dirty="0" err="1">
                <a:solidFill>
                  <a:srgbClr val="000099"/>
                </a:solidFill>
                <a:latin typeface="Times New Roman" panose="02020603050405020304" pitchFamily="18" charset="0"/>
                <a:cs typeface="Times New Roman" panose="02020603050405020304" pitchFamily="18" charset="0"/>
              </a:rPr>
              <a:t>có</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tính</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đối</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xứng</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để</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thăng</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bằng</a:t>
            </a:r>
            <a:r>
              <a:rPr lang="en-US" sz="2800" b="1" dirty="0">
                <a:solidFill>
                  <a:srgbClr val="000099"/>
                </a:solidFill>
                <a:latin typeface=".VnArial" pitchFamily="34" charset="0"/>
              </a:rPr>
              <a:t>.</a:t>
            </a:r>
          </a:p>
        </p:txBody>
      </p:sp>
      <p:sp>
        <p:nvSpPr>
          <p:cNvPr id="23558" name="AutoShape 6">
            <a:hlinkClick r:id="rId5" action="ppaction://hlinksldjump" highlightClick="1"/>
          </p:cNvPr>
          <p:cNvSpPr>
            <a:spLocks noChangeArrowheads="1"/>
          </p:cNvSpPr>
          <p:nvPr/>
        </p:nvSpPr>
        <p:spPr bwMode="auto">
          <a:xfrm>
            <a:off x="6629400" y="4281487"/>
            <a:ext cx="1828800" cy="1569660"/>
          </a:xfrm>
          <a:prstGeom prst="actionButtonBlank">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r>
              <a:rPr lang="en-US" sz="2800" b="1" dirty="0" err="1">
                <a:solidFill>
                  <a:srgbClr val="CC00CC"/>
                </a:solidFill>
                <a:effectLst>
                  <a:outerShdw blurRad="38100" dist="38100" dir="2700000" algn="tl">
                    <a:srgbClr val="000000"/>
                  </a:outerShdw>
                </a:effectLst>
                <a:latin typeface="Times New Roman" pitchFamily="18" charset="0"/>
                <a:cs typeface="Times New Roman" pitchFamily="18" charset="0"/>
              </a:rPr>
              <a:t>Đúng</a:t>
            </a:r>
            <a:endParaRPr lang="en-US" sz="2800" b="1" dirty="0">
              <a:solidFill>
                <a:srgbClr val="CC00CC"/>
              </a:solidFill>
              <a:effectLst>
                <a:outerShdw blurRad="38100" dist="38100" dir="2700000" algn="tl">
                  <a:srgbClr val="000000"/>
                </a:outerShdw>
              </a:effectLst>
              <a:latin typeface="Times New Roman" pitchFamily="18" charset="0"/>
              <a:cs typeface="Times New Roman" pitchFamily="18" charset="0"/>
            </a:endParaRPr>
          </a:p>
        </p:txBody>
      </p:sp>
      <p:sp>
        <p:nvSpPr>
          <p:cNvPr id="23559" name="Oval 7"/>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0</a:t>
            </a:r>
          </a:p>
        </p:txBody>
      </p:sp>
      <p:sp>
        <p:nvSpPr>
          <p:cNvPr id="23560" name="Oval 8"/>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a:t>
            </a:r>
          </a:p>
        </p:txBody>
      </p:sp>
      <p:sp>
        <p:nvSpPr>
          <p:cNvPr id="23561" name="Oval 9"/>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2</a:t>
            </a:r>
          </a:p>
        </p:txBody>
      </p:sp>
      <p:sp>
        <p:nvSpPr>
          <p:cNvPr id="23562" name="Oval 10"/>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3</a:t>
            </a:r>
          </a:p>
        </p:txBody>
      </p:sp>
      <p:sp>
        <p:nvSpPr>
          <p:cNvPr id="23563" name="Oval 11"/>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4</a:t>
            </a:r>
          </a:p>
        </p:txBody>
      </p:sp>
      <p:sp>
        <p:nvSpPr>
          <p:cNvPr id="23564" name="Oval 12"/>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5</a:t>
            </a:r>
          </a:p>
        </p:txBody>
      </p:sp>
      <p:sp>
        <p:nvSpPr>
          <p:cNvPr id="23565" name="Oval 13"/>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6</a:t>
            </a:r>
          </a:p>
        </p:txBody>
      </p:sp>
      <p:sp>
        <p:nvSpPr>
          <p:cNvPr id="23566" name="Oval 14"/>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7</a:t>
            </a:r>
          </a:p>
        </p:txBody>
      </p:sp>
      <p:sp>
        <p:nvSpPr>
          <p:cNvPr id="23567" name="Oval 15"/>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8</a:t>
            </a:r>
          </a:p>
        </p:txBody>
      </p:sp>
      <p:sp>
        <p:nvSpPr>
          <p:cNvPr id="23568" name="Oval 16"/>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9</a:t>
            </a:r>
          </a:p>
        </p:txBody>
      </p:sp>
      <p:sp>
        <p:nvSpPr>
          <p:cNvPr id="23569" name="Oval 17"/>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10</a:t>
            </a:r>
          </a:p>
        </p:txBody>
      </p:sp>
      <p:sp>
        <p:nvSpPr>
          <p:cNvPr id="23570" name="Oval 18"/>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11</a:t>
            </a:r>
          </a:p>
        </p:txBody>
      </p:sp>
      <p:sp>
        <p:nvSpPr>
          <p:cNvPr id="23571" name="Oval 19"/>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12</a:t>
            </a:r>
          </a:p>
        </p:txBody>
      </p:sp>
      <p:sp>
        <p:nvSpPr>
          <p:cNvPr id="23572" name="Oval 20"/>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13</a:t>
            </a:r>
          </a:p>
        </p:txBody>
      </p:sp>
      <p:sp>
        <p:nvSpPr>
          <p:cNvPr id="23573" name="Oval 21"/>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14</a:t>
            </a:r>
          </a:p>
        </p:txBody>
      </p:sp>
      <p:sp>
        <p:nvSpPr>
          <p:cNvPr id="23574" name="Oval 22"/>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15</a:t>
            </a:r>
          </a:p>
        </p:txBody>
      </p:sp>
      <p:sp>
        <p:nvSpPr>
          <p:cNvPr id="23575" name="Oval 23"/>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sz="9600">
              <a:solidFill>
                <a:srgbClr val="FF3300"/>
              </a:solidFill>
              <a:latin typeface=".VnBodoniH" pitchFamily="34" charset="0"/>
            </a:endParaRPr>
          </a:p>
        </p:txBody>
      </p:sp>
      <p:pic>
        <p:nvPicPr>
          <p:cNvPr id="15384" name="Picture 24"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3600" y="4724400"/>
            <a:ext cx="23288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2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49" y="85725"/>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4">
            <a:hlinkClick r:id="rId8" action="ppaction://hlinksldjump" highlightClick="1"/>
          </p:cNvPr>
          <p:cNvSpPr>
            <a:spLocks noChangeArrowheads="1"/>
          </p:cNvSpPr>
          <p:nvPr/>
        </p:nvSpPr>
        <p:spPr bwMode="auto">
          <a:xfrm>
            <a:off x="9829800" y="6324600"/>
            <a:ext cx="609600" cy="3810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4" name="TextBox 3">
            <a:hlinkClick r:id="rId9" action="ppaction://hlinksldjump"/>
            <a:extLst>
              <a:ext uri="{FF2B5EF4-FFF2-40B4-BE49-F238E27FC236}">
                <a16:creationId xmlns:a16="http://schemas.microsoft.com/office/drawing/2014/main" id="{48A19078-B6D5-4D88-BD6C-72903C320112}"/>
              </a:ext>
            </a:extLst>
          </p:cNvPr>
          <p:cNvSpPr txBox="1"/>
          <p:nvPr/>
        </p:nvSpPr>
        <p:spPr>
          <a:xfrm>
            <a:off x="3492065" y="4191000"/>
            <a:ext cx="1841935" cy="1569660"/>
          </a:xfrm>
          <a:prstGeom prst="rect">
            <a:avLst/>
          </a:prstGeom>
          <a:solidFill>
            <a:schemeClr val="accent1"/>
          </a:solidFill>
          <a:ln>
            <a:solidFill>
              <a:schemeClr val="accent1"/>
            </a:solidFill>
          </a:ln>
        </p:spPr>
        <p:txBody>
          <a:bodyPr wrap="square" rtlCol="0">
            <a:spAutoFit/>
          </a:bodyPr>
          <a:lstStyle/>
          <a:p>
            <a:endParaRPr lang="en-US" sz="3200" dirty="0"/>
          </a:p>
          <a:p>
            <a:pPr algn="ctr" fontAlgn="base">
              <a:spcBef>
                <a:spcPct val="0"/>
              </a:spcBef>
              <a:spcAft>
                <a:spcPct val="0"/>
              </a:spcAft>
              <a:defRPr/>
            </a:pPr>
            <a:r>
              <a:rPr lang="en-US" sz="32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Sai</a:t>
            </a:r>
          </a:p>
          <a:p>
            <a:pPr algn="ctr"/>
            <a:endParaRPr lang="en-US" sz="3200" dirty="0"/>
          </a:p>
        </p:txBody>
      </p:sp>
    </p:spTree>
    <p:extLst>
      <p:ext uri="{BB962C8B-B14F-4D97-AF65-F5344CB8AC3E}">
        <p14:creationId xmlns:p14="http://schemas.microsoft.com/office/powerpoint/2010/main" val="3910530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3575"/>
                                        </p:tgtEl>
                                      </p:cBhvr>
                                    </p:animEffect>
                                    <p:set>
                                      <p:cBhvr>
                                        <p:cTn id="7" dur="1" fill="hold">
                                          <p:stCondLst>
                                            <p:cond delay="499"/>
                                          </p:stCondLst>
                                        </p:cTn>
                                        <p:tgtEl>
                                          <p:spTgt spid="2357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8" presetID="4" presetClass="exit" presetSubtype="16" fill="hold" grpId="0" nodeType="withEffect">
                                  <p:stCondLst>
                                    <p:cond delay="15000"/>
                                  </p:stCondLst>
                                  <p:childTnLst>
                                    <p:animEffect transition="out" filter="box(in)">
                                      <p:cBhvr>
                                        <p:cTn id="9" dur="500"/>
                                        <p:tgtEl>
                                          <p:spTgt spid="23560"/>
                                        </p:tgtEl>
                                      </p:cBhvr>
                                    </p:animEffect>
                                    <p:set>
                                      <p:cBhvr>
                                        <p:cTn id="10" dur="1" fill="hold">
                                          <p:stCondLst>
                                            <p:cond delay="499"/>
                                          </p:stCondLst>
                                        </p:cTn>
                                        <p:tgtEl>
                                          <p:spTgt spid="2356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par>
                                <p:cTn id="11" presetID="4" presetClass="exit" presetSubtype="16" fill="hold" grpId="0" nodeType="withEffect">
                                  <p:stCondLst>
                                    <p:cond delay="14000"/>
                                  </p:stCondLst>
                                  <p:childTnLst>
                                    <p:animEffect transition="out" filter="box(in)">
                                      <p:cBhvr>
                                        <p:cTn id="12" dur="500"/>
                                        <p:tgtEl>
                                          <p:spTgt spid="23561"/>
                                        </p:tgtEl>
                                      </p:cBhvr>
                                    </p:animEffect>
                                    <p:set>
                                      <p:cBhvr>
                                        <p:cTn id="13" dur="1" fill="hold">
                                          <p:stCondLst>
                                            <p:cond delay="499"/>
                                          </p:stCondLst>
                                        </p:cTn>
                                        <p:tgtEl>
                                          <p:spTgt spid="2356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hammer.wav"/>
                                        </p:tgtEl>
                                      </p:cMediaNode>
                                    </p:audio>
                                  </p:subTnLst>
                                </p:cTn>
                              </p:par>
                              <p:par>
                                <p:cTn id="14" presetID="4" presetClass="exit" presetSubtype="16" fill="hold" grpId="0" nodeType="withEffect">
                                  <p:stCondLst>
                                    <p:cond delay="13000"/>
                                  </p:stCondLst>
                                  <p:childTnLst>
                                    <p:animEffect transition="out" filter="box(in)">
                                      <p:cBhvr>
                                        <p:cTn id="15" dur="500"/>
                                        <p:tgtEl>
                                          <p:spTgt spid="23562"/>
                                        </p:tgtEl>
                                      </p:cBhvr>
                                    </p:animEffect>
                                    <p:set>
                                      <p:cBhvr>
                                        <p:cTn id="16" dur="1" fill="hold">
                                          <p:stCondLst>
                                            <p:cond delay="499"/>
                                          </p:stCondLst>
                                        </p:cTn>
                                        <p:tgtEl>
                                          <p:spTgt spid="23562"/>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par>
                                <p:cTn id="17" presetID="4" presetClass="exit" presetSubtype="16" fill="hold" grpId="0" nodeType="withEffect">
                                  <p:stCondLst>
                                    <p:cond delay="12000"/>
                                  </p:stCondLst>
                                  <p:childTnLst>
                                    <p:animEffect transition="out" filter="box(in)">
                                      <p:cBhvr>
                                        <p:cTn id="18" dur="500"/>
                                        <p:tgtEl>
                                          <p:spTgt spid="23563"/>
                                        </p:tgtEl>
                                      </p:cBhvr>
                                    </p:animEffect>
                                    <p:set>
                                      <p:cBhvr>
                                        <p:cTn id="19" dur="1" fill="hold">
                                          <p:stCondLst>
                                            <p:cond delay="499"/>
                                          </p:stCondLst>
                                        </p:cTn>
                                        <p:tgtEl>
                                          <p:spTgt spid="2356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par>
                                <p:cTn id="20" presetID="4" presetClass="exit" presetSubtype="16" fill="hold" grpId="0" nodeType="withEffect">
                                  <p:stCondLst>
                                    <p:cond delay="11000"/>
                                  </p:stCondLst>
                                  <p:childTnLst>
                                    <p:animEffect transition="out" filter="box(in)">
                                      <p:cBhvr>
                                        <p:cTn id="21" dur="500"/>
                                        <p:tgtEl>
                                          <p:spTgt spid="23564"/>
                                        </p:tgtEl>
                                      </p:cBhvr>
                                    </p:animEffect>
                                    <p:set>
                                      <p:cBhvr>
                                        <p:cTn id="22" dur="1" fill="hold">
                                          <p:stCondLst>
                                            <p:cond delay="499"/>
                                          </p:stCondLst>
                                        </p:cTn>
                                        <p:tgtEl>
                                          <p:spTgt spid="23564"/>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par>
                                <p:cTn id="23" presetID="4" presetClass="exit" presetSubtype="16" fill="hold" grpId="0" nodeType="withEffect">
                                  <p:stCondLst>
                                    <p:cond delay="10000"/>
                                  </p:stCondLst>
                                  <p:childTnLst>
                                    <p:animEffect transition="out" filter="box(in)">
                                      <p:cBhvr>
                                        <p:cTn id="24" dur="500"/>
                                        <p:tgtEl>
                                          <p:spTgt spid="23565"/>
                                        </p:tgtEl>
                                      </p:cBhvr>
                                    </p:animEffect>
                                    <p:set>
                                      <p:cBhvr>
                                        <p:cTn id="25" dur="1" fill="hold">
                                          <p:stCondLst>
                                            <p:cond delay="499"/>
                                          </p:stCondLst>
                                        </p:cTn>
                                        <p:tgtEl>
                                          <p:spTgt spid="2356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par>
                                <p:cTn id="26" presetID="4" presetClass="exit" presetSubtype="16" fill="hold" grpId="0" nodeType="withEffect">
                                  <p:stCondLst>
                                    <p:cond delay="9000"/>
                                  </p:stCondLst>
                                  <p:childTnLst>
                                    <p:animEffect transition="out" filter="box(in)">
                                      <p:cBhvr>
                                        <p:cTn id="27" dur="500"/>
                                        <p:tgtEl>
                                          <p:spTgt spid="23566"/>
                                        </p:tgtEl>
                                      </p:cBhvr>
                                    </p:animEffect>
                                    <p:set>
                                      <p:cBhvr>
                                        <p:cTn id="28" dur="1" fill="hold">
                                          <p:stCondLst>
                                            <p:cond delay="499"/>
                                          </p:stCondLst>
                                        </p:cTn>
                                        <p:tgtEl>
                                          <p:spTgt spid="2356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par>
                                <p:cTn id="29" presetID="4" presetClass="exit" presetSubtype="16" fill="hold" grpId="0" nodeType="withEffect">
                                  <p:stCondLst>
                                    <p:cond delay="8000"/>
                                  </p:stCondLst>
                                  <p:childTnLst>
                                    <p:animEffect transition="out" filter="box(in)">
                                      <p:cBhvr>
                                        <p:cTn id="30" dur="500"/>
                                        <p:tgtEl>
                                          <p:spTgt spid="23567"/>
                                        </p:tgtEl>
                                      </p:cBhvr>
                                    </p:animEffect>
                                    <p:set>
                                      <p:cBhvr>
                                        <p:cTn id="31" dur="1" fill="hold">
                                          <p:stCondLst>
                                            <p:cond delay="499"/>
                                          </p:stCondLst>
                                        </p:cTn>
                                        <p:tgtEl>
                                          <p:spTgt spid="2356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par>
                                <p:cTn id="32" presetID="4" presetClass="exit" presetSubtype="16" fill="hold" grpId="0" nodeType="withEffect">
                                  <p:stCondLst>
                                    <p:cond delay="7000"/>
                                  </p:stCondLst>
                                  <p:childTnLst>
                                    <p:animEffect transition="out" filter="box(in)">
                                      <p:cBhvr>
                                        <p:cTn id="33" dur="500"/>
                                        <p:tgtEl>
                                          <p:spTgt spid="23568"/>
                                        </p:tgtEl>
                                      </p:cBhvr>
                                    </p:animEffect>
                                    <p:set>
                                      <p:cBhvr>
                                        <p:cTn id="34" dur="1" fill="hold">
                                          <p:stCondLst>
                                            <p:cond delay="499"/>
                                          </p:stCondLst>
                                        </p:cTn>
                                        <p:tgtEl>
                                          <p:spTgt spid="2356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par>
                                <p:cTn id="35" presetID="4" presetClass="exit" presetSubtype="16" fill="hold" grpId="0" nodeType="withEffect">
                                  <p:stCondLst>
                                    <p:cond delay="6000"/>
                                  </p:stCondLst>
                                  <p:childTnLst>
                                    <p:animEffect transition="out" filter="box(in)">
                                      <p:cBhvr>
                                        <p:cTn id="36" dur="500"/>
                                        <p:tgtEl>
                                          <p:spTgt spid="23569"/>
                                        </p:tgtEl>
                                      </p:cBhvr>
                                    </p:animEffect>
                                    <p:set>
                                      <p:cBhvr>
                                        <p:cTn id="37" dur="1" fill="hold">
                                          <p:stCondLst>
                                            <p:cond delay="499"/>
                                          </p:stCondLst>
                                        </p:cTn>
                                        <p:tgtEl>
                                          <p:spTgt spid="2356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par>
                                <p:cTn id="38" presetID="4" presetClass="exit" presetSubtype="16" fill="hold" grpId="0" nodeType="withEffect">
                                  <p:stCondLst>
                                    <p:cond delay="5000"/>
                                  </p:stCondLst>
                                  <p:childTnLst>
                                    <p:animEffect transition="out" filter="box(in)">
                                      <p:cBhvr>
                                        <p:cTn id="39" dur="500"/>
                                        <p:tgtEl>
                                          <p:spTgt spid="23570"/>
                                        </p:tgtEl>
                                      </p:cBhvr>
                                    </p:animEffect>
                                    <p:set>
                                      <p:cBhvr>
                                        <p:cTn id="40" dur="1" fill="hold">
                                          <p:stCondLst>
                                            <p:cond delay="499"/>
                                          </p:stCondLst>
                                        </p:cTn>
                                        <p:tgtEl>
                                          <p:spTgt spid="2357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par>
                                <p:cTn id="41" presetID="4" presetClass="exit" presetSubtype="16" fill="hold" grpId="0" nodeType="withEffect">
                                  <p:stCondLst>
                                    <p:cond delay="4000"/>
                                  </p:stCondLst>
                                  <p:childTnLst>
                                    <p:animEffect transition="out" filter="box(in)">
                                      <p:cBhvr>
                                        <p:cTn id="42" dur="500"/>
                                        <p:tgtEl>
                                          <p:spTgt spid="23571"/>
                                        </p:tgtEl>
                                      </p:cBhvr>
                                    </p:animEffect>
                                    <p:set>
                                      <p:cBhvr>
                                        <p:cTn id="43" dur="1" fill="hold">
                                          <p:stCondLst>
                                            <p:cond delay="499"/>
                                          </p:stCondLst>
                                        </p:cTn>
                                        <p:tgtEl>
                                          <p:spTgt spid="2357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par>
                                <p:cTn id="44" presetID="4" presetClass="exit" presetSubtype="16" fill="hold" grpId="0" nodeType="withEffect">
                                  <p:stCondLst>
                                    <p:cond delay="3000"/>
                                  </p:stCondLst>
                                  <p:childTnLst>
                                    <p:animEffect transition="out" filter="box(in)">
                                      <p:cBhvr>
                                        <p:cTn id="45" dur="500"/>
                                        <p:tgtEl>
                                          <p:spTgt spid="23572"/>
                                        </p:tgtEl>
                                      </p:cBhvr>
                                    </p:animEffect>
                                    <p:set>
                                      <p:cBhvr>
                                        <p:cTn id="46" dur="1" fill="hold">
                                          <p:stCondLst>
                                            <p:cond delay="499"/>
                                          </p:stCondLst>
                                        </p:cTn>
                                        <p:tgtEl>
                                          <p:spTgt spid="23572"/>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4" presetClass="exit" presetSubtype="16" fill="hold" grpId="0" nodeType="withEffect">
                                  <p:stCondLst>
                                    <p:cond delay="2000"/>
                                  </p:stCondLst>
                                  <p:childTnLst>
                                    <p:animEffect transition="out" filter="box(in)">
                                      <p:cBhvr>
                                        <p:cTn id="48" dur="500"/>
                                        <p:tgtEl>
                                          <p:spTgt spid="23573"/>
                                        </p:tgtEl>
                                      </p:cBhvr>
                                    </p:animEffect>
                                    <p:set>
                                      <p:cBhvr>
                                        <p:cTn id="49" dur="1" fill="hold">
                                          <p:stCondLst>
                                            <p:cond delay="499"/>
                                          </p:stCondLst>
                                        </p:cTn>
                                        <p:tgtEl>
                                          <p:spTgt spid="2357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par>
                                <p:cTn id="50" presetID="4" presetClass="exit" presetSubtype="16" fill="hold" grpId="0" nodeType="withEffect">
                                  <p:stCondLst>
                                    <p:cond delay="1000"/>
                                  </p:stCondLst>
                                  <p:childTnLst>
                                    <p:animEffect transition="out" filter="box(in)">
                                      <p:cBhvr>
                                        <p:cTn id="51" dur="500"/>
                                        <p:tgtEl>
                                          <p:spTgt spid="23574"/>
                                        </p:tgtEl>
                                      </p:cBhvr>
                                    </p:animEffect>
                                    <p:set>
                                      <p:cBhvr>
                                        <p:cTn id="52" dur="1" fill="hold">
                                          <p:stCondLst>
                                            <p:cond delay="499"/>
                                          </p:stCondLst>
                                        </p:cTn>
                                        <p:tgtEl>
                                          <p:spTgt spid="2357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par>
                                <p:cTn id="53" presetID="4" presetClass="exit" presetSubtype="16" fill="hold" grpId="0" nodeType="withEffect">
                                  <p:stCondLst>
                                    <p:cond delay="0"/>
                                  </p:stCondLst>
                                  <p:childTnLst>
                                    <p:animEffect transition="out" filter="box(in)">
                                      <p:cBhvr>
                                        <p:cTn id="54" dur="500"/>
                                        <p:tgtEl>
                                          <p:spTgt spid="23559"/>
                                        </p:tgtEl>
                                      </p:cBhvr>
                                    </p:animEffect>
                                    <p:set>
                                      <p:cBhvr>
                                        <p:cTn id="55" dur="1" fill="hold">
                                          <p:stCondLst>
                                            <p:cond delay="499"/>
                                          </p:stCondLst>
                                        </p:cTn>
                                        <p:tgtEl>
                                          <p:spTgt spid="235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P spid="23560" grpId="0" animBg="1"/>
      <p:bldP spid="23561" grpId="0" animBg="1"/>
      <p:bldP spid="23562" grpId="0" animBg="1"/>
      <p:bldP spid="23563" grpId="0" animBg="1"/>
      <p:bldP spid="23564" grpId="0" animBg="1"/>
      <p:bldP spid="23565" grpId="0" animBg="1"/>
      <p:bldP spid="23566" grpId="0" animBg="1"/>
      <p:bldP spid="23567" grpId="0" animBg="1"/>
      <p:bldP spid="23568" grpId="0" animBg="1"/>
      <p:bldP spid="23569" grpId="0" animBg="1"/>
      <p:bldP spid="23570" grpId="0" animBg="1"/>
      <p:bldP spid="23571" grpId="0" animBg="1"/>
      <p:bldP spid="23572" grpId="0" animBg="1"/>
      <p:bldP spid="23573" grpId="0" animBg="1"/>
      <p:bldP spid="23574" grpId="0" animBg="1"/>
      <p:bldP spid="235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3137" y="4799015"/>
            <a:ext cx="23288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9050"/>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4">
            <a:hlinkClick r:id="rId7" action="ppaction://hlinksldjump" highlightClick="1"/>
          </p:cNvPr>
          <p:cNvSpPr>
            <a:spLocks noChangeArrowheads="1"/>
          </p:cNvSpPr>
          <p:nvPr/>
        </p:nvSpPr>
        <p:spPr bwMode="auto">
          <a:xfrm>
            <a:off x="10058400" y="6477000"/>
            <a:ext cx="609600" cy="3810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16389" name="Text Box 5"/>
          <p:cNvSpPr txBox="1">
            <a:spLocks noChangeArrowheads="1"/>
          </p:cNvSpPr>
          <p:nvPr/>
        </p:nvSpPr>
        <p:spPr bwMode="auto">
          <a:xfrm>
            <a:off x="3200400" y="685800"/>
            <a:ext cx="518160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4400" b="1" dirty="0" err="1">
                <a:solidFill>
                  <a:srgbClr val="00B050"/>
                </a:solidFill>
                <a:latin typeface="Times New Roman" panose="02020603050405020304" pitchFamily="18" charset="0"/>
                <a:cs typeface="Times New Roman" panose="02020603050405020304" pitchFamily="18" charset="0"/>
              </a:rPr>
              <a:t>Hộp</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quà</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màu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xanh</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16390" name="Text Box 6"/>
          <p:cNvSpPr txBox="1">
            <a:spLocks noChangeArrowheads="1"/>
          </p:cNvSpPr>
          <p:nvPr/>
        </p:nvSpPr>
        <p:spPr bwMode="auto">
          <a:xfrm>
            <a:off x="2514601" y="2627314"/>
            <a:ext cx="7629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người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xứng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 , </a:t>
            </a:r>
            <a:r>
              <a:rPr lang="en-US" sz="2800" b="1" dirty="0" err="1">
                <a:solidFill>
                  <a:srgbClr val="0000FF"/>
                </a:solidFill>
                <a:latin typeface="Times New Roman" panose="02020603050405020304" pitchFamily="18" charset="0"/>
                <a:cs typeface="Times New Roman" panose="02020603050405020304" pitchFamily="18" charset="0"/>
              </a:rPr>
              <a:t>hài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hòa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trật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quen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thuộc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nhờ</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b="1" dirty="0">
              <a:solidFill>
                <a:srgbClr val="0000FF"/>
              </a:solidFill>
              <a:latin typeface=".VnArial" pitchFamily="34" charset="0"/>
            </a:endParaRPr>
          </a:p>
        </p:txBody>
      </p:sp>
      <p:sp>
        <p:nvSpPr>
          <p:cNvPr id="24583" name="AutoShape 7">
            <a:hlinkClick r:id="" action="ppaction://noaction" highlightClick="1"/>
          </p:cNvPr>
          <p:cNvSpPr>
            <a:spLocks noChangeArrowheads="1"/>
          </p:cNvSpPr>
          <p:nvPr/>
        </p:nvSpPr>
        <p:spPr bwMode="auto">
          <a:xfrm>
            <a:off x="6096000" y="4876800"/>
            <a:ext cx="2667000" cy="1295400"/>
          </a:xfrm>
          <a:prstGeom prst="actionButtonBlank">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tính</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ổn</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định</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algn="ctr" fontAlgn="base">
              <a:spcBef>
                <a:spcPct val="0"/>
              </a:spcBef>
              <a:spcAft>
                <a:spcPct val="0"/>
              </a:spcAft>
              <a:defRPr/>
            </a:pP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sự</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bền</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vững</a:t>
            </a:r>
            <a:endPar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4584" name="AutoShape 8">
            <a:hlinkClick r:id="rId8" action="ppaction://hlinksldjump" highlightClick="1"/>
          </p:cNvPr>
          <p:cNvSpPr>
            <a:spLocks noChangeArrowheads="1"/>
          </p:cNvSpPr>
          <p:nvPr/>
        </p:nvSpPr>
        <p:spPr bwMode="auto">
          <a:xfrm>
            <a:off x="2514601" y="4953000"/>
            <a:ext cx="2895599" cy="1219200"/>
          </a:xfrm>
          <a:prstGeom prst="actionButtonBlank">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sự</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cân</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xứng</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algn="ctr" fontAlgn="base">
              <a:spcBef>
                <a:spcPct val="0"/>
              </a:spcBef>
              <a:spcAft>
                <a:spcPct val="0"/>
              </a:spcAft>
              <a:defRPr/>
            </a:pP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tính</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thẩm</a:t>
            </a: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800" b="1" dirty="0" err="1">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mĩ</a:t>
            </a:r>
            <a:endPar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4585" name="Oval 9"/>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0</a:t>
            </a:r>
          </a:p>
        </p:txBody>
      </p:sp>
      <p:sp>
        <p:nvSpPr>
          <p:cNvPr id="24586" name="Oval 10"/>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a:t>
            </a:r>
          </a:p>
        </p:txBody>
      </p:sp>
      <p:sp>
        <p:nvSpPr>
          <p:cNvPr id="24587" name="Oval 11"/>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2</a:t>
            </a:r>
          </a:p>
        </p:txBody>
      </p:sp>
      <p:sp>
        <p:nvSpPr>
          <p:cNvPr id="24588" name="Oval 12"/>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3</a:t>
            </a:r>
          </a:p>
        </p:txBody>
      </p:sp>
      <p:sp>
        <p:nvSpPr>
          <p:cNvPr id="24589" name="Oval 13"/>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4</a:t>
            </a:r>
          </a:p>
        </p:txBody>
      </p:sp>
      <p:sp>
        <p:nvSpPr>
          <p:cNvPr id="24590" name="Oval 14"/>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5</a:t>
            </a:r>
          </a:p>
        </p:txBody>
      </p:sp>
      <p:sp>
        <p:nvSpPr>
          <p:cNvPr id="24591" name="Oval 15"/>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6</a:t>
            </a:r>
          </a:p>
        </p:txBody>
      </p:sp>
      <p:sp>
        <p:nvSpPr>
          <p:cNvPr id="24592" name="Oval 16"/>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7</a:t>
            </a:r>
          </a:p>
        </p:txBody>
      </p:sp>
      <p:sp>
        <p:nvSpPr>
          <p:cNvPr id="24593" name="Oval 17"/>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8</a:t>
            </a:r>
          </a:p>
        </p:txBody>
      </p:sp>
      <p:sp>
        <p:nvSpPr>
          <p:cNvPr id="24594" name="Oval 18"/>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9</a:t>
            </a:r>
          </a:p>
        </p:txBody>
      </p:sp>
      <p:sp>
        <p:nvSpPr>
          <p:cNvPr id="24595" name="Oval 19"/>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10</a:t>
            </a:r>
          </a:p>
        </p:txBody>
      </p:sp>
      <p:sp>
        <p:nvSpPr>
          <p:cNvPr id="24596" name="Oval 20"/>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11</a:t>
            </a:r>
          </a:p>
        </p:txBody>
      </p:sp>
      <p:sp>
        <p:nvSpPr>
          <p:cNvPr id="24597" name="Oval 21"/>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12</a:t>
            </a:r>
          </a:p>
        </p:txBody>
      </p:sp>
      <p:sp>
        <p:nvSpPr>
          <p:cNvPr id="24598" name="Oval 22"/>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13</a:t>
            </a:r>
          </a:p>
        </p:txBody>
      </p:sp>
      <p:sp>
        <p:nvSpPr>
          <p:cNvPr id="24599" name="Oval 23"/>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14</a:t>
            </a:r>
          </a:p>
        </p:txBody>
      </p:sp>
      <p:sp>
        <p:nvSpPr>
          <p:cNvPr id="24600" name="Oval 24"/>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15</a:t>
            </a:r>
          </a:p>
        </p:txBody>
      </p:sp>
      <p:sp>
        <p:nvSpPr>
          <p:cNvPr id="24601" name="Oval 25"/>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sz="9600">
              <a:solidFill>
                <a:srgbClr val="FF3300"/>
              </a:solidFill>
              <a:latin typeface=".VnBodoniH" pitchFamily="34" charset="0"/>
            </a:endParaRPr>
          </a:p>
        </p:txBody>
      </p:sp>
    </p:spTree>
    <p:extLst>
      <p:ext uri="{BB962C8B-B14F-4D97-AF65-F5344CB8AC3E}">
        <p14:creationId xmlns:p14="http://schemas.microsoft.com/office/powerpoint/2010/main" val="1127285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4601"/>
                                        </p:tgtEl>
                                      </p:cBhvr>
                                    </p:animEffect>
                                    <p:set>
                                      <p:cBhvr>
                                        <p:cTn id="7" dur="1" fill="hold">
                                          <p:stCondLst>
                                            <p:cond delay="499"/>
                                          </p:stCondLst>
                                        </p:cTn>
                                        <p:tgtEl>
                                          <p:spTgt spid="2460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8" presetID="4" presetClass="exit" presetSubtype="16" fill="hold" grpId="0" nodeType="withEffect">
                                  <p:stCondLst>
                                    <p:cond delay="15000"/>
                                  </p:stCondLst>
                                  <p:childTnLst>
                                    <p:animEffect transition="out" filter="box(in)">
                                      <p:cBhvr>
                                        <p:cTn id="9" dur="500"/>
                                        <p:tgtEl>
                                          <p:spTgt spid="24586"/>
                                        </p:tgtEl>
                                      </p:cBhvr>
                                    </p:animEffect>
                                    <p:set>
                                      <p:cBhvr>
                                        <p:cTn id="10" dur="1" fill="hold">
                                          <p:stCondLst>
                                            <p:cond delay="499"/>
                                          </p:stCondLst>
                                        </p:cTn>
                                        <p:tgtEl>
                                          <p:spTgt spid="24586"/>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par>
                                <p:cTn id="11" presetID="4" presetClass="exit" presetSubtype="16" fill="hold" grpId="0" nodeType="withEffect">
                                  <p:stCondLst>
                                    <p:cond delay="14000"/>
                                  </p:stCondLst>
                                  <p:childTnLst>
                                    <p:animEffect transition="out" filter="box(in)">
                                      <p:cBhvr>
                                        <p:cTn id="12" dur="500"/>
                                        <p:tgtEl>
                                          <p:spTgt spid="24587"/>
                                        </p:tgtEl>
                                      </p:cBhvr>
                                    </p:animEffect>
                                    <p:set>
                                      <p:cBhvr>
                                        <p:cTn id="13" dur="1" fill="hold">
                                          <p:stCondLst>
                                            <p:cond delay="499"/>
                                          </p:stCondLst>
                                        </p:cTn>
                                        <p:tgtEl>
                                          <p:spTgt spid="2458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hammer.wav"/>
                                        </p:tgtEl>
                                      </p:cMediaNode>
                                    </p:audio>
                                  </p:subTnLst>
                                </p:cTn>
                              </p:par>
                              <p:par>
                                <p:cTn id="14" presetID="4" presetClass="exit" presetSubtype="16" fill="hold" grpId="0" nodeType="withEffect">
                                  <p:stCondLst>
                                    <p:cond delay="13000"/>
                                  </p:stCondLst>
                                  <p:childTnLst>
                                    <p:animEffect transition="out" filter="box(in)">
                                      <p:cBhvr>
                                        <p:cTn id="15" dur="500"/>
                                        <p:tgtEl>
                                          <p:spTgt spid="24588"/>
                                        </p:tgtEl>
                                      </p:cBhvr>
                                    </p:animEffect>
                                    <p:set>
                                      <p:cBhvr>
                                        <p:cTn id="16" dur="1" fill="hold">
                                          <p:stCondLst>
                                            <p:cond delay="499"/>
                                          </p:stCondLst>
                                        </p:cTn>
                                        <p:tgtEl>
                                          <p:spTgt spid="24588"/>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par>
                                <p:cTn id="17" presetID="4" presetClass="exit" presetSubtype="16" fill="hold" grpId="0" nodeType="withEffect">
                                  <p:stCondLst>
                                    <p:cond delay="12000"/>
                                  </p:stCondLst>
                                  <p:childTnLst>
                                    <p:animEffect transition="out" filter="box(in)">
                                      <p:cBhvr>
                                        <p:cTn id="18" dur="500"/>
                                        <p:tgtEl>
                                          <p:spTgt spid="24589"/>
                                        </p:tgtEl>
                                      </p:cBhvr>
                                    </p:animEffect>
                                    <p:set>
                                      <p:cBhvr>
                                        <p:cTn id="19" dur="1" fill="hold">
                                          <p:stCondLst>
                                            <p:cond delay="499"/>
                                          </p:stCondLst>
                                        </p:cTn>
                                        <p:tgtEl>
                                          <p:spTgt spid="2458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par>
                                <p:cTn id="20" presetID="4" presetClass="exit" presetSubtype="16" fill="hold" grpId="0" nodeType="withEffect">
                                  <p:stCondLst>
                                    <p:cond delay="11000"/>
                                  </p:stCondLst>
                                  <p:childTnLst>
                                    <p:animEffect transition="out" filter="box(in)">
                                      <p:cBhvr>
                                        <p:cTn id="21" dur="500"/>
                                        <p:tgtEl>
                                          <p:spTgt spid="24590"/>
                                        </p:tgtEl>
                                      </p:cBhvr>
                                    </p:animEffect>
                                    <p:set>
                                      <p:cBhvr>
                                        <p:cTn id="22" dur="1" fill="hold">
                                          <p:stCondLst>
                                            <p:cond delay="499"/>
                                          </p:stCondLst>
                                        </p:cTn>
                                        <p:tgtEl>
                                          <p:spTgt spid="2459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par>
                                <p:cTn id="23" presetID="4" presetClass="exit" presetSubtype="16" fill="hold" grpId="0" nodeType="withEffect">
                                  <p:stCondLst>
                                    <p:cond delay="10000"/>
                                  </p:stCondLst>
                                  <p:childTnLst>
                                    <p:animEffect transition="out" filter="box(in)">
                                      <p:cBhvr>
                                        <p:cTn id="24" dur="500"/>
                                        <p:tgtEl>
                                          <p:spTgt spid="24591"/>
                                        </p:tgtEl>
                                      </p:cBhvr>
                                    </p:animEffect>
                                    <p:set>
                                      <p:cBhvr>
                                        <p:cTn id="25" dur="1" fill="hold">
                                          <p:stCondLst>
                                            <p:cond delay="499"/>
                                          </p:stCondLst>
                                        </p:cTn>
                                        <p:tgtEl>
                                          <p:spTgt spid="2459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par>
                                <p:cTn id="26" presetID="4" presetClass="exit" presetSubtype="16" fill="hold" grpId="0" nodeType="withEffect">
                                  <p:stCondLst>
                                    <p:cond delay="9000"/>
                                  </p:stCondLst>
                                  <p:childTnLst>
                                    <p:animEffect transition="out" filter="box(in)">
                                      <p:cBhvr>
                                        <p:cTn id="27" dur="500"/>
                                        <p:tgtEl>
                                          <p:spTgt spid="24592"/>
                                        </p:tgtEl>
                                      </p:cBhvr>
                                    </p:animEffect>
                                    <p:set>
                                      <p:cBhvr>
                                        <p:cTn id="28" dur="1" fill="hold">
                                          <p:stCondLst>
                                            <p:cond delay="499"/>
                                          </p:stCondLst>
                                        </p:cTn>
                                        <p:tgtEl>
                                          <p:spTgt spid="2459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par>
                                <p:cTn id="29" presetID="4" presetClass="exit" presetSubtype="16" fill="hold" grpId="0" nodeType="withEffect">
                                  <p:stCondLst>
                                    <p:cond delay="8000"/>
                                  </p:stCondLst>
                                  <p:childTnLst>
                                    <p:animEffect transition="out" filter="box(in)">
                                      <p:cBhvr>
                                        <p:cTn id="30" dur="500"/>
                                        <p:tgtEl>
                                          <p:spTgt spid="24593"/>
                                        </p:tgtEl>
                                      </p:cBhvr>
                                    </p:animEffect>
                                    <p:set>
                                      <p:cBhvr>
                                        <p:cTn id="31" dur="1" fill="hold">
                                          <p:stCondLst>
                                            <p:cond delay="499"/>
                                          </p:stCondLst>
                                        </p:cTn>
                                        <p:tgtEl>
                                          <p:spTgt spid="2459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par>
                                <p:cTn id="32" presetID="4" presetClass="exit" presetSubtype="16" fill="hold" grpId="0" nodeType="withEffect">
                                  <p:stCondLst>
                                    <p:cond delay="7000"/>
                                  </p:stCondLst>
                                  <p:childTnLst>
                                    <p:animEffect transition="out" filter="box(in)">
                                      <p:cBhvr>
                                        <p:cTn id="33" dur="500"/>
                                        <p:tgtEl>
                                          <p:spTgt spid="24594"/>
                                        </p:tgtEl>
                                      </p:cBhvr>
                                    </p:animEffect>
                                    <p:set>
                                      <p:cBhvr>
                                        <p:cTn id="34" dur="1" fill="hold">
                                          <p:stCondLst>
                                            <p:cond delay="499"/>
                                          </p:stCondLst>
                                        </p:cTn>
                                        <p:tgtEl>
                                          <p:spTgt spid="2459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par>
                                <p:cTn id="35" presetID="4" presetClass="exit" presetSubtype="16" fill="hold" grpId="0" nodeType="withEffect">
                                  <p:stCondLst>
                                    <p:cond delay="6000"/>
                                  </p:stCondLst>
                                  <p:childTnLst>
                                    <p:animEffect transition="out" filter="box(in)">
                                      <p:cBhvr>
                                        <p:cTn id="36" dur="500"/>
                                        <p:tgtEl>
                                          <p:spTgt spid="24595"/>
                                        </p:tgtEl>
                                      </p:cBhvr>
                                    </p:animEffect>
                                    <p:set>
                                      <p:cBhvr>
                                        <p:cTn id="37" dur="1" fill="hold">
                                          <p:stCondLst>
                                            <p:cond delay="499"/>
                                          </p:stCondLst>
                                        </p:cTn>
                                        <p:tgtEl>
                                          <p:spTgt spid="2459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par>
                                <p:cTn id="38" presetID="4" presetClass="exit" presetSubtype="16" fill="hold" grpId="0" nodeType="withEffect">
                                  <p:stCondLst>
                                    <p:cond delay="5000"/>
                                  </p:stCondLst>
                                  <p:childTnLst>
                                    <p:animEffect transition="out" filter="box(in)">
                                      <p:cBhvr>
                                        <p:cTn id="39" dur="500"/>
                                        <p:tgtEl>
                                          <p:spTgt spid="24596"/>
                                        </p:tgtEl>
                                      </p:cBhvr>
                                    </p:animEffect>
                                    <p:set>
                                      <p:cBhvr>
                                        <p:cTn id="40" dur="1" fill="hold">
                                          <p:stCondLst>
                                            <p:cond delay="499"/>
                                          </p:stCondLst>
                                        </p:cTn>
                                        <p:tgtEl>
                                          <p:spTgt spid="2459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par>
                                <p:cTn id="41" presetID="4" presetClass="exit" presetSubtype="16" fill="hold" grpId="0" nodeType="withEffect">
                                  <p:stCondLst>
                                    <p:cond delay="4000"/>
                                  </p:stCondLst>
                                  <p:childTnLst>
                                    <p:animEffect transition="out" filter="box(in)">
                                      <p:cBhvr>
                                        <p:cTn id="42" dur="500"/>
                                        <p:tgtEl>
                                          <p:spTgt spid="24597"/>
                                        </p:tgtEl>
                                      </p:cBhvr>
                                    </p:animEffect>
                                    <p:set>
                                      <p:cBhvr>
                                        <p:cTn id="43" dur="1" fill="hold">
                                          <p:stCondLst>
                                            <p:cond delay="499"/>
                                          </p:stCondLst>
                                        </p:cTn>
                                        <p:tgtEl>
                                          <p:spTgt spid="2459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par>
                                <p:cTn id="44" presetID="4" presetClass="exit" presetSubtype="16" fill="hold" grpId="0" nodeType="withEffect">
                                  <p:stCondLst>
                                    <p:cond delay="3000"/>
                                  </p:stCondLst>
                                  <p:childTnLst>
                                    <p:animEffect transition="out" filter="box(in)">
                                      <p:cBhvr>
                                        <p:cTn id="45" dur="500"/>
                                        <p:tgtEl>
                                          <p:spTgt spid="24598"/>
                                        </p:tgtEl>
                                      </p:cBhvr>
                                    </p:animEffect>
                                    <p:set>
                                      <p:cBhvr>
                                        <p:cTn id="46" dur="1" fill="hold">
                                          <p:stCondLst>
                                            <p:cond delay="499"/>
                                          </p:stCondLst>
                                        </p:cTn>
                                        <p:tgtEl>
                                          <p:spTgt spid="2459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4" presetClass="exit" presetSubtype="16" fill="hold" grpId="0" nodeType="withEffect">
                                  <p:stCondLst>
                                    <p:cond delay="2000"/>
                                  </p:stCondLst>
                                  <p:childTnLst>
                                    <p:animEffect transition="out" filter="box(in)">
                                      <p:cBhvr>
                                        <p:cTn id="48" dur="500"/>
                                        <p:tgtEl>
                                          <p:spTgt spid="24599"/>
                                        </p:tgtEl>
                                      </p:cBhvr>
                                    </p:animEffect>
                                    <p:set>
                                      <p:cBhvr>
                                        <p:cTn id="49" dur="1" fill="hold">
                                          <p:stCondLst>
                                            <p:cond delay="499"/>
                                          </p:stCondLst>
                                        </p:cTn>
                                        <p:tgtEl>
                                          <p:spTgt spid="2459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par>
                                <p:cTn id="50" presetID="4" presetClass="exit" presetSubtype="16" fill="hold" grpId="0" nodeType="withEffect">
                                  <p:stCondLst>
                                    <p:cond delay="1000"/>
                                  </p:stCondLst>
                                  <p:childTnLst>
                                    <p:animEffect transition="out" filter="box(in)">
                                      <p:cBhvr>
                                        <p:cTn id="51" dur="500"/>
                                        <p:tgtEl>
                                          <p:spTgt spid="24600"/>
                                        </p:tgtEl>
                                      </p:cBhvr>
                                    </p:animEffect>
                                    <p:set>
                                      <p:cBhvr>
                                        <p:cTn id="52" dur="1" fill="hold">
                                          <p:stCondLst>
                                            <p:cond delay="499"/>
                                          </p:stCondLst>
                                        </p:cTn>
                                        <p:tgtEl>
                                          <p:spTgt spid="2460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par>
                                <p:cTn id="53" presetID="4" presetClass="exit" presetSubtype="16" fill="hold" grpId="0" nodeType="withEffect">
                                  <p:stCondLst>
                                    <p:cond delay="0"/>
                                  </p:stCondLst>
                                  <p:childTnLst>
                                    <p:animEffect transition="out" filter="box(in)">
                                      <p:cBhvr>
                                        <p:cTn id="54" dur="500"/>
                                        <p:tgtEl>
                                          <p:spTgt spid="24585"/>
                                        </p:tgtEl>
                                      </p:cBhvr>
                                    </p:animEffect>
                                    <p:set>
                                      <p:cBhvr>
                                        <p:cTn id="55" dur="1" fill="hold">
                                          <p:stCondLst>
                                            <p:cond delay="499"/>
                                          </p:stCondLst>
                                        </p:cTn>
                                        <p:tgtEl>
                                          <p:spTgt spid="2458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animBg="1"/>
      <p:bldP spid="24596" grpId="0" animBg="1"/>
      <p:bldP spid="24597" grpId="0" animBg="1"/>
      <p:bldP spid="24598" grpId="0" animBg="1"/>
      <p:bldP spid="24599" grpId="0" animBg="1"/>
      <p:bldP spid="24600" grpId="0" animBg="1"/>
      <p:bldP spid="2460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3137" y="4743450"/>
            <a:ext cx="23288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349" y="0"/>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2743200" y="409576"/>
            <a:ext cx="5391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4400" b="1" dirty="0" err="1">
                <a:solidFill>
                  <a:srgbClr val="9900FF"/>
                </a:solidFill>
                <a:latin typeface="Times New Roman" panose="02020603050405020304" pitchFamily="18" charset="0"/>
                <a:cs typeface="Times New Roman" panose="02020603050405020304" pitchFamily="18" charset="0"/>
              </a:rPr>
              <a:t>Hộp</a:t>
            </a:r>
            <a:r>
              <a:rPr lang="en-US" sz="4400" b="1" dirty="0">
                <a:solidFill>
                  <a:srgbClr val="9900FF"/>
                </a:solidFill>
                <a:latin typeface="Times New Roman" panose="02020603050405020304" pitchFamily="18" charset="0"/>
                <a:cs typeface="Times New Roman" panose="02020603050405020304" pitchFamily="18" charset="0"/>
              </a:rPr>
              <a:t> </a:t>
            </a:r>
            <a:r>
              <a:rPr lang="en-US" sz="4400" b="1" dirty="0" err="1">
                <a:solidFill>
                  <a:srgbClr val="9900FF"/>
                </a:solidFill>
                <a:latin typeface="Times New Roman" panose="02020603050405020304" pitchFamily="18" charset="0"/>
                <a:cs typeface="Times New Roman" panose="02020603050405020304" pitchFamily="18" charset="0"/>
              </a:rPr>
              <a:t>quà</a:t>
            </a:r>
            <a:r>
              <a:rPr lang="en-US" sz="4400" b="1" dirty="0">
                <a:solidFill>
                  <a:srgbClr val="9900FF"/>
                </a:solidFill>
                <a:latin typeface="Times New Roman" panose="02020603050405020304" pitchFamily="18" charset="0"/>
                <a:cs typeface="Times New Roman" panose="02020603050405020304" pitchFamily="18" charset="0"/>
              </a:rPr>
              <a:t> </a:t>
            </a:r>
            <a:r>
              <a:rPr lang="en-US" sz="4400" b="1" dirty="0" err="1">
                <a:solidFill>
                  <a:srgbClr val="9900FF"/>
                </a:solidFill>
                <a:latin typeface="Times New Roman" panose="02020603050405020304" pitchFamily="18" charset="0"/>
                <a:cs typeface="Times New Roman" panose="02020603050405020304" pitchFamily="18" charset="0"/>
              </a:rPr>
              <a:t>màu</a:t>
            </a:r>
            <a:r>
              <a:rPr lang="en-US" sz="4400" b="1" dirty="0">
                <a:solidFill>
                  <a:srgbClr val="9900FF"/>
                </a:solidFill>
                <a:latin typeface="Times New Roman" panose="02020603050405020304" pitchFamily="18" charset="0"/>
                <a:cs typeface="Times New Roman" panose="02020603050405020304" pitchFamily="18" charset="0"/>
              </a:rPr>
              <a:t> </a:t>
            </a:r>
            <a:r>
              <a:rPr lang="en-US" sz="4400" b="1" dirty="0" err="1">
                <a:solidFill>
                  <a:srgbClr val="9900FF"/>
                </a:solidFill>
                <a:latin typeface="Times New Roman" panose="02020603050405020304" pitchFamily="18" charset="0"/>
                <a:cs typeface="Times New Roman" panose="02020603050405020304" pitchFamily="18" charset="0"/>
              </a:rPr>
              <a:t>tím</a:t>
            </a:r>
            <a:endParaRPr lang="en-US" sz="4400" b="1" dirty="0">
              <a:solidFill>
                <a:srgbClr val="9900FF"/>
              </a:solidFill>
              <a:latin typeface="Times New Roman" panose="02020603050405020304" pitchFamily="18" charset="0"/>
              <a:cs typeface="Times New Roman" panose="02020603050405020304" pitchFamily="18" charset="0"/>
            </a:endParaRPr>
          </a:p>
        </p:txBody>
      </p:sp>
      <p:sp>
        <p:nvSpPr>
          <p:cNvPr id="25605" name="AutoShape 5">
            <a:hlinkClick r:id="rId7" action="ppaction://hlinksldjump" highlightClick="1"/>
          </p:cNvPr>
          <p:cNvSpPr>
            <a:spLocks noChangeArrowheads="1"/>
          </p:cNvSpPr>
          <p:nvPr/>
        </p:nvSpPr>
        <p:spPr bwMode="auto">
          <a:xfrm>
            <a:off x="3219450" y="5276850"/>
            <a:ext cx="1676400" cy="762000"/>
          </a:xfrm>
          <a:prstGeom prst="actionButtonBlank">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r>
              <a:rPr lang="en-US" sz="2800" b="1" dirty="0">
                <a:solidFill>
                  <a:srgbClr val="CC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Sai</a:t>
            </a:r>
          </a:p>
        </p:txBody>
      </p:sp>
      <p:sp>
        <p:nvSpPr>
          <p:cNvPr id="25606" name="AutoShape 6">
            <a:hlinkClick r:id="rId8" action="ppaction://hlinksldjump" highlightClick="1"/>
          </p:cNvPr>
          <p:cNvSpPr>
            <a:spLocks noChangeArrowheads="1"/>
          </p:cNvSpPr>
          <p:nvPr/>
        </p:nvSpPr>
        <p:spPr bwMode="auto">
          <a:xfrm>
            <a:off x="6896100" y="5257800"/>
            <a:ext cx="1600200" cy="762000"/>
          </a:xfrm>
          <a:prstGeom prst="actionButtonBlank">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r>
              <a:rPr lang="en-US" sz="2800" b="1" dirty="0" err="1">
                <a:solidFill>
                  <a:srgbClr val="CC00CC"/>
                </a:solidFill>
                <a:effectLst>
                  <a:outerShdw blurRad="38100" dist="38100" dir="2700000" algn="tl">
                    <a:srgbClr val="000000"/>
                  </a:outerShdw>
                </a:effectLst>
                <a:latin typeface="Times New Roman" pitchFamily="18" charset="0"/>
                <a:cs typeface="Times New Roman" pitchFamily="18" charset="0"/>
              </a:rPr>
              <a:t>Đúng</a:t>
            </a:r>
            <a:endParaRPr lang="en-US" sz="2800" b="1" dirty="0">
              <a:solidFill>
                <a:srgbClr val="CC00CC"/>
              </a:solidFill>
              <a:effectLst>
                <a:outerShdw blurRad="38100" dist="38100" dir="2700000" algn="tl">
                  <a:srgbClr val="000000"/>
                </a:outerShdw>
              </a:effectLst>
              <a:latin typeface="Times New Roman" pitchFamily="18" charset="0"/>
              <a:cs typeface="Times New Roman" pitchFamily="18" charset="0"/>
            </a:endParaRPr>
          </a:p>
        </p:txBody>
      </p:sp>
      <p:sp>
        <p:nvSpPr>
          <p:cNvPr id="25607" name="Oval 7"/>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0</a:t>
            </a:r>
          </a:p>
        </p:txBody>
      </p:sp>
      <p:sp>
        <p:nvSpPr>
          <p:cNvPr id="25608" name="Oval 8"/>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a:t>
            </a:r>
          </a:p>
        </p:txBody>
      </p:sp>
      <p:sp>
        <p:nvSpPr>
          <p:cNvPr id="25609" name="Oval 9"/>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2</a:t>
            </a:r>
          </a:p>
        </p:txBody>
      </p:sp>
      <p:sp>
        <p:nvSpPr>
          <p:cNvPr id="25610" name="Oval 10"/>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3</a:t>
            </a:r>
          </a:p>
        </p:txBody>
      </p:sp>
      <p:sp>
        <p:nvSpPr>
          <p:cNvPr id="25611" name="Oval 11"/>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4</a:t>
            </a:r>
          </a:p>
        </p:txBody>
      </p:sp>
      <p:sp>
        <p:nvSpPr>
          <p:cNvPr id="25612" name="Oval 12"/>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5</a:t>
            </a:r>
          </a:p>
        </p:txBody>
      </p:sp>
      <p:sp>
        <p:nvSpPr>
          <p:cNvPr id="25613" name="Oval 13"/>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6</a:t>
            </a:r>
          </a:p>
        </p:txBody>
      </p:sp>
      <p:sp>
        <p:nvSpPr>
          <p:cNvPr id="25614" name="Oval 14"/>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7</a:t>
            </a:r>
          </a:p>
        </p:txBody>
      </p:sp>
      <p:sp>
        <p:nvSpPr>
          <p:cNvPr id="25615" name="Oval 15"/>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8</a:t>
            </a:r>
          </a:p>
        </p:txBody>
      </p:sp>
      <p:sp>
        <p:nvSpPr>
          <p:cNvPr id="25616" name="Oval 16"/>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9</a:t>
            </a:r>
          </a:p>
        </p:txBody>
      </p:sp>
      <p:sp>
        <p:nvSpPr>
          <p:cNvPr id="25617" name="Oval 17"/>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10</a:t>
            </a:r>
          </a:p>
        </p:txBody>
      </p:sp>
      <p:sp>
        <p:nvSpPr>
          <p:cNvPr id="25618" name="Oval 18"/>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11</a:t>
            </a:r>
          </a:p>
        </p:txBody>
      </p:sp>
      <p:sp>
        <p:nvSpPr>
          <p:cNvPr id="25619" name="Oval 19"/>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12</a:t>
            </a:r>
          </a:p>
        </p:txBody>
      </p:sp>
      <p:sp>
        <p:nvSpPr>
          <p:cNvPr id="25620" name="Oval 20"/>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13</a:t>
            </a:r>
          </a:p>
        </p:txBody>
      </p:sp>
      <p:sp>
        <p:nvSpPr>
          <p:cNvPr id="25621" name="Oval 21"/>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14</a:t>
            </a:r>
          </a:p>
        </p:txBody>
      </p:sp>
      <p:sp>
        <p:nvSpPr>
          <p:cNvPr id="25622" name="Oval 22"/>
          <p:cNvSpPr>
            <a:spLocks noChangeArrowheads="1"/>
          </p:cNvSpPr>
          <p:nvPr/>
        </p:nvSpPr>
        <p:spPr bwMode="auto">
          <a:xfrm>
            <a:off x="8610600" y="152400"/>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9600">
                <a:solidFill>
                  <a:srgbClr val="FF3300"/>
                </a:solidFill>
                <a:latin typeface=".VnBodoniH" pitchFamily="34" charset="0"/>
              </a:rPr>
              <a:t>15</a:t>
            </a:r>
          </a:p>
        </p:txBody>
      </p:sp>
      <p:sp>
        <p:nvSpPr>
          <p:cNvPr id="25623" name="Oval 23"/>
          <p:cNvSpPr>
            <a:spLocks noChangeArrowheads="1"/>
          </p:cNvSpPr>
          <p:nvPr/>
        </p:nvSpPr>
        <p:spPr bwMode="auto">
          <a:xfrm>
            <a:off x="8610600" y="125415"/>
            <a:ext cx="1828800" cy="1752600"/>
          </a:xfrm>
          <a:prstGeom prst="ellipse">
            <a:avLst/>
          </a:prstGeom>
          <a:solidFill>
            <a:schemeClr val="bg1"/>
          </a:solidFill>
          <a:ln w="76200" cmpd="tri">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sz="9600">
              <a:solidFill>
                <a:srgbClr val="FF3300"/>
              </a:solidFill>
              <a:latin typeface=".VnBodoniH" pitchFamily="34" charset="0"/>
            </a:endParaRPr>
          </a:p>
        </p:txBody>
      </p:sp>
      <p:sp>
        <p:nvSpPr>
          <p:cNvPr id="17432" name="Text Box 27"/>
          <p:cNvSpPr txBox="1">
            <a:spLocks noChangeArrowheads="1"/>
          </p:cNvSpPr>
          <p:nvPr/>
        </p:nvSpPr>
        <p:spPr bwMode="auto">
          <a:xfrm>
            <a:off x="2514601" y="2590801"/>
            <a:ext cx="7629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sz="3200" b="1" dirty="0" err="1">
                <a:solidFill>
                  <a:srgbClr val="0000FF"/>
                </a:solidFill>
                <a:latin typeface="Times New Roman" panose="02020603050405020304" pitchFamily="18" charset="0"/>
                <a:cs typeface="Times New Roman" panose="02020603050405020304" pitchFamily="18" charset="0"/>
              </a:rPr>
              <a:t>Kể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tên</a:t>
            </a:r>
            <a:r>
              <a:rPr lang="en-US" sz="3200" b="1" dirty="0">
                <a:solidFill>
                  <a:srgbClr val="0000FF"/>
                </a:solidFill>
                <a:latin typeface="Times New Roman" panose="02020603050405020304" pitchFamily="18" charset="0"/>
                <a:cs typeface="Times New Roman" panose="02020603050405020304" pitchFamily="18" charset="0"/>
              </a:rPr>
              <a:t> 3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ảnh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tế</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xứng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solidFill>
                  <a:srgbClr val="0000FF"/>
                </a:solidFill>
                <a:latin typeface=".VnArial" pitchFamily="34" charset="0"/>
              </a:rPr>
              <a:t>                          </a:t>
            </a:r>
          </a:p>
        </p:txBody>
      </p:sp>
      <p:sp>
        <p:nvSpPr>
          <p:cNvPr id="25" name="AutoShape 4">
            <a:hlinkClick r:id="rId9" action="ppaction://hlinksldjump" highlightClick="1"/>
          </p:cNvPr>
          <p:cNvSpPr>
            <a:spLocks noChangeArrowheads="1"/>
          </p:cNvSpPr>
          <p:nvPr/>
        </p:nvSpPr>
        <p:spPr bwMode="auto">
          <a:xfrm>
            <a:off x="9863137" y="6343649"/>
            <a:ext cx="609600" cy="3810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379286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5623"/>
                                        </p:tgtEl>
                                      </p:cBhvr>
                                    </p:animEffect>
                                    <p:set>
                                      <p:cBhvr>
                                        <p:cTn id="7" dur="1" fill="hold">
                                          <p:stCondLst>
                                            <p:cond delay="499"/>
                                          </p:stCondLst>
                                        </p:cTn>
                                        <p:tgtEl>
                                          <p:spTgt spid="256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8" presetID="4" presetClass="exit" presetSubtype="16" fill="hold" grpId="0" nodeType="withEffect">
                                  <p:stCondLst>
                                    <p:cond delay="15000"/>
                                  </p:stCondLst>
                                  <p:childTnLst>
                                    <p:animEffect transition="out" filter="box(in)">
                                      <p:cBhvr>
                                        <p:cTn id="9" dur="500"/>
                                        <p:tgtEl>
                                          <p:spTgt spid="25608"/>
                                        </p:tgtEl>
                                      </p:cBhvr>
                                    </p:animEffect>
                                    <p:set>
                                      <p:cBhvr>
                                        <p:cTn id="10" dur="1" fill="hold">
                                          <p:stCondLst>
                                            <p:cond delay="499"/>
                                          </p:stCondLst>
                                        </p:cTn>
                                        <p:tgtEl>
                                          <p:spTgt spid="2560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par>
                                <p:cTn id="11" presetID="4" presetClass="exit" presetSubtype="16" fill="hold" grpId="0" nodeType="withEffect">
                                  <p:stCondLst>
                                    <p:cond delay="14000"/>
                                  </p:stCondLst>
                                  <p:childTnLst>
                                    <p:animEffect transition="out" filter="box(in)">
                                      <p:cBhvr>
                                        <p:cTn id="12" dur="500"/>
                                        <p:tgtEl>
                                          <p:spTgt spid="25609"/>
                                        </p:tgtEl>
                                      </p:cBhvr>
                                    </p:animEffect>
                                    <p:set>
                                      <p:cBhvr>
                                        <p:cTn id="13" dur="1" fill="hold">
                                          <p:stCondLst>
                                            <p:cond delay="499"/>
                                          </p:stCondLst>
                                        </p:cTn>
                                        <p:tgtEl>
                                          <p:spTgt spid="2560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hammer.wav"/>
                                        </p:tgtEl>
                                      </p:cMediaNode>
                                    </p:audio>
                                  </p:subTnLst>
                                </p:cTn>
                              </p:par>
                              <p:par>
                                <p:cTn id="14" presetID="4" presetClass="exit" presetSubtype="16" fill="hold" grpId="0" nodeType="withEffect">
                                  <p:stCondLst>
                                    <p:cond delay="13000"/>
                                  </p:stCondLst>
                                  <p:childTnLst>
                                    <p:animEffect transition="out" filter="box(in)">
                                      <p:cBhvr>
                                        <p:cTn id="15" dur="500"/>
                                        <p:tgtEl>
                                          <p:spTgt spid="25610"/>
                                        </p:tgtEl>
                                      </p:cBhvr>
                                    </p:animEffect>
                                    <p:set>
                                      <p:cBhvr>
                                        <p:cTn id="16" dur="1" fill="hold">
                                          <p:stCondLst>
                                            <p:cond delay="499"/>
                                          </p:stCondLst>
                                        </p:cTn>
                                        <p:tgtEl>
                                          <p:spTgt spid="25610"/>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par>
                                <p:cTn id="17" presetID="4" presetClass="exit" presetSubtype="16" fill="hold" grpId="0" nodeType="withEffect">
                                  <p:stCondLst>
                                    <p:cond delay="12000"/>
                                  </p:stCondLst>
                                  <p:childTnLst>
                                    <p:animEffect transition="out" filter="box(in)">
                                      <p:cBhvr>
                                        <p:cTn id="18" dur="500"/>
                                        <p:tgtEl>
                                          <p:spTgt spid="25611"/>
                                        </p:tgtEl>
                                      </p:cBhvr>
                                    </p:animEffect>
                                    <p:set>
                                      <p:cBhvr>
                                        <p:cTn id="19" dur="1" fill="hold">
                                          <p:stCondLst>
                                            <p:cond delay="499"/>
                                          </p:stCondLst>
                                        </p:cTn>
                                        <p:tgtEl>
                                          <p:spTgt spid="256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par>
                                <p:cTn id="20" presetID="4" presetClass="exit" presetSubtype="16" fill="hold" grpId="0" nodeType="withEffect">
                                  <p:stCondLst>
                                    <p:cond delay="11000"/>
                                  </p:stCondLst>
                                  <p:childTnLst>
                                    <p:animEffect transition="out" filter="box(in)">
                                      <p:cBhvr>
                                        <p:cTn id="21" dur="500"/>
                                        <p:tgtEl>
                                          <p:spTgt spid="25612"/>
                                        </p:tgtEl>
                                      </p:cBhvr>
                                    </p:animEffect>
                                    <p:set>
                                      <p:cBhvr>
                                        <p:cTn id="22" dur="1" fill="hold">
                                          <p:stCondLst>
                                            <p:cond delay="499"/>
                                          </p:stCondLst>
                                        </p:cTn>
                                        <p:tgtEl>
                                          <p:spTgt spid="2561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par>
                                <p:cTn id="23" presetID="4" presetClass="exit" presetSubtype="16" fill="hold" grpId="0" nodeType="withEffect">
                                  <p:stCondLst>
                                    <p:cond delay="10000"/>
                                  </p:stCondLst>
                                  <p:childTnLst>
                                    <p:animEffect transition="out" filter="box(in)">
                                      <p:cBhvr>
                                        <p:cTn id="24" dur="500"/>
                                        <p:tgtEl>
                                          <p:spTgt spid="25613"/>
                                        </p:tgtEl>
                                      </p:cBhvr>
                                    </p:animEffect>
                                    <p:set>
                                      <p:cBhvr>
                                        <p:cTn id="25" dur="1" fill="hold">
                                          <p:stCondLst>
                                            <p:cond delay="499"/>
                                          </p:stCondLst>
                                        </p:cTn>
                                        <p:tgtEl>
                                          <p:spTgt spid="256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par>
                                <p:cTn id="26" presetID="4" presetClass="exit" presetSubtype="16" fill="hold" grpId="0" nodeType="withEffect">
                                  <p:stCondLst>
                                    <p:cond delay="9000"/>
                                  </p:stCondLst>
                                  <p:childTnLst>
                                    <p:animEffect transition="out" filter="box(in)">
                                      <p:cBhvr>
                                        <p:cTn id="27" dur="500"/>
                                        <p:tgtEl>
                                          <p:spTgt spid="25614"/>
                                        </p:tgtEl>
                                      </p:cBhvr>
                                    </p:animEffect>
                                    <p:set>
                                      <p:cBhvr>
                                        <p:cTn id="28" dur="1" fill="hold">
                                          <p:stCondLst>
                                            <p:cond delay="499"/>
                                          </p:stCondLst>
                                        </p:cTn>
                                        <p:tgtEl>
                                          <p:spTgt spid="256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par>
                                <p:cTn id="29" presetID="4" presetClass="exit" presetSubtype="16" fill="hold" grpId="0" nodeType="withEffect">
                                  <p:stCondLst>
                                    <p:cond delay="8000"/>
                                  </p:stCondLst>
                                  <p:childTnLst>
                                    <p:animEffect transition="out" filter="box(in)">
                                      <p:cBhvr>
                                        <p:cTn id="30" dur="500"/>
                                        <p:tgtEl>
                                          <p:spTgt spid="25615"/>
                                        </p:tgtEl>
                                      </p:cBhvr>
                                    </p:animEffect>
                                    <p:set>
                                      <p:cBhvr>
                                        <p:cTn id="31" dur="1" fill="hold">
                                          <p:stCondLst>
                                            <p:cond delay="499"/>
                                          </p:stCondLst>
                                        </p:cTn>
                                        <p:tgtEl>
                                          <p:spTgt spid="256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par>
                                <p:cTn id="32" presetID="4" presetClass="exit" presetSubtype="16" fill="hold" grpId="0" nodeType="withEffect">
                                  <p:stCondLst>
                                    <p:cond delay="7000"/>
                                  </p:stCondLst>
                                  <p:childTnLst>
                                    <p:animEffect transition="out" filter="box(in)">
                                      <p:cBhvr>
                                        <p:cTn id="33" dur="500"/>
                                        <p:tgtEl>
                                          <p:spTgt spid="25616"/>
                                        </p:tgtEl>
                                      </p:cBhvr>
                                    </p:animEffect>
                                    <p:set>
                                      <p:cBhvr>
                                        <p:cTn id="34" dur="1" fill="hold">
                                          <p:stCondLst>
                                            <p:cond delay="499"/>
                                          </p:stCondLst>
                                        </p:cTn>
                                        <p:tgtEl>
                                          <p:spTgt spid="2561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par>
                                <p:cTn id="35" presetID="4" presetClass="exit" presetSubtype="16" fill="hold" grpId="0" nodeType="withEffect">
                                  <p:stCondLst>
                                    <p:cond delay="6000"/>
                                  </p:stCondLst>
                                  <p:childTnLst>
                                    <p:animEffect transition="out" filter="box(in)">
                                      <p:cBhvr>
                                        <p:cTn id="36" dur="500"/>
                                        <p:tgtEl>
                                          <p:spTgt spid="25617"/>
                                        </p:tgtEl>
                                      </p:cBhvr>
                                    </p:animEffect>
                                    <p:set>
                                      <p:cBhvr>
                                        <p:cTn id="37" dur="1" fill="hold">
                                          <p:stCondLst>
                                            <p:cond delay="499"/>
                                          </p:stCondLst>
                                        </p:cTn>
                                        <p:tgtEl>
                                          <p:spTgt spid="256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par>
                                <p:cTn id="38" presetID="4" presetClass="exit" presetSubtype="16" fill="hold" grpId="0" nodeType="withEffect">
                                  <p:stCondLst>
                                    <p:cond delay="5000"/>
                                  </p:stCondLst>
                                  <p:childTnLst>
                                    <p:animEffect transition="out" filter="box(in)">
                                      <p:cBhvr>
                                        <p:cTn id="39" dur="500"/>
                                        <p:tgtEl>
                                          <p:spTgt spid="25618"/>
                                        </p:tgtEl>
                                      </p:cBhvr>
                                    </p:animEffect>
                                    <p:set>
                                      <p:cBhvr>
                                        <p:cTn id="40" dur="1" fill="hold">
                                          <p:stCondLst>
                                            <p:cond delay="499"/>
                                          </p:stCondLst>
                                        </p:cTn>
                                        <p:tgtEl>
                                          <p:spTgt spid="2561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par>
                                <p:cTn id="41" presetID="4" presetClass="exit" presetSubtype="16" fill="hold" grpId="0" nodeType="withEffect">
                                  <p:stCondLst>
                                    <p:cond delay="4000"/>
                                  </p:stCondLst>
                                  <p:childTnLst>
                                    <p:animEffect transition="out" filter="box(in)">
                                      <p:cBhvr>
                                        <p:cTn id="42" dur="500"/>
                                        <p:tgtEl>
                                          <p:spTgt spid="25619"/>
                                        </p:tgtEl>
                                      </p:cBhvr>
                                    </p:animEffect>
                                    <p:set>
                                      <p:cBhvr>
                                        <p:cTn id="43" dur="1" fill="hold">
                                          <p:stCondLst>
                                            <p:cond delay="499"/>
                                          </p:stCondLst>
                                        </p:cTn>
                                        <p:tgtEl>
                                          <p:spTgt spid="256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par>
                                <p:cTn id="44" presetID="4" presetClass="exit" presetSubtype="16" fill="hold" grpId="0" nodeType="withEffect">
                                  <p:stCondLst>
                                    <p:cond delay="3000"/>
                                  </p:stCondLst>
                                  <p:childTnLst>
                                    <p:animEffect transition="out" filter="box(in)">
                                      <p:cBhvr>
                                        <p:cTn id="45" dur="500"/>
                                        <p:tgtEl>
                                          <p:spTgt spid="25620"/>
                                        </p:tgtEl>
                                      </p:cBhvr>
                                    </p:animEffect>
                                    <p:set>
                                      <p:cBhvr>
                                        <p:cTn id="46" dur="1" fill="hold">
                                          <p:stCondLst>
                                            <p:cond delay="499"/>
                                          </p:stCondLst>
                                        </p:cTn>
                                        <p:tgtEl>
                                          <p:spTgt spid="2562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4" presetClass="exit" presetSubtype="16" fill="hold" grpId="0" nodeType="withEffect">
                                  <p:stCondLst>
                                    <p:cond delay="2000"/>
                                  </p:stCondLst>
                                  <p:childTnLst>
                                    <p:animEffect transition="out" filter="box(in)">
                                      <p:cBhvr>
                                        <p:cTn id="48" dur="500"/>
                                        <p:tgtEl>
                                          <p:spTgt spid="25621"/>
                                        </p:tgtEl>
                                      </p:cBhvr>
                                    </p:animEffect>
                                    <p:set>
                                      <p:cBhvr>
                                        <p:cTn id="49" dur="1" fill="hold">
                                          <p:stCondLst>
                                            <p:cond delay="499"/>
                                          </p:stCondLst>
                                        </p:cTn>
                                        <p:tgtEl>
                                          <p:spTgt spid="2562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par>
                                <p:cTn id="50" presetID="4" presetClass="exit" presetSubtype="16" fill="hold" grpId="0" nodeType="withEffect">
                                  <p:stCondLst>
                                    <p:cond delay="1000"/>
                                  </p:stCondLst>
                                  <p:childTnLst>
                                    <p:animEffect transition="out" filter="box(in)">
                                      <p:cBhvr>
                                        <p:cTn id="51" dur="500"/>
                                        <p:tgtEl>
                                          <p:spTgt spid="25622"/>
                                        </p:tgtEl>
                                      </p:cBhvr>
                                    </p:animEffect>
                                    <p:set>
                                      <p:cBhvr>
                                        <p:cTn id="52" dur="1" fill="hold">
                                          <p:stCondLst>
                                            <p:cond delay="499"/>
                                          </p:stCondLst>
                                        </p:cTn>
                                        <p:tgtEl>
                                          <p:spTgt spid="25622"/>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par>
                                <p:cTn id="53" presetID="4" presetClass="exit" presetSubtype="16" fill="hold" grpId="0" nodeType="withEffect">
                                  <p:stCondLst>
                                    <p:cond delay="0"/>
                                  </p:stCondLst>
                                  <p:childTnLst>
                                    <p:animEffect transition="out" filter="box(in)">
                                      <p:cBhvr>
                                        <p:cTn id="54" dur="500"/>
                                        <p:tgtEl>
                                          <p:spTgt spid="25607"/>
                                        </p:tgtEl>
                                      </p:cBhvr>
                                    </p:animEffect>
                                    <p:set>
                                      <p:cBhvr>
                                        <p:cTn id="55" dur="1" fill="hold">
                                          <p:stCondLst>
                                            <p:cond delay="499"/>
                                          </p:stCondLst>
                                        </p:cTn>
                                        <p:tgtEl>
                                          <p:spTgt spid="2560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08" grpId="0" animBg="1"/>
      <p:bldP spid="25609" grpId="0" animBg="1"/>
      <p:bldP spid="25610" grpId="0" animBg="1"/>
      <p:bldP spid="25611" grpId="0" animBg="1"/>
      <p:bldP spid="25612" grpId="0" animBg="1"/>
      <p:bldP spid="25613" grpId="0" animBg="1"/>
      <p:bldP spid="25614" grpId="0" animBg="1"/>
      <p:bldP spid="25615" grpId="0" animBg="1"/>
      <p:bldP spid="25616" grpId="0" animBg="1"/>
      <p:bldP spid="25617" grpId="0" animBg="1"/>
      <p:bldP spid="25618" grpId="0" animBg="1"/>
      <p:bldP spid="25619" grpId="0" animBg="1"/>
      <p:bldP spid="25620" grpId="0" animBg="1"/>
      <p:bldP spid="25621" grpId="0" animBg="1"/>
      <p:bldP spid="25622" grpId="0" animBg="1"/>
      <p:bldP spid="256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3137" y="4724401"/>
            <a:ext cx="23288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287"/>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1524000" y="1981201"/>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4400" b="1" dirty="0" err="1">
                <a:solidFill>
                  <a:srgbClr val="FF0066"/>
                </a:solidFill>
                <a:latin typeface="Times New Roman" panose="02020603050405020304" pitchFamily="18" charset="0"/>
                <a:cs typeface="Times New Roman" panose="02020603050405020304" pitchFamily="18" charset="0"/>
              </a:rPr>
              <a:t>Phần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thưởng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của</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bạn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là</a:t>
            </a:r>
            <a:r>
              <a:rPr lang="en-US" sz="4400" b="1" dirty="0">
                <a:solidFill>
                  <a:srgbClr val="FF0066"/>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sz="4400" b="1" dirty="0">
                <a:solidFill>
                  <a:srgbClr val="FF0066"/>
                </a:solidFill>
                <a:latin typeface="Times New Roman" panose="02020603050405020304" pitchFamily="18" charset="0"/>
                <a:cs typeface="Times New Roman" panose="02020603050405020304" pitchFamily="18" charset="0"/>
              </a:rPr>
              <a:t> 1 </a:t>
            </a:r>
            <a:r>
              <a:rPr lang="en-US" sz="4400" b="1" dirty="0" err="1">
                <a:solidFill>
                  <a:srgbClr val="FF0066"/>
                </a:solidFill>
                <a:latin typeface="Times New Roman" panose="02020603050405020304" pitchFamily="18" charset="0"/>
                <a:cs typeface="Times New Roman" panose="02020603050405020304" pitchFamily="18" charset="0"/>
              </a:rPr>
              <a:t>tràng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pháo</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tay</a:t>
            </a:r>
            <a:endParaRPr lang="en-US" sz="4400" b="1" dirty="0">
              <a:solidFill>
                <a:srgbClr val="FF0066"/>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endParaRPr lang="en-US" sz="4400" b="1" dirty="0">
              <a:solidFill>
                <a:srgbClr val="FF0066"/>
              </a:solidFill>
              <a:latin typeface="Times New Roman" panose="02020603050405020304" pitchFamily="18" charset="0"/>
              <a:cs typeface="Times New Roman" panose="02020603050405020304" pitchFamily="18" charset="0"/>
            </a:endParaRPr>
          </a:p>
        </p:txBody>
      </p:sp>
      <p:sp>
        <p:nvSpPr>
          <p:cNvPr id="27653" name="AutoShape 5"/>
          <p:cNvSpPr>
            <a:spLocks noChangeArrowheads="1"/>
          </p:cNvSpPr>
          <p:nvPr/>
        </p:nvSpPr>
        <p:spPr bwMode="auto">
          <a:xfrm>
            <a:off x="2209800" y="304800"/>
            <a:ext cx="2057400" cy="2514600"/>
          </a:xfrm>
          <a:prstGeom prst="irregularSeal2">
            <a:avLst/>
          </a:prstGeom>
          <a:gradFill rotWithShape="1">
            <a:gsLst>
              <a:gs pos="0">
                <a:srgbClr val="00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7654" name="AutoShape 6"/>
          <p:cNvSpPr>
            <a:spLocks noChangeArrowheads="1"/>
          </p:cNvSpPr>
          <p:nvPr/>
        </p:nvSpPr>
        <p:spPr bwMode="auto">
          <a:xfrm>
            <a:off x="8839200" y="304800"/>
            <a:ext cx="1295400" cy="4191000"/>
          </a:xfrm>
          <a:prstGeom prst="irregularSeal2">
            <a:avLst/>
          </a:prstGeom>
          <a:gradFill rotWithShape="1">
            <a:gsLst>
              <a:gs pos="0">
                <a:schemeClr val="hlink"/>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7655" name="AutoShape 7"/>
          <p:cNvSpPr>
            <a:spLocks noChangeArrowheads="1"/>
          </p:cNvSpPr>
          <p:nvPr/>
        </p:nvSpPr>
        <p:spPr bwMode="auto">
          <a:xfrm>
            <a:off x="5257800" y="457200"/>
            <a:ext cx="2514600" cy="1295400"/>
          </a:xfrm>
          <a:prstGeom prst="irregularSeal1">
            <a:avLst/>
          </a:prstGeom>
          <a:gradFill rotWithShape="1">
            <a:gsLst>
              <a:gs pos="0">
                <a:srgbClr val="CC00CC"/>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7656" name="AutoShape 8"/>
          <p:cNvSpPr>
            <a:spLocks noChangeArrowheads="1"/>
          </p:cNvSpPr>
          <p:nvPr/>
        </p:nvSpPr>
        <p:spPr bwMode="auto">
          <a:xfrm>
            <a:off x="2209800" y="3276600"/>
            <a:ext cx="2667000" cy="2743200"/>
          </a:xfrm>
          <a:prstGeom prst="irregularSeal2">
            <a:avLst/>
          </a:prstGeom>
          <a:gradFill rotWithShape="1">
            <a:gsLst>
              <a:gs pos="0">
                <a:schemeClr val="accent1"/>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7657" name="AutoShape 9"/>
          <p:cNvSpPr>
            <a:spLocks noChangeArrowheads="1"/>
          </p:cNvSpPr>
          <p:nvPr/>
        </p:nvSpPr>
        <p:spPr bwMode="auto">
          <a:xfrm>
            <a:off x="5791200" y="4343400"/>
            <a:ext cx="1676400" cy="1905000"/>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7658" name="AutoShape 10"/>
          <p:cNvSpPr>
            <a:spLocks noChangeArrowheads="1"/>
          </p:cNvSpPr>
          <p:nvPr/>
        </p:nvSpPr>
        <p:spPr bwMode="auto">
          <a:xfrm>
            <a:off x="7924800" y="4191000"/>
            <a:ext cx="2286000" cy="2209800"/>
          </a:xfrm>
          <a:prstGeom prst="irregularSeal2">
            <a:avLst/>
          </a:prstGeom>
          <a:gradFill rotWithShape="1">
            <a:gsLst>
              <a:gs pos="0">
                <a:srgbClr val="FFCC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18443" name="AutoShape 11">
            <a:hlinkClick r:id="rId5" action="ppaction://hlinksldjump" highlightClick="1"/>
          </p:cNvPr>
          <p:cNvSpPr>
            <a:spLocks noChangeArrowheads="1"/>
          </p:cNvSpPr>
          <p:nvPr/>
        </p:nvSpPr>
        <p:spPr bwMode="auto">
          <a:xfrm>
            <a:off x="9753600" y="6172200"/>
            <a:ext cx="685800" cy="6858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pic>
        <p:nvPicPr>
          <p:cNvPr id="4" name="Picture 12" descr="3262377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555092">
            <a:off x="4267201" y="3962401"/>
            <a:ext cx="12414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126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after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 calcmode="lin" valueType="num">
                                      <p:cBhvr>
                                        <p:cTn id="9" dur="500" fill="hold"/>
                                        <p:tgtEl>
                                          <p:spTgt spid="27653"/>
                                        </p:tgtEl>
                                        <p:attrNameLst>
                                          <p:attrName>ppt_x</p:attrName>
                                        </p:attrNameLst>
                                      </p:cBhvr>
                                      <p:tavLst>
                                        <p:tav tm="0">
                                          <p:val>
                                            <p:fltVal val="0.5"/>
                                          </p:val>
                                        </p:tav>
                                        <p:tav tm="100000">
                                          <p:val>
                                            <p:strVal val="#ppt_x"/>
                                          </p:val>
                                        </p:tav>
                                      </p:tavLst>
                                    </p:anim>
                                    <p:anim calcmode="lin" valueType="num">
                                      <p:cBhvr>
                                        <p:cTn id="10" dur="500" fill="hold"/>
                                        <p:tgtEl>
                                          <p:spTgt spid="27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repeatCount="indefinite" fill="hold" grpId="0" nodeType="afterEffect">
                                  <p:stCondLst>
                                    <p:cond delay="0"/>
                                  </p:stCondLst>
                                  <p:childTnLst>
                                    <p:set>
                                      <p:cBhvr>
                                        <p:cTn id="13" dur="1" fill="hold">
                                          <p:stCondLst>
                                            <p:cond delay="0"/>
                                          </p:stCondLst>
                                        </p:cTn>
                                        <p:tgtEl>
                                          <p:spTgt spid="27657"/>
                                        </p:tgtEl>
                                        <p:attrNameLst>
                                          <p:attrName>style.visibility</p:attrName>
                                        </p:attrNameLst>
                                      </p:cBhvr>
                                      <p:to>
                                        <p:strVal val="visible"/>
                                      </p:to>
                                    </p:set>
                                    <p:anim calcmode="lin" valueType="num">
                                      <p:cBhvr>
                                        <p:cTn id="14" dur="500" fill="hold"/>
                                        <p:tgtEl>
                                          <p:spTgt spid="27657"/>
                                        </p:tgtEl>
                                        <p:attrNameLst>
                                          <p:attrName>ppt_w</p:attrName>
                                        </p:attrNameLst>
                                      </p:cBhvr>
                                      <p:tavLst>
                                        <p:tav tm="0">
                                          <p:val>
                                            <p:fltVal val="0"/>
                                          </p:val>
                                        </p:tav>
                                        <p:tav tm="100000">
                                          <p:val>
                                            <p:strVal val="#ppt_w"/>
                                          </p:val>
                                        </p:tav>
                                      </p:tavLst>
                                    </p:anim>
                                    <p:anim calcmode="lin" valueType="num">
                                      <p:cBhvr>
                                        <p:cTn id="15" dur="500" fill="hold"/>
                                        <p:tgtEl>
                                          <p:spTgt spid="27657"/>
                                        </p:tgtEl>
                                        <p:attrNameLst>
                                          <p:attrName>ppt_h</p:attrName>
                                        </p:attrNameLst>
                                      </p:cBhvr>
                                      <p:tavLst>
                                        <p:tav tm="0">
                                          <p:val>
                                            <p:fltVal val="0"/>
                                          </p:val>
                                        </p:tav>
                                        <p:tav tm="100000">
                                          <p:val>
                                            <p:strVal val="#ppt_h"/>
                                          </p:val>
                                        </p:tav>
                                      </p:tavLst>
                                    </p:anim>
                                    <p:anim calcmode="lin" valueType="num">
                                      <p:cBhvr>
                                        <p:cTn id="16" dur="500" fill="hold"/>
                                        <p:tgtEl>
                                          <p:spTgt spid="27657"/>
                                        </p:tgtEl>
                                        <p:attrNameLst>
                                          <p:attrName>ppt_x</p:attrName>
                                        </p:attrNameLst>
                                      </p:cBhvr>
                                      <p:tavLst>
                                        <p:tav tm="0">
                                          <p:val>
                                            <p:fltVal val="0.5"/>
                                          </p:val>
                                        </p:tav>
                                        <p:tav tm="100000">
                                          <p:val>
                                            <p:strVal val="#ppt_x"/>
                                          </p:val>
                                        </p:tav>
                                      </p:tavLst>
                                    </p:anim>
                                    <p:anim calcmode="lin" valueType="num">
                                      <p:cBhvr>
                                        <p:cTn id="17" dur="500" fill="hold"/>
                                        <p:tgtEl>
                                          <p:spTgt spid="2765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repeatCount="indefinite" fill="hold" grpId="0" nodeType="afterEffect">
                                  <p:stCondLst>
                                    <p:cond delay="0"/>
                                  </p:stCondLst>
                                  <p:childTnLst>
                                    <p:set>
                                      <p:cBhvr>
                                        <p:cTn id="20" dur="1" fill="hold">
                                          <p:stCondLst>
                                            <p:cond delay="0"/>
                                          </p:stCondLst>
                                        </p:cTn>
                                        <p:tgtEl>
                                          <p:spTgt spid="27655"/>
                                        </p:tgtEl>
                                        <p:attrNameLst>
                                          <p:attrName>style.visibility</p:attrName>
                                        </p:attrNameLst>
                                      </p:cBhvr>
                                      <p:to>
                                        <p:strVal val="visible"/>
                                      </p:to>
                                    </p:set>
                                    <p:anim calcmode="lin" valueType="num">
                                      <p:cBhvr>
                                        <p:cTn id="21" dur="500" fill="hold"/>
                                        <p:tgtEl>
                                          <p:spTgt spid="27655"/>
                                        </p:tgtEl>
                                        <p:attrNameLst>
                                          <p:attrName>ppt_w</p:attrName>
                                        </p:attrNameLst>
                                      </p:cBhvr>
                                      <p:tavLst>
                                        <p:tav tm="0">
                                          <p:val>
                                            <p:fltVal val="0"/>
                                          </p:val>
                                        </p:tav>
                                        <p:tav tm="100000">
                                          <p:val>
                                            <p:strVal val="#ppt_w"/>
                                          </p:val>
                                        </p:tav>
                                      </p:tavLst>
                                    </p:anim>
                                    <p:anim calcmode="lin" valueType="num">
                                      <p:cBhvr>
                                        <p:cTn id="22" dur="500" fill="hold"/>
                                        <p:tgtEl>
                                          <p:spTgt spid="27655"/>
                                        </p:tgtEl>
                                        <p:attrNameLst>
                                          <p:attrName>ppt_h</p:attrName>
                                        </p:attrNameLst>
                                      </p:cBhvr>
                                      <p:tavLst>
                                        <p:tav tm="0">
                                          <p:val>
                                            <p:fltVal val="0"/>
                                          </p:val>
                                        </p:tav>
                                        <p:tav tm="100000">
                                          <p:val>
                                            <p:strVal val="#ppt_h"/>
                                          </p:val>
                                        </p:tav>
                                      </p:tavLst>
                                    </p:anim>
                                    <p:anim calcmode="lin" valueType="num">
                                      <p:cBhvr>
                                        <p:cTn id="23" dur="500" fill="hold"/>
                                        <p:tgtEl>
                                          <p:spTgt spid="27655"/>
                                        </p:tgtEl>
                                        <p:attrNameLst>
                                          <p:attrName>ppt_x</p:attrName>
                                        </p:attrNameLst>
                                      </p:cBhvr>
                                      <p:tavLst>
                                        <p:tav tm="0">
                                          <p:val>
                                            <p:fltVal val="0.5"/>
                                          </p:val>
                                        </p:tav>
                                        <p:tav tm="100000">
                                          <p:val>
                                            <p:strVal val="#ppt_x"/>
                                          </p:val>
                                        </p:tav>
                                      </p:tavLst>
                                    </p:anim>
                                    <p:anim calcmode="lin" valueType="num">
                                      <p:cBhvr>
                                        <p:cTn id="24" dur="500" fill="hold"/>
                                        <p:tgtEl>
                                          <p:spTgt spid="27655"/>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repeatCount="indefinite" fill="hold" grpId="0" nodeType="afterEffect">
                                  <p:stCondLst>
                                    <p:cond delay="0"/>
                                  </p:stCondLst>
                                  <p:childTnLst>
                                    <p:set>
                                      <p:cBhvr>
                                        <p:cTn id="27" dur="1" fill="hold">
                                          <p:stCondLst>
                                            <p:cond delay="0"/>
                                          </p:stCondLst>
                                        </p:cTn>
                                        <p:tgtEl>
                                          <p:spTgt spid="27656"/>
                                        </p:tgtEl>
                                        <p:attrNameLst>
                                          <p:attrName>style.visibility</p:attrName>
                                        </p:attrNameLst>
                                      </p:cBhvr>
                                      <p:to>
                                        <p:strVal val="visible"/>
                                      </p:to>
                                    </p:set>
                                    <p:anim calcmode="lin" valueType="num">
                                      <p:cBhvr>
                                        <p:cTn id="28" dur="500" fill="hold"/>
                                        <p:tgtEl>
                                          <p:spTgt spid="27656"/>
                                        </p:tgtEl>
                                        <p:attrNameLst>
                                          <p:attrName>ppt_w</p:attrName>
                                        </p:attrNameLst>
                                      </p:cBhvr>
                                      <p:tavLst>
                                        <p:tav tm="0">
                                          <p:val>
                                            <p:fltVal val="0"/>
                                          </p:val>
                                        </p:tav>
                                        <p:tav tm="100000">
                                          <p:val>
                                            <p:strVal val="#ppt_w"/>
                                          </p:val>
                                        </p:tav>
                                      </p:tavLst>
                                    </p:anim>
                                    <p:anim calcmode="lin" valueType="num">
                                      <p:cBhvr>
                                        <p:cTn id="29" dur="500" fill="hold"/>
                                        <p:tgtEl>
                                          <p:spTgt spid="27656"/>
                                        </p:tgtEl>
                                        <p:attrNameLst>
                                          <p:attrName>ppt_h</p:attrName>
                                        </p:attrNameLst>
                                      </p:cBhvr>
                                      <p:tavLst>
                                        <p:tav tm="0">
                                          <p:val>
                                            <p:fltVal val="0"/>
                                          </p:val>
                                        </p:tav>
                                        <p:tav tm="100000">
                                          <p:val>
                                            <p:strVal val="#ppt_h"/>
                                          </p:val>
                                        </p:tav>
                                      </p:tavLst>
                                    </p:anim>
                                    <p:anim calcmode="lin" valueType="num">
                                      <p:cBhvr>
                                        <p:cTn id="30" dur="500" fill="hold"/>
                                        <p:tgtEl>
                                          <p:spTgt spid="27656"/>
                                        </p:tgtEl>
                                        <p:attrNameLst>
                                          <p:attrName>ppt_x</p:attrName>
                                        </p:attrNameLst>
                                      </p:cBhvr>
                                      <p:tavLst>
                                        <p:tav tm="0">
                                          <p:val>
                                            <p:fltVal val="0.5"/>
                                          </p:val>
                                        </p:tav>
                                        <p:tav tm="100000">
                                          <p:val>
                                            <p:strVal val="#ppt_x"/>
                                          </p:val>
                                        </p:tav>
                                      </p:tavLst>
                                    </p:anim>
                                    <p:anim calcmode="lin" valueType="num">
                                      <p:cBhvr>
                                        <p:cTn id="31" dur="500" fill="hold"/>
                                        <p:tgtEl>
                                          <p:spTgt spid="2765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repeatCount="indefinite" fill="hold" grpId="0" nodeType="afterEffect">
                                  <p:stCondLst>
                                    <p:cond delay="0"/>
                                  </p:stCondLst>
                                  <p:childTnLst>
                                    <p:set>
                                      <p:cBhvr>
                                        <p:cTn id="34" dur="1" fill="hold">
                                          <p:stCondLst>
                                            <p:cond delay="0"/>
                                          </p:stCondLst>
                                        </p:cTn>
                                        <p:tgtEl>
                                          <p:spTgt spid="27658"/>
                                        </p:tgtEl>
                                        <p:attrNameLst>
                                          <p:attrName>style.visibility</p:attrName>
                                        </p:attrNameLst>
                                      </p:cBhvr>
                                      <p:to>
                                        <p:strVal val="visible"/>
                                      </p:to>
                                    </p:set>
                                    <p:anim calcmode="lin" valueType="num">
                                      <p:cBhvr>
                                        <p:cTn id="35" dur="500" fill="hold"/>
                                        <p:tgtEl>
                                          <p:spTgt spid="27658"/>
                                        </p:tgtEl>
                                        <p:attrNameLst>
                                          <p:attrName>ppt_w</p:attrName>
                                        </p:attrNameLst>
                                      </p:cBhvr>
                                      <p:tavLst>
                                        <p:tav tm="0">
                                          <p:val>
                                            <p:fltVal val="0"/>
                                          </p:val>
                                        </p:tav>
                                        <p:tav tm="100000">
                                          <p:val>
                                            <p:strVal val="#ppt_w"/>
                                          </p:val>
                                        </p:tav>
                                      </p:tavLst>
                                    </p:anim>
                                    <p:anim calcmode="lin" valueType="num">
                                      <p:cBhvr>
                                        <p:cTn id="36" dur="500" fill="hold"/>
                                        <p:tgtEl>
                                          <p:spTgt spid="27658"/>
                                        </p:tgtEl>
                                        <p:attrNameLst>
                                          <p:attrName>ppt_h</p:attrName>
                                        </p:attrNameLst>
                                      </p:cBhvr>
                                      <p:tavLst>
                                        <p:tav tm="0">
                                          <p:val>
                                            <p:fltVal val="0"/>
                                          </p:val>
                                        </p:tav>
                                        <p:tav tm="100000">
                                          <p:val>
                                            <p:strVal val="#ppt_h"/>
                                          </p:val>
                                        </p:tav>
                                      </p:tavLst>
                                    </p:anim>
                                    <p:anim calcmode="lin" valueType="num">
                                      <p:cBhvr>
                                        <p:cTn id="37" dur="500" fill="hold"/>
                                        <p:tgtEl>
                                          <p:spTgt spid="27658"/>
                                        </p:tgtEl>
                                        <p:attrNameLst>
                                          <p:attrName>ppt_x</p:attrName>
                                        </p:attrNameLst>
                                      </p:cBhvr>
                                      <p:tavLst>
                                        <p:tav tm="0">
                                          <p:val>
                                            <p:fltVal val="0.5"/>
                                          </p:val>
                                        </p:tav>
                                        <p:tav tm="100000">
                                          <p:val>
                                            <p:strVal val="#ppt_x"/>
                                          </p:val>
                                        </p:tav>
                                      </p:tavLst>
                                    </p:anim>
                                    <p:anim calcmode="lin" valueType="num">
                                      <p:cBhvr>
                                        <p:cTn id="38" dur="500" fill="hold"/>
                                        <p:tgtEl>
                                          <p:spTgt spid="27658"/>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repeatCount="indefinite" fill="hold" grpId="0" nodeType="afterEffect">
                                  <p:stCondLst>
                                    <p:cond delay="0"/>
                                  </p:stCondLst>
                                  <p:childTnLst>
                                    <p:set>
                                      <p:cBhvr>
                                        <p:cTn id="41" dur="1" fill="hold">
                                          <p:stCondLst>
                                            <p:cond delay="0"/>
                                          </p:stCondLst>
                                        </p:cTn>
                                        <p:tgtEl>
                                          <p:spTgt spid="27654"/>
                                        </p:tgtEl>
                                        <p:attrNameLst>
                                          <p:attrName>style.visibility</p:attrName>
                                        </p:attrNameLst>
                                      </p:cBhvr>
                                      <p:to>
                                        <p:strVal val="visible"/>
                                      </p:to>
                                    </p:set>
                                    <p:anim calcmode="lin" valueType="num">
                                      <p:cBhvr>
                                        <p:cTn id="42" dur="500" fill="hold"/>
                                        <p:tgtEl>
                                          <p:spTgt spid="27654"/>
                                        </p:tgtEl>
                                        <p:attrNameLst>
                                          <p:attrName>ppt_w</p:attrName>
                                        </p:attrNameLst>
                                      </p:cBhvr>
                                      <p:tavLst>
                                        <p:tav tm="0">
                                          <p:val>
                                            <p:fltVal val="0"/>
                                          </p:val>
                                        </p:tav>
                                        <p:tav tm="100000">
                                          <p:val>
                                            <p:strVal val="#ppt_w"/>
                                          </p:val>
                                        </p:tav>
                                      </p:tavLst>
                                    </p:anim>
                                    <p:anim calcmode="lin" valueType="num">
                                      <p:cBhvr>
                                        <p:cTn id="43" dur="500" fill="hold"/>
                                        <p:tgtEl>
                                          <p:spTgt spid="27654"/>
                                        </p:tgtEl>
                                        <p:attrNameLst>
                                          <p:attrName>ppt_h</p:attrName>
                                        </p:attrNameLst>
                                      </p:cBhvr>
                                      <p:tavLst>
                                        <p:tav tm="0">
                                          <p:val>
                                            <p:fltVal val="0"/>
                                          </p:val>
                                        </p:tav>
                                        <p:tav tm="100000">
                                          <p:val>
                                            <p:strVal val="#ppt_h"/>
                                          </p:val>
                                        </p:tav>
                                      </p:tavLst>
                                    </p:anim>
                                    <p:anim calcmode="lin" valueType="num">
                                      <p:cBhvr>
                                        <p:cTn id="44" dur="500" fill="hold"/>
                                        <p:tgtEl>
                                          <p:spTgt spid="27654"/>
                                        </p:tgtEl>
                                        <p:attrNameLst>
                                          <p:attrName>ppt_x</p:attrName>
                                        </p:attrNameLst>
                                      </p:cBhvr>
                                      <p:tavLst>
                                        <p:tav tm="0">
                                          <p:val>
                                            <p:fltVal val="0.5"/>
                                          </p:val>
                                        </p:tav>
                                        <p:tav tm="100000">
                                          <p:val>
                                            <p:strVal val="#ppt_x"/>
                                          </p:val>
                                        </p:tav>
                                      </p:tavLst>
                                    </p:anim>
                                    <p:anim calcmode="lin" valueType="num">
                                      <p:cBhvr>
                                        <p:cTn id="45" dur="500" fill="hold"/>
                                        <p:tgtEl>
                                          <p:spTgt spid="27654"/>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0.42205 -0.42497 C -0.4283 -0.52393 -0.43437 -0.62312 -0.36649 -0.63769 C -0.29844 -0.65248 -0.10798 -0.57295 -0.01406 -0.51329 C 0.07952 -0.45387 0.1625 -0.36902 0.19601 -0.28139 C 0.22952 -0.19352 0.18768 -0.03537 0.18594 0.01411 " pathEditMode="relative" rAng="2308050" ptsTypes="aaaaA">
                                      <p:cBhvr>
                                        <p:cTn id="49" dur="2000" fill="hold"/>
                                        <p:tgtEl>
                                          <p:spTgt spid="4"/>
                                        </p:tgtEl>
                                        <p:attrNameLst>
                                          <p:attrName>ppt_x</p:attrName>
                                          <p:attrName>ppt_y</p:attrName>
                                        </p:attrNameLst>
                                      </p:cBhvr>
                                      <p:rCtr x="32951" y="6728"/>
                                    </p:animMotion>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4" grpId="0" animBg="1"/>
      <p:bldP spid="27655" grpId="0" animBg="1"/>
      <p:bldP spid="27656" grpId="0" animBg="1"/>
      <p:bldP spid="27657" grpId="0" animBg="1"/>
      <p:bldP spid="276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ter, sky, outdoor, nature&#10;&#10;Description automatically generated">
            <a:extLst>
              <a:ext uri="{FF2B5EF4-FFF2-40B4-BE49-F238E27FC236}">
                <a16:creationId xmlns:a16="http://schemas.microsoft.com/office/drawing/2014/main" id="{79205986-A2D3-44A3-A522-0FD8790CAA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Effect>
                      <a14:brightnessContrast bright="11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9271"/>
            <a:ext cx="12192000" cy="6874727"/>
          </a:xfrm>
          <a:prstGeom prst="rect">
            <a:avLst/>
          </a:prstGeom>
        </p:spPr>
      </p:pic>
      <p:pic>
        <p:nvPicPr>
          <p:cNvPr id="8" name="Picture 7" descr="A picture containing text, electronics, computer, computer&#10;&#10;Description automatically generated">
            <a:extLst>
              <a:ext uri="{FF2B5EF4-FFF2-40B4-BE49-F238E27FC236}">
                <a16:creationId xmlns:a16="http://schemas.microsoft.com/office/drawing/2014/main" id="{4DC5236A-64AC-4C99-822B-551758C9D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8296" y="152400"/>
            <a:ext cx="7521304" cy="4953000"/>
          </a:xfrm>
          <a:prstGeom prst="rect">
            <a:avLst/>
          </a:prstGeom>
        </p:spPr>
      </p:pic>
      <p:sp>
        <p:nvSpPr>
          <p:cNvPr id="4" name="Thought Bubble: Cloud 3">
            <a:extLst>
              <a:ext uri="{FF2B5EF4-FFF2-40B4-BE49-F238E27FC236}">
                <a16:creationId xmlns:a16="http://schemas.microsoft.com/office/drawing/2014/main" id="{1348B4F4-4B2E-450A-A528-0B447569DA7E}"/>
              </a:ext>
            </a:extLst>
          </p:cNvPr>
          <p:cNvSpPr/>
          <p:nvPr/>
        </p:nvSpPr>
        <p:spPr>
          <a:xfrm>
            <a:off x="5367625" y="380999"/>
            <a:ext cx="5909976" cy="3048001"/>
          </a:xfrm>
          <a:prstGeom prst="cloudCallout">
            <a:avLst>
              <a:gd name="adj1" fmla="val -46660"/>
              <a:gd name="adj2" fmla="val 55452"/>
            </a:avLst>
          </a:prstGeom>
          <a:solidFill>
            <a:schemeClr val="accent4">
              <a:lumMod val="20000"/>
              <a:lumOff val="8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3D Model 1" descr="Question Mark">
            <a:extLst>
              <a:ext uri="{FF2B5EF4-FFF2-40B4-BE49-F238E27FC236}">
                <a16:creationId xmlns:a16="http://schemas.microsoft.com/office/drawing/2014/main" id="{0D4AA96E-F6DC-422B-A874-152A9F53C383}"/>
              </a:ext>
            </a:extLst>
          </p:cNvPr>
          <p:cNvPicPr>
            <a:picLocks noGrp="1" noRot="1" noChangeAspect="1" noMove="1" noResize="1" noEditPoints="1" noAdjustHandles="1" noChangeArrowheads="1" noChangeShapeType="1" noCrop="1"/>
          </p:cNvPicPr>
          <p:nvPr/>
        </p:nvPicPr>
        <p:blipFill>
          <a:blip r:embed="rId6"/>
          <a:stretch>
            <a:fillRect/>
          </a:stretch>
        </p:blipFill>
        <p:spPr>
          <a:xfrm>
            <a:off x="3950144" y="2646243"/>
            <a:ext cx="849329" cy="1077434"/>
          </a:xfrm>
          <a:prstGeom prst="rect">
            <a:avLst/>
          </a:prstGeom>
        </p:spPr>
      </p:pic>
      <p:pic>
        <p:nvPicPr>
          <p:cNvPr id="9" name="Picture 10">
            <a:extLst>
              <a:ext uri="{FF2B5EF4-FFF2-40B4-BE49-F238E27FC236}">
                <a16:creationId xmlns:a16="http://schemas.microsoft.com/office/drawing/2014/main" id="{58DC44CD-7D4C-4F4A-8010-D73F67586D7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93877" y="3912234"/>
            <a:ext cx="1854323" cy="294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DFF36D7-F03F-40FC-8722-8ACBE7CD6F1E}"/>
              </a:ext>
            </a:extLst>
          </p:cNvPr>
          <p:cNvSpPr/>
          <p:nvPr/>
        </p:nvSpPr>
        <p:spPr>
          <a:xfrm>
            <a:off x="6096000" y="685800"/>
            <a:ext cx="4724400" cy="224676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800" b="1" dirty="0" err="1">
                <a:ln/>
                <a:solidFill>
                  <a:srgbClr val="FF0000"/>
                </a:solidFill>
                <a:latin typeface="Times New Roman" panose="02020603050405020304" pitchFamily="18" charset="0"/>
              </a:rPr>
              <a:t>Bài</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hôm</a:t>
            </a:r>
            <a:r>
              <a:rPr lang="en-US" sz="2800" b="1" dirty="0">
                <a:ln/>
                <a:solidFill>
                  <a:srgbClr val="FF0000"/>
                </a:solidFill>
                <a:latin typeface="Times New Roman" panose="02020603050405020304" pitchFamily="18" charset="0"/>
              </a:rPr>
              <a:t> nay </a:t>
            </a:r>
            <a:r>
              <a:rPr lang="en-US" sz="2800" b="1" dirty="0" err="1">
                <a:ln/>
                <a:solidFill>
                  <a:srgbClr val="FF0000"/>
                </a:solidFill>
                <a:latin typeface="Times New Roman" panose="02020603050405020304" pitchFamily="18" charset="0"/>
              </a:rPr>
              <a:t>sẽ</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cung</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cấp</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thêm</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cho</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chúng</a:t>
            </a:r>
            <a:r>
              <a:rPr lang="en-US" sz="2800" b="1" dirty="0">
                <a:ln/>
                <a:solidFill>
                  <a:srgbClr val="FF0000"/>
                </a:solidFill>
                <a:latin typeface="Times New Roman" panose="02020603050405020304" pitchFamily="18" charset="0"/>
              </a:rPr>
              <a:t> ta </a:t>
            </a:r>
            <a:r>
              <a:rPr lang="en-US" sz="2800" b="1" dirty="0" err="1">
                <a:ln/>
                <a:solidFill>
                  <a:srgbClr val="FF0000"/>
                </a:solidFill>
                <a:latin typeface="Times New Roman" panose="02020603050405020304" pitchFamily="18" charset="0"/>
              </a:rPr>
              <a:t>kiến</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thức</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về</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tính</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đối</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xứng</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trong</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tự</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nhiên</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trong</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nghệ</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thuật</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trong</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kiến</a:t>
            </a:r>
            <a:r>
              <a:rPr lang="en-US" sz="2800" b="1" dirty="0">
                <a:ln/>
                <a:solidFill>
                  <a:srgbClr val="FF0000"/>
                </a:solidFill>
                <a:latin typeface="Times New Roman" panose="02020603050405020304" pitchFamily="18" charset="0"/>
              </a:rPr>
              <a:t> </a:t>
            </a:r>
            <a:r>
              <a:rPr lang="en-US" sz="2800" b="1" dirty="0" err="1">
                <a:ln/>
                <a:solidFill>
                  <a:srgbClr val="FF0000"/>
                </a:solidFill>
                <a:latin typeface="Times New Roman" panose="02020603050405020304" pitchFamily="18" charset="0"/>
              </a:rPr>
              <a:t>trúc</a:t>
            </a:r>
            <a:r>
              <a:rPr lang="en-US" sz="2800" b="1" dirty="0">
                <a:ln/>
                <a:solidFill>
                  <a:srgbClr val="FF0000"/>
                </a:solidFill>
                <a:latin typeface="Times New Roman" panose="02020603050405020304" pitchFamily="18" charset="0"/>
              </a:rPr>
              <a:t>, …</a:t>
            </a:r>
            <a:endParaRPr lang="en-US" sz="2800" b="1" dirty="0">
              <a:ln/>
              <a:solidFill>
                <a:srgbClr val="FF0000"/>
              </a:solidFill>
            </a:endParaRPr>
          </a:p>
        </p:txBody>
      </p:sp>
    </p:spTree>
    <p:extLst>
      <p:ext uri="{BB962C8B-B14F-4D97-AF65-F5344CB8AC3E}">
        <p14:creationId xmlns:p14="http://schemas.microsoft.com/office/powerpoint/2010/main" val="233051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00"/>
                            </p:stCondLst>
                            <p:childTnLst>
                              <p:par>
                                <p:cTn id="12" presetID="38" presetClass="emph" presetSubtype="128" repeatCount="indefinite" accel="20000" decel="20000" fill="hold" nodeType="afterEffect">
                                  <p:stCondLst>
                                    <p:cond delay="0"/>
                                  </p:stCondLst>
                                  <p:childTnLst>
                                    <p:anim calcmode="lin" valueType="num">
                                      <p:cBhvr additive="sum">
                                        <p:cTn id="13" dur="1000" fill="hold"/>
                                        <p:tgtEl>
                                          <p:spTgt spid="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6" presetClass="entr" presetSubtype="16" fill="hold" grpId="0" nodeType="withEffect">
                                  <p:stCondLst>
                                    <p:cond delay="10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10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3137" y="4724400"/>
            <a:ext cx="23288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2819400" y="2370138"/>
            <a:ext cx="70866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4400" b="1" dirty="0" err="1">
                <a:solidFill>
                  <a:srgbClr val="FF0066"/>
                </a:solidFill>
                <a:latin typeface="Times New Roman" panose="02020603050405020304" pitchFamily="18" charset="0"/>
                <a:cs typeface="Times New Roman" panose="02020603050405020304" pitchFamily="18" charset="0"/>
              </a:rPr>
              <a:t>Phần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thưởng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của</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bạn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là</a:t>
            </a:r>
            <a:r>
              <a:rPr lang="en-US" sz="4400" b="1" dirty="0">
                <a:solidFill>
                  <a:srgbClr val="FF0066"/>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sz="4400" b="1" dirty="0">
                <a:solidFill>
                  <a:srgbClr val="FF0066"/>
                </a:solidFill>
                <a:latin typeface="Times New Roman" panose="02020603050405020304" pitchFamily="18" charset="0"/>
                <a:cs typeface="Times New Roman" panose="02020603050405020304" pitchFamily="18" charset="0"/>
              </a:rPr>
              <a:t> 1 </a:t>
            </a:r>
            <a:r>
              <a:rPr lang="en-US" sz="4400" b="1" dirty="0" err="1">
                <a:solidFill>
                  <a:srgbClr val="FF0066"/>
                </a:solidFill>
                <a:latin typeface="Times New Roman" panose="02020603050405020304" pitchFamily="18" charset="0"/>
                <a:cs typeface="Times New Roman" panose="02020603050405020304" pitchFamily="18" charset="0"/>
              </a:rPr>
              <a:t>cái</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bút</a:t>
            </a:r>
            <a:endParaRPr lang="en-US" sz="4400" b="1" dirty="0">
              <a:solidFill>
                <a:srgbClr val="FF0066"/>
              </a:solidFill>
              <a:latin typeface="Times New Roman" panose="02020603050405020304" pitchFamily="18" charset="0"/>
              <a:cs typeface="Times New Roman" panose="02020603050405020304" pitchFamily="18" charset="0"/>
            </a:endParaRPr>
          </a:p>
        </p:txBody>
      </p:sp>
      <p:sp>
        <p:nvSpPr>
          <p:cNvPr id="19461" name="AutoShape 11">
            <a:hlinkClick r:id="rId4" action="ppaction://hlinksldjump" highlightClick="1"/>
          </p:cNvPr>
          <p:cNvSpPr>
            <a:spLocks noChangeArrowheads="1"/>
          </p:cNvSpPr>
          <p:nvPr/>
        </p:nvSpPr>
        <p:spPr bwMode="auto">
          <a:xfrm>
            <a:off x="9753600" y="6172200"/>
            <a:ext cx="685800" cy="6858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726519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4087" y="4800601"/>
            <a:ext cx="23288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039"/>
            <a:ext cx="251460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1524000" y="1981201"/>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4400" b="1" dirty="0" err="1">
                <a:solidFill>
                  <a:srgbClr val="FF0066"/>
                </a:solidFill>
                <a:latin typeface="Times New Roman" panose="02020603050405020304" pitchFamily="18" charset="0"/>
                <a:cs typeface="Times New Roman" panose="02020603050405020304" pitchFamily="18" charset="0"/>
              </a:rPr>
              <a:t>Phần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thưởng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của</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bạn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là</a:t>
            </a:r>
            <a:r>
              <a:rPr lang="en-US" sz="4400" b="1" dirty="0">
                <a:solidFill>
                  <a:srgbClr val="FF0066"/>
                </a:solidFill>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pPr>
            <a:r>
              <a:rPr lang="en-US" sz="4400" b="1" dirty="0">
                <a:solidFill>
                  <a:srgbClr val="FF0066"/>
                </a:solidFill>
                <a:latin typeface="Times New Roman" panose="02020603050405020304" pitchFamily="18" charset="0"/>
                <a:cs typeface="Times New Roman" panose="02020603050405020304" pitchFamily="18" charset="0"/>
              </a:rPr>
              <a:t> 1 </a:t>
            </a:r>
            <a:r>
              <a:rPr lang="en-US" sz="4400" b="1" dirty="0" err="1">
                <a:solidFill>
                  <a:srgbClr val="FF0066"/>
                </a:solidFill>
                <a:latin typeface="Times New Roman" panose="02020603050405020304" pitchFamily="18" charset="0"/>
                <a:cs typeface="Times New Roman" panose="02020603050405020304" pitchFamily="18" charset="0"/>
              </a:rPr>
              <a:t>cái</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thước</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kẻ</a:t>
            </a:r>
            <a:endParaRPr lang="en-US" sz="4400" b="1" dirty="0">
              <a:solidFill>
                <a:srgbClr val="FF0066"/>
              </a:solidFill>
              <a:latin typeface="Times New Roman" panose="02020603050405020304" pitchFamily="18" charset="0"/>
              <a:cs typeface="Times New Roman" panose="02020603050405020304" pitchFamily="18" charset="0"/>
            </a:endParaRPr>
          </a:p>
        </p:txBody>
      </p:sp>
      <p:sp>
        <p:nvSpPr>
          <p:cNvPr id="28677" name="AutoShape 5"/>
          <p:cNvSpPr>
            <a:spLocks noChangeArrowheads="1"/>
          </p:cNvSpPr>
          <p:nvPr/>
        </p:nvSpPr>
        <p:spPr bwMode="auto">
          <a:xfrm>
            <a:off x="2209800" y="304800"/>
            <a:ext cx="2057400" cy="2514600"/>
          </a:xfrm>
          <a:prstGeom prst="irregularSeal2">
            <a:avLst/>
          </a:prstGeom>
          <a:gradFill rotWithShape="1">
            <a:gsLst>
              <a:gs pos="0">
                <a:srgbClr val="00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8678" name="AutoShape 6"/>
          <p:cNvSpPr>
            <a:spLocks noChangeArrowheads="1"/>
          </p:cNvSpPr>
          <p:nvPr/>
        </p:nvSpPr>
        <p:spPr bwMode="auto">
          <a:xfrm>
            <a:off x="8839200" y="304800"/>
            <a:ext cx="1295400" cy="4191000"/>
          </a:xfrm>
          <a:prstGeom prst="irregularSeal2">
            <a:avLst/>
          </a:prstGeom>
          <a:gradFill rotWithShape="1">
            <a:gsLst>
              <a:gs pos="0">
                <a:schemeClr val="hlink"/>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8679" name="AutoShape 7"/>
          <p:cNvSpPr>
            <a:spLocks noChangeArrowheads="1"/>
          </p:cNvSpPr>
          <p:nvPr/>
        </p:nvSpPr>
        <p:spPr bwMode="auto">
          <a:xfrm>
            <a:off x="5257800" y="457200"/>
            <a:ext cx="2514600" cy="1295400"/>
          </a:xfrm>
          <a:prstGeom prst="irregularSeal1">
            <a:avLst/>
          </a:prstGeom>
          <a:gradFill rotWithShape="1">
            <a:gsLst>
              <a:gs pos="0">
                <a:srgbClr val="CC00CC"/>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8680" name="AutoShape 8"/>
          <p:cNvSpPr>
            <a:spLocks noChangeArrowheads="1"/>
          </p:cNvSpPr>
          <p:nvPr/>
        </p:nvSpPr>
        <p:spPr bwMode="auto">
          <a:xfrm>
            <a:off x="2209800" y="3276600"/>
            <a:ext cx="2667000" cy="2743200"/>
          </a:xfrm>
          <a:prstGeom prst="irregularSeal2">
            <a:avLst/>
          </a:prstGeom>
          <a:gradFill rotWithShape="1">
            <a:gsLst>
              <a:gs pos="0">
                <a:schemeClr val="accent1"/>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8681" name="AutoShape 9"/>
          <p:cNvSpPr>
            <a:spLocks noChangeArrowheads="1"/>
          </p:cNvSpPr>
          <p:nvPr/>
        </p:nvSpPr>
        <p:spPr bwMode="auto">
          <a:xfrm>
            <a:off x="5791200" y="4343400"/>
            <a:ext cx="1676400" cy="1905000"/>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8682" name="AutoShape 10"/>
          <p:cNvSpPr>
            <a:spLocks noChangeArrowheads="1"/>
          </p:cNvSpPr>
          <p:nvPr/>
        </p:nvSpPr>
        <p:spPr bwMode="auto">
          <a:xfrm>
            <a:off x="7924800" y="4191000"/>
            <a:ext cx="2286000" cy="2209800"/>
          </a:xfrm>
          <a:prstGeom prst="irregularSeal2">
            <a:avLst/>
          </a:prstGeom>
          <a:gradFill rotWithShape="1">
            <a:gsLst>
              <a:gs pos="0">
                <a:srgbClr val="FFCC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20491" name="AutoShape 11">
            <a:hlinkClick r:id="rId5" action="ppaction://hlinksldjump" highlightClick="1"/>
          </p:cNvPr>
          <p:cNvSpPr>
            <a:spLocks noChangeArrowheads="1"/>
          </p:cNvSpPr>
          <p:nvPr/>
        </p:nvSpPr>
        <p:spPr bwMode="auto">
          <a:xfrm>
            <a:off x="8929687" y="6019800"/>
            <a:ext cx="601078" cy="7239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pic>
        <p:nvPicPr>
          <p:cNvPr id="4" name="Picture 12" descr="3262377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555092">
            <a:off x="4267201" y="3962401"/>
            <a:ext cx="12414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984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fltVal val="0"/>
                                          </p:val>
                                        </p:tav>
                                        <p:tav tm="100000">
                                          <p:val>
                                            <p:strVal val="#ppt_w"/>
                                          </p:val>
                                        </p:tav>
                                      </p:tavLst>
                                    </p:anim>
                                    <p:anim calcmode="lin" valueType="num">
                                      <p:cBhvr>
                                        <p:cTn id="8" dur="500" fill="hold"/>
                                        <p:tgtEl>
                                          <p:spTgt spid="28677"/>
                                        </p:tgtEl>
                                        <p:attrNameLst>
                                          <p:attrName>ppt_h</p:attrName>
                                        </p:attrNameLst>
                                      </p:cBhvr>
                                      <p:tavLst>
                                        <p:tav tm="0">
                                          <p:val>
                                            <p:fltVal val="0"/>
                                          </p:val>
                                        </p:tav>
                                        <p:tav tm="100000">
                                          <p:val>
                                            <p:strVal val="#ppt_h"/>
                                          </p:val>
                                        </p:tav>
                                      </p:tavLst>
                                    </p:anim>
                                    <p:anim calcmode="lin" valueType="num">
                                      <p:cBhvr>
                                        <p:cTn id="9" dur="500" fill="hold"/>
                                        <p:tgtEl>
                                          <p:spTgt spid="28677"/>
                                        </p:tgtEl>
                                        <p:attrNameLst>
                                          <p:attrName>ppt_x</p:attrName>
                                        </p:attrNameLst>
                                      </p:cBhvr>
                                      <p:tavLst>
                                        <p:tav tm="0">
                                          <p:val>
                                            <p:fltVal val="0.5"/>
                                          </p:val>
                                        </p:tav>
                                        <p:tav tm="100000">
                                          <p:val>
                                            <p:strVal val="#ppt_x"/>
                                          </p:val>
                                        </p:tav>
                                      </p:tavLst>
                                    </p:anim>
                                    <p:anim calcmode="lin" valueType="num">
                                      <p:cBhvr>
                                        <p:cTn id="10" dur="500" fill="hold"/>
                                        <p:tgtEl>
                                          <p:spTgt spid="2867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repeatCount="indefinite" fill="hold" grpId="0" nodeType="afterEffect">
                                  <p:stCondLst>
                                    <p:cond delay="0"/>
                                  </p:stCondLst>
                                  <p:childTnLst>
                                    <p:set>
                                      <p:cBhvr>
                                        <p:cTn id="13" dur="1" fill="hold">
                                          <p:stCondLst>
                                            <p:cond delay="0"/>
                                          </p:stCondLst>
                                        </p:cTn>
                                        <p:tgtEl>
                                          <p:spTgt spid="28681"/>
                                        </p:tgtEl>
                                        <p:attrNameLst>
                                          <p:attrName>style.visibility</p:attrName>
                                        </p:attrNameLst>
                                      </p:cBhvr>
                                      <p:to>
                                        <p:strVal val="visible"/>
                                      </p:to>
                                    </p:set>
                                    <p:anim calcmode="lin" valueType="num">
                                      <p:cBhvr>
                                        <p:cTn id="14" dur="500" fill="hold"/>
                                        <p:tgtEl>
                                          <p:spTgt spid="28681"/>
                                        </p:tgtEl>
                                        <p:attrNameLst>
                                          <p:attrName>ppt_w</p:attrName>
                                        </p:attrNameLst>
                                      </p:cBhvr>
                                      <p:tavLst>
                                        <p:tav tm="0">
                                          <p:val>
                                            <p:fltVal val="0"/>
                                          </p:val>
                                        </p:tav>
                                        <p:tav tm="100000">
                                          <p:val>
                                            <p:strVal val="#ppt_w"/>
                                          </p:val>
                                        </p:tav>
                                      </p:tavLst>
                                    </p:anim>
                                    <p:anim calcmode="lin" valueType="num">
                                      <p:cBhvr>
                                        <p:cTn id="15" dur="500" fill="hold"/>
                                        <p:tgtEl>
                                          <p:spTgt spid="28681"/>
                                        </p:tgtEl>
                                        <p:attrNameLst>
                                          <p:attrName>ppt_h</p:attrName>
                                        </p:attrNameLst>
                                      </p:cBhvr>
                                      <p:tavLst>
                                        <p:tav tm="0">
                                          <p:val>
                                            <p:fltVal val="0"/>
                                          </p:val>
                                        </p:tav>
                                        <p:tav tm="100000">
                                          <p:val>
                                            <p:strVal val="#ppt_h"/>
                                          </p:val>
                                        </p:tav>
                                      </p:tavLst>
                                    </p:anim>
                                    <p:anim calcmode="lin" valueType="num">
                                      <p:cBhvr>
                                        <p:cTn id="16" dur="500" fill="hold"/>
                                        <p:tgtEl>
                                          <p:spTgt spid="28681"/>
                                        </p:tgtEl>
                                        <p:attrNameLst>
                                          <p:attrName>ppt_x</p:attrName>
                                        </p:attrNameLst>
                                      </p:cBhvr>
                                      <p:tavLst>
                                        <p:tav tm="0">
                                          <p:val>
                                            <p:fltVal val="0.5"/>
                                          </p:val>
                                        </p:tav>
                                        <p:tav tm="100000">
                                          <p:val>
                                            <p:strVal val="#ppt_x"/>
                                          </p:val>
                                        </p:tav>
                                      </p:tavLst>
                                    </p:anim>
                                    <p:anim calcmode="lin" valueType="num">
                                      <p:cBhvr>
                                        <p:cTn id="17" dur="500" fill="hold"/>
                                        <p:tgtEl>
                                          <p:spTgt spid="2868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repeatCount="indefinite" fill="hold" grpId="0" nodeType="afterEffect">
                                  <p:stCondLst>
                                    <p:cond delay="0"/>
                                  </p:stCondLst>
                                  <p:childTnLst>
                                    <p:set>
                                      <p:cBhvr>
                                        <p:cTn id="20" dur="1" fill="hold">
                                          <p:stCondLst>
                                            <p:cond delay="0"/>
                                          </p:stCondLst>
                                        </p:cTn>
                                        <p:tgtEl>
                                          <p:spTgt spid="28679"/>
                                        </p:tgtEl>
                                        <p:attrNameLst>
                                          <p:attrName>style.visibility</p:attrName>
                                        </p:attrNameLst>
                                      </p:cBhvr>
                                      <p:to>
                                        <p:strVal val="visible"/>
                                      </p:to>
                                    </p:set>
                                    <p:anim calcmode="lin" valueType="num">
                                      <p:cBhvr>
                                        <p:cTn id="21" dur="500" fill="hold"/>
                                        <p:tgtEl>
                                          <p:spTgt spid="28679"/>
                                        </p:tgtEl>
                                        <p:attrNameLst>
                                          <p:attrName>ppt_w</p:attrName>
                                        </p:attrNameLst>
                                      </p:cBhvr>
                                      <p:tavLst>
                                        <p:tav tm="0">
                                          <p:val>
                                            <p:fltVal val="0"/>
                                          </p:val>
                                        </p:tav>
                                        <p:tav tm="100000">
                                          <p:val>
                                            <p:strVal val="#ppt_w"/>
                                          </p:val>
                                        </p:tav>
                                      </p:tavLst>
                                    </p:anim>
                                    <p:anim calcmode="lin" valueType="num">
                                      <p:cBhvr>
                                        <p:cTn id="22" dur="500" fill="hold"/>
                                        <p:tgtEl>
                                          <p:spTgt spid="28679"/>
                                        </p:tgtEl>
                                        <p:attrNameLst>
                                          <p:attrName>ppt_h</p:attrName>
                                        </p:attrNameLst>
                                      </p:cBhvr>
                                      <p:tavLst>
                                        <p:tav tm="0">
                                          <p:val>
                                            <p:fltVal val="0"/>
                                          </p:val>
                                        </p:tav>
                                        <p:tav tm="100000">
                                          <p:val>
                                            <p:strVal val="#ppt_h"/>
                                          </p:val>
                                        </p:tav>
                                      </p:tavLst>
                                    </p:anim>
                                    <p:anim calcmode="lin" valueType="num">
                                      <p:cBhvr>
                                        <p:cTn id="23" dur="500" fill="hold"/>
                                        <p:tgtEl>
                                          <p:spTgt spid="28679"/>
                                        </p:tgtEl>
                                        <p:attrNameLst>
                                          <p:attrName>ppt_x</p:attrName>
                                        </p:attrNameLst>
                                      </p:cBhvr>
                                      <p:tavLst>
                                        <p:tav tm="0">
                                          <p:val>
                                            <p:fltVal val="0.5"/>
                                          </p:val>
                                        </p:tav>
                                        <p:tav tm="100000">
                                          <p:val>
                                            <p:strVal val="#ppt_x"/>
                                          </p:val>
                                        </p:tav>
                                      </p:tavLst>
                                    </p:anim>
                                    <p:anim calcmode="lin" valueType="num">
                                      <p:cBhvr>
                                        <p:cTn id="24" dur="500" fill="hold"/>
                                        <p:tgtEl>
                                          <p:spTgt spid="28679"/>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repeatCount="indefinite" fill="hold" grpId="0" nodeType="afterEffect">
                                  <p:stCondLst>
                                    <p:cond delay="0"/>
                                  </p:stCondLst>
                                  <p:childTnLst>
                                    <p:set>
                                      <p:cBhvr>
                                        <p:cTn id="27" dur="1" fill="hold">
                                          <p:stCondLst>
                                            <p:cond delay="0"/>
                                          </p:stCondLst>
                                        </p:cTn>
                                        <p:tgtEl>
                                          <p:spTgt spid="28680"/>
                                        </p:tgtEl>
                                        <p:attrNameLst>
                                          <p:attrName>style.visibility</p:attrName>
                                        </p:attrNameLst>
                                      </p:cBhvr>
                                      <p:to>
                                        <p:strVal val="visible"/>
                                      </p:to>
                                    </p:set>
                                    <p:anim calcmode="lin" valueType="num">
                                      <p:cBhvr>
                                        <p:cTn id="28" dur="500" fill="hold"/>
                                        <p:tgtEl>
                                          <p:spTgt spid="28680"/>
                                        </p:tgtEl>
                                        <p:attrNameLst>
                                          <p:attrName>ppt_w</p:attrName>
                                        </p:attrNameLst>
                                      </p:cBhvr>
                                      <p:tavLst>
                                        <p:tav tm="0">
                                          <p:val>
                                            <p:fltVal val="0"/>
                                          </p:val>
                                        </p:tav>
                                        <p:tav tm="100000">
                                          <p:val>
                                            <p:strVal val="#ppt_w"/>
                                          </p:val>
                                        </p:tav>
                                      </p:tavLst>
                                    </p:anim>
                                    <p:anim calcmode="lin" valueType="num">
                                      <p:cBhvr>
                                        <p:cTn id="29" dur="500" fill="hold"/>
                                        <p:tgtEl>
                                          <p:spTgt spid="28680"/>
                                        </p:tgtEl>
                                        <p:attrNameLst>
                                          <p:attrName>ppt_h</p:attrName>
                                        </p:attrNameLst>
                                      </p:cBhvr>
                                      <p:tavLst>
                                        <p:tav tm="0">
                                          <p:val>
                                            <p:fltVal val="0"/>
                                          </p:val>
                                        </p:tav>
                                        <p:tav tm="100000">
                                          <p:val>
                                            <p:strVal val="#ppt_h"/>
                                          </p:val>
                                        </p:tav>
                                      </p:tavLst>
                                    </p:anim>
                                    <p:anim calcmode="lin" valueType="num">
                                      <p:cBhvr>
                                        <p:cTn id="30" dur="500" fill="hold"/>
                                        <p:tgtEl>
                                          <p:spTgt spid="28680"/>
                                        </p:tgtEl>
                                        <p:attrNameLst>
                                          <p:attrName>ppt_x</p:attrName>
                                        </p:attrNameLst>
                                      </p:cBhvr>
                                      <p:tavLst>
                                        <p:tav tm="0">
                                          <p:val>
                                            <p:fltVal val="0.5"/>
                                          </p:val>
                                        </p:tav>
                                        <p:tav tm="100000">
                                          <p:val>
                                            <p:strVal val="#ppt_x"/>
                                          </p:val>
                                        </p:tav>
                                      </p:tavLst>
                                    </p:anim>
                                    <p:anim calcmode="lin" valueType="num">
                                      <p:cBhvr>
                                        <p:cTn id="31" dur="500" fill="hold"/>
                                        <p:tgtEl>
                                          <p:spTgt spid="28680"/>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repeatCount="indefinite" fill="hold" grpId="0" nodeType="afterEffect">
                                  <p:stCondLst>
                                    <p:cond delay="0"/>
                                  </p:stCondLst>
                                  <p:childTnLst>
                                    <p:set>
                                      <p:cBhvr>
                                        <p:cTn id="34" dur="1" fill="hold">
                                          <p:stCondLst>
                                            <p:cond delay="0"/>
                                          </p:stCondLst>
                                        </p:cTn>
                                        <p:tgtEl>
                                          <p:spTgt spid="28682"/>
                                        </p:tgtEl>
                                        <p:attrNameLst>
                                          <p:attrName>style.visibility</p:attrName>
                                        </p:attrNameLst>
                                      </p:cBhvr>
                                      <p:to>
                                        <p:strVal val="visible"/>
                                      </p:to>
                                    </p:set>
                                    <p:anim calcmode="lin" valueType="num">
                                      <p:cBhvr>
                                        <p:cTn id="35" dur="500" fill="hold"/>
                                        <p:tgtEl>
                                          <p:spTgt spid="28682"/>
                                        </p:tgtEl>
                                        <p:attrNameLst>
                                          <p:attrName>ppt_w</p:attrName>
                                        </p:attrNameLst>
                                      </p:cBhvr>
                                      <p:tavLst>
                                        <p:tav tm="0">
                                          <p:val>
                                            <p:fltVal val="0"/>
                                          </p:val>
                                        </p:tav>
                                        <p:tav tm="100000">
                                          <p:val>
                                            <p:strVal val="#ppt_w"/>
                                          </p:val>
                                        </p:tav>
                                      </p:tavLst>
                                    </p:anim>
                                    <p:anim calcmode="lin" valueType="num">
                                      <p:cBhvr>
                                        <p:cTn id="36" dur="500" fill="hold"/>
                                        <p:tgtEl>
                                          <p:spTgt spid="28682"/>
                                        </p:tgtEl>
                                        <p:attrNameLst>
                                          <p:attrName>ppt_h</p:attrName>
                                        </p:attrNameLst>
                                      </p:cBhvr>
                                      <p:tavLst>
                                        <p:tav tm="0">
                                          <p:val>
                                            <p:fltVal val="0"/>
                                          </p:val>
                                        </p:tav>
                                        <p:tav tm="100000">
                                          <p:val>
                                            <p:strVal val="#ppt_h"/>
                                          </p:val>
                                        </p:tav>
                                      </p:tavLst>
                                    </p:anim>
                                    <p:anim calcmode="lin" valueType="num">
                                      <p:cBhvr>
                                        <p:cTn id="37" dur="500" fill="hold"/>
                                        <p:tgtEl>
                                          <p:spTgt spid="28682"/>
                                        </p:tgtEl>
                                        <p:attrNameLst>
                                          <p:attrName>ppt_x</p:attrName>
                                        </p:attrNameLst>
                                      </p:cBhvr>
                                      <p:tavLst>
                                        <p:tav tm="0">
                                          <p:val>
                                            <p:fltVal val="0.5"/>
                                          </p:val>
                                        </p:tav>
                                        <p:tav tm="100000">
                                          <p:val>
                                            <p:strVal val="#ppt_x"/>
                                          </p:val>
                                        </p:tav>
                                      </p:tavLst>
                                    </p:anim>
                                    <p:anim calcmode="lin" valueType="num">
                                      <p:cBhvr>
                                        <p:cTn id="38" dur="500" fill="hold"/>
                                        <p:tgtEl>
                                          <p:spTgt spid="2868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repeatCount="indefinite" fill="hold" grpId="0" nodeType="afterEffect">
                                  <p:stCondLst>
                                    <p:cond delay="0"/>
                                  </p:stCondLst>
                                  <p:childTnLst>
                                    <p:set>
                                      <p:cBhvr>
                                        <p:cTn id="41" dur="1" fill="hold">
                                          <p:stCondLst>
                                            <p:cond delay="0"/>
                                          </p:stCondLst>
                                        </p:cTn>
                                        <p:tgtEl>
                                          <p:spTgt spid="28678"/>
                                        </p:tgtEl>
                                        <p:attrNameLst>
                                          <p:attrName>style.visibility</p:attrName>
                                        </p:attrNameLst>
                                      </p:cBhvr>
                                      <p:to>
                                        <p:strVal val="visible"/>
                                      </p:to>
                                    </p:set>
                                    <p:anim calcmode="lin" valueType="num">
                                      <p:cBhvr>
                                        <p:cTn id="42" dur="500" fill="hold"/>
                                        <p:tgtEl>
                                          <p:spTgt spid="28678"/>
                                        </p:tgtEl>
                                        <p:attrNameLst>
                                          <p:attrName>ppt_w</p:attrName>
                                        </p:attrNameLst>
                                      </p:cBhvr>
                                      <p:tavLst>
                                        <p:tav tm="0">
                                          <p:val>
                                            <p:fltVal val="0"/>
                                          </p:val>
                                        </p:tav>
                                        <p:tav tm="100000">
                                          <p:val>
                                            <p:strVal val="#ppt_w"/>
                                          </p:val>
                                        </p:tav>
                                      </p:tavLst>
                                    </p:anim>
                                    <p:anim calcmode="lin" valueType="num">
                                      <p:cBhvr>
                                        <p:cTn id="43" dur="500" fill="hold"/>
                                        <p:tgtEl>
                                          <p:spTgt spid="28678"/>
                                        </p:tgtEl>
                                        <p:attrNameLst>
                                          <p:attrName>ppt_h</p:attrName>
                                        </p:attrNameLst>
                                      </p:cBhvr>
                                      <p:tavLst>
                                        <p:tav tm="0">
                                          <p:val>
                                            <p:fltVal val="0"/>
                                          </p:val>
                                        </p:tav>
                                        <p:tav tm="100000">
                                          <p:val>
                                            <p:strVal val="#ppt_h"/>
                                          </p:val>
                                        </p:tav>
                                      </p:tavLst>
                                    </p:anim>
                                    <p:anim calcmode="lin" valueType="num">
                                      <p:cBhvr>
                                        <p:cTn id="44" dur="500" fill="hold"/>
                                        <p:tgtEl>
                                          <p:spTgt spid="28678"/>
                                        </p:tgtEl>
                                        <p:attrNameLst>
                                          <p:attrName>ppt_x</p:attrName>
                                        </p:attrNameLst>
                                      </p:cBhvr>
                                      <p:tavLst>
                                        <p:tav tm="0">
                                          <p:val>
                                            <p:fltVal val="0.5"/>
                                          </p:val>
                                        </p:tav>
                                        <p:tav tm="100000">
                                          <p:val>
                                            <p:strVal val="#ppt_x"/>
                                          </p:val>
                                        </p:tav>
                                      </p:tavLst>
                                    </p:anim>
                                    <p:anim calcmode="lin" valueType="num">
                                      <p:cBhvr>
                                        <p:cTn id="45" dur="500" fill="hold"/>
                                        <p:tgtEl>
                                          <p:spTgt spid="28678"/>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0.42205 -0.42497 C -0.4283 -0.52393 -0.43437 -0.62312 -0.36649 -0.63769 C -0.29844 -0.65248 -0.10798 -0.57295 -0.01406 -0.51329 C 0.07952 -0.45387 0.1625 -0.36902 0.19601 -0.28139 C 0.22952 -0.19352 0.18768 -0.03537 0.18594 0.01411 " pathEditMode="relative" rAng="2308050" ptsTypes="aaaaA">
                                      <p:cBhvr>
                                        <p:cTn id="49" dur="2000" fill="hold"/>
                                        <p:tgtEl>
                                          <p:spTgt spid="4"/>
                                        </p:tgtEl>
                                        <p:attrNameLst>
                                          <p:attrName>ppt_x</p:attrName>
                                          <p:attrName>ppt_y</p:attrName>
                                        </p:attrNameLst>
                                      </p:cBhvr>
                                      <p:rCtr x="32951" y="6728"/>
                                    </p:animMotion>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8" grpId="0" animBg="1"/>
      <p:bldP spid="28679" grpId="0" animBg="1"/>
      <p:bldP spid="28680" grpId="0" animBg="1"/>
      <p:bldP spid="28681" grpId="0" animBg="1"/>
      <p:bldP spid="286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B4E8D780-489A-444C-B054-A7D274DBA74C}"/>
              </a:ext>
            </a:extLst>
          </p:cNvPr>
          <p:cNvSpPr/>
          <p:nvPr/>
        </p:nvSpPr>
        <p:spPr>
          <a:xfrm>
            <a:off x="2133600" y="304800"/>
            <a:ext cx="8763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rgbClr val="FF0000"/>
                </a:solidFill>
                <a:latin typeface="Times New Roman" panose="02020603050405020304" pitchFamily="18" charset="0"/>
                <a:cs typeface="Times New Roman" panose="02020603050405020304" pitchFamily="18" charset="0"/>
              </a:rPr>
              <a:t>HƯỚNG DẪN VỀ NHÀ</a:t>
            </a:r>
          </a:p>
        </p:txBody>
      </p:sp>
      <p:sp>
        <p:nvSpPr>
          <p:cNvPr id="5" name="Rectangle 2"/>
          <p:cNvSpPr>
            <a:spLocks noChangeArrowheads="1"/>
          </p:cNvSpPr>
          <p:nvPr/>
        </p:nvSpPr>
        <p:spPr bwMode="auto">
          <a:xfrm>
            <a:off x="762000" y="1371600"/>
            <a:ext cx="10744200" cy="494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20000"/>
              </a:lnSpc>
              <a:spcBef>
                <a:spcPts val="600"/>
              </a:spcBef>
              <a:spcAft>
                <a:spcPts val="600"/>
              </a:spcAft>
              <a:buFontTx/>
              <a:buNone/>
            </a:pP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tầm</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xứng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eaLnBrk="0" fontAlgn="base" hangingPunct="0">
              <a:lnSpc>
                <a:spcPct val="120000"/>
              </a:lnSpc>
              <a:spcBef>
                <a:spcPts val="600"/>
              </a:spcBef>
              <a:spcAft>
                <a:spcPts val="600"/>
              </a:spcAft>
              <a:buFontTx/>
              <a:buNone/>
            </a:pP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xứng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gấp</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rồi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cắt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Lăng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Bác</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20000"/>
              </a:lnSpc>
              <a:spcBef>
                <a:spcPts val="600"/>
              </a:spcBef>
              <a:spcAft>
                <a:spcPts val="600"/>
              </a:spcAft>
              <a:buFontTx/>
              <a:buNone/>
            </a:pP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thêm</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xứng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20000"/>
              </a:lnSpc>
              <a:spcBef>
                <a:spcPts val="600"/>
              </a:spcBef>
              <a:spcAft>
                <a:spcPts val="600"/>
              </a:spcAft>
              <a:buFontTx/>
              <a:buNone/>
            </a:pP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xứng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xoay</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gốm</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bập</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bênh</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4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341F8-8D44-4EDD-A314-5A3C94452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914400"/>
            <a:ext cx="7924800" cy="5105400"/>
          </a:xfrm>
          <a:prstGeom prst="rect">
            <a:avLst/>
          </a:prstGeom>
        </p:spPr>
      </p:pic>
      <p:sp>
        <p:nvSpPr>
          <p:cNvPr id="6" name="AutoShape 4">
            <a:hlinkClick r:id="rId4" action="ppaction://hlinksldjump" highlightClick="1"/>
            <a:extLst>
              <a:ext uri="{FF2B5EF4-FFF2-40B4-BE49-F238E27FC236}">
                <a16:creationId xmlns:a16="http://schemas.microsoft.com/office/drawing/2014/main" id="{B8126F68-D165-4BDD-8082-DD5012FC8177}"/>
              </a:ext>
            </a:extLst>
          </p:cNvPr>
          <p:cNvSpPr>
            <a:spLocks noChangeArrowheads="1"/>
          </p:cNvSpPr>
          <p:nvPr/>
        </p:nvSpPr>
        <p:spPr bwMode="auto">
          <a:xfrm>
            <a:off x="11353800" y="6400800"/>
            <a:ext cx="609600" cy="381000"/>
          </a:xfrm>
          <a:prstGeom prst="actionButtonBackPrevious">
            <a:avLst/>
          </a:prstGeom>
          <a:solidFill>
            <a:srgbClr val="CC00CC"/>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AutoShape 4">
            <a:hlinkClick r:id="rId5" action="ppaction://hlinksldjump" highlightClick="1"/>
            <a:extLst>
              <a:ext uri="{FF2B5EF4-FFF2-40B4-BE49-F238E27FC236}">
                <a16:creationId xmlns:a16="http://schemas.microsoft.com/office/drawing/2014/main" id="{853CCB6F-FC57-4E16-B088-0F95B94D6BD7}"/>
              </a:ext>
            </a:extLst>
          </p:cNvPr>
          <p:cNvSpPr>
            <a:spLocks noChangeArrowheads="1"/>
          </p:cNvSpPr>
          <p:nvPr/>
        </p:nvSpPr>
        <p:spPr bwMode="auto">
          <a:xfrm>
            <a:off x="76200" y="6477000"/>
            <a:ext cx="609600" cy="381000"/>
          </a:xfrm>
          <a:prstGeom prst="actionButtonBackPrevious">
            <a:avLst/>
          </a:prstGeom>
          <a:solidFill>
            <a:srgbClr val="FFFF00"/>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 name="AutoShape 4">
            <a:hlinkClick r:id="rId6" action="ppaction://hlinksldjump" highlightClick="1"/>
            <a:extLst>
              <a:ext uri="{FF2B5EF4-FFF2-40B4-BE49-F238E27FC236}">
                <a16:creationId xmlns:a16="http://schemas.microsoft.com/office/drawing/2014/main" id="{152D7861-25AB-4ADC-BEF2-DEEA280241B0}"/>
              </a:ext>
            </a:extLst>
          </p:cNvPr>
          <p:cNvSpPr>
            <a:spLocks noChangeArrowheads="1"/>
          </p:cNvSpPr>
          <p:nvPr/>
        </p:nvSpPr>
        <p:spPr bwMode="auto">
          <a:xfrm>
            <a:off x="5486400" y="6477000"/>
            <a:ext cx="609600" cy="381000"/>
          </a:xfrm>
          <a:prstGeom prst="actionButtonBackPrevious">
            <a:avLst/>
          </a:prstGeom>
          <a:solidFill>
            <a:schemeClr val="accent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16110619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752600" y="161925"/>
            <a:ext cx="8686800" cy="1295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quý</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mạnh</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khoẻ</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hạnh</a:t>
            </a:r>
            <a:r>
              <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200" b="1" kern="10" dirty="0" err="1">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phúc</a:t>
            </a:r>
            <a:endParaRPr lang="en-US" sz="3200" b="1" kern="10" dirty="0">
              <a:ln w="9525">
                <a:solidFill>
                  <a:srgbClr val="00FF00"/>
                </a:solidFill>
                <a:round/>
                <a:headEnd/>
                <a:tailEnd/>
              </a:ln>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 name="WordArt 3"/>
          <p:cNvSpPr>
            <a:spLocks noChangeArrowheads="1" noChangeShapeType="1" noTextEdit="1"/>
          </p:cNvSpPr>
          <p:nvPr/>
        </p:nvSpPr>
        <p:spPr bwMode="auto">
          <a:xfrm>
            <a:off x="1828800" y="4495800"/>
            <a:ext cx="8686800" cy="1447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200" b="1" kern="10">
                <a:ln w="9525">
                  <a:solidFill>
                    <a:srgbClr val="FF3300"/>
                  </a:solidFill>
                  <a:round/>
                  <a:headEnd/>
                  <a:tailEnd/>
                </a:ln>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 các con học sinh chăm ngoan - học giỏi</a:t>
            </a:r>
          </a:p>
        </p:txBody>
      </p:sp>
      <p:pic>
        <p:nvPicPr>
          <p:cNvPr id="4" name="Picture 4" descr="soft100_20_10_077648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6764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5"/>
          <p:cNvSpPr>
            <a:spLocks noChangeArrowheads="1" noChangeShapeType="1" noTextEdit="1"/>
          </p:cNvSpPr>
          <p:nvPr/>
        </p:nvSpPr>
        <p:spPr bwMode="auto">
          <a:xfrm>
            <a:off x="2819400" y="5867400"/>
            <a:ext cx="6581775" cy="8001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2800" b="1" kern="10">
                <a:ln w="9525">
                  <a:solidFill>
                    <a:srgbClr val="00FF00"/>
                  </a:solidFill>
                  <a:round/>
                  <a:headEnd/>
                  <a:tailEnd/>
                </a:ln>
                <a:solidFill>
                  <a:srgbClr val="01AB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Xin chân thành cảm ơn quý thầy cô và các con</a:t>
            </a:r>
            <a:endParaRPr lang="en-US" sz="2800" b="1" kern="10">
              <a:ln w="9525">
                <a:solidFill>
                  <a:srgbClr val="00FF00"/>
                </a:solidFill>
                <a:round/>
                <a:headEnd/>
                <a:tailEnd/>
              </a:ln>
              <a:solidFill>
                <a:srgbClr val="01AB52"/>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2707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bh1">
            <a:extLst>
              <a:ext uri="{FF2B5EF4-FFF2-40B4-BE49-F238E27FC236}">
                <a16:creationId xmlns:a16="http://schemas.microsoft.com/office/drawing/2014/main" id="{95B719AD-4DDA-4732-BD67-2A08AF986361}"/>
              </a:ext>
            </a:extLst>
          </p:cNvPr>
          <p:cNvSpPr/>
          <p:nvPr>
            <p:custDataLst>
              <p:tags r:id="rId2"/>
            </p:custDataLst>
          </p:nvPr>
        </p:nvSpPr>
        <p:spPr>
          <a:xfrm>
            <a:off x="1684421" y="934673"/>
            <a:ext cx="8557008" cy="1921854"/>
          </a:xfrm>
          <a:prstGeom prst="rect">
            <a:avLst/>
          </a:prstGeom>
          <a:noFill/>
          <a:ln>
            <a:noFill/>
          </a:ln>
          <a:sp3d extrusionH="76200">
            <a:bevelT w="44450"/>
            <a:extrusionClr>
              <a:srgbClr val="4F81BD">
                <a:lumMod val="40000"/>
                <a:lumOff val="60000"/>
              </a:srgbClr>
            </a:extrusionClr>
          </a:sp3d>
        </p:spPr>
        <p:txBody>
          <a:bodyPr>
            <a:prstTxWarp prst="textPlain">
              <a:avLst/>
            </a:prstTxWarp>
            <a:spAutoFit/>
            <a:scene3d>
              <a:camera prst="perspectiveRelaxedModerately"/>
              <a:lightRig rig="sunrise" dir="t">
                <a:rot lat="0" lon="0" rev="13800000"/>
              </a:lightRig>
            </a:scene3d>
            <a:sp3d z="95250" extrusionH="101600" contourW="25400" prstMaterial="metal">
              <a:bevelT w="546100" h="330200" prst="coolSlant"/>
              <a:bevelB w="374650" h="774700" prst="cross"/>
              <a:extrusionClr>
                <a:srgbClr val="66FFCC"/>
              </a:extrusionClr>
              <a:contourClr>
                <a:srgbClr val="FFFF00"/>
              </a:contourClr>
            </a:sp3d>
          </a:bodyPr>
          <a:lstStyle/>
          <a:p>
            <a:pPr algn="ctr" eaLnBrk="0" fontAlgn="base" hangingPunct="0">
              <a:spcBef>
                <a:spcPct val="0"/>
              </a:spcBef>
              <a:spcAft>
                <a:spcPct val="0"/>
              </a:spcAft>
              <a:defRPr/>
            </a:pPr>
            <a:r>
              <a:rPr lang="en-US" sz="4800" b="1" kern="10" dirty="0">
                <a:ln w="19050">
                  <a:solidFill>
                    <a:srgbClr val="99CCFF"/>
                  </a:solidFill>
                  <a:round/>
                  <a:headEnd/>
                  <a:tailEnd/>
                </a:ln>
                <a:solidFill>
                  <a:srgbClr val="0066CC"/>
                </a:solidFill>
                <a:latin typeface="Times New Roman" pitchFamily="18" charset="0"/>
                <a:cs typeface="Times New Roman" panose="02020603050405020304" pitchFamily="18" charset="0"/>
              </a:rPr>
              <a:t>TIẾT ....</a:t>
            </a:r>
            <a:r>
              <a:rPr lang="vi-VN" sz="4800" b="1" kern="10" dirty="0">
                <a:ln w="19050">
                  <a:solidFill>
                    <a:srgbClr val="99CCFF"/>
                  </a:solidFill>
                  <a:round/>
                  <a:headEnd/>
                  <a:tailEnd/>
                </a:ln>
                <a:solidFill>
                  <a:srgbClr val="0066CC"/>
                </a:solidFill>
                <a:latin typeface="Times New Roman" pitchFamily="18" charset="0"/>
                <a:cs typeface="Times New Roman" panose="02020603050405020304" pitchFamily="18" charset="0"/>
              </a:rPr>
              <a:t>§</a:t>
            </a:r>
            <a:r>
              <a:rPr lang="en-US" sz="4800" b="1" kern="10" dirty="0">
                <a:ln w="19050">
                  <a:solidFill>
                    <a:srgbClr val="99CCFF"/>
                  </a:solidFill>
                  <a:round/>
                  <a:headEnd/>
                  <a:tailEnd/>
                </a:ln>
                <a:solidFill>
                  <a:srgbClr val="0066CC"/>
                </a:solidFill>
                <a:latin typeface="Times New Roman" pitchFamily="18" charset="0"/>
                <a:cs typeface="Times New Roman" panose="02020603050405020304" pitchFamily="18" charset="0"/>
              </a:rPr>
              <a:t>7</a:t>
            </a:r>
            <a:r>
              <a:rPr lang="vi-VN" sz="4800" b="1" kern="10" dirty="0">
                <a:ln w="19050">
                  <a:solidFill>
                    <a:srgbClr val="99CCFF"/>
                  </a:solidFill>
                  <a:round/>
                  <a:headEnd/>
                  <a:tailEnd/>
                </a:ln>
                <a:solidFill>
                  <a:srgbClr val="0066CC"/>
                </a:solidFill>
                <a:latin typeface="Times New Roman" pitchFamily="18" charset="0"/>
                <a:cs typeface="Times New Roman" panose="02020603050405020304" pitchFamily="18" charset="0"/>
              </a:rPr>
              <a:t>. </a:t>
            </a:r>
            <a:r>
              <a:rPr lang="en-US" sz="4800" b="1" kern="10" dirty="0">
                <a:ln w="19050">
                  <a:solidFill>
                    <a:srgbClr val="99CCFF"/>
                  </a:solidFill>
                  <a:round/>
                  <a:headEnd/>
                  <a:tailEnd/>
                </a:ln>
                <a:solidFill>
                  <a:srgbClr val="0066CC"/>
                </a:solidFill>
                <a:latin typeface="Times New Roman" pitchFamily="18" charset="0"/>
                <a:cs typeface="Times New Roman" panose="02020603050405020304" pitchFamily="18" charset="0"/>
              </a:rPr>
              <a:t>ĐỐI XỨNG TRONG THỰC TIỄN</a:t>
            </a:r>
            <a:endParaRPr lang="vi-VN" sz="4800" b="1" kern="10" dirty="0">
              <a:ln w="19050">
                <a:solidFill>
                  <a:srgbClr val="99CCFF"/>
                </a:solidFill>
                <a:round/>
                <a:headEnd/>
                <a:tailEnd/>
              </a:ln>
              <a:solidFill>
                <a:srgbClr val="0066CC"/>
              </a:solidFill>
              <a:latin typeface="Times New Roman" pitchFamily="18" charset="0"/>
              <a:cs typeface="Times New Roman" panose="02020603050405020304" pitchFamily="18" charset="0"/>
            </a:endParaRPr>
          </a:p>
        </p:txBody>
      </p:sp>
      <p:sp>
        <p:nvSpPr>
          <p:cNvPr id="20" name="hbh2">
            <a:extLst>
              <a:ext uri="{FF2B5EF4-FFF2-40B4-BE49-F238E27FC236}">
                <a16:creationId xmlns:a16="http://schemas.microsoft.com/office/drawing/2014/main" id="{4CBA50BF-4A59-40AE-A962-5EC712389132}"/>
              </a:ext>
            </a:extLst>
          </p:cNvPr>
          <p:cNvSpPr/>
          <p:nvPr>
            <p:custDataLst>
              <p:tags r:id="rId3"/>
            </p:custDataLst>
          </p:nvPr>
        </p:nvSpPr>
        <p:spPr>
          <a:xfrm>
            <a:off x="1701481" y="914400"/>
            <a:ext cx="8557008" cy="1927285"/>
          </a:xfrm>
          <a:prstGeom prst="rect">
            <a:avLst/>
          </a:prstGeom>
          <a:noFill/>
          <a:ln>
            <a:noFill/>
          </a:ln>
          <a:sp3d extrusionH="76200">
            <a:bevelT w="44450"/>
            <a:extrusionClr>
              <a:srgbClr val="4F81BD">
                <a:lumMod val="40000"/>
                <a:lumOff val="60000"/>
              </a:srgbClr>
            </a:extrusionClr>
          </a:sp3d>
        </p:spPr>
        <p:txBody>
          <a:bodyPr>
            <a:prstTxWarp prst="textPlain">
              <a:avLst/>
            </a:prstTxWarp>
            <a:spAutoFit/>
            <a:scene3d>
              <a:camera prst="perspectiveRelaxedModerately"/>
              <a:lightRig rig="sunrise" dir="t">
                <a:rot lat="0" lon="0" rev="13800000"/>
              </a:lightRig>
            </a:scene3d>
            <a:sp3d z="95250" extrusionH="101600" contourW="25400" prstMaterial="metal">
              <a:bevelT w="546100" h="330200" prst="coolSlant"/>
              <a:bevelB w="374650" h="774700" prst="cross"/>
              <a:extrusionClr>
                <a:srgbClr val="66FFCC"/>
              </a:extrusionClr>
              <a:contourClr>
                <a:srgbClr val="FFFF00"/>
              </a:contourClr>
            </a:sp3d>
          </a:bodyPr>
          <a:lstStyle/>
          <a:p>
            <a:pPr algn="ctr"/>
            <a:r>
              <a:rPr lang="en-US" sz="4800" b="1" kern="0" dirty="0">
                <a:solidFill>
                  <a:srgbClr val="CC0000"/>
                </a:solidFill>
                <a:effectLst>
                  <a:outerShdw blurRad="38100" dist="38100" dir="2700000" algn="tl">
                    <a:srgbClr val="C0C0C0"/>
                  </a:outerShdw>
                </a:effectLst>
                <a:latin typeface="Times New Roman" pitchFamily="18" charset="0"/>
              </a:rPr>
              <a:t>TIẾT 15 - §7 </a:t>
            </a:r>
          </a:p>
          <a:p>
            <a:pPr algn="ct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ĐỐI XỨNG TRONG THỰC TIỄN</a:t>
            </a:r>
          </a:p>
        </p:txBody>
      </p:sp>
    </p:spTree>
    <p:custDataLst>
      <p:tags r:id="rId1"/>
    </p:custDataLst>
    <p:extLst>
      <p:ext uri="{BB962C8B-B14F-4D97-AF65-F5344CB8AC3E}">
        <p14:creationId xmlns:p14="http://schemas.microsoft.com/office/powerpoint/2010/main" val="19174392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repeatCount="10000" fill="hold"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strips(upRight)">
                                      <p:cBhvr>
                                        <p:cTn id="7" dur="750"/>
                                        <p:tgtEl>
                                          <p:spTgt spid="18"/>
                                        </p:tgtEl>
                                      </p:cBhvr>
                                    </p:animEffect>
                                  </p:childTnLst>
                                </p:cTn>
                              </p:par>
                              <p:par>
                                <p:cTn id="8" presetID="18" presetClass="entr" presetSubtype="3" repeatCount="10000" fill="hold" nodeType="withEffect">
                                  <p:stCondLst>
                                    <p:cond delay="250"/>
                                  </p:stCondLst>
                                  <p:iterate type="lt">
                                    <p:tmPct val="10000"/>
                                  </p:iterate>
                                  <p:childTnLst>
                                    <p:set>
                                      <p:cBhvr>
                                        <p:cTn id="9" dur="1" fill="hold">
                                          <p:stCondLst>
                                            <p:cond delay="0"/>
                                          </p:stCondLst>
                                        </p:cTn>
                                        <p:tgtEl>
                                          <p:spTgt spid="20"/>
                                        </p:tgtEl>
                                        <p:attrNameLst>
                                          <p:attrName>style.visibility</p:attrName>
                                        </p:attrNameLst>
                                      </p:cBhvr>
                                      <p:to>
                                        <p:strVal val="visible"/>
                                      </p:to>
                                    </p:set>
                                    <p:animEffect transition="in" filter="strips(upRight)">
                                      <p:cBhvr>
                                        <p:cTn id="1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BB6D6FB-DF88-40EF-A7A7-69E85FFD0AA1}"/>
              </a:ext>
            </a:extLst>
          </p:cNvPr>
          <p:cNvGrpSpPr/>
          <p:nvPr/>
        </p:nvGrpSpPr>
        <p:grpSpPr>
          <a:xfrm>
            <a:off x="1043891" y="576590"/>
            <a:ext cx="4872402" cy="2866344"/>
            <a:chOff x="603958" y="636969"/>
            <a:chExt cx="4625190" cy="2866344"/>
          </a:xfrm>
        </p:grpSpPr>
        <p:pic>
          <p:nvPicPr>
            <p:cNvPr id="2" name="Picture 1">
              <a:extLst>
                <a:ext uri="{FF2B5EF4-FFF2-40B4-BE49-F238E27FC236}">
                  <a16:creationId xmlns:a16="http://schemas.microsoft.com/office/drawing/2014/main" id="{FFA178D6-95DD-4D7D-97C2-9019E4F25A65}"/>
                </a:ext>
              </a:extLst>
            </p:cNvPr>
            <p:cNvPicPr>
              <a:picLocks noChangeAspect="1"/>
            </p:cNvPicPr>
            <p:nvPr/>
          </p:nvPicPr>
          <p:blipFill rotWithShape="1">
            <a:blip r:embed="rId2"/>
            <a:srcRect l="66646"/>
            <a:stretch/>
          </p:blipFill>
          <p:spPr>
            <a:xfrm>
              <a:off x="3643086" y="820841"/>
              <a:ext cx="1586062" cy="2682472"/>
            </a:xfrm>
            <a:prstGeom prst="rect">
              <a:avLst/>
            </a:prstGeom>
          </p:spPr>
        </p:pic>
        <p:sp>
          <p:nvSpPr>
            <p:cNvPr id="4" name="Rectangle: Rounded Corners 3">
              <a:extLst>
                <a:ext uri="{FF2B5EF4-FFF2-40B4-BE49-F238E27FC236}">
                  <a16:creationId xmlns:a16="http://schemas.microsoft.com/office/drawing/2014/main" id="{5406D3E0-29AA-451B-B931-DC2223ED7067}"/>
                </a:ext>
              </a:extLst>
            </p:cNvPr>
            <p:cNvSpPr/>
            <p:nvPr/>
          </p:nvSpPr>
          <p:spPr>
            <a:xfrm>
              <a:off x="603958" y="636969"/>
              <a:ext cx="3053641" cy="2110668"/>
            </a:xfrm>
            <a:prstGeom prst="roundRect">
              <a:avLst/>
            </a:prstGeom>
            <a:solidFill>
              <a:schemeClr val="accent1">
                <a:lumMod val="20000"/>
                <a:lumOff val="80000"/>
              </a:schemeClr>
            </a:solidFill>
            <a:ln w="28575">
              <a:solidFill>
                <a:srgbClr val="13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FF"/>
                  </a:solidFill>
                  <a:latin typeface="Times New Roman" panose="02020603050405020304" pitchFamily="18" charset="0"/>
                </a:rPr>
                <a:t>Nhận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biết</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được</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tầm</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quan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trọng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và</a:t>
              </a:r>
              <a:r>
                <a:rPr lang="en-US" sz="2800" dirty="0">
                  <a:solidFill>
                    <a:srgbClr val="0000FF"/>
                  </a:solidFill>
                  <a:latin typeface="Times New Roman" panose="02020603050405020304" pitchFamily="18" charset="0"/>
                </a:rPr>
                <a:t> ý </a:t>
              </a:r>
              <a:r>
                <a:rPr lang="en-US" sz="2800" dirty="0" err="1">
                  <a:solidFill>
                    <a:srgbClr val="0000FF"/>
                  </a:solidFill>
                  <a:latin typeface="Times New Roman" panose="02020603050405020304" pitchFamily="18" charset="0"/>
                </a:rPr>
                <a:t>nghĩa</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của</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tính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đối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xứng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trong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thế</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giới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tự</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nhiên</a:t>
              </a:r>
              <a:r>
                <a:rPr lang="en-US" sz="2800" dirty="0">
                  <a:solidFill>
                    <a:srgbClr val="0000FF"/>
                  </a:solidFill>
                  <a:latin typeface="Times New Roman" panose="02020603050405020304" pitchFamily="18" charset="0"/>
                </a:rPr>
                <a:t>.</a:t>
              </a:r>
              <a:endParaRPr lang="en-US" sz="2800" dirty="0">
                <a:solidFill>
                  <a:srgbClr val="1306BA"/>
                </a:solidFill>
                <a:latin typeface="Calibri Light"/>
                <a:cs typeface="Arial" panose="020B0604020202020204" pitchFamily="34" charset="0"/>
              </a:endParaRPr>
            </a:p>
          </p:txBody>
        </p:sp>
      </p:grpSp>
      <p:grpSp>
        <p:nvGrpSpPr>
          <p:cNvPr id="17" name="Group 16">
            <a:extLst>
              <a:ext uri="{FF2B5EF4-FFF2-40B4-BE49-F238E27FC236}">
                <a16:creationId xmlns:a16="http://schemas.microsoft.com/office/drawing/2014/main" id="{115930BE-9A41-4A62-8CF3-AF1BFB8DBEE5}"/>
              </a:ext>
            </a:extLst>
          </p:cNvPr>
          <p:cNvGrpSpPr/>
          <p:nvPr/>
        </p:nvGrpSpPr>
        <p:grpSpPr>
          <a:xfrm>
            <a:off x="867496" y="3838466"/>
            <a:ext cx="5167849" cy="2456902"/>
            <a:chOff x="457200" y="3764131"/>
            <a:chExt cx="4988142" cy="2456902"/>
          </a:xfrm>
        </p:grpSpPr>
        <p:pic>
          <p:nvPicPr>
            <p:cNvPr id="8" name="Picture 7">
              <a:extLst>
                <a:ext uri="{FF2B5EF4-FFF2-40B4-BE49-F238E27FC236}">
                  <a16:creationId xmlns:a16="http://schemas.microsoft.com/office/drawing/2014/main" id="{9D681705-3152-4877-92BF-82F70E6BFB8C}"/>
                </a:ext>
              </a:extLst>
            </p:cNvPr>
            <p:cNvPicPr>
              <a:picLocks noChangeAspect="1"/>
            </p:cNvPicPr>
            <p:nvPr/>
          </p:nvPicPr>
          <p:blipFill rotWithShape="1">
            <a:blip r:embed="rId3"/>
            <a:srcRect l="62288"/>
            <a:stretch/>
          </p:blipFill>
          <p:spPr>
            <a:xfrm>
              <a:off x="3415236" y="3764131"/>
              <a:ext cx="2030106" cy="2456901"/>
            </a:xfrm>
            <a:prstGeom prst="rect">
              <a:avLst/>
            </a:prstGeom>
          </p:spPr>
        </p:pic>
        <p:sp>
          <p:nvSpPr>
            <p:cNvPr id="10" name="Rectangle: Rounded Corners 9">
              <a:extLst>
                <a:ext uri="{FF2B5EF4-FFF2-40B4-BE49-F238E27FC236}">
                  <a16:creationId xmlns:a16="http://schemas.microsoft.com/office/drawing/2014/main" id="{31F18CAA-0959-40CD-B646-51E52A134958}"/>
                </a:ext>
              </a:extLst>
            </p:cNvPr>
            <p:cNvSpPr/>
            <p:nvPr/>
          </p:nvSpPr>
          <p:spPr>
            <a:xfrm>
              <a:off x="457200" y="4110365"/>
              <a:ext cx="2958036" cy="2110668"/>
            </a:xfrm>
            <a:prstGeom prst="roundRect">
              <a:avLst/>
            </a:prstGeom>
            <a:solidFill>
              <a:srgbClr val="BAF2B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FF"/>
                  </a:solidFill>
                  <a:latin typeface="Times New Roman" panose="02020603050405020304" pitchFamily="18" charset="0"/>
                </a:rPr>
                <a:t>Tìm</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được</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những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hình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ảnh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thực</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tế</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tính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đối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xứng</a:t>
              </a:r>
              <a:r>
                <a:rPr lang="en-US" sz="2800" dirty="0">
                  <a:solidFill>
                    <a:srgbClr val="0000FF"/>
                  </a:solidFill>
                  <a:latin typeface="Times New Roman" panose="02020603050405020304" pitchFamily="18" charset="0"/>
                </a:rPr>
                <a:t>.</a:t>
              </a:r>
              <a:endParaRPr lang="en-US" sz="2800" dirty="0">
                <a:solidFill>
                  <a:srgbClr val="1306BA"/>
                </a:solidFill>
                <a:latin typeface="Calibri Light"/>
                <a:cs typeface="Arial" panose="020B0604020202020204" pitchFamily="34" charset="0"/>
              </a:endParaRPr>
            </a:p>
          </p:txBody>
        </p:sp>
      </p:grpSp>
      <p:grpSp>
        <p:nvGrpSpPr>
          <p:cNvPr id="15" name="Group 14">
            <a:extLst>
              <a:ext uri="{FF2B5EF4-FFF2-40B4-BE49-F238E27FC236}">
                <a16:creationId xmlns:a16="http://schemas.microsoft.com/office/drawing/2014/main" id="{705DFE5E-8C8D-4A62-B3C7-9E1BC5229E3B}"/>
              </a:ext>
            </a:extLst>
          </p:cNvPr>
          <p:cNvGrpSpPr/>
          <p:nvPr/>
        </p:nvGrpSpPr>
        <p:grpSpPr>
          <a:xfrm>
            <a:off x="5669081" y="392344"/>
            <a:ext cx="5441802" cy="3262250"/>
            <a:chOff x="5605404" y="454240"/>
            <a:chExt cx="5441802" cy="3262250"/>
          </a:xfrm>
        </p:grpSpPr>
        <p:pic>
          <p:nvPicPr>
            <p:cNvPr id="3" name="Picture 2">
              <a:extLst>
                <a:ext uri="{FF2B5EF4-FFF2-40B4-BE49-F238E27FC236}">
                  <a16:creationId xmlns:a16="http://schemas.microsoft.com/office/drawing/2014/main" id="{B69A98C7-0E2A-4473-A8F0-C07B9E209090}"/>
                </a:ext>
              </a:extLst>
            </p:cNvPr>
            <p:cNvPicPr>
              <a:picLocks noChangeAspect="1"/>
            </p:cNvPicPr>
            <p:nvPr/>
          </p:nvPicPr>
          <p:blipFill rotWithShape="1">
            <a:blip r:embed="rId4"/>
            <a:srcRect l="-1291" t="4685" r="68645" b="-4685"/>
            <a:stretch/>
          </p:blipFill>
          <p:spPr>
            <a:xfrm>
              <a:off x="5605404" y="716998"/>
              <a:ext cx="2030106" cy="2999492"/>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7635510" y="454240"/>
              <a:ext cx="3411696" cy="2838030"/>
            </a:xfrm>
            <a:prstGeom prst="roundRect">
              <a:avLst/>
            </a:prstGeom>
            <a:solidFill>
              <a:srgbClr val="D8F99D"/>
            </a:solidFill>
            <a:ln w="28575">
              <a:solidFill>
                <a:srgbClr val="5AF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70AD47">
                      <a:lumMod val="50000"/>
                    </a:srgbClr>
                  </a:solidFill>
                  <a:latin typeface="Times New Roman"/>
                  <a:cs typeface="Arial" panose="020B0604020202020204" pitchFamily="34" charset="0"/>
                </a:rPr>
                <a:t>Nhận</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biết</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được</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tầm</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quan</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trọng</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và</a:t>
              </a:r>
              <a:r>
                <a:rPr lang="en-US" sz="2800" dirty="0">
                  <a:solidFill>
                    <a:srgbClr val="70AD47">
                      <a:lumMod val="50000"/>
                    </a:srgbClr>
                  </a:solidFill>
                  <a:latin typeface="Times New Roman"/>
                  <a:cs typeface="Arial" panose="020B0604020202020204" pitchFamily="34" charset="0"/>
                </a:rPr>
                <a:t> ý </a:t>
              </a:r>
              <a:r>
                <a:rPr lang="en-US" sz="2800" dirty="0" err="1">
                  <a:solidFill>
                    <a:srgbClr val="70AD47">
                      <a:lumMod val="50000"/>
                    </a:srgbClr>
                  </a:solidFill>
                  <a:latin typeface="Times New Roman"/>
                  <a:cs typeface="Arial" panose="020B0604020202020204" pitchFamily="34" charset="0"/>
                </a:rPr>
                <a:t>nghĩa</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của</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tính</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đối</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xứng</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trong</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nghệ</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thuật</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kiến</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trúc</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và</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công</a:t>
              </a:r>
              <a:r>
                <a:rPr lang="en-US" sz="2800" dirty="0">
                  <a:solidFill>
                    <a:srgbClr val="70AD47">
                      <a:lumMod val="50000"/>
                    </a:srgbClr>
                  </a:solidFill>
                  <a:latin typeface="Times New Roman"/>
                  <a:cs typeface="Arial" panose="020B0604020202020204" pitchFamily="34" charset="0"/>
                </a:rPr>
                <a:t> </a:t>
              </a:r>
              <a:r>
                <a:rPr lang="en-US" sz="2800" dirty="0" err="1">
                  <a:solidFill>
                    <a:srgbClr val="70AD47">
                      <a:lumMod val="50000"/>
                    </a:srgbClr>
                  </a:solidFill>
                  <a:latin typeface="Times New Roman"/>
                  <a:cs typeface="Arial" panose="020B0604020202020204" pitchFamily="34" charset="0"/>
                </a:rPr>
                <a:t>nghệ</a:t>
              </a:r>
              <a:r>
                <a:rPr lang="vi-VN" sz="2800" dirty="0">
                  <a:solidFill>
                    <a:srgbClr val="70AD47">
                      <a:lumMod val="50000"/>
                    </a:srgbClr>
                  </a:solidFill>
                  <a:latin typeface="Times New Roman"/>
                  <a:cs typeface="Arial" panose="020B0604020202020204" pitchFamily="34" charset="0"/>
                </a:rPr>
                <a:t>.</a:t>
              </a:r>
              <a:endParaRPr lang="en-US" sz="2800" dirty="0">
                <a:solidFill>
                  <a:srgbClr val="70AD47">
                    <a:lumMod val="50000"/>
                  </a:srgbClr>
                </a:solidFill>
                <a:latin typeface="Calibri Light"/>
                <a:cs typeface="Arial" panose="020B0604020202020204" pitchFamily="34" charset="0"/>
              </a:endParaRPr>
            </a:p>
          </p:txBody>
        </p:sp>
      </p:grpSp>
      <p:grpSp>
        <p:nvGrpSpPr>
          <p:cNvPr id="16" name="Group 15">
            <a:extLst>
              <a:ext uri="{FF2B5EF4-FFF2-40B4-BE49-F238E27FC236}">
                <a16:creationId xmlns:a16="http://schemas.microsoft.com/office/drawing/2014/main" id="{C84D03F9-F877-47A3-80BF-7F6C6CA9519D}"/>
              </a:ext>
            </a:extLst>
          </p:cNvPr>
          <p:cNvGrpSpPr/>
          <p:nvPr/>
        </p:nvGrpSpPr>
        <p:grpSpPr>
          <a:xfrm>
            <a:off x="6035345" y="4013993"/>
            <a:ext cx="4914814" cy="2622047"/>
            <a:chOff x="5474571" y="3785683"/>
            <a:chExt cx="4914814" cy="2622047"/>
          </a:xfrm>
        </p:grpSpPr>
        <p:pic>
          <p:nvPicPr>
            <p:cNvPr id="7" name="Picture 6">
              <a:extLst>
                <a:ext uri="{FF2B5EF4-FFF2-40B4-BE49-F238E27FC236}">
                  <a16:creationId xmlns:a16="http://schemas.microsoft.com/office/drawing/2014/main" id="{3906036D-931E-4AA6-9B83-7E00291B652A}"/>
                </a:ext>
              </a:extLst>
            </p:cNvPr>
            <p:cNvPicPr>
              <a:picLocks noChangeAspect="1"/>
            </p:cNvPicPr>
            <p:nvPr/>
          </p:nvPicPr>
          <p:blipFill rotWithShape="1">
            <a:blip r:embed="rId5"/>
            <a:srcRect r="76202"/>
            <a:stretch/>
          </p:blipFill>
          <p:spPr>
            <a:xfrm>
              <a:off x="5474571" y="3785683"/>
              <a:ext cx="1307229" cy="2542252"/>
            </a:xfrm>
            <a:prstGeom prst="rect">
              <a:avLst/>
            </a:prstGeom>
          </p:spPr>
        </p:pic>
        <p:sp>
          <p:nvSpPr>
            <p:cNvPr id="12" name="Rectangle: Rounded Corners 11">
              <a:extLst>
                <a:ext uri="{FF2B5EF4-FFF2-40B4-BE49-F238E27FC236}">
                  <a16:creationId xmlns:a16="http://schemas.microsoft.com/office/drawing/2014/main" id="{DBC6C459-8FC6-44F0-B5AC-731A30A444BD}"/>
                </a:ext>
              </a:extLst>
            </p:cNvPr>
            <p:cNvSpPr/>
            <p:nvPr/>
          </p:nvSpPr>
          <p:spPr>
            <a:xfrm>
              <a:off x="6775103" y="4097236"/>
              <a:ext cx="3614282" cy="2310494"/>
            </a:xfrm>
            <a:prstGeom prst="roundRect">
              <a:avLst/>
            </a:prstGeom>
            <a:solidFill>
              <a:srgbClr val="FFB3B3"/>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FF0000"/>
                  </a:solidFill>
                  <a:latin typeface="Times New Roman"/>
                  <a:cs typeface="Arial" panose="020B0604020202020204" pitchFamily="34" charset="0"/>
                </a:rPr>
                <a:t>Gấp</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cắt</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được</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đối</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tượng</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đơn</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giản</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có</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tính</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đối</a:t>
              </a:r>
              <a:r>
                <a:rPr lang="en-US" sz="2800" dirty="0">
                  <a:solidFill>
                    <a:srgbClr val="FF0000"/>
                  </a:solidFill>
                  <a:latin typeface="Times New Roman"/>
                  <a:cs typeface="Arial" panose="020B0604020202020204" pitchFamily="34" charset="0"/>
                </a:rPr>
                <a:t> </a:t>
              </a:r>
              <a:r>
                <a:rPr lang="en-US" sz="2800" dirty="0" err="1">
                  <a:solidFill>
                    <a:srgbClr val="FF0000"/>
                  </a:solidFill>
                  <a:latin typeface="Times New Roman"/>
                  <a:cs typeface="Arial" panose="020B0604020202020204" pitchFamily="34" charset="0"/>
                </a:rPr>
                <a:t>xứng</a:t>
              </a:r>
              <a:r>
                <a:rPr lang="vi-VN" sz="2800" dirty="0">
                  <a:solidFill>
                    <a:srgbClr val="FF0000"/>
                  </a:solidFill>
                  <a:latin typeface="Times New Roman"/>
                  <a:cs typeface="Arial" panose="020B0604020202020204" pitchFamily="34" charset="0"/>
                </a:rPr>
                <a:t>. </a:t>
              </a:r>
              <a:endParaRPr lang="en-US" sz="2800" dirty="0">
                <a:solidFill>
                  <a:srgbClr val="FF0000"/>
                </a:solidFill>
                <a:latin typeface="Calibri Light"/>
                <a:cs typeface="Arial" panose="020B0604020202020204" pitchFamily="34" charset="0"/>
              </a:endParaRPr>
            </a:p>
          </p:txBody>
        </p:sp>
      </p:grpSp>
      <p:sp>
        <p:nvSpPr>
          <p:cNvPr id="13" name="Rectangle: Rounded Corners 12">
            <a:extLst>
              <a:ext uri="{FF2B5EF4-FFF2-40B4-BE49-F238E27FC236}">
                <a16:creationId xmlns:a16="http://schemas.microsoft.com/office/drawing/2014/main" id="{401FA76F-51F9-4EC3-988A-249F9E937747}"/>
              </a:ext>
            </a:extLst>
          </p:cNvPr>
          <p:cNvSpPr/>
          <p:nvPr/>
        </p:nvSpPr>
        <p:spPr>
          <a:xfrm>
            <a:off x="4681444" y="2767312"/>
            <a:ext cx="2312416" cy="1598211"/>
          </a:xfrm>
          <a:prstGeom prst="roundRect">
            <a:avLst/>
          </a:prstGeom>
          <a:solidFill>
            <a:srgbClr val="FFFF4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ĐỐI XỨNG</a:t>
            </a:r>
          </a:p>
          <a:p>
            <a:pPr algn="ct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TRONG </a:t>
            </a:r>
          </a:p>
          <a:p>
            <a:pPr algn="ct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THỰC TIỄN</a:t>
            </a:r>
          </a:p>
        </p:txBody>
      </p:sp>
    </p:spTree>
    <p:extLst>
      <p:ext uri="{BB962C8B-B14F-4D97-AF65-F5344CB8AC3E}">
        <p14:creationId xmlns:p14="http://schemas.microsoft.com/office/powerpoint/2010/main" val="205294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304800" y="533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2</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24400" y="2236857"/>
            <a:ext cx="7467600" cy="707886"/>
          </a:xfrm>
          <a:prstGeom prst="rect">
            <a:avLst/>
          </a:prstGeom>
          <a:noFill/>
        </p:spPr>
        <p:txBody>
          <a:bodyPr wrap="square">
            <a:spAutoFit/>
          </a:bodyPr>
          <a:lstStyle/>
          <a:p>
            <a:r>
              <a:rPr lang="en-US" sz="4000" b="1" dirty="0" err="1">
                <a:solidFill>
                  <a:srgbClr val="FF0000"/>
                </a:solidFill>
                <a:latin typeface="Times New Roman" panose="02020603050405020304" pitchFamily="18" charset="0"/>
                <a:ea typeface="Calibri" panose="020F0502020204030204" pitchFamily="34" charset="0"/>
              </a:rPr>
              <a:t>Hình</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thành</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kiến</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thức</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mới</a:t>
            </a:r>
            <a:endParaRPr lang="en-US" sz="4000" dirty="0">
              <a:solidFill>
                <a:prstClr val="black"/>
              </a:solidFill>
            </a:endParaRPr>
          </a:p>
        </p:txBody>
      </p:sp>
    </p:spTree>
    <p:extLst>
      <p:ext uri="{BB962C8B-B14F-4D97-AF65-F5344CB8AC3E}">
        <p14:creationId xmlns:p14="http://schemas.microsoft.com/office/powerpoint/2010/main" val="2626482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72510" y="3534013"/>
            <a:ext cx="1021929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2800" dirty="0">
                <a:solidFill>
                  <a:srgbClr val="0000FF"/>
                </a:solidFill>
                <a:latin typeface="Times New Roman" panose="02020603050405020304" pitchFamily="18" charset="0"/>
              </a:rPr>
              <a:t>+ 5 HS </a:t>
            </a:r>
            <a:r>
              <a:rPr lang="en-US" sz="2800" dirty="0" err="1">
                <a:solidFill>
                  <a:srgbClr val="0000FF"/>
                </a:solidFill>
                <a:latin typeface="Times New Roman" panose="02020603050405020304" pitchFamily="18" charset="0"/>
              </a:rPr>
              <a:t>lên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bảng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rút</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thăm</a:t>
            </a:r>
            <a:r>
              <a:rPr lang="en-US" sz="2800" dirty="0">
                <a:solidFill>
                  <a:srgbClr val="0000FF"/>
                </a:solidFill>
                <a:latin typeface="Times New Roman" panose="02020603050405020304" pitchFamily="18" charset="0"/>
              </a:rPr>
              <a:t> 1 </a:t>
            </a:r>
            <a:r>
              <a:rPr lang="en-US" sz="2800" dirty="0" err="1">
                <a:solidFill>
                  <a:srgbClr val="0000FF"/>
                </a:solidFill>
                <a:latin typeface="Times New Roman" panose="02020603050405020304" pitchFamily="18" charset="0"/>
              </a:rPr>
              <a:t>trong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các</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hình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ảnh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mặt</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trăng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cầu</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vồng</a:t>
            </a:r>
            <a:r>
              <a:rPr lang="en-US" sz="2800" dirty="0">
                <a:solidFill>
                  <a:srgbClr val="0000FF"/>
                </a:solidFill>
                <a:latin typeface="Times New Roman" panose="02020603050405020304" pitchFamily="18" charset="0"/>
              </a:rPr>
              <a:t>, con </a:t>
            </a:r>
            <a:r>
              <a:rPr lang="en-US" sz="2800" dirty="0" err="1">
                <a:solidFill>
                  <a:srgbClr val="0000FF"/>
                </a:solidFill>
                <a:latin typeface="Times New Roman" panose="02020603050405020304" pitchFamily="18" charset="0"/>
              </a:rPr>
              <a:t>công</a:t>
            </a:r>
            <a:r>
              <a:rPr lang="en-US" sz="2800" dirty="0">
                <a:solidFill>
                  <a:srgbClr val="0000FF"/>
                </a:solidFill>
                <a:latin typeface="Times New Roman" panose="02020603050405020304" pitchFamily="18" charset="0"/>
              </a:rPr>
              <a:t>, con </a:t>
            </a:r>
            <a:r>
              <a:rPr lang="en-US" sz="2800" dirty="0" err="1">
                <a:solidFill>
                  <a:srgbClr val="0000FF"/>
                </a:solidFill>
                <a:latin typeface="Times New Roman" panose="02020603050405020304" pitchFamily="18" charset="0"/>
              </a:rPr>
              <a:t>bướm</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chiếc</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lá</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rồi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sử</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dụng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kéo</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cá</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nhân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cắt</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xung</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quanh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các</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hình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ảnh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đó</a:t>
            </a:r>
            <a:r>
              <a:rPr lang="en-US" sz="2800" dirty="0">
                <a:solidFill>
                  <a:srgbClr val="0000FF"/>
                </a:solidFill>
                <a:latin typeface="Times New Roman" panose="02020603050405020304" pitchFamily="18" charset="0"/>
              </a:rPr>
              <a:t>.</a:t>
            </a:r>
          </a:p>
          <a:p>
            <a:pPr fontAlgn="base">
              <a:spcBef>
                <a:spcPct val="50000"/>
              </a:spcBef>
              <a:spcAft>
                <a:spcPct val="0"/>
              </a:spcAft>
              <a:buFontTx/>
              <a:buNone/>
            </a:pP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Gấp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đôi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lại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yêu</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cầu</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của</a:t>
            </a:r>
            <a:r>
              <a:rPr lang="en-US" sz="2800" dirty="0">
                <a:solidFill>
                  <a:srgbClr val="0000FF"/>
                </a:solidFill>
                <a:latin typeface="Times New Roman" panose="02020603050405020304" pitchFamily="18" charset="0"/>
              </a:rPr>
              <a:t> GV.</a:t>
            </a:r>
          </a:p>
          <a:p>
            <a:pPr fontAlgn="base">
              <a:spcBef>
                <a:spcPct val="50000"/>
              </a:spcBef>
              <a:spcAft>
                <a:spcPct val="0"/>
              </a:spcAft>
              <a:buFontTx/>
              <a:buNone/>
            </a:pPr>
            <a:r>
              <a:rPr lang="en-US" sz="2800" dirty="0">
                <a:solidFill>
                  <a:srgbClr val="0000FF"/>
                </a:solidFill>
                <a:latin typeface="Times New Roman" panose="02020603050405020304" pitchFamily="18" charset="0"/>
              </a:rPr>
              <a:t>+ HS </a:t>
            </a:r>
            <a:r>
              <a:rPr lang="en-US" sz="2800" dirty="0" err="1">
                <a:solidFill>
                  <a:srgbClr val="0000FF"/>
                </a:solidFill>
                <a:latin typeface="Times New Roman" panose="02020603050405020304" pitchFamily="18" charset="0"/>
              </a:rPr>
              <a:t>mở</a:t>
            </a:r>
            <a:r>
              <a:rPr lang="en-US" sz="2800" dirty="0">
                <a:solidFill>
                  <a:srgbClr val="0000FF"/>
                </a:solidFill>
                <a:latin typeface="Times New Roman" panose="02020603050405020304" pitchFamily="18" charset="0"/>
              </a:rPr>
              <a:t> ra </a:t>
            </a:r>
            <a:r>
              <a:rPr lang="en-US" sz="2800" dirty="0" err="1">
                <a:solidFill>
                  <a:srgbClr val="0000FF"/>
                </a:solidFill>
                <a:latin typeface="Times New Roman" panose="02020603050405020304" pitchFamily="18" charset="0"/>
              </a:rPr>
              <a:t>và</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nhận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xét</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hình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ảnh</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gấp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được</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nếp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gấp</a:t>
            </a:r>
            <a:r>
              <a:rPr lang="en-US" sz="2800" dirty="0">
                <a:solidFill>
                  <a:srgbClr val="0000FF"/>
                </a:solidFill>
                <a:latin typeface="Times New Roman" panose="02020603050405020304" pitchFamily="18" charset="0"/>
              </a:rPr>
              <a:t>.</a:t>
            </a:r>
          </a:p>
          <a:p>
            <a:pPr fontAlgn="base">
              <a:spcBef>
                <a:spcPct val="50000"/>
              </a:spcBef>
              <a:spcAft>
                <a:spcPct val="0"/>
              </a:spcAft>
              <a:buFontTx/>
              <a:buNone/>
            </a:pPr>
            <a:r>
              <a:rPr lang="en-US" sz="2800" dirty="0">
                <a:solidFill>
                  <a:srgbClr val="0000FF"/>
                </a:solidFill>
                <a:latin typeface="Times New Roman" panose="02020603050405020304" pitchFamily="18" charset="0"/>
              </a:rPr>
              <a:t>+ HS </a:t>
            </a:r>
            <a:r>
              <a:rPr lang="en-US" sz="2800" dirty="0" err="1">
                <a:solidFill>
                  <a:srgbClr val="0000FF"/>
                </a:solidFill>
                <a:latin typeface="Times New Roman" panose="02020603050405020304" pitchFamily="18" charset="0"/>
              </a:rPr>
              <a:t>dưới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lớp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quan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sát</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và</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nhận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xét</a:t>
            </a:r>
            <a:r>
              <a:rPr lang="en-US" sz="2800" dirty="0">
                <a:solidFill>
                  <a:srgbClr val="0000FF"/>
                </a:solidFill>
                <a:latin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410610" y="0"/>
            <a:ext cx="3399390" cy="1524001"/>
          </a:xfrm>
          <a:prstGeom prst="rect">
            <a:avLst/>
          </a:prstGeom>
        </p:spPr>
      </p:pic>
      <p:pic>
        <p:nvPicPr>
          <p:cNvPr id="7" name="Picture 6"/>
          <p:cNvPicPr>
            <a:picLocks noChangeAspect="1"/>
          </p:cNvPicPr>
          <p:nvPr/>
        </p:nvPicPr>
        <p:blipFill>
          <a:blip r:embed="rId3"/>
          <a:stretch>
            <a:fillRect/>
          </a:stretch>
        </p:blipFill>
        <p:spPr>
          <a:xfrm>
            <a:off x="4495800" y="1"/>
            <a:ext cx="3276600" cy="1539570"/>
          </a:xfrm>
          <a:prstGeom prst="rect">
            <a:avLst/>
          </a:prstGeom>
        </p:spPr>
      </p:pic>
      <p:pic>
        <p:nvPicPr>
          <p:cNvPr id="8" name="Picture 7"/>
          <p:cNvPicPr>
            <a:picLocks noChangeAspect="1"/>
          </p:cNvPicPr>
          <p:nvPr/>
        </p:nvPicPr>
        <p:blipFill>
          <a:blip r:embed="rId4"/>
          <a:stretch>
            <a:fillRect/>
          </a:stretch>
        </p:blipFill>
        <p:spPr>
          <a:xfrm>
            <a:off x="8458200" y="0"/>
            <a:ext cx="3200400" cy="1539571"/>
          </a:xfrm>
          <a:prstGeom prst="rect">
            <a:avLst/>
          </a:prstGeom>
        </p:spPr>
      </p:pic>
      <p:pic>
        <p:nvPicPr>
          <p:cNvPr id="9" name="Picture 8"/>
          <p:cNvPicPr>
            <a:picLocks noChangeAspect="1"/>
          </p:cNvPicPr>
          <p:nvPr/>
        </p:nvPicPr>
        <p:blipFill>
          <a:blip r:embed="rId5"/>
          <a:stretch>
            <a:fillRect/>
          </a:stretch>
        </p:blipFill>
        <p:spPr>
          <a:xfrm>
            <a:off x="3200400" y="2057400"/>
            <a:ext cx="2667000" cy="1524000"/>
          </a:xfrm>
          <a:prstGeom prst="rect">
            <a:avLst/>
          </a:prstGeom>
        </p:spPr>
      </p:pic>
      <p:pic>
        <p:nvPicPr>
          <p:cNvPr id="11" name="Picture 10"/>
          <p:cNvPicPr>
            <a:picLocks noChangeAspect="1"/>
          </p:cNvPicPr>
          <p:nvPr/>
        </p:nvPicPr>
        <p:blipFill>
          <a:blip r:embed="rId6"/>
          <a:stretch>
            <a:fillRect/>
          </a:stretch>
        </p:blipFill>
        <p:spPr>
          <a:xfrm>
            <a:off x="6705600" y="2057400"/>
            <a:ext cx="2362200" cy="1524001"/>
          </a:xfrm>
          <a:prstGeom prst="rect">
            <a:avLst/>
          </a:prstGeom>
        </p:spPr>
      </p:pic>
      <p:pic>
        <p:nvPicPr>
          <p:cNvPr id="12" name="Picture 11">
            <a:extLst>
              <a:ext uri="{FF2B5EF4-FFF2-40B4-BE49-F238E27FC236}">
                <a16:creationId xmlns:a16="http://schemas.microsoft.com/office/drawing/2014/main" id="{453B174F-EE32-44C0-AEBD-2414C6D6BB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58400" y="4470777"/>
            <a:ext cx="1981200" cy="2311023"/>
          </a:xfrm>
          <a:prstGeom prst="rect">
            <a:avLst/>
          </a:prstGeom>
        </p:spPr>
      </p:pic>
      <p:sp>
        <p:nvSpPr>
          <p:cNvPr id="10" name="Text Box 4">
            <a:extLst>
              <a:ext uri="{FF2B5EF4-FFF2-40B4-BE49-F238E27FC236}">
                <a16:creationId xmlns:a16="http://schemas.microsoft.com/office/drawing/2014/main" id="{4C2D52B6-D0DF-461E-BF78-30517DAFCB7B}"/>
              </a:ext>
            </a:extLst>
          </p:cNvPr>
          <p:cNvSpPr txBox="1">
            <a:spLocks noChangeArrowheads="1"/>
          </p:cNvSpPr>
          <p:nvPr/>
        </p:nvSpPr>
        <p:spPr bwMode="auto">
          <a:xfrm>
            <a:off x="914398" y="1524000"/>
            <a:ext cx="2133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Mặt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trăng</a:t>
            </a:r>
            <a:endParaRPr lang="en-US" b="1" dirty="0">
              <a:solidFill>
                <a:srgbClr val="FF0000"/>
              </a:solidFill>
              <a:latin typeface="Times New Roman" panose="02020603050405020304" pitchFamily="18" charset="0"/>
            </a:endParaRPr>
          </a:p>
        </p:txBody>
      </p:sp>
      <p:sp>
        <p:nvSpPr>
          <p:cNvPr id="13" name="Text Box 4">
            <a:extLst>
              <a:ext uri="{FF2B5EF4-FFF2-40B4-BE49-F238E27FC236}">
                <a16:creationId xmlns:a16="http://schemas.microsoft.com/office/drawing/2014/main" id="{0858B2BD-4A0B-4A72-BB83-8C5EEC1559F7}"/>
              </a:ext>
            </a:extLst>
          </p:cNvPr>
          <p:cNvSpPr txBox="1">
            <a:spLocks noChangeArrowheads="1"/>
          </p:cNvSpPr>
          <p:nvPr/>
        </p:nvSpPr>
        <p:spPr bwMode="auto">
          <a:xfrm>
            <a:off x="4952998" y="1524000"/>
            <a:ext cx="2133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Cầu</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vồng</a:t>
            </a:r>
            <a:endParaRPr lang="en-US" b="1" dirty="0">
              <a:solidFill>
                <a:srgbClr val="FF0000"/>
              </a:solidFill>
              <a:latin typeface="Times New Roman" panose="02020603050405020304" pitchFamily="18" charset="0"/>
            </a:endParaRPr>
          </a:p>
        </p:txBody>
      </p:sp>
      <p:sp>
        <p:nvSpPr>
          <p:cNvPr id="14" name="Text Box 4">
            <a:extLst>
              <a:ext uri="{FF2B5EF4-FFF2-40B4-BE49-F238E27FC236}">
                <a16:creationId xmlns:a16="http://schemas.microsoft.com/office/drawing/2014/main" id="{973DC375-3D79-48AA-8918-349E79E3E5C0}"/>
              </a:ext>
            </a:extLst>
          </p:cNvPr>
          <p:cNvSpPr txBox="1">
            <a:spLocks noChangeArrowheads="1"/>
          </p:cNvSpPr>
          <p:nvPr/>
        </p:nvSpPr>
        <p:spPr bwMode="auto">
          <a:xfrm>
            <a:off x="9067798" y="1524000"/>
            <a:ext cx="2133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FF0000"/>
                </a:solidFill>
                <a:latin typeface="Times New Roman" panose="02020603050405020304" pitchFamily="18" charset="0"/>
              </a:rPr>
              <a:t>Con </a:t>
            </a:r>
            <a:r>
              <a:rPr lang="en-US" b="1" dirty="0" err="1">
                <a:solidFill>
                  <a:srgbClr val="FF0000"/>
                </a:solidFill>
                <a:latin typeface="Times New Roman" panose="02020603050405020304" pitchFamily="18" charset="0"/>
              </a:rPr>
              <a:t>công</a:t>
            </a:r>
            <a:endParaRPr lang="en-US" b="1" dirty="0">
              <a:solidFill>
                <a:srgbClr val="FF0000"/>
              </a:solidFill>
              <a:latin typeface="Times New Roman" panose="02020603050405020304" pitchFamily="18" charset="0"/>
            </a:endParaRPr>
          </a:p>
        </p:txBody>
      </p:sp>
      <p:sp>
        <p:nvSpPr>
          <p:cNvPr id="4" name="Arrow: Notched Right 3">
            <a:extLst>
              <a:ext uri="{FF2B5EF4-FFF2-40B4-BE49-F238E27FC236}">
                <a16:creationId xmlns:a16="http://schemas.microsoft.com/office/drawing/2014/main" id="{A5129C44-0926-47FE-BF97-09FD0B15BC1E}"/>
              </a:ext>
            </a:extLst>
          </p:cNvPr>
          <p:cNvSpPr/>
          <p:nvPr/>
        </p:nvSpPr>
        <p:spPr>
          <a:xfrm>
            <a:off x="762000" y="2438400"/>
            <a:ext cx="2514601" cy="955652"/>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Con </a:t>
            </a:r>
            <a:r>
              <a:rPr lang="en-US" sz="2800" b="1" dirty="0" err="1">
                <a:solidFill>
                  <a:srgbClr val="FF0000"/>
                </a:solidFill>
                <a:latin typeface="Times New Roman" panose="02020603050405020304" pitchFamily="18" charset="0"/>
                <a:cs typeface="Times New Roman" panose="02020603050405020304" pitchFamily="18" charset="0"/>
              </a:rPr>
              <a:t>Bướm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Arrow: Left 4">
            <a:extLst>
              <a:ext uri="{FF2B5EF4-FFF2-40B4-BE49-F238E27FC236}">
                <a16:creationId xmlns:a16="http://schemas.microsoft.com/office/drawing/2014/main" id="{AAE57EE0-BA37-496D-B3E9-FFE279A1BF67}"/>
              </a:ext>
            </a:extLst>
          </p:cNvPr>
          <p:cNvSpPr/>
          <p:nvPr/>
        </p:nvSpPr>
        <p:spPr>
          <a:xfrm>
            <a:off x="9144000" y="2209800"/>
            <a:ext cx="1981200" cy="965775"/>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Chiếc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lá</a:t>
            </a:r>
            <a:endParaRPr lang="en-US" sz="2800" b="1" dirty="0"/>
          </a:p>
        </p:txBody>
      </p:sp>
    </p:spTree>
    <p:extLst>
      <p:ext uri="{BB962C8B-B14F-4D97-AF65-F5344CB8AC3E}">
        <p14:creationId xmlns:p14="http://schemas.microsoft.com/office/powerpoint/2010/main" val="5320712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14" grpId="0"/>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3400" y="685800"/>
            <a:ext cx="95342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FF0000"/>
                </a:solidFill>
                <a:latin typeface="Times New Roman" panose="02020603050405020304" pitchFamily="18" charset="0"/>
              </a:rPr>
              <a:t>I. </a:t>
            </a:r>
            <a:r>
              <a:rPr lang="en-US" b="1" dirty="0" err="1">
                <a:solidFill>
                  <a:srgbClr val="FF0000"/>
                </a:solidFill>
                <a:latin typeface="Times New Roman" panose="02020603050405020304" pitchFamily="18" charset="0"/>
              </a:rPr>
              <a:t>Tính</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đối</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xứng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trong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thế</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giới</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tự</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nhiên</a:t>
            </a:r>
            <a:r>
              <a:rPr lang="en-US" b="1" dirty="0">
                <a:solidFill>
                  <a:srgbClr val="FF0000"/>
                </a:solidFill>
                <a:latin typeface="Times New Roman" panose="02020603050405020304" pitchFamily="18" charset="0"/>
              </a:rPr>
              <a:t>:</a:t>
            </a:r>
          </a:p>
        </p:txBody>
      </p:sp>
      <p:sp>
        <p:nvSpPr>
          <p:cNvPr id="3" name="Text Box 4"/>
          <p:cNvSpPr txBox="1">
            <a:spLocks noChangeArrowheads="1"/>
          </p:cNvSpPr>
          <p:nvPr/>
        </p:nvSpPr>
        <p:spPr bwMode="auto">
          <a:xfrm>
            <a:off x="426605" y="2108775"/>
            <a:ext cx="105461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Là</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một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những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dấu</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hiệu</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quan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trọng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nhất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giúp</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chúng</a:t>
            </a:r>
            <a:r>
              <a:rPr lang="en-US" dirty="0">
                <a:solidFill>
                  <a:srgbClr val="0000FF"/>
                </a:solidFill>
                <a:latin typeface="Times New Roman" panose="02020603050405020304" pitchFamily="18" charset="0"/>
              </a:rPr>
              <a:t> ta </a:t>
            </a:r>
            <a:r>
              <a:rPr lang="en-US" dirty="0" err="1">
                <a:solidFill>
                  <a:srgbClr val="0000FF"/>
                </a:solidFill>
                <a:latin typeface="Times New Roman" panose="02020603050405020304" pitchFamily="18" charset="0"/>
              </a:rPr>
              <a:t>nhanh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chóng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định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hình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tượng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khi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nhìn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vào</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nó</a:t>
            </a:r>
            <a:r>
              <a:rPr lang="en-US" dirty="0">
                <a:solidFill>
                  <a:srgbClr val="0000FF"/>
                </a:solidFill>
                <a:latin typeface="Times New Roman" panose="02020603050405020304" pitchFamily="18" charset="0"/>
              </a:rPr>
              <a:t>.</a:t>
            </a:r>
          </a:p>
        </p:txBody>
      </p:sp>
      <p:sp>
        <p:nvSpPr>
          <p:cNvPr id="4" name="Text Box 4"/>
          <p:cNvSpPr txBox="1">
            <a:spLocks noChangeArrowheads="1"/>
          </p:cNvSpPr>
          <p:nvPr/>
        </p:nvSpPr>
        <p:spPr bwMode="auto">
          <a:xfrm>
            <a:off x="449179" y="3175575"/>
            <a:ext cx="98363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Với</a:t>
            </a:r>
            <a:r>
              <a:rPr lang="en-US" dirty="0">
                <a:solidFill>
                  <a:srgbClr val="0000FF"/>
                </a:solidFill>
                <a:latin typeface="Times New Roman" panose="02020603050405020304" pitchFamily="18" charset="0"/>
              </a:rPr>
              <a:t> con </a:t>
            </a:r>
            <a:r>
              <a:rPr lang="en-US" dirty="0" err="1">
                <a:solidFill>
                  <a:srgbClr val="0000FF"/>
                </a:solidFill>
                <a:latin typeface="Times New Roman" panose="02020603050405020304" pitchFamily="18" charset="0"/>
              </a:rPr>
              <a:t>người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hình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ảnh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tạo</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ra</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sự</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cân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hài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hòa</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trật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tự</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và</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quen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thuộc</a:t>
            </a:r>
            <a:r>
              <a:rPr lang="en-US" dirty="0">
                <a:solidFill>
                  <a:srgbClr val="0000FF"/>
                </a:solidFill>
                <a:latin typeface="Times New Roman" panose="02020603050405020304" pitchFamily="18" charset="0"/>
              </a:rPr>
              <a:t>.</a:t>
            </a:r>
          </a:p>
        </p:txBody>
      </p:sp>
      <p:sp>
        <p:nvSpPr>
          <p:cNvPr id="5" name="Text Box 4"/>
          <p:cNvSpPr txBox="1">
            <a:spLocks noChangeArrowheads="1"/>
          </p:cNvSpPr>
          <p:nvPr/>
        </p:nvSpPr>
        <p:spPr bwMode="auto">
          <a:xfrm>
            <a:off x="426605" y="1422975"/>
            <a:ext cx="105461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0000FF"/>
                </a:solidFill>
                <a:latin typeface="Times New Roman" panose="02020603050405020304" pitchFamily="18" charset="0"/>
              </a:rPr>
              <a:t>1. </a:t>
            </a:r>
            <a:r>
              <a:rPr lang="en-US" b="1" dirty="0" err="1">
                <a:solidFill>
                  <a:srgbClr val="0000FF"/>
                </a:solidFill>
                <a:latin typeface="Times New Roman" panose="02020603050405020304" pitchFamily="18" charset="0"/>
              </a:rPr>
              <a:t>Tầm</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quan</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trọng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của</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tính</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đối</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xứng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trong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tự</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nhiên</a:t>
            </a:r>
            <a:r>
              <a:rPr lang="en-US" b="1" dirty="0">
                <a:solidFill>
                  <a:srgbClr val="0000FF"/>
                </a:solidFill>
                <a:latin typeface="Times New Roman" panose="02020603050405020304" pitchFamily="18" charset="0"/>
              </a:rPr>
              <a:t>:</a:t>
            </a:r>
          </a:p>
        </p:txBody>
      </p:sp>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143850" y="4546977"/>
            <a:ext cx="2048150" cy="2311023"/>
          </a:xfrm>
          <a:prstGeom prst="rect">
            <a:avLst/>
          </a:prstGeom>
        </p:spPr>
      </p:pic>
      <p:sp>
        <p:nvSpPr>
          <p:cNvPr id="7" name="Text Box 4"/>
          <p:cNvSpPr txBox="1">
            <a:spLocks noChangeArrowheads="1"/>
          </p:cNvSpPr>
          <p:nvPr/>
        </p:nvSpPr>
        <p:spPr bwMode="auto">
          <a:xfrm>
            <a:off x="381000" y="4394775"/>
            <a:ext cx="9601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b="1" dirty="0">
                <a:solidFill>
                  <a:srgbClr val="0000FF"/>
                </a:solidFill>
                <a:latin typeface="Times New Roman" panose="02020603050405020304" pitchFamily="18" charset="0"/>
              </a:rPr>
              <a:t>2. Ý </a:t>
            </a:r>
            <a:r>
              <a:rPr lang="en-US" b="1" dirty="0" err="1">
                <a:solidFill>
                  <a:srgbClr val="0000FF"/>
                </a:solidFill>
                <a:latin typeface="Times New Roman" panose="02020603050405020304" pitchFamily="18" charset="0"/>
              </a:rPr>
              <a:t>nghĩa</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của</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tính</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đối</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xứng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trong</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thế</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giới</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tự</a:t>
            </a:r>
            <a:r>
              <a:rPr lang="en-US" b="1" dirty="0">
                <a:solidFill>
                  <a:srgbClr val="0000FF"/>
                </a:solidFill>
                <a:latin typeface="Times New Roman" panose="02020603050405020304" pitchFamily="18" charset="0"/>
              </a:rPr>
              <a:t> </a:t>
            </a:r>
            <a:r>
              <a:rPr lang="en-US" b="1" dirty="0" err="1">
                <a:solidFill>
                  <a:srgbClr val="0000FF"/>
                </a:solidFill>
                <a:latin typeface="Times New Roman" panose="02020603050405020304" pitchFamily="18" charset="0"/>
              </a:rPr>
              <a:t>nhiên</a:t>
            </a:r>
            <a:r>
              <a:rPr lang="en-US" b="1" dirty="0">
                <a:solidFill>
                  <a:srgbClr val="0000FF"/>
                </a:solidFill>
                <a:latin typeface="Times New Roman" panose="02020603050405020304" pitchFamily="18" charset="0"/>
              </a:rPr>
              <a:t>:</a:t>
            </a:r>
          </a:p>
        </p:txBody>
      </p:sp>
      <p:sp>
        <p:nvSpPr>
          <p:cNvPr id="9" name="Text Box 4"/>
          <p:cNvSpPr txBox="1">
            <a:spLocks noChangeArrowheads="1"/>
          </p:cNvSpPr>
          <p:nvPr/>
        </p:nvSpPr>
        <p:spPr bwMode="auto">
          <a:xfrm>
            <a:off x="533400" y="5080575"/>
            <a:ext cx="9982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Tạo</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ra</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tính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thẩm</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mĩ</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cho</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tượng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tự</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nhiên</a:t>
            </a:r>
            <a:r>
              <a:rPr lang="en-US"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29676830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676400"/>
            <a:ext cx="3505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2362200" y="569913"/>
            <a:ext cx="838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600" b="1" dirty="0" err="1">
                <a:solidFill>
                  <a:srgbClr val="0000FF"/>
                </a:solidFill>
                <a:latin typeface="Times New Roman" panose="02020603050405020304" pitchFamily="18" charset="0"/>
              </a:rPr>
              <a:t>Hình</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ảnh</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có</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tính</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đối</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xứng</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trong</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tự</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nhiên</a:t>
            </a:r>
            <a:endParaRPr lang="en-US" sz="3600" b="1" dirty="0">
              <a:solidFill>
                <a:srgbClr val="0000FF"/>
              </a:solidFill>
              <a:latin typeface="Times New Roman" panose="02020603050405020304" pitchFamily="18" charset="0"/>
            </a:endParaRPr>
          </a:p>
        </p:txBody>
      </p:sp>
      <p:sp>
        <p:nvSpPr>
          <p:cNvPr id="5" name="Text Box 4"/>
          <p:cNvSpPr txBox="1">
            <a:spLocks noChangeArrowheads="1"/>
          </p:cNvSpPr>
          <p:nvPr/>
        </p:nvSpPr>
        <p:spPr bwMode="auto">
          <a:xfrm>
            <a:off x="838199" y="5638800"/>
            <a:ext cx="34290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FF0000"/>
                </a:solidFill>
                <a:latin typeface="Times New Roman" panose="02020603050405020304" pitchFamily="18" charset="0"/>
              </a:rPr>
              <a:t>Con </a:t>
            </a:r>
            <a:r>
              <a:rPr lang="en-US" b="1" dirty="0" err="1">
                <a:solidFill>
                  <a:srgbClr val="FF0000"/>
                </a:solidFill>
                <a:latin typeface="Times New Roman" panose="02020603050405020304" pitchFamily="18" charset="0"/>
              </a:rPr>
              <a:t>chuồn</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chuồn</a:t>
            </a:r>
            <a:endParaRPr lang="en-US" b="1" dirty="0">
              <a:solidFill>
                <a:srgbClr val="FF0000"/>
              </a:solidFill>
              <a:latin typeface="Times New Roman" panose="02020603050405020304" pitchFamily="18" charset="0"/>
            </a:endParaRPr>
          </a:p>
        </p:txBody>
      </p:sp>
      <p:sp>
        <p:nvSpPr>
          <p:cNvPr id="6" name="Text Box 4"/>
          <p:cNvSpPr txBox="1">
            <a:spLocks noChangeArrowheads="1"/>
          </p:cNvSpPr>
          <p:nvPr/>
        </p:nvSpPr>
        <p:spPr bwMode="auto">
          <a:xfrm>
            <a:off x="6267370" y="5562600"/>
            <a:ext cx="17336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err="1">
                <a:solidFill>
                  <a:srgbClr val="FF0000"/>
                </a:solidFill>
                <a:latin typeface="Times New Roman" panose="02020603050405020304" pitchFamily="18" charset="0"/>
              </a:rPr>
              <a:t>Cỏ</a:t>
            </a:r>
            <a:r>
              <a:rPr lang="en-US" b="1" dirty="0">
                <a:solidFill>
                  <a:srgbClr val="FF0000"/>
                </a:solidFill>
                <a:latin typeface="Times New Roman" panose="02020603050405020304" pitchFamily="18" charset="0"/>
              </a:rPr>
              <a:t> 4 </a:t>
            </a:r>
            <a:r>
              <a:rPr lang="en-US" b="1" dirty="0" err="1">
                <a:solidFill>
                  <a:srgbClr val="FF0000"/>
                </a:solidFill>
                <a:latin typeface="Times New Roman" panose="02020603050405020304" pitchFamily="18" charset="0"/>
              </a:rPr>
              <a:t>lá</a:t>
            </a:r>
            <a:endParaRPr lang="en-US" b="1" dirty="0">
              <a:solidFill>
                <a:srgbClr val="FF0000"/>
              </a:solidFill>
              <a:latin typeface="Times New Roman" panose="02020603050405020304" pitchFamily="18" charset="0"/>
            </a:endParaRPr>
          </a:p>
        </p:txBody>
      </p:sp>
      <p:sp>
        <p:nvSpPr>
          <p:cNvPr id="7" name="Rounded Rectangle 6"/>
          <p:cNvSpPr/>
          <p:nvPr/>
        </p:nvSpPr>
        <p:spPr>
          <a:xfrm>
            <a:off x="2514600" y="457200"/>
            <a:ext cx="7924800" cy="1076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50000"/>
              </a:spcBef>
              <a:spcAft>
                <a:spcPct val="0"/>
              </a:spcAft>
              <a:buFontTx/>
              <a:buNone/>
            </a:pPr>
            <a:r>
              <a:rPr lang="en-US" sz="3600" dirty="0" err="1">
                <a:solidFill>
                  <a:srgbClr val="0000FF"/>
                </a:solidFill>
                <a:latin typeface="Times New Roman" panose="02020603050405020304" pitchFamily="18" charset="0"/>
              </a:rPr>
              <a:t>Tìm</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thêm</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các</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đối</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tượng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trong</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thế</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giới</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tự</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nhiên</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có</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tính</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chất</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đối</a:t>
            </a:r>
            <a:r>
              <a:rPr lang="en-US" sz="3600" dirty="0">
                <a:solidFill>
                  <a:srgbClr val="0000FF"/>
                </a:solidFill>
                <a:latin typeface="Times New Roman" panose="02020603050405020304" pitchFamily="18" charset="0"/>
              </a:rPr>
              <a:t> </a:t>
            </a:r>
            <a:r>
              <a:rPr lang="en-US" sz="3600" dirty="0" err="1">
                <a:solidFill>
                  <a:srgbClr val="0000FF"/>
                </a:solidFill>
                <a:latin typeface="Times New Roman" panose="02020603050405020304" pitchFamily="18" charset="0"/>
              </a:rPr>
              <a:t>xứng</a:t>
            </a:r>
            <a:r>
              <a:rPr lang="en-US" sz="3600" dirty="0">
                <a:solidFill>
                  <a:srgbClr val="0000FF"/>
                </a:solidFill>
                <a:latin typeface="Times New Roman" panose="02020603050405020304" pitchFamily="18" charset="0"/>
              </a:rPr>
              <a:t>?</a:t>
            </a:r>
          </a:p>
        </p:txBody>
      </p:sp>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305970" y="4470777"/>
            <a:ext cx="1733630" cy="2311023"/>
          </a:xfrm>
          <a:prstGeom prst="rect">
            <a:avLst/>
          </a:prstGeom>
        </p:spPr>
      </p:pic>
      <p:pic>
        <p:nvPicPr>
          <p:cNvPr id="10" name="Picture 9">
            <a:extLst>
              <a:ext uri="{FF2B5EF4-FFF2-40B4-BE49-F238E27FC236}">
                <a16:creationId xmlns:a16="http://schemas.microsoft.com/office/drawing/2014/main" id="{1F4CF402-33C0-408F-A42D-2C24ADA80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2985" y="1676400"/>
            <a:ext cx="4000500" cy="3276600"/>
          </a:xfrm>
          <a:prstGeom prst="rect">
            <a:avLst/>
          </a:prstGeom>
        </p:spPr>
      </p:pic>
    </p:spTree>
    <p:extLst>
      <p:ext uri="{BB962C8B-B14F-4D97-AF65-F5344CB8AC3E}">
        <p14:creationId xmlns:p14="http://schemas.microsoft.com/office/powerpoint/2010/main" val="1480505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2812" y="3657600"/>
            <a:ext cx="48783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5640388" y="2514600"/>
            <a:ext cx="4113212" cy="2170112"/>
          </a:xfrm>
          <a:prstGeom prst="wedgeEllipseCallout">
            <a:avLst/>
          </a:prstGeom>
          <a:solidFill>
            <a:srgbClr val="BBE0E3"/>
          </a:solidFill>
          <a:ln w="12700" cap="flat" cmpd="sng" algn="ctr">
            <a:solidFill>
              <a:srgbClr val="BBE0E3">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Lăng</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Bác</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thiết</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kế</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nguyên</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tắc</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tính</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gì</a:t>
            </a:r>
            <a:r>
              <a:rPr kumimoji="0" lang="en-US" sz="28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p:txBody>
      </p:sp>
      <p:sp>
        <p:nvSpPr>
          <p:cNvPr id="4" name="Text Box 4"/>
          <p:cNvSpPr txBox="1">
            <a:spLocks noChangeArrowheads="1"/>
          </p:cNvSpPr>
          <p:nvPr/>
        </p:nvSpPr>
        <p:spPr bwMode="auto">
          <a:xfrm>
            <a:off x="609600" y="762000"/>
            <a:ext cx="1097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b="1" dirty="0">
                <a:solidFill>
                  <a:srgbClr val="FF0000"/>
                </a:solidFill>
                <a:latin typeface="Times New Roman" panose="02020603050405020304" pitchFamily="18" charset="0"/>
              </a:rPr>
              <a:t>II. </a:t>
            </a:r>
            <a:r>
              <a:rPr lang="en-US" b="1" dirty="0" err="1">
                <a:solidFill>
                  <a:srgbClr val="FF0000"/>
                </a:solidFill>
                <a:latin typeface="Times New Roman" panose="02020603050405020304" pitchFamily="18" charset="0"/>
              </a:rPr>
              <a:t>Tính</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đối</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xứng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trong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nghệ</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thuật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kiến</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trúc</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và</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công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nghệ</a:t>
            </a:r>
            <a:r>
              <a:rPr lang="en-US"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533400" y="1524000"/>
            <a:ext cx="10058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dirty="0">
                <a:solidFill>
                  <a:srgbClr val="0000FF"/>
                </a:solidFill>
                <a:latin typeface="Times New Roman" panose="02020603050405020304" pitchFamily="18" charset="0"/>
              </a:rPr>
              <a:t>1. </a:t>
            </a:r>
            <a:r>
              <a:rPr lang="en-US" dirty="0" err="1">
                <a:solidFill>
                  <a:srgbClr val="0000FF"/>
                </a:solidFill>
                <a:latin typeface="Times New Roman" panose="02020603050405020304" pitchFamily="18" charset="0"/>
              </a:rPr>
              <a:t>Tầm</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quan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trọng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của</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tính</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đối</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xứng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trong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nghệ</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thuật</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kiến</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trúc</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và</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công</a:t>
            </a:r>
            <a:r>
              <a:rPr lang="en-US" dirty="0">
                <a:solidFill>
                  <a:srgbClr val="0000FF"/>
                </a:solidFill>
                <a:latin typeface="Times New Roman" panose="02020603050405020304" pitchFamily="18" charset="0"/>
              </a:rPr>
              <a:t> </a:t>
            </a:r>
            <a:r>
              <a:rPr lang="en-US" dirty="0" err="1">
                <a:solidFill>
                  <a:srgbClr val="0000FF"/>
                </a:solidFill>
                <a:latin typeface="Times New Roman" panose="02020603050405020304" pitchFamily="18" charset="0"/>
              </a:rPr>
              <a:t>nghệ</a:t>
            </a:r>
            <a:r>
              <a:rPr lang="en-US" dirty="0">
                <a:solidFill>
                  <a:srgbClr val="0000FF"/>
                </a:solidFill>
                <a:latin typeface="Times New Roman" panose="02020603050405020304" pitchFamily="18" charset="0"/>
              </a:rPr>
              <a:t>:</a:t>
            </a:r>
          </a:p>
        </p:txBody>
      </p:sp>
      <p:pic>
        <p:nvPicPr>
          <p:cNvPr id="6" name="Picture 5">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9753600" y="4470777"/>
            <a:ext cx="2286000" cy="2311023"/>
          </a:xfrm>
          <a:prstGeom prst="rect">
            <a:avLst/>
          </a:prstGeom>
        </p:spPr>
      </p:pic>
    </p:spTree>
    <p:extLst>
      <p:ext uri="{BB962C8B-B14F-4D97-AF65-F5344CB8AC3E}">
        <p14:creationId xmlns:p14="http://schemas.microsoft.com/office/powerpoint/2010/main" val="8038396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p:tag name="ISPRING_SLIDE_INDENT_LEVEL" val="0"/>
  <p:tag name="ISPRING_PRESENTER_ID" val="{7257E5D0-9D30-4FF0-97B0-8B144157FD3C}"/>
  <p:tag name="ISPRING_SLIDE_ID_2" val="{4F9E4EC0-72D8-49DF-B272-3A18C41110E9}"/>
  <p:tag name="GENSWF_ADVANCE_TIME" val="23.42"/>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97896A0-8FC8-4EB6-9D74-011A7E7DAD75}&quot;/&gt;&lt;isInvalidForFieldText val=&quot;0&quot;/&gt;&lt;Image&gt;&lt;filename val=&quot;C:\Users\thtru\AppData\Local\Temp\PR\data\asimages\{597896A0-8FC8-4EB6-9D74-011A7E7DAD75}_1.png&quot;/&gt;&lt;left val=&quot;0&quot;/&gt;&lt;top val=&quot;138&quot;/&gt;&lt;width val=&quot;720&quot;/&gt;&lt;height val=&quot;61&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97896A0-8FC8-4EB6-9D74-011A7E7DAD75}&quot;/&gt;&lt;isInvalidForFieldText val=&quot;0&quot;/&gt;&lt;Image&gt;&lt;filename val=&quot;C:\Users\thtru\AppData\Local\Temp\PR\data\asimages\{597896A0-8FC8-4EB6-9D74-011A7E7DAD75}_1.png&quot;/&gt;&lt;left val=&quot;0&quot;/&gt;&lt;top val=&quot;138&quot;/&gt;&lt;width val=&quot;720&quot;/&gt;&lt;height val=&quot;61&quot;/&gt;&lt;hasText val=&quot;1&quot;/&gt;&lt;/Image&gt;&lt;/ThreeDShape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2266</TotalTime>
  <Words>1226</Words>
  <Application>Microsoft Office PowerPoint</Application>
  <PresentationFormat>Widescreen</PresentationFormat>
  <Paragraphs>274</Paragraphs>
  <Slides>24</Slides>
  <Notes>1</Notes>
  <HiddenSlides>0</HiddenSlides>
  <MMClips>1</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24</vt:i4>
      </vt:variant>
    </vt:vector>
  </HeadingPairs>
  <TitlesOfParts>
    <vt:vector size="40" baseType="lpstr">
      <vt:lpstr>.VnArial</vt:lpstr>
      <vt:lpstr>.VnBodoniH</vt:lpstr>
      <vt:lpstr>Arial</vt:lpstr>
      <vt:lpstr>Calibri</vt:lpstr>
      <vt:lpstr>Calibri Light</vt:lpstr>
      <vt:lpstr>Times New Roman</vt:lpstr>
      <vt:lpstr>1_Office Theme</vt:lpstr>
      <vt:lpstr>2_Office Theme</vt:lpstr>
      <vt:lpstr>Default Design</vt:lpstr>
      <vt:lpstr>1_Default Design</vt:lpstr>
      <vt:lpstr>2_Default Design</vt:lpstr>
      <vt:lpstr>3_Default Design</vt:lpstr>
      <vt:lpstr>4_Default Design</vt:lpstr>
      <vt:lpstr>5_Default Design</vt:lpstr>
      <vt:lpstr>6_Default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vienlaptop115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268</cp:revision>
  <cp:lastPrinted>2021-07-15T12:41:10Z</cp:lastPrinted>
  <dcterms:created xsi:type="dcterms:W3CDTF">2014-05-08T07:15:53Z</dcterms:created>
  <dcterms:modified xsi:type="dcterms:W3CDTF">2024-12-24T05:21:49Z</dcterms:modified>
</cp:coreProperties>
</file>