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62" d="100"/>
          <a:sy n="62" d="100"/>
        </p:scale>
        <p:origin x="-28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06/09/2022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9/6/2022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1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3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8" Type="http://schemas.openxmlformats.org/officeDocument/2006/relationships/image" Target="../media/image160.png"/><Relationship Id="rId3" Type="http://schemas.openxmlformats.org/officeDocument/2006/relationships/image" Target="../media/image47.svg"/><Relationship Id="rId7" Type="http://schemas.openxmlformats.org/officeDocument/2006/relationships/image" Target="../media/image41.png"/><Relationship Id="rId17" Type="http://schemas.openxmlformats.org/officeDocument/2006/relationships/image" Target="../media/image43.png"/><Relationship Id="rId2" Type="http://schemas.openxmlformats.org/officeDocument/2006/relationships/image" Target="../media/image37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1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51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3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179.png"/><Relationship Id="rId4" Type="http://schemas.openxmlformats.org/officeDocument/2006/relationships/image" Target="../media/image17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5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5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4.sv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2.svg"/><Relationship Id="rId17" Type="http://schemas.openxmlformats.org/officeDocument/2006/relationships/image" Target="../media/image60.png"/><Relationship Id="rId2" Type="http://schemas.openxmlformats.org/officeDocument/2006/relationships/image" Target="../media/image58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59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3" Type="http://schemas.openxmlformats.org/officeDocument/2006/relationships/image" Target="../media/image47.svg"/><Relationship Id="rId12" Type="http://schemas.openxmlformats.org/officeDocument/2006/relationships/image" Target="../media/image41.png"/><Relationship Id="rId2" Type="http://schemas.openxmlformats.org/officeDocument/2006/relationships/image" Target="../media/image37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5.png"/><Relationship Id="rId15" Type="http://schemas.openxmlformats.org/officeDocument/2006/relationships/image" Target="../media/image209.png"/><Relationship Id="rId10" Type="http://schemas.openxmlformats.org/officeDocument/2006/relationships/image" Target="../media/image21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1.png"/><Relationship Id="rId10" Type="http://schemas.openxmlformats.org/officeDocument/2006/relationships/image" Target="../media/image70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76.wmf"/><Relationship Id="rId3" Type="http://schemas.openxmlformats.org/officeDocument/2006/relationships/image" Target="../media/image17.png"/><Relationship Id="rId7" Type="http://schemas.openxmlformats.org/officeDocument/2006/relationships/image" Target="../media/image77.png"/><Relationship Id="rId12" Type="http://schemas.openxmlformats.org/officeDocument/2006/relationships/image" Target="../media/image73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5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2.wmf"/><Relationship Id="rId19" Type="http://schemas.openxmlformats.org/officeDocument/2006/relationships/image" Target="../media/image81.pn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4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90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78.png"/><Relationship Id="rId21" Type="http://schemas.openxmlformats.org/officeDocument/2006/relationships/image" Target="../media/image100.png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84.png"/><Relationship Id="rId24" Type="http://schemas.openxmlformats.org/officeDocument/2006/relationships/image" Target="../media/image103.png"/><Relationship Id="rId5" Type="http://schemas.openxmlformats.org/officeDocument/2006/relationships/image" Target="../media/image80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3.png"/><Relationship Id="rId19" Type="http://schemas.openxmlformats.org/officeDocument/2006/relationships/image" Target="../media/image98.png"/><Relationship Id="rId4" Type="http://schemas.openxmlformats.org/officeDocument/2006/relationships/image" Target="../media/image81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7.svg"/><Relationship Id="rId7" Type="http://schemas.openxmlformats.org/officeDocument/2006/relationships/image" Target="../media/image1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86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89.png"/><Relationship Id="rId4" Type="http://schemas.openxmlformats.org/officeDocument/2006/relationships/image" Target="../media/image5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9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7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2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2.png"/><Relationship Id="rId17" Type="http://schemas.openxmlformats.org/officeDocument/2006/relationships/slide" Target="slide36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19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23.png"/><Relationship Id="rId10" Type="http://schemas.microsoft.com/office/2007/relationships/hdphoto" Target="../media/hdphoto4.wdp"/><Relationship Id="rId19" Type="http://schemas.openxmlformats.org/officeDocument/2006/relationships/image" Target="../media/image114.png"/><Relationship Id="rId4" Type="http://schemas.openxmlformats.org/officeDocument/2006/relationships/image" Target="../media/image118.jpg"/><Relationship Id="rId9" Type="http://schemas.openxmlformats.org/officeDocument/2006/relationships/image" Target="../media/image120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26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28.png"/><Relationship Id="rId5" Type="http://schemas.openxmlformats.org/officeDocument/2006/relationships/image" Target="../media/image125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26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28.png"/><Relationship Id="rId5" Type="http://schemas.openxmlformats.org/officeDocument/2006/relationships/image" Target="../media/image125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26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28.png"/><Relationship Id="rId5" Type="http://schemas.openxmlformats.org/officeDocument/2006/relationships/image" Target="../media/image125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2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25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27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4.png"/><Relationship Id="rId5" Type="http://schemas.openxmlformats.org/officeDocument/2006/relationships/slide" Target="slide32.xml"/><Relationship Id="rId4" Type="http://schemas.openxmlformats.org/officeDocument/2006/relationships/image" Target="../media/image118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6.svg"/><Relationship Id="rId7" Type="http://schemas.openxmlformats.org/officeDocument/2006/relationships/image" Target="../media/image160.sv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40.svg"/><Relationship Id="rId4" Type="http://schemas.openxmlformats.org/officeDocument/2006/relationships/image" Target="../media/image130.png"/><Relationship Id="rId9" Type="http://schemas.openxmlformats.org/officeDocument/2006/relationships/image" Target="../media/image16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13" Type="http://schemas.openxmlformats.org/officeDocument/2006/relationships/image" Target="../media/image175.svg"/><Relationship Id="rId3" Type="http://schemas.openxmlformats.org/officeDocument/2006/relationships/image" Target="../media/image20.svg"/><Relationship Id="rId7" Type="http://schemas.openxmlformats.org/officeDocument/2006/relationships/image" Target="../media/image169.svg"/><Relationship Id="rId12" Type="http://schemas.openxmlformats.org/officeDocument/2006/relationships/image" Target="../media/image161.png"/><Relationship Id="rId17" Type="http://schemas.openxmlformats.org/officeDocument/2006/relationships/image" Target="../media/image182.svg"/><Relationship Id="rId2" Type="http://schemas.openxmlformats.org/officeDocument/2006/relationships/image" Target="../media/image135.pn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5" Type="http://schemas.openxmlformats.org/officeDocument/2006/relationships/image" Target="../media/image179.svg"/><Relationship Id="rId10" Type="http://schemas.openxmlformats.org/officeDocument/2006/relationships/image" Target="../media/image159.png"/><Relationship Id="rId4" Type="http://schemas.openxmlformats.org/officeDocument/2006/relationships/image" Target="../media/image139.png"/><Relationship Id="rId9" Type="http://schemas.openxmlformats.org/officeDocument/2006/relationships/image" Target="../media/image171.svg"/><Relationship Id="rId14" Type="http://schemas.openxmlformats.org/officeDocument/2006/relationships/image" Target="../media/image1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2.wmf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svg"/><Relationship Id="rId11" Type="http://schemas.openxmlformats.org/officeDocument/2006/relationships/image" Target="../media/image11.wmf"/><Relationship Id="rId5" Type="http://schemas.openxmlformats.org/officeDocument/2006/relationships/image" Target="../media/image15.png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sv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png"/><Relationship Id="rId7" Type="http://schemas.openxmlformats.org/officeDocument/2006/relationships/image" Target="../media/image22.wmf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36.svg"/><Relationship Id="rId9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=""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=""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=""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=""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=""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=""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=""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=""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=""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=""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=""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=""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=""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=""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=""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=""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=""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=""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=""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=""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=""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=""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=""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=""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=""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=""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=""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=""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=""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=""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=""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=""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=""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=""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=""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=""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=""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=""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=""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</a:t>
                </a:r>
                <a:r>
                  <a:rPr lang="nl-NL" altLang="en-US" sz="2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-1</a:t>
                </a: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66602"/>
                <a:ext cx="11311364" cy="1163652"/>
              </a:xfrm>
              <a:prstGeom prst="rect">
                <a:avLst/>
              </a:prstGeom>
              <a:blipFill rotWithShape="1">
                <a:blip r:embed="rId18"/>
                <a:stretch>
                  <a:fillRect l="-863" t="-524" r="-863" b="-20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=""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14373"/>
                <a:ext cx="10963957" cy="12539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altLang="en-US" sz="2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14373"/>
                <a:ext cx="10963957" cy="1253933"/>
              </a:xfrm>
              <a:prstGeom prst="rect">
                <a:avLst/>
              </a:prstGeom>
              <a:blipFill rotWithShape="1">
                <a:blip r:embed="rId19"/>
                <a:stretch>
                  <a:fillRect l="-890" r="-890" b="-14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=""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07294"/>
                <a:ext cx="9761557" cy="10009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nên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điểm </a:t>
                </a:r>
                <a:r>
                  <a:rPr lang="nl-NL" alt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07294"/>
                <a:ext cx="9761557" cy="1000915"/>
              </a:xfrm>
              <a:prstGeom prst="rect">
                <a:avLst/>
              </a:prstGeom>
              <a:blipFill rotWithShape="1">
                <a:blip r:embed="rId20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738664"/>
              </a:xfrm>
              <a:prstGeom prst="rect">
                <a:avLst/>
              </a:prstGeom>
              <a:blipFill rotWithShape="1">
                <a:blip r:embed="rId4"/>
                <a:stretch>
                  <a:fillRect l="-1394" b="-11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=""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=""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54385"/>
                <a:ext cx="9685764" cy="1986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</a:t>
                </a:r>
                <a:r>
                  <a:rPr lang="nl-NL" altLang="en-US" sz="2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</a:t>
                </a: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54385"/>
                <a:ext cx="9685764" cy="1986121"/>
              </a:xfrm>
              <a:prstGeom prst="rect">
                <a:avLst/>
              </a:prstGeom>
              <a:blipFill rotWithShape="1">
                <a:blip r:embed="rId17"/>
                <a:stretch>
                  <a:fillRect l="-1007" r="-9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=""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=""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=""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=""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=""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=""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=""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=""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=""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=""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=""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=""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 rotWithShape="1">
                <a:blip r:embed="rId6"/>
                <a:stretch>
                  <a:fillRect l="-874" b="-261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=""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=""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=""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=""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=""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=""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=""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=""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=""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=""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=""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=""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=""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=""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=""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=""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=""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29">
                <a:extLst>
                  <a:ext uri="{FF2B5EF4-FFF2-40B4-BE49-F238E27FC236}">
                    <a16:creationId xmlns=""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=""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=""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4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=""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=""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=""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=""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=""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=""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=""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=""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=""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=""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=""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=""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=""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=""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Box 29">
                <a:extLst>
                  <a:ext uri="{FF2B5EF4-FFF2-40B4-BE49-F238E27FC236}">
                    <a16:creationId xmlns=""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677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9" name="Text 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46779" y="2386308"/>
                <a:ext cx="449497" cy="1140825"/>
              </a:xfrm>
              <a:prstGeom prst="rect">
                <a:avLst/>
              </a:prstGeom>
              <a:blipFill rotWithShape="1">
                <a:blip r:embed="rId6"/>
                <a:stretch>
                  <a:fillRect r="-121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=""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=""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830154"/>
              </p:ext>
            </p:extLst>
          </p:nvPr>
        </p:nvGraphicFramePr>
        <p:xfrm>
          <a:off x="309061" y="24723"/>
          <a:ext cx="5700142" cy="39139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63779">
                  <a:extLst>
                    <a:ext uri="{9D8B030D-6E8A-4147-A177-3AD203B41FA5}">
                      <a16:colId xmlns="" xmlns:a16="http://schemas.microsoft.com/office/drawing/2014/main" val="2459760143"/>
                    </a:ext>
                  </a:extLst>
                </a:gridCol>
                <a:gridCol w="2336363">
                  <a:extLst>
                    <a:ext uri="{9D8B030D-6E8A-4147-A177-3AD203B41FA5}">
                      <a16:colId xmlns=""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626190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13h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=""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=""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918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918457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Minh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=""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6626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 smtClean="0"/>
                  <a:t>tăng</a:t>
                </a:r>
                <a:r>
                  <a:rPr lang="en-US" sz="2400" dirty="0" smtClean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662635"/>
              </a:xfrm>
              <a:prstGeom prst="rect">
                <a:avLst/>
              </a:prstGeom>
              <a:blipFill rotWithShape="1">
                <a:blip r:embed="rId9"/>
                <a:stretch>
                  <a:fillRect l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214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 smtClean="0"/>
                  <a:t>điểm</a:t>
                </a:r>
                <a:r>
                  <a:rPr lang="en-US" sz="2400" dirty="0" smtClean="0"/>
                  <a:t> </a:t>
                </a:r>
                <a:r>
                  <a:rPr lang="en-US" sz="2400" dirty="0"/>
                  <a:t>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endParaRPr lang="en-US" sz="2400" dirty="0" smtClean="0"/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 smtClean="0"/>
                  <a:t>Vậy</a:t>
                </a:r>
                <a:r>
                  <a:rPr lang="en-US" sz="2400" dirty="0" smtClean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214324"/>
              </a:xfrm>
              <a:prstGeom prst="rect">
                <a:avLst/>
              </a:prstGeom>
              <a:blipFill rotWithShape="1">
                <a:blip r:embed="rId10"/>
                <a:stretch>
                  <a:fillRect l="-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=""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=""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=""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=""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=""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=""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=""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=""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=""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6" imgW="1054080" imgH="444240" progId="Equation.DSMT4">
                  <p:embed/>
                </p:oleObj>
              </mc:Choice>
              <mc:Fallback>
                <p:oleObj name="Equation" r:id="rId6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=""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=""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=""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=""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=""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=""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=""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=""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=""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=""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=""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=""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=""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=""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=""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=""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=""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=""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=""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=""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=""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=""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=""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=""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=""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=""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=""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=""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=""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2731</Words>
  <Application>Microsoft Office PowerPoint</Application>
  <PresentationFormat>Custom</PresentationFormat>
  <Paragraphs>258</Paragraphs>
  <Slides>38</Slides>
  <Notes>1</Notes>
  <HiddenSlides>0</HiddenSlides>
  <MMClips>19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Teams</dc:creator>
  <cp:lastModifiedBy>ASUS</cp:lastModifiedBy>
  <cp:revision>99</cp:revision>
  <dcterms:created xsi:type="dcterms:W3CDTF">2022-02-25T15:56:08Z</dcterms:created>
  <dcterms:modified xsi:type="dcterms:W3CDTF">2022-09-06T03:16:48Z</dcterms:modified>
</cp:coreProperties>
</file>