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251a5726939c4616"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19" r:id="rId3"/>
    <p:sldId id="316" r:id="rId4"/>
    <p:sldId id="258" r:id="rId5"/>
    <p:sldId id="259" r:id="rId6"/>
    <p:sldId id="260" r:id="rId7"/>
    <p:sldId id="261" r:id="rId8"/>
    <p:sldId id="284" r:id="rId9"/>
    <p:sldId id="264" r:id="rId10"/>
    <p:sldId id="265" r:id="rId11"/>
    <p:sldId id="299" r:id="rId12"/>
    <p:sldId id="300" r:id="rId13"/>
    <p:sldId id="301" r:id="rId14"/>
    <p:sldId id="302" r:id="rId15"/>
    <p:sldId id="303" r:id="rId16"/>
    <p:sldId id="304" r:id="rId17"/>
    <p:sldId id="305" r:id="rId18"/>
    <p:sldId id="306" r:id="rId19"/>
    <p:sldId id="307" r:id="rId20"/>
    <p:sldId id="308" r:id="rId21"/>
    <p:sldId id="310" r:id="rId22"/>
    <p:sldId id="268" r:id="rId23"/>
    <p:sldId id="288" r:id="rId24"/>
    <p:sldId id="311" r:id="rId25"/>
    <p:sldId id="317" r:id="rId26"/>
    <p:sldId id="312" r:id="rId27"/>
    <p:sldId id="318" r:id="rId28"/>
    <p:sldId id="289" r:id="rId29"/>
    <p:sldId id="313" r:id="rId30"/>
    <p:sldId id="314" r:id="rId31"/>
    <p:sldId id="315" r:id="rId32"/>
    <p:sldId id="275" r:id="rId33"/>
    <p:sldId id="29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User" initials="U" lastIdx="15" clrIdx="1">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8D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IV, SGK.</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vi-VN"/>
        </a:p>
      </dgm:t>
    </dgm:pt>
    <dgm:pt modelId="{EEA8AB36-2CE6-4B2C-BE03-742C9EF0AE15}" type="sibTrans" cxnId="{949833C7-880F-431F-9337-C36D09FD7E69}">
      <dgm:prSet/>
      <dgm:spPr/>
      <dgm:t>
        <a:bodyPr/>
        <a:lstStyle/>
        <a:p>
          <a:endParaRPr lang="vi-VN"/>
        </a:p>
      </dgm:t>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98EF93F6-9645-42BA-9EDE-0684263968A6}" srcId="{E1A6C867-5640-4890-9BBB-DBBB33C62E0E}" destId="{8E595FF9-7F13-4589-ADB1-A98CFA417FE8}" srcOrd="0" destOrd="0" parTransId="{B327BC0A-A89C-479E-B8CD-C46EF1DB42D9}" sibTransId="{41D8AE83-6358-42AE-B439-0EFC9D377ED1}"/>
    <dgm:cxn modelId="{99C0CA34-B0CB-444B-8AAD-810CD5D103FE}" type="presOf" srcId="{ECA0ABAF-B23C-4736-AEB9-5FAE681D07FA}" destId="{0DFB8EA2-E9F4-4E7D-B5BF-ABC527E44C63}"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FD09A55E-6FC0-4B08-8C11-21482B1E3979}" type="presOf" srcId="{3B33AAEF-2BF8-4EBB-A3B1-62835B5C81BF}" destId="{D2408717-B530-41AC-B5CE-E14FAEC5B062}" srcOrd="0" destOrd="0" presId="urn:microsoft.com/office/officeart/2005/8/layout/vList2"/>
    <dgm:cxn modelId="{949833C7-880F-431F-9337-C36D09FD7E69}" srcId="{8E595FF9-7F13-4589-ADB1-A98CFA417FE8}" destId="{D71F825F-8A65-4BDA-BC7A-08775CC4F943}" srcOrd="1" destOrd="0" parTransId="{340B0917-AE02-47E8-991A-57C2FEF6B492}" sibTransId="{EEA8AB36-2CE6-4B2C-BE03-742C9EF0AE15}"/>
    <dgm:cxn modelId="{BA5B9CD6-AF1A-4D79-8DC3-9ED6964CB5F5}" type="presOf" srcId="{D71F825F-8A65-4BDA-BC7A-08775CC4F943}" destId="{0DFB8EA2-E9F4-4E7D-B5BF-ABC527E44C63}" srcOrd="0" destOrd="1"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1096CDC-920C-4489-BD01-670DA5CE15D5}" type="presOf" srcId="{704E6F5A-9DD3-4463-B617-DAC4CB1475BA}" destId="{8F3B6D51-6576-4847-95F8-097004C88A78}"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ACFD60D-ABB2-4145-BA35-09A5FD91CFF0}" type="presOf" srcId="{8E595FF9-7F13-4589-ADB1-A98CFA417FE8}" destId="{E5C9E7A5-AF2E-4D50-8726-C7D64A106B64}" srcOrd="0" destOrd="0" presId="urn:microsoft.com/office/officeart/2005/8/layout/vList2"/>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15894"/>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4800" kern="1200" dirty="0"/>
        </a:p>
      </dsp:txBody>
      <dsp:txXfrm>
        <a:off x="56201" y="172095"/>
        <a:ext cx="8015598" cy="1038877"/>
      </dsp:txXfrm>
    </dsp:sp>
    <dsp:sp modelId="{0DFB8EA2-E9F4-4E7D-B5BF-ABC527E44C63}">
      <dsp:nvSpPr>
        <dsp:cNvPr id="0" name=""/>
        <dsp:cNvSpPr/>
      </dsp:nvSpPr>
      <dsp:spPr>
        <a:xfrm>
          <a:off x="0" y="1256193"/>
          <a:ext cx="81280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3700" kern="1200" dirty="0"/>
        </a:p>
        <a:p>
          <a:pPr marL="285750" lvl="1" indent="-285750" algn="l" defTabSz="1644650">
            <a:lnSpc>
              <a:spcPct val="90000"/>
            </a:lnSpc>
            <a:spcBef>
              <a:spcPct val="0"/>
            </a:spcBef>
            <a:spcAft>
              <a:spcPct val="20000"/>
            </a:spcAft>
            <a:buChar char="••"/>
          </a:pPr>
          <a:endParaRPr lang="en-US" sz="3700" kern="1200" dirty="0"/>
        </a:p>
      </dsp:txBody>
      <dsp:txXfrm>
        <a:off x="0" y="1256193"/>
        <a:ext cx="8128000" cy="1788480"/>
      </dsp:txXfrm>
    </dsp:sp>
    <dsp:sp modelId="{D2408717-B530-41AC-B5CE-E14FAEC5B062}">
      <dsp:nvSpPr>
        <dsp:cNvPr id="0" name=""/>
        <dsp:cNvSpPr/>
      </dsp:nvSpPr>
      <dsp:spPr>
        <a:xfrm>
          <a:off x="0" y="2929048"/>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4800" kern="1200" dirty="0"/>
        </a:p>
      </dsp:txBody>
      <dsp:txXfrm>
        <a:off x="56201" y="2985249"/>
        <a:ext cx="8015598" cy="1038877"/>
      </dsp:txXfrm>
    </dsp:sp>
    <dsp:sp modelId="{8F3B6D51-6576-4847-95F8-097004C88A78}">
      <dsp:nvSpPr>
        <dsp:cNvPr id="0" name=""/>
        <dsp:cNvSpPr/>
      </dsp:nvSpPr>
      <dsp:spPr>
        <a:xfrm>
          <a:off x="0" y="4195953"/>
          <a:ext cx="8128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3700" kern="1200" dirty="0" err="1" smtClean="0">
              <a:latin typeface="Times New Roman" panose="02020603050405020304" pitchFamily="18" charset="0"/>
              <a:cs typeface="Times New Roman" panose="02020603050405020304" pitchFamily="18" charset="0"/>
            </a:rPr>
            <a:t>hiếu</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bài</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tập</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sơ</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đồ</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tư</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duy</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chương</a:t>
          </a:r>
          <a:r>
            <a:rPr lang="en-US" sz="3700" kern="1200" dirty="0" smtClean="0">
              <a:latin typeface="Times New Roman" panose="02020603050405020304" pitchFamily="18" charset="0"/>
              <a:cs typeface="Times New Roman" panose="02020603050405020304" pitchFamily="18" charset="0"/>
            </a:rPr>
            <a:t> IV, SGK.</a:t>
          </a:r>
          <a:endParaRPr lang="en-US" sz="3700" kern="1200" dirty="0">
            <a:latin typeface="+mj-lt"/>
          </a:endParaRPr>
        </a:p>
      </dsp:txBody>
      <dsp:txXfrm>
        <a:off x="0" y="4195953"/>
        <a:ext cx="8128000" cy="1117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image" Target="../media/image121.wmf"/><Relationship Id="rId18" Type="http://schemas.openxmlformats.org/officeDocument/2006/relationships/image" Target="../media/image126.wmf"/><Relationship Id="rId3" Type="http://schemas.openxmlformats.org/officeDocument/2006/relationships/image" Target="../media/image111.wmf"/><Relationship Id="rId21" Type="http://schemas.openxmlformats.org/officeDocument/2006/relationships/image" Target="../media/image129.wmf"/><Relationship Id="rId7" Type="http://schemas.openxmlformats.org/officeDocument/2006/relationships/image" Target="../media/image115.wmf"/><Relationship Id="rId12" Type="http://schemas.openxmlformats.org/officeDocument/2006/relationships/image" Target="../media/image120.wmf"/><Relationship Id="rId17" Type="http://schemas.openxmlformats.org/officeDocument/2006/relationships/image" Target="../media/image125.wmf"/><Relationship Id="rId2" Type="http://schemas.openxmlformats.org/officeDocument/2006/relationships/image" Target="../media/image110.wmf"/><Relationship Id="rId16" Type="http://schemas.openxmlformats.org/officeDocument/2006/relationships/image" Target="../media/image124.wmf"/><Relationship Id="rId20" Type="http://schemas.openxmlformats.org/officeDocument/2006/relationships/image" Target="../media/image128.wmf"/><Relationship Id="rId1" Type="http://schemas.openxmlformats.org/officeDocument/2006/relationships/image" Target="../media/image109.wmf"/><Relationship Id="rId6" Type="http://schemas.openxmlformats.org/officeDocument/2006/relationships/image" Target="../media/image114.wmf"/><Relationship Id="rId11" Type="http://schemas.openxmlformats.org/officeDocument/2006/relationships/image" Target="../media/image119.wmf"/><Relationship Id="rId5" Type="http://schemas.openxmlformats.org/officeDocument/2006/relationships/image" Target="../media/image113.wmf"/><Relationship Id="rId15" Type="http://schemas.openxmlformats.org/officeDocument/2006/relationships/image" Target="../media/image123.wmf"/><Relationship Id="rId10" Type="http://schemas.openxmlformats.org/officeDocument/2006/relationships/image" Target="../media/image118.wmf"/><Relationship Id="rId19" Type="http://schemas.openxmlformats.org/officeDocument/2006/relationships/image" Target="../media/image127.wmf"/><Relationship Id="rId4" Type="http://schemas.openxmlformats.org/officeDocument/2006/relationships/image" Target="../media/image112.wmf"/><Relationship Id="rId9" Type="http://schemas.openxmlformats.org/officeDocument/2006/relationships/image" Target="../media/image117.wmf"/><Relationship Id="rId1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EE7E5-2F74-4F91-ACF6-21B904CE4ED7}"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81F67-DB64-4B2D-A77D-969A3AEF2A24}" type="slidenum">
              <a:rPr lang="en-US" smtClean="0"/>
              <a:t>‹#›</a:t>
            </a:fld>
            <a:endParaRPr lang="en-US"/>
          </a:p>
        </p:txBody>
      </p:sp>
    </p:spTree>
    <p:extLst>
      <p:ext uri="{BB962C8B-B14F-4D97-AF65-F5344CB8AC3E}">
        <p14:creationId xmlns:p14="http://schemas.microsoft.com/office/powerpoint/2010/main" val="202062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392513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76129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6</a:t>
            </a:fld>
            <a:endParaRPr lang="en-US"/>
          </a:p>
        </p:txBody>
      </p:sp>
    </p:spTree>
    <p:extLst>
      <p:ext uri="{BB962C8B-B14F-4D97-AF65-F5344CB8AC3E}">
        <p14:creationId xmlns:p14="http://schemas.microsoft.com/office/powerpoint/2010/main" val="288888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7B5E36-9645-49D2-9F20-921561B345AC}" type="slidenum">
              <a:rPr lang="vi-VN" smtClean="0"/>
              <a:pPr/>
              <a:t>12</a:t>
            </a:fld>
            <a:endParaRPr lang="vi-VN"/>
          </a:p>
        </p:txBody>
      </p:sp>
    </p:spTree>
    <p:extLst>
      <p:ext uri="{BB962C8B-B14F-4D97-AF65-F5344CB8AC3E}">
        <p14:creationId xmlns:p14="http://schemas.microsoft.com/office/powerpoint/2010/main" val="86452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17</a:t>
            </a:fld>
            <a:endParaRPr lang="en-US"/>
          </a:p>
        </p:txBody>
      </p:sp>
    </p:spTree>
    <p:extLst>
      <p:ext uri="{BB962C8B-B14F-4D97-AF65-F5344CB8AC3E}">
        <p14:creationId xmlns:p14="http://schemas.microsoft.com/office/powerpoint/2010/main" val="271168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18</a:t>
            </a:fld>
            <a:endParaRPr lang="en-US"/>
          </a:p>
        </p:txBody>
      </p:sp>
    </p:spTree>
    <p:extLst>
      <p:ext uri="{BB962C8B-B14F-4D97-AF65-F5344CB8AC3E}">
        <p14:creationId xmlns:p14="http://schemas.microsoft.com/office/powerpoint/2010/main" val="234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31</a:t>
            </a:fld>
            <a:endParaRPr lang="en-US"/>
          </a:p>
        </p:txBody>
      </p:sp>
    </p:spTree>
    <p:extLst>
      <p:ext uri="{BB962C8B-B14F-4D97-AF65-F5344CB8AC3E}">
        <p14:creationId xmlns:p14="http://schemas.microsoft.com/office/powerpoint/2010/main" val="35452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34586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6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15547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0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3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4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9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7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9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3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8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4175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81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43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74DF83-51EF-4D42-B1A4-5B10FE431FD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9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4DF83-51EF-4D42-B1A4-5B10FE431FD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7151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4DF83-51EF-4D42-B1A4-5B10FE431FDD}"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96853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4DF83-51EF-4D42-B1A4-5B10FE431FDD}"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0165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4DF83-51EF-4D42-B1A4-5B10FE431FDD}"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7912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361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83270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4DF83-51EF-4D42-B1A4-5B10FE431FDD}" type="datetimeFigureOut">
              <a:rPr lang="en-US" smtClean="0"/>
              <a:t>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D661B-B446-49D6-B246-0230147125D2}" type="slidenum">
              <a:rPr lang="en-US" smtClean="0"/>
              <a:t>‹#›</a:t>
            </a:fld>
            <a:endParaRPr lang="en-US"/>
          </a:p>
        </p:txBody>
      </p:sp>
    </p:spTree>
    <p:extLst>
      <p:ext uri="{BB962C8B-B14F-4D97-AF65-F5344CB8AC3E}">
        <p14:creationId xmlns:p14="http://schemas.microsoft.com/office/powerpoint/2010/main" val="346500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457040"/>
            <a:fld id="{EC38DDCE-A2E0-4ED5-91D6-A39DA716103D}" type="datetimeFigureOut">
              <a:rPr lang="en-US" smtClean="0">
                <a:solidFill>
                  <a:prstClr val="black">
                    <a:tint val="75000"/>
                  </a:prstClr>
                </a:solidFill>
              </a:rPr>
              <a:pPr defTabSz="457040"/>
              <a:t>11/8/2024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4570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457040"/>
            <a:fld id="{B86E1D2B-0CA4-49DE-8ACE-2DF230ACA4E4}" type="slidenum">
              <a:rPr lang="en-US" smtClean="0">
                <a:solidFill>
                  <a:prstClr val="black">
                    <a:tint val="75000"/>
                  </a:prstClr>
                </a:solidFill>
              </a:rPr>
              <a:pPr defTabSz="457040"/>
              <a:t>‹#›</a:t>
            </a:fld>
            <a:endParaRPr lang="en-US">
              <a:solidFill>
                <a:prstClr val="black">
                  <a:tint val="75000"/>
                </a:prstClr>
              </a:solidFill>
            </a:endParaRPr>
          </a:p>
        </p:txBody>
      </p:sp>
    </p:spTree>
    <p:extLst>
      <p:ext uri="{BB962C8B-B14F-4D97-AF65-F5344CB8AC3E}">
        <p14:creationId xmlns:p14="http://schemas.microsoft.com/office/powerpoint/2010/main" val="97650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slide" Target="slide20.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11.xml"/><Relationship Id="rId4" Type="http://schemas.microsoft.com/office/2007/relationships/hdphoto" Target="../media/hdphoto1.wdp"/><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5.png"/><Relationship Id="rId18" Type="http://schemas.openxmlformats.org/officeDocument/2006/relationships/slide" Target="slide14.xml"/><Relationship Id="rId3" Type="http://schemas.openxmlformats.org/officeDocument/2006/relationships/audio" Target="../media/audio1.wav"/><Relationship Id="rId21" Type="http://schemas.openxmlformats.org/officeDocument/2006/relationships/slide" Target="slide17.xml"/><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slide" Target="slide13.xml"/><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43.png"/><Relationship Id="rId24" Type="http://schemas.openxmlformats.org/officeDocument/2006/relationships/slide" Target="slide19.xml"/><Relationship Id="rId5" Type="http://schemas.microsoft.com/office/2007/relationships/hdphoto" Target="../media/hdphoto3.wdp"/><Relationship Id="rId15" Type="http://schemas.openxmlformats.org/officeDocument/2006/relationships/image" Target="../media/image47.png"/><Relationship Id="rId23" Type="http://schemas.openxmlformats.org/officeDocument/2006/relationships/image" Target="../media/image49.png"/><Relationship Id="rId10" Type="http://schemas.microsoft.com/office/2007/relationships/hdphoto" Target="../media/hdphoto5.wdp"/><Relationship Id="rId19" Type="http://schemas.openxmlformats.org/officeDocument/2006/relationships/slide" Target="slide15.xml"/><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6.png"/><Relationship Id="rId22"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audio" Target="../media/audio3.wav"/><Relationship Id="rId7" Type="http://schemas.openxmlformats.org/officeDocument/2006/relationships/image" Target="../media/image5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12.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3.bin"/><Relationship Id="rId18" Type="http://schemas.openxmlformats.org/officeDocument/2006/relationships/image" Target="../media/image56.wmf"/><Relationship Id="rId3" Type="http://schemas.openxmlformats.org/officeDocument/2006/relationships/audio" Target="../media/audio4.wav"/><Relationship Id="rId21" Type="http://schemas.openxmlformats.org/officeDocument/2006/relationships/oleObject" Target="../embeddings/oleObject7.bin"/><Relationship Id="rId7" Type="http://schemas.openxmlformats.org/officeDocument/2006/relationships/image" Target="../media/image52.jpeg"/><Relationship Id="rId12" Type="http://schemas.openxmlformats.org/officeDocument/2006/relationships/oleObject" Target="../embeddings/oleObject2.bin"/><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vml"/><Relationship Id="rId6" Type="http://schemas.openxmlformats.org/officeDocument/2006/relationships/slide" Target="slide12.xml"/><Relationship Id="rId11" Type="http://schemas.openxmlformats.org/officeDocument/2006/relationships/image" Target="../media/image53.wmf"/><Relationship Id="rId5" Type="http://schemas.openxmlformats.org/officeDocument/2006/relationships/audio" Target="../media/audio3.wav"/><Relationship Id="rId15" Type="http://schemas.openxmlformats.org/officeDocument/2006/relationships/oleObject" Target="../embeddings/oleObject4.bin"/><Relationship Id="rId10" Type="http://schemas.openxmlformats.org/officeDocument/2006/relationships/oleObject" Target="../embeddings/oleObject1.bin"/><Relationship Id="rId19" Type="http://schemas.openxmlformats.org/officeDocument/2006/relationships/oleObject" Target="../embeddings/oleObject6.bin"/><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image" Target="../media/image54.wmf"/><Relationship Id="rId22" Type="http://schemas.openxmlformats.org/officeDocument/2006/relationships/image" Target="../media/image58.w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4.wav"/><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oleObject" Target="../embeddings/oleObject9.bin"/><Relationship Id="rId18" Type="http://schemas.openxmlformats.org/officeDocument/2006/relationships/image" Target="../media/image62.wmf"/><Relationship Id="rId3" Type="http://schemas.openxmlformats.org/officeDocument/2006/relationships/notesSlide" Target="../notesSlides/notesSlide6.xml"/><Relationship Id="rId21" Type="http://schemas.openxmlformats.org/officeDocument/2006/relationships/oleObject" Target="../embeddings/oleObject13.bin"/><Relationship Id="rId7" Type="http://schemas.openxmlformats.org/officeDocument/2006/relationships/slide" Target="slide12.xml"/><Relationship Id="rId12" Type="http://schemas.openxmlformats.org/officeDocument/2006/relationships/image" Target="../media/image59.wmf"/><Relationship Id="rId17" Type="http://schemas.openxmlformats.org/officeDocument/2006/relationships/oleObject" Target="../embeddings/oleObject11.bin"/><Relationship Id="rId25" Type="http://schemas.openxmlformats.org/officeDocument/2006/relationships/image" Target="../media/image66.png"/><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oleObject" Target="../embeddings/oleObject8.bin"/><Relationship Id="rId24" Type="http://schemas.openxmlformats.org/officeDocument/2006/relationships/image" Target="../media/image65.wmf"/><Relationship Id="rId5" Type="http://schemas.openxmlformats.org/officeDocument/2006/relationships/audio" Target="../media/audio2.wav"/><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51.png"/><Relationship Id="rId19" Type="http://schemas.openxmlformats.org/officeDocument/2006/relationships/oleObject" Target="../embeddings/oleObject12.bin"/><Relationship Id="rId4" Type="http://schemas.openxmlformats.org/officeDocument/2006/relationships/audio" Target="../media/audio4.wav"/><Relationship Id="rId9" Type="http://schemas.openxmlformats.org/officeDocument/2006/relationships/image" Target="../media/image50.png"/><Relationship Id="rId14" Type="http://schemas.openxmlformats.org/officeDocument/2006/relationships/image" Target="../media/image60.wmf"/><Relationship Id="rId22" Type="http://schemas.openxmlformats.org/officeDocument/2006/relationships/image" Target="../media/image64.wmf"/></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73.wmf"/><Relationship Id="rId3" Type="http://schemas.openxmlformats.org/officeDocument/2006/relationships/image" Target="../media/image76.emf"/><Relationship Id="rId7" Type="http://schemas.openxmlformats.org/officeDocument/2006/relationships/image" Target="../media/image70.wmf"/><Relationship Id="rId12" Type="http://schemas.openxmlformats.org/officeDocument/2006/relationships/oleObject" Target="../embeddings/oleObject18.bin"/><Relationship Id="rId17" Type="http://schemas.openxmlformats.org/officeDocument/2006/relationships/image" Target="../media/image75.wmf"/><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72.wmf"/><Relationship Id="rId5" Type="http://schemas.openxmlformats.org/officeDocument/2006/relationships/image" Target="../media/image78.emf"/><Relationship Id="rId15" Type="http://schemas.openxmlformats.org/officeDocument/2006/relationships/image" Target="../media/image74.wmf"/><Relationship Id="rId10" Type="http://schemas.openxmlformats.org/officeDocument/2006/relationships/oleObject" Target="../embeddings/oleObject17.bin"/><Relationship Id="rId4" Type="http://schemas.openxmlformats.org/officeDocument/2006/relationships/image" Target="../media/image77.emf"/><Relationship Id="rId9" Type="http://schemas.openxmlformats.org/officeDocument/2006/relationships/image" Target="../media/image71.wmf"/><Relationship Id="rId1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5" Type="http://schemas.openxmlformats.org/officeDocument/2006/relationships/image" Target="../media/image79.wmf"/><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85.e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82.wmf"/><Relationship Id="rId10" Type="http://schemas.openxmlformats.org/officeDocument/2006/relationships/image" Target="../media/image84.wmf"/><Relationship Id="rId4" Type="http://schemas.openxmlformats.org/officeDocument/2006/relationships/oleObject" Target="../embeddings/oleObject23.bin"/><Relationship Id="rId9"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86.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91.wmf"/><Relationship Id="rId3" Type="http://schemas.openxmlformats.org/officeDocument/2006/relationships/image" Target="../media/image92.emf"/><Relationship Id="rId7" Type="http://schemas.openxmlformats.org/officeDocument/2006/relationships/image" Target="../media/image88.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89.wmf"/></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3.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39.bin"/><Relationship Id="rId18" Type="http://schemas.openxmlformats.org/officeDocument/2006/relationships/image" Target="../media/image100.wmf"/><Relationship Id="rId3" Type="http://schemas.openxmlformats.org/officeDocument/2006/relationships/image" Target="../media/image101.png"/><Relationship Id="rId7" Type="http://schemas.openxmlformats.org/officeDocument/2006/relationships/oleObject" Target="../embeddings/oleObject36.bin"/><Relationship Id="rId12" Type="http://schemas.openxmlformats.org/officeDocument/2006/relationships/image" Target="../media/image103.e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9.vml"/><Relationship Id="rId6" Type="http://schemas.openxmlformats.org/officeDocument/2006/relationships/image" Target="../media/image102.png"/><Relationship Id="rId11" Type="http://schemas.openxmlformats.org/officeDocument/2006/relationships/oleObject" Target="../embeddings/oleObject38.bin"/><Relationship Id="rId5" Type="http://schemas.openxmlformats.org/officeDocument/2006/relationships/image" Target="../media/image95.wmf"/><Relationship Id="rId15" Type="http://schemas.openxmlformats.org/officeDocument/2006/relationships/oleObject" Target="../embeddings/oleObject40.bin"/><Relationship Id="rId10" Type="http://schemas.openxmlformats.org/officeDocument/2006/relationships/image" Target="../media/image97.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image" Target="../media/image98.wmf"/></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45.bin"/><Relationship Id="rId18" Type="http://schemas.openxmlformats.org/officeDocument/2006/relationships/image" Target="../media/image114.wmf"/><Relationship Id="rId26" Type="http://schemas.openxmlformats.org/officeDocument/2006/relationships/image" Target="../media/image118.wmf"/><Relationship Id="rId39" Type="http://schemas.openxmlformats.org/officeDocument/2006/relationships/oleObject" Target="../embeddings/oleObject58.bin"/><Relationship Id="rId3" Type="http://schemas.openxmlformats.org/officeDocument/2006/relationships/image" Target="../media/image105.png"/><Relationship Id="rId21" Type="http://schemas.openxmlformats.org/officeDocument/2006/relationships/oleObject" Target="../embeddings/oleObject49.bin"/><Relationship Id="rId34" Type="http://schemas.openxmlformats.org/officeDocument/2006/relationships/image" Target="../media/image122.wmf"/><Relationship Id="rId42" Type="http://schemas.openxmlformats.org/officeDocument/2006/relationships/image" Target="../media/image126.wmf"/><Relationship Id="rId47" Type="http://schemas.openxmlformats.org/officeDocument/2006/relationships/oleObject" Target="../embeddings/oleObject62.bin"/><Relationship Id="rId7" Type="http://schemas.openxmlformats.org/officeDocument/2006/relationships/oleObject" Target="../embeddings/oleObject42.bin"/><Relationship Id="rId12" Type="http://schemas.openxmlformats.org/officeDocument/2006/relationships/image" Target="../media/image111.wmf"/><Relationship Id="rId17" Type="http://schemas.openxmlformats.org/officeDocument/2006/relationships/oleObject" Target="../embeddings/oleObject47.bin"/><Relationship Id="rId25" Type="http://schemas.openxmlformats.org/officeDocument/2006/relationships/oleObject" Target="../embeddings/oleObject51.bin"/><Relationship Id="rId33" Type="http://schemas.openxmlformats.org/officeDocument/2006/relationships/oleObject" Target="../embeddings/oleObject55.bin"/><Relationship Id="rId38" Type="http://schemas.openxmlformats.org/officeDocument/2006/relationships/image" Target="../media/image124.wmf"/><Relationship Id="rId46" Type="http://schemas.openxmlformats.org/officeDocument/2006/relationships/image" Target="../media/image128.wmf"/><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15.wmf"/><Relationship Id="rId29" Type="http://schemas.openxmlformats.org/officeDocument/2006/relationships/oleObject" Target="../embeddings/oleObject53.bin"/><Relationship Id="rId41" Type="http://schemas.openxmlformats.org/officeDocument/2006/relationships/oleObject" Target="../embeddings/oleObject59.bin"/><Relationship Id="rId1" Type="http://schemas.openxmlformats.org/officeDocument/2006/relationships/vmlDrawing" Target="../drawings/vmlDrawing10.vml"/><Relationship Id="rId6" Type="http://schemas.openxmlformats.org/officeDocument/2006/relationships/image" Target="../media/image108.png"/><Relationship Id="rId11" Type="http://schemas.openxmlformats.org/officeDocument/2006/relationships/oleObject" Target="../embeddings/oleObject44.bin"/><Relationship Id="rId24" Type="http://schemas.openxmlformats.org/officeDocument/2006/relationships/image" Target="../media/image117.wmf"/><Relationship Id="rId32" Type="http://schemas.openxmlformats.org/officeDocument/2006/relationships/image" Target="../media/image121.wmf"/><Relationship Id="rId37" Type="http://schemas.openxmlformats.org/officeDocument/2006/relationships/oleObject" Target="../embeddings/oleObject57.bin"/><Relationship Id="rId40" Type="http://schemas.openxmlformats.org/officeDocument/2006/relationships/image" Target="../media/image125.wmf"/><Relationship Id="rId45" Type="http://schemas.openxmlformats.org/officeDocument/2006/relationships/oleObject" Target="../embeddings/oleObject61.bin"/><Relationship Id="rId5" Type="http://schemas.openxmlformats.org/officeDocument/2006/relationships/image" Target="../media/image107.png"/><Relationship Id="rId15" Type="http://schemas.openxmlformats.org/officeDocument/2006/relationships/oleObject" Target="../embeddings/oleObject46.bin"/><Relationship Id="rId23" Type="http://schemas.openxmlformats.org/officeDocument/2006/relationships/oleObject" Target="../embeddings/oleObject50.bin"/><Relationship Id="rId28" Type="http://schemas.openxmlformats.org/officeDocument/2006/relationships/image" Target="../media/image119.wmf"/><Relationship Id="rId36" Type="http://schemas.openxmlformats.org/officeDocument/2006/relationships/image" Target="../media/image123.wmf"/><Relationship Id="rId10" Type="http://schemas.openxmlformats.org/officeDocument/2006/relationships/image" Target="../media/image110.wmf"/><Relationship Id="rId19" Type="http://schemas.openxmlformats.org/officeDocument/2006/relationships/oleObject" Target="../embeddings/oleObject48.bin"/><Relationship Id="rId31" Type="http://schemas.openxmlformats.org/officeDocument/2006/relationships/oleObject" Target="../embeddings/oleObject54.bin"/><Relationship Id="rId44" Type="http://schemas.openxmlformats.org/officeDocument/2006/relationships/image" Target="../media/image127.wmf"/><Relationship Id="rId4" Type="http://schemas.openxmlformats.org/officeDocument/2006/relationships/image" Target="../media/image106.png"/><Relationship Id="rId9" Type="http://schemas.openxmlformats.org/officeDocument/2006/relationships/oleObject" Target="../embeddings/oleObject43.bin"/><Relationship Id="rId14" Type="http://schemas.openxmlformats.org/officeDocument/2006/relationships/image" Target="../media/image112.wmf"/><Relationship Id="rId22" Type="http://schemas.openxmlformats.org/officeDocument/2006/relationships/image" Target="../media/image116.wmf"/><Relationship Id="rId27" Type="http://schemas.openxmlformats.org/officeDocument/2006/relationships/oleObject" Target="../embeddings/oleObject52.bin"/><Relationship Id="rId30" Type="http://schemas.openxmlformats.org/officeDocument/2006/relationships/image" Target="../media/image120.wmf"/><Relationship Id="rId35" Type="http://schemas.openxmlformats.org/officeDocument/2006/relationships/oleObject" Target="../embeddings/oleObject56.bin"/><Relationship Id="rId43" Type="http://schemas.openxmlformats.org/officeDocument/2006/relationships/oleObject" Target="../embeddings/oleObject60.bin"/><Relationship Id="rId48" Type="http://schemas.openxmlformats.org/officeDocument/2006/relationships/image" Target="../media/image129.wmf"/></Relationships>
</file>

<file path=ppt/slides/_rels/slide31.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3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Hộp Văn bản 1">
            <a:extLst>
              <a:ext uri="{FF2B5EF4-FFF2-40B4-BE49-F238E27FC236}">
                <a16:creationId xmlns:a16="http://schemas.microsoft.com/office/drawing/2014/main" xmlns="" id="{9D73F281-D85A-414B-B050-B924052F9282}"/>
              </a:ext>
            </a:extLst>
          </p:cNvPr>
          <p:cNvSpPr txBox="1"/>
          <p:nvPr/>
        </p:nvSpPr>
        <p:spPr>
          <a:xfrm>
            <a:off x="2333219" y="486452"/>
            <a:ext cx="8885339" cy="474189"/>
          </a:xfrm>
          <a:prstGeom prst="rect">
            <a:avLst/>
          </a:prstGeom>
        </p:spPr>
        <p:txBody>
          <a:bodyPr vert="horz" lIns="121920" tIns="60960" rIns="121920" bIns="60960" rtlCol="0">
            <a:normAutofit fontScale="85000" lnSpcReduction="10000"/>
          </a:bodyPr>
          <a:lstStyle/>
          <a:p>
            <a:pPr defTabSz="1219170">
              <a:lnSpc>
                <a:spcPct val="90000"/>
              </a:lnSpc>
              <a:spcAft>
                <a:spcPts val="800"/>
              </a:spcAft>
            </a:pPr>
            <a:r>
              <a:rPr lang="en-US" sz="3200" b="1" dirty="0">
                <a:solidFill>
                  <a:prstClr val="black"/>
                </a:solidFill>
                <a:latin typeface="Times New Roman" panose="02020603050405020304" pitchFamily="18" charset="0"/>
                <a:cs typeface="Times New Roman" panose="02020603050405020304" pitchFamily="18" charset="0"/>
              </a:rPr>
              <a:t>PHÒNG GIÁO DỤC VÀ ĐÀO TẠO </a:t>
            </a:r>
            <a:r>
              <a:rPr lang="en-US" sz="3200" b="1" dirty="0" smtClean="0">
                <a:solidFill>
                  <a:prstClr val="black"/>
                </a:solidFill>
                <a:latin typeface="Times New Roman" panose="02020603050405020304" pitchFamily="18" charset="0"/>
                <a:cs typeface="Times New Roman" panose="02020603050405020304" pitchFamily="18" charset="0"/>
              </a:rPr>
              <a:t>QUẬN LONG BIÊN </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xmlns="" id="{ABD37E8A-D45A-4AF4-AA02-27891D5290CA}"/>
              </a:ext>
            </a:extLst>
          </p:cNvPr>
          <p:cNvSpPr txBox="1"/>
          <p:nvPr/>
        </p:nvSpPr>
        <p:spPr>
          <a:xfrm>
            <a:off x="3720059" y="816958"/>
            <a:ext cx="5378075" cy="646331"/>
          </a:xfrm>
          <a:prstGeom prst="rect">
            <a:avLst/>
          </a:prstGeom>
          <a:noFill/>
        </p:spPr>
        <p:txBody>
          <a:bodyPr wrap="none" rtlCol="0">
            <a:spAutoFit/>
          </a:bodyPr>
          <a:lstStyle/>
          <a:p>
            <a:pPr defTabSz="1219170">
              <a:spcAft>
                <a:spcPts val="800"/>
              </a:spcAft>
            </a:pPr>
            <a:r>
              <a:rPr lang="en-US" sz="3600" b="1" dirty="0">
                <a:solidFill>
                  <a:prstClr val="black"/>
                </a:solidFill>
                <a:latin typeface="Times New Roman" panose="02020603050405020304" pitchFamily="18" charset="0"/>
                <a:cs typeface="Times New Roman" panose="02020603050405020304" pitchFamily="18" charset="0"/>
              </a:rPr>
              <a:t>TRƯỜNG </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smtClean="0">
                <a:solidFill>
                  <a:prstClr val="black"/>
                </a:solidFill>
                <a:latin typeface="Times New Roman" panose="02020603050405020304" pitchFamily="18" charset="0"/>
                <a:cs typeface="Times New Roman" panose="02020603050405020304" pitchFamily="18" charset="0"/>
              </a:rPr>
              <a:t>THCS ÁI MỘ </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BC2202BE-FB57-4E81-83EF-0EA40E864761}"/>
              </a:ext>
            </a:extLst>
          </p:cNvPr>
          <p:cNvSpPr txBox="1"/>
          <p:nvPr/>
        </p:nvSpPr>
        <p:spPr>
          <a:xfrm>
            <a:off x="2555648" y="3985903"/>
            <a:ext cx="6933949" cy="707886"/>
          </a:xfrm>
          <a:prstGeom prst="rect">
            <a:avLst/>
          </a:prstGeom>
          <a:noFill/>
        </p:spPr>
        <p:txBody>
          <a:bodyPr wrap="none" rtlCol="0">
            <a:spAutoFit/>
          </a:bodyPr>
          <a:lstStyle/>
          <a:p>
            <a:pPr defTabSz="1219170">
              <a:spcAft>
                <a:spcPts val="800"/>
              </a:spcAft>
            </a:pPr>
            <a:r>
              <a:rPr lang="en-US" sz="4000" b="1" dirty="0">
                <a:solidFill>
                  <a:srgbClr val="FF0000"/>
                </a:solidFill>
                <a:latin typeface="Times New Roman" panose="02020603050405020304" pitchFamily="18" charset="0"/>
                <a:cs typeface="Times New Roman" panose="02020603050405020304" pitchFamily="18" charset="0"/>
              </a:rPr>
              <a:t>MÔN TOÁN 7 (CÁNH DIỀU )</a:t>
            </a:r>
          </a:p>
        </p:txBody>
      </p:sp>
      <p:sp>
        <p:nvSpPr>
          <p:cNvPr id="13" name="Rectangle 11">
            <a:extLst>
              <a:ext uri="{FF2B5EF4-FFF2-40B4-BE49-F238E27FC236}">
                <a16:creationId xmlns:a16="http://schemas.microsoft.com/office/drawing/2014/main" xmlns="" id="{BB61B6B9-5F2E-4E24-852D-D871D2FA0570}"/>
              </a:ext>
            </a:extLst>
          </p:cNvPr>
          <p:cNvSpPr/>
          <p:nvPr/>
        </p:nvSpPr>
        <p:spPr>
          <a:xfrm>
            <a:off x="1382021" y="1824929"/>
            <a:ext cx="9836537" cy="1785104"/>
          </a:xfrm>
          <a:prstGeom prst="rect">
            <a:avLst/>
          </a:prstGeom>
          <a:noFill/>
        </p:spPr>
        <p:txBody>
          <a:bodyPr wrap="square" lIns="121920" tIns="60960" rIns="121920" bIns="60960">
            <a:spAutoFit/>
          </a:bodyPr>
          <a:lstStyle/>
          <a:p>
            <a:pPr algn="ctr"/>
            <a:r>
              <a:rPr lang="en-US" sz="5400" b="1" dirty="0" smtClean="0">
                <a:ln w="0"/>
                <a:solidFill>
                  <a:srgbClr val="0328DF"/>
                </a:solidFill>
                <a:latin typeface="Times New Roman" panose="02020603050405020304" pitchFamily="18" charset="0"/>
              </a:rPr>
              <a:t>BÀI</a:t>
            </a:r>
            <a:r>
              <a:rPr lang="vi-VN" sz="5400" b="1" dirty="0" smtClean="0">
                <a:ln w="0"/>
                <a:solidFill>
                  <a:srgbClr val="0328DF"/>
                </a:solidFill>
                <a:latin typeface="Times New Roman" panose="02020603050405020304" pitchFamily="18" charset="0"/>
              </a:rPr>
              <a:t> TẬP </a:t>
            </a:r>
            <a:r>
              <a:rPr lang="en-US" sz="5400" b="1" dirty="0" smtClean="0">
                <a:ln w="0"/>
                <a:solidFill>
                  <a:srgbClr val="0328DF"/>
                </a:solidFill>
                <a:latin typeface="Times New Roman" panose="02020603050405020304" pitchFamily="18" charset="0"/>
              </a:rPr>
              <a:t>CUỐI </a:t>
            </a:r>
            <a:r>
              <a:rPr lang="vi-VN" sz="5400" b="1" dirty="0" smtClean="0">
                <a:ln w="0"/>
                <a:solidFill>
                  <a:srgbClr val="0328DF"/>
                </a:solidFill>
                <a:latin typeface="Times New Roman" panose="02020603050405020304" pitchFamily="18" charset="0"/>
              </a:rPr>
              <a:t>CHƯƠNG IV</a:t>
            </a:r>
            <a:r>
              <a:rPr lang="en-US" sz="5400" b="1" dirty="0" smtClean="0">
                <a:ln w="0"/>
                <a:solidFill>
                  <a:srgbClr val="0328DF"/>
                </a:solidFill>
                <a:latin typeface="Calibri Light" panose="020F0302020204030204"/>
              </a:rPr>
              <a:t> </a:t>
            </a:r>
          </a:p>
          <a:p>
            <a:pPr algn="ctr"/>
            <a:r>
              <a:rPr lang="en-US" sz="5400" b="1" dirty="0" smtClean="0">
                <a:ln w="0"/>
                <a:solidFill>
                  <a:srgbClr val="0328DF"/>
                </a:solidFill>
                <a:latin typeface="Times New Roman" panose="02020603050405020304" pitchFamily="18" charset="0"/>
                <a:cs typeface="Times New Roman" panose="02020603050405020304" pitchFamily="18" charset="0"/>
              </a:rPr>
              <a:t>(</a:t>
            </a:r>
            <a:r>
              <a:rPr lang="en-US" sz="5400" b="1" dirty="0" err="1">
                <a:ln w="0"/>
                <a:solidFill>
                  <a:srgbClr val="0328DF"/>
                </a:solidFill>
                <a:latin typeface="Times New Roman" panose="02020603050405020304" pitchFamily="18" charset="0"/>
                <a:cs typeface="Times New Roman" panose="02020603050405020304" pitchFamily="18" charset="0"/>
              </a:rPr>
              <a:t>Tiết</a:t>
            </a:r>
            <a:r>
              <a:rPr lang="en-US" sz="5400" b="1" dirty="0">
                <a:ln w="0"/>
                <a:solidFill>
                  <a:srgbClr val="0328DF"/>
                </a:solidFill>
                <a:latin typeface="Times New Roman" panose="02020603050405020304" pitchFamily="18" charset="0"/>
                <a:cs typeface="Times New Roman" panose="02020603050405020304" pitchFamily="18" charset="0"/>
              </a:rPr>
              <a:t> </a:t>
            </a:r>
            <a:r>
              <a:rPr lang="vi-VN" sz="5400" b="1" dirty="0">
                <a:ln w="0"/>
                <a:solidFill>
                  <a:srgbClr val="0328DF"/>
                </a:solidFill>
                <a:latin typeface="Times New Roman" panose="02020603050405020304" pitchFamily="18" charset="0"/>
                <a:cs typeface="Times New Roman" panose="02020603050405020304" pitchFamily="18" charset="0"/>
              </a:rPr>
              <a:t>1</a:t>
            </a:r>
            <a:r>
              <a:rPr lang="en-US" sz="5400" b="1" dirty="0" smtClean="0">
                <a:ln w="0"/>
                <a:solidFill>
                  <a:srgbClr val="0328DF"/>
                </a:solidFill>
                <a:latin typeface="Times New Roman" panose="02020603050405020304" pitchFamily="18" charset="0"/>
                <a:cs typeface="Times New Roman" panose="02020603050405020304" pitchFamily="18" charset="0"/>
              </a:rPr>
              <a:t>)</a:t>
            </a:r>
            <a:r>
              <a:rPr lang="en-US" sz="5400" b="1" dirty="0" smtClean="0">
                <a:ln w="0"/>
                <a:solidFill>
                  <a:srgbClr val="0328DF"/>
                </a:solidFill>
                <a:latin typeface="Calibri Light" panose="020F0302020204030204"/>
              </a:rPr>
              <a:t>  </a:t>
            </a:r>
            <a:endParaRPr lang="en-US" sz="5400" b="1" dirty="0">
              <a:ln w="0"/>
              <a:solidFill>
                <a:srgbClr val="0328DF"/>
              </a:solidFill>
              <a:latin typeface="Calibri Light" panose="020F0302020204030204"/>
            </a:endParaRPr>
          </a:p>
        </p:txBody>
      </p:sp>
      <p:sp>
        <p:nvSpPr>
          <p:cNvPr id="14" name="Hộp Văn bản 8">
            <a:extLst>
              <a:ext uri="{FF2B5EF4-FFF2-40B4-BE49-F238E27FC236}">
                <a16:creationId xmlns:a16="http://schemas.microsoft.com/office/drawing/2014/main" xmlns="" id="{D5A797EB-37FC-432B-A43C-3061B2852843}"/>
              </a:ext>
            </a:extLst>
          </p:cNvPr>
          <p:cNvSpPr txBox="1"/>
          <p:nvPr/>
        </p:nvSpPr>
        <p:spPr>
          <a:xfrm>
            <a:off x="3136789" y="5108032"/>
            <a:ext cx="5423921" cy="707886"/>
          </a:xfrm>
          <a:prstGeom prst="rect">
            <a:avLst/>
          </a:prstGeom>
          <a:noFill/>
        </p:spPr>
        <p:txBody>
          <a:bodyPr wrap="none" rtlCol="0">
            <a:spAutoFit/>
          </a:bodyPr>
          <a:lstStyle/>
          <a:p>
            <a:pPr>
              <a:spcAft>
                <a:spcPts val="800"/>
              </a:spcAft>
            </a:pPr>
            <a:r>
              <a:rPr lang="en-US" sz="4000" b="1" dirty="0" smtClean="0">
                <a:solidFill>
                  <a:srgbClr val="002060"/>
                </a:solidFill>
                <a:latin typeface="Times New Roman" panose="02020603050405020304" pitchFamily="18" charset="0"/>
                <a:cs typeface="Times New Roman" panose="02020603050405020304" pitchFamily="18" charset="0"/>
              </a:rPr>
              <a:t>GV :NGUYỄN </a:t>
            </a:r>
            <a:r>
              <a:rPr lang="en-US" sz="4000" b="1" dirty="0" smtClean="0">
                <a:solidFill>
                  <a:srgbClr val="002060"/>
                </a:solidFill>
                <a:latin typeface="Times New Roman" panose="02020603050405020304" pitchFamily="18" charset="0"/>
                <a:cs typeface="Times New Roman" panose="02020603050405020304" pitchFamily="18" charset="0"/>
              </a:rPr>
              <a:t>THỊ </a:t>
            </a:r>
            <a:r>
              <a:rPr lang="en-US" sz="4000" b="1" dirty="0" smtClean="0">
                <a:solidFill>
                  <a:srgbClr val="002060"/>
                </a:solidFill>
                <a:latin typeface="Times New Roman" panose="02020603050405020304" pitchFamily="18" charset="0"/>
                <a:cs typeface="Times New Roman" panose="02020603050405020304" pitchFamily="18" charset="0"/>
              </a:rPr>
              <a:t>HÀ</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5" name="Hộp Văn bản 10">
            <a:extLst>
              <a:ext uri="{FF2B5EF4-FFF2-40B4-BE49-F238E27FC236}">
                <a16:creationId xmlns:a16="http://schemas.microsoft.com/office/drawing/2014/main" xmlns="" id="{D2B28935-FE08-4EA8-AA06-C7169869F84A}"/>
              </a:ext>
            </a:extLst>
          </p:cNvPr>
          <p:cNvSpPr txBox="1"/>
          <p:nvPr/>
        </p:nvSpPr>
        <p:spPr>
          <a:xfrm>
            <a:off x="3061197" y="5706185"/>
            <a:ext cx="5485797" cy="707886"/>
          </a:xfrm>
          <a:prstGeom prst="rect">
            <a:avLst/>
          </a:prstGeom>
          <a:noFill/>
        </p:spPr>
        <p:txBody>
          <a:bodyPr wrap="none" rtlCol="0">
            <a:spAutoFit/>
          </a:bodyPr>
          <a:lstStyle/>
          <a:p>
            <a:pPr>
              <a:spcAft>
                <a:spcPts val="800"/>
              </a:spcAft>
            </a:pPr>
            <a:r>
              <a:rPr lang="en-US" sz="4000" b="1" dirty="0">
                <a:solidFill>
                  <a:srgbClr val="002060"/>
                </a:solidFill>
                <a:latin typeface="Times New Roman" panose="02020603050405020304" pitchFamily="18" charset="0"/>
                <a:cs typeface="Times New Roman" panose="02020603050405020304" pitchFamily="18" charset="0"/>
              </a:rPr>
              <a:t>NĂM HỌC: </a:t>
            </a:r>
            <a:r>
              <a:rPr lang="en-US" sz="4000" b="1" dirty="0" smtClean="0">
                <a:solidFill>
                  <a:srgbClr val="002060"/>
                </a:solidFill>
                <a:latin typeface="Times New Roman" panose="02020603050405020304" pitchFamily="18" charset="0"/>
                <a:cs typeface="Times New Roman" panose="02020603050405020304" pitchFamily="18" charset="0"/>
              </a:rPr>
              <a:t>2024 </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smtClean="0">
                <a:solidFill>
                  <a:srgbClr val="002060"/>
                </a:solidFill>
                <a:latin typeface="Times New Roman" panose="02020603050405020304" pitchFamily="18" charset="0"/>
                <a:cs typeface="Times New Roman" panose="02020603050405020304" pitchFamily="18" charset="0"/>
              </a:rPr>
              <a:t>2025</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98079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306286" y="5309054"/>
            <a:ext cx="6656613" cy="15489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5433281"/>
            <a:ext cx="5170714" cy="1077218"/>
          </a:xfrm>
          <a:prstGeom prst="rect">
            <a:avLst/>
          </a:prstGeom>
          <a:noFill/>
        </p:spPr>
        <p:txBody>
          <a:bodyPr wrap="square" rtlCol="0">
            <a:spAutoFit/>
          </a:bodyPr>
          <a:lstStyle/>
          <a:p>
            <a:pPr algn="ctr"/>
            <a:r>
              <a:rPr lang="en-US" sz="3200" b="1">
                <a:solidFill>
                  <a:srgbClr val="FF0000"/>
                </a:solidFill>
                <a:latin typeface="UVN Chim Bien Nang" panose="0209080305050A020404" pitchFamily="18" charset="0"/>
              </a:rPr>
              <a:t>GIAI THOẠI </a:t>
            </a:r>
          </a:p>
          <a:p>
            <a:pPr algn="ctr"/>
            <a:r>
              <a:rPr lang="en-US" sz="3200" b="1">
                <a:solidFill>
                  <a:srgbClr val="FF0000"/>
                </a:solidFill>
                <a:latin typeface="UVN Chim Bien Nang" panose="0209080305050A020404" pitchFamily="18" charset="0"/>
              </a:rPr>
              <a:t>HAI BÀ TRƯNG</a:t>
            </a: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700" y="3870010"/>
            <a:ext cx="105814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nút exit gam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5625" r="93906"/>
                    </a14:imgEffect>
                  </a14:imgLayer>
                </a14:imgProps>
              </a:ext>
              <a:ext uri="{28A0092B-C50C-407E-A947-70E740481C1C}">
                <a14:useLocalDpi xmlns:a14="http://schemas.microsoft.com/office/drawing/2010/main" val="0"/>
              </a:ext>
            </a:extLst>
          </a:blip>
          <a:srcRect t="34424" b="35041"/>
          <a:stretch/>
        </p:blipFill>
        <p:spPr bwMode="auto">
          <a:xfrm>
            <a:off x="1562102" y="4574205"/>
            <a:ext cx="1567544" cy="7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8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2572" y="551544"/>
            <a:ext cx="6531429"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LUẬT CHƠI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821" y="1501051"/>
            <a:ext cx="10942595" cy="2893100"/>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6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p>
          <a:p>
            <a:pPr algn="ctr"/>
            <a:endParaRPr lang="en-US" sz="2800" dirty="0" smtClean="0">
              <a:solidFill>
                <a:srgbClr val="0000FF"/>
              </a:solidFill>
              <a:latin typeface="Times New Roman" panose="02020603050405020304" pitchFamily="18" charset="0"/>
              <a:cs typeface="Times New Roman" panose="02020603050405020304" pitchFamily="18" charset="0"/>
            </a:endParaRPr>
          </a:p>
          <a:p>
            <a:pPr algn="ctr"/>
            <a:r>
              <a:rPr lang="en-US" sz="2800" dirty="0" err="1" smtClean="0">
                <a:solidFill>
                  <a:srgbClr val="0000FF"/>
                </a:solidFill>
                <a:latin typeface="Times New Roman" panose="02020603050405020304" pitchFamily="18" charset="0"/>
                <a:cs typeface="Times New Roman" panose="02020603050405020304" pitchFamily="18" charset="0"/>
              </a:rPr>
              <a:t>Chúc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1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clrChange>
              <a:clrFrom>
                <a:srgbClr val="FFFFD1"/>
              </a:clrFrom>
              <a:clrTo>
                <a:srgbClr val="FFFFD1">
                  <a:alpha val="0"/>
                </a:srgbClr>
              </a:clrTo>
            </a:clrChange>
            <a:extLst>
              <a:ext uri="{BEBA8EAE-BF5A-486C-A8C5-ECC9F3942E4B}">
                <a14:imgProps xmlns:a14="http://schemas.microsoft.com/office/drawing/2010/main">
                  <a14:imgLayer r:embed="rId5">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6577790" y="1789072"/>
            <a:ext cx="1996721" cy="1745741"/>
          </a:xfrm>
          <a:prstGeom prst="rect">
            <a:avLst/>
          </a:prstGeom>
        </p:spPr>
      </p:pic>
      <p:pic>
        <p:nvPicPr>
          <p:cNvPr id="6" name="Picture 5">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9694399" y="968210"/>
            <a:ext cx="2460010" cy="2179274"/>
          </a:xfrm>
          <a:prstGeom prst="rect">
            <a:avLst/>
          </a:prstGeom>
        </p:spPr>
      </p:pic>
      <p:pic>
        <p:nvPicPr>
          <p:cNvPr id="1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185092" y="773699"/>
            <a:ext cx="1933462" cy="1438172"/>
          </a:xfrm>
          <a:prstGeom prst="rect">
            <a:avLst/>
          </a:prstGeom>
        </p:spPr>
      </p:pic>
      <p:pic>
        <p:nvPicPr>
          <p:cNvPr id="35" name="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7358" y="3457927"/>
            <a:ext cx="1371719" cy="1713124"/>
          </a:xfrm>
          <a:prstGeom prst="rect">
            <a:avLst/>
          </a:prstGeom>
        </p:spPr>
      </p:pic>
      <p:pic>
        <p:nvPicPr>
          <p:cNvPr id="36" name="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3968" y="5053265"/>
            <a:ext cx="1371719" cy="1719221"/>
          </a:xfrm>
          <a:prstGeom prst="rect">
            <a:avLst/>
          </a:prstGeom>
        </p:spPr>
      </p:pic>
      <p:pic>
        <p:nvPicPr>
          <p:cNvPr id="38" name="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3906" y="4785846"/>
            <a:ext cx="1371719" cy="1713124"/>
          </a:xfrm>
          <a:prstGeom prst="rect">
            <a:avLst/>
          </a:prstGeom>
        </p:spPr>
      </p:pic>
      <p:pic>
        <p:nvPicPr>
          <p:cNvPr id="39" name="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6467" y="3072722"/>
            <a:ext cx="1371719" cy="1713124"/>
          </a:xfrm>
          <a:prstGeom prst="rect">
            <a:avLst/>
          </a:prstGeom>
        </p:spPr>
      </p:pic>
      <p:pic>
        <p:nvPicPr>
          <p:cNvPr id="40" name="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8877" y="4750090"/>
            <a:ext cx="1371719" cy="1713124"/>
          </a:xfrm>
          <a:prstGeom prst="rect">
            <a:avLst/>
          </a:prstGeom>
        </p:spPr>
      </p:pic>
      <p:pic>
        <p:nvPicPr>
          <p:cNvPr id="43"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2342992"/>
            <a:ext cx="1933462" cy="1438172"/>
          </a:xfrm>
          <a:prstGeom prst="rect">
            <a:avLst/>
          </a:prstGeom>
        </p:spPr>
      </p:pic>
      <p:pic>
        <p:nvPicPr>
          <p:cNvPr id="44"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1558346"/>
            <a:ext cx="1933462" cy="1438172"/>
          </a:xfrm>
          <a:prstGeom prst="rect">
            <a:avLst/>
          </a:prstGeom>
        </p:spPr>
      </p:pic>
      <p:pic>
        <p:nvPicPr>
          <p:cNvPr id="45"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099951" y="-242031"/>
            <a:ext cx="1933462" cy="1438172"/>
          </a:xfrm>
          <a:prstGeom prst="rect">
            <a:avLst/>
          </a:prstGeom>
        </p:spPr>
      </p:pic>
      <p:pic>
        <p:nvPicPr>
          <p:cNvPr id="46"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4474703"/>
            <a:ext cx="1933462" cy="1438172"/>
          </a:xfrm>
          <a:prstGeom prst="rect">
            <a:avLst/>
          </a:prstGeom>
        </p:spPr>
      </p:pic>
      <p:pic>
        <p:nvPicPr>
          <p:cNvPr id="4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3572762"/>
            <a:ext cx="1933462" cy="1438172"/>
          </a:xfrm>
          <a:prstGeom prst="rect">
            <a:avLst/>
          </a:prstGeom>
        </p:spPr>
      </p:pic>
      <p:pic>
        <p:nvPicPr>
          <p:cNvPr id="5126" name="Picture 6" descr="Kết quả hình ảnh cho cảm ơn 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7580" y="127195"/>
            <a:ext cx="8006372" cy="1921530"/>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7" action="ppaction://hlinksldjump"/>
          </p:cNvPr>
          <p:cNvSpPr/>
          <p:nvPr/>
        </p:nvSpPr>
        <p:spPr>
          <a:xfrm>
            <a:off x="7300849" y="3704315"/>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1</a:t>
            </a:r>
            <a:endParaRPr lang="vi-VN" sz="2500" dirty="0">
              <a:latin typeface="Times New Roman" panose="02020603050405020304" pitchFamily="18" charset="0"/>
              <a:cs typeface="Times New Roman" panose="02020603050405020304" pitchFamily="18" charset="0"/>
            </a:endParaRPr>
          </a:p>
        </p:txBody>
      </p:sp>
      <p:sp>
        <p:nvSpPr>
          <p:cNvPr id="53" name="Hexagon 52">
            <a:hlinkClick r:id="rId18" action="ppaction://hlinksldjump"/>
          </p:cNvPr>
          <p:cNvSpPr/>
          <p:nvPr/>
        </p:nvSpPr>
        <p:spPr>
          <a:xfrm>
            <a:off x="9749018" y="3710464"/>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2</a:t>
            </a:r>
            <a:endParaRPr lang="vi-VN" sz="2500">
              <a:latin typeface="Times New Roman" panose="02020603050405020304" pitchFamily="18" charset="0"/>
              <a:cs typeface="Times New Roman" panose="02020603050405020304" pitchFamily="18" charset="0"/>
            </a:endParaRPr>
          </a:p>
        </p:txBody>
      </p:sp>
      <p:sp>
        <p:nvSpPr>
          <p:cNvPr id="54" name="Hexagon 53">
            <a:hlinkClick r:id="rId19" action="ppaction://hlinksldjump"/>
          </p:cNvPr>
          <p:cNvSpPr/>
          <p:nvPr/>
        </p:nvSpPr>
        <p:spPr>
          <a:xfrm>
            <a:off x="7300849" y="4706707"/>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3</a:t>
            </a:r>
            <a:endParaRPr lang="vi-VN" sz="2500">
              <a:latin typeface="Times New Roman" panose="02020603050405020304" pitchFamily="18" charset="0"/>
              <a:cs typeface="Times New Roman" panose="02020603050405020304" pitchFamily="18" charset="0"/>
            </a:endParaRPr>
          </a:p>
        </p:txBody>
      </p:sp>
      <p:sp>
        <p:nvSpPr>
          <p:cNvPr id="55" name="Hexagon 54">
            <a:hlinkClick r:id="rId20" action="ppaction://hlinksldjump"/>
          </p:cNvPr>
          <p:cNvSpPr/>
          <p:nvPr/>
        </p:nvSpPr>
        <p:spPr>
          <a:xfrm>
            <a:off x="9749018" y="4715106"/>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4</a:t>
            </a:r>
            <a:endParaRPr lang="vi-VN" sz="2500" dirty="0">
              <a:latin typeface="Times New Roman" panose="02020603050405020304" pitchFamily="18" charset="0"/>
              <a:cs typeface="Times New Roman" panose="02020603050405020304" pitchFamily="18" charset="0"/>
            </a:endParaRPr>
          </a:p>
        </p:txBody>
      </p:sp>
      <p:sp>
        <p:nvSpPr>
          <p:cNvPr id="56" name="Hexagon 55">
            <a:hlinkClick r:id="rId21" action="ppaction://hlinksldjump"/>
          </p:cNvPr>
          <p:cNvSpPr/>
          <p:nvPr/>
        </p:nvSpPr>
        <p:spPr>
          <a:xfrm>
            <a:off x="7300849" y="5694875"/>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5</a:t>
            </a:r>
            <a:endParaRPr lang="vi-VN" sz="2500">
              <a:latin typeface="Times New Roman" panose="02020603050405020304" pitchFamily="18" charset="0"/>
              <a:cs typeface="Times New Roman" panose="02020603050405020304" pitchFamily="18" charset="0"/>
            </a:endParaRPr>
          </a:p>
        </p:txBody>
      </p:sp>
      <p:sp>
        <p:nvSpPr>
          <p:cNvPr id="57" name="Hexagon 56">
            <a:hlinkClick r:id="rId22" action="ppaction://hlinksldjump"/>
          </p:cNvPr>
          <p:cNvSpPr/>
          <p:nvPr/>
        </p:nvSpPr>
        <p:spPr>
          <a:xfrm>
            <a:off x="9749018" y="5666342"/>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6</a:t>
            </a:r>
            <a:endParaRPr lang="vi-VN" sz="2500">
              <a:latin typeface="Times New Roman" panose="02020603050405020304" pitchFamily="18" charset="0"/>
              <a:cs typeface="Times New Roman" panose="02020603050405020304" pitchFamily="18" charset="0"/>
            </a:endParaRPr>
          </a:p>
        </p:txBody>
      </p:sp>
      <p:pic>
        <p:nvPicPr>
          <p:cNvPr id="29" name="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07199" y="3147484"/>
            <a:ext cx="1371719" cy="1713124"/>
          </a:xfrm>
          <a:prstGeom prst="rect">
            <a:avLst/>
          </a:prstGeom>
        </p:spPr>
      </p:pic>
      <p:sp>
        <p:nvSpPr>
          <p:cNvPr id="23" name="Hexagon 22">
            <a:hlinkClick r:id="rId24" action="ppaction://hlinksldjump"/>
          </p:cNvPr>
          <p:cNvSpPr/>
          <p:nvPr/>
        </p:nvSpPr>
        <p:spPr>
          <a:xfrm>
            <a:off x="10215318" y="94669"/>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smtClean="0">
                <a:latin typeface="Times New Roman" panose="02020603050405020304" pitchFamily="18" charset="0"/>
                <a:cs typeface="Times New Roman" panose="02020603050405020304" pitchFamily="18" charset="0"/>
              </a:rPr>
              <a:t>TS</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7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11289 -0.01597 L -0.52266 0.40162 " pathEditMode="relative" rAng="0" ptsTypes="AA">
                                      <p:cBhvr>
                                        <p:cTn id="18" dur="2000" fill="hold"/>
                                        <p:tgtEl>
                                          <p:spTgt spid="17"/>
                                        </p:tgtEl>
                                        <p:attrNameLst>
                                          <p:attrName>ppt_x</p:attrName>
                                          <p:attrName>ppt_y</p:attrName>
                                        </p:attrNameLst>
                                      </p:cBhvr>
                                      <p:rCtr x="-20495" y="20880"/>
                                    </p:animMotion>
                                  </p:childTnLst>
                                  <p:subTnLst>
                                    <p:audio>
                                      <p:cMediaNode>
                                        <p:cTn display="0" masterRel="sameClick">
                                          <p:stCondLst>
                                            <p:cond evt="begin" delay="0">
                                              <p:tn val="17"/>
                                            </p:cond>
                                          </p:stCondLst>
                                          <p:endCondLst>
                                            <p:cond evt="onStopAudio" delay="0">
                                              <p:tgtEl>
                                                <p:sldTgt/>
                                              </p:tgtEl>
                                            </p:cond>
                                          </p:endCondLst>
                                        </p:cTn>
                                        <p:tgtEl>
                                          <p:sndTgt r:embed="rId3" name="Voi.wav"/>
                                        </p:tgtEl>
                                      </p:cMediaNode>
                                    </p:audio>
                                  </p:subTnLst>
                                </p:cTn>
                              </p:par>
                            </p:childTnLst>
                          </p:cTn>
                        </p:par>
                        <p:par>
                          <p:cTn id="19" fill="hold">
                            <p:stCondLst>
                              <p:cond delay="2000"/>
                            </p:stCondLst>
                            <p:childTnLst>
                              <p:par>
                                <p:cTn id="20" presetID="62" presetClass="path" presetSubtype="0" accel="50000" decel="50000" fill="hold" nodeType="afterEffect">
                                  <p:stCondLst>
                                    <p:cond delay="0"/>
                                  </p:stCondLst>
                                  <p:childTnLst>
                                    <p:animMotion origin="layout" path="M -0.00017 4.81481E-6 L -0.09097 4.81481E-6 L -0.09097 -0.11227 L -0.18212 -0.11227 L -0.18212 -0.22431 L -0.27292 -0.22431 L -0.27292 -0.33635 L -0.36371 -0.33635 L -0.36371 -0.44838 L -0.45469 -0.44838 L -0.45469 -0.56042 L -0.54566 -0.56042 L -0.54566 -0.67223 L -0.63646 -0.67223 L -0.63646 -0.7845 " pathEditMode="relative" rAng="0" ptsTypes="AAAAAAAAAAAAAAA">
                                      <p:cBhvr>
                                        <p:cTn id="21" dur="1000" fill="hold"/>
                                        <p:tgtEl>
                                          <p:spTgt spid="35"/>
                                        </p:tgtEl>
                                        <p:attrNameLst>
                                          <p:attrName>ppt_x</p:attrName>
                                          <p:attrName>ppt_y</p:attrName>
                                        </p:attrNameLst>
                                      </p:cBhvr>
                                      <p:rCtr x="-31806" y="-39236"/>
                                    </p:animMotion>
                                  </p:childTnLst>
                                </p:cTn>
                              </p:par>
                            </p:childTnLst>
                          </p:cTn>
                        </p:par>
                        <p:par>
                          <p:cTn id="22" fill="hold">
                            <p:stCondLst>
                              <p:cond delay="3000"/>
                            </p:stCondLst>
                            <p:childTnLst>
                              <p:par>
                                <p:cTn id="23" presetID="53" presetClass="exit" presetSubtype="32" fill="hold" nodeType="after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fltVal val="0"/>
                                          </p:val>
                                        </p:tav>
                                      </p:tavLst>
                                    </p:anim>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8" restart="whenNotActive" fill="hold" evtFilter="cancelBubble" nodeType="interactiveSeq">
                <p:stCondLst>
                  <p:cond evt="onClick" delay="0">
                    <p:tgtEl>
                      <p:spTgt spid="36"/>
                    </p:tgtEl>
                  </p:cond>
                </p:stCondLst>
                <p:endSync evt="end" delay="0">
                  <p:rtn val="all"/>
                </p:endSync>
                <p:childTnLst>
                  <p:par>
                    <p:cTn id="29" fill="hold">
                      <p:stCondLst>
                        <p:cond delay="0"/>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16667E-6 2.22222E-6 L -0.53945 0.40301 " pathEditMode="relative" rAng="0" ptsTypes="AA">
                                      <p:cBhvr>
                                        <p:cTn id="32" dur="2000" fill="hold"/>
                                        <p:tgtEl>
                                          <p:spTgt spid="43"/>
                                        </p:tgtEl>
                                        <p:attrNameLst>
                                          <p:attrName>ppt_x</p:attrName>
                                          <p:attrName>ppt_y</p:attrName>
                                        </p:attrNameLst>
                                      </p:cBhvr>
                                      <p:rCtr x="-26979" y="20139"/>
                                    </p:animMotion>
                                  </p:childTnLst>
                                  <p:subTnLst>
                                    <p:audio>
                                      <p:cMediaNode>
                                        <p:cTn display="0" masterRel="sameClick">
                                          <p:stCondLst>
                                            <p:cond evt="begin" delay="0">
                                              <p:tn val="31"/>
                                            </p:cond>
                                          </p:stCondLst>
                                          <p:endCondLst>
                                            <p:cond evt="onStopAudio" delay="0">
                                              <p:tgtEl>
                                                <p:sldTgt/>
                                              </p:tgtEl>
                                            </p:cond>
                                          </p:endCondLst>
                                        </p:cTn>
                                        <p:tgtEl>
                                          <p:sndTgt r:embed="rId3" name="Voi.wav"/>
                                        </p:tgtEl>
                                      </p:cMediaNode>
                                    </p:audio>
                                  </p:subTnLst>
                                </p:cTn>
                              </p:par>
                            </p:childTnLst>
                          </p:cTn>
                        </p:par>
                        <p:par>
                          <p:cTn id="33" fill="hold">
                            <p:stCondLst>
                              <p:cond delay="2000"/>
                            </p:stCondLst>
                            <p:childTnLst>
                              <p:par>
                                <p:cTn id="34" presetID="54" presetClass="path" presetSubtype="0" accel="50000" decel="50000" fill="hold" nodeType="afterEffect">
                                  <p:stCondLst>
                                    <p:cond delay="0"/>
                                  </p:stCondLst>
                                  <p:childTnLst>
                                    <p:animMotion origin="layout" path="M 2.22222E-6 -0.06783 C -0.01198 -0.04167 -0.05382 -0.01621 -0.06823 -0.01621 C -0.16077 -0.01621 -0.25573 -0.41968 -0.25573 -0.82292 C -0.25573 -0.61991 -0.3033 -0.41968 -0.34827 -0.41968 C -0.39584 -0.41968 -0.4408 -0.62269 -0.4408 -0.82292 C -0.4408 -0.72292 -0.46476 -0.61991 -0.4882 -0.61991 C -0.51198 -0.61991 -0.53577 -0.71991 -0.53577 -0.82292 C -0.53577 -0.77153 -0.54775 -0.72292 -0.55955 -0.72292 C -0.57136 -0.72292 -0.58316 -0.77454 -0.58316 -0.82292 C -0.58316 -0.79699 -0.58941 -0.77153 -0.59497 -0.77153 C -0.59809 -0.77153 -0.60695 -0.79769 -0.60695 -0.82292 C -0.60695 -0.81042 -0.61007 -0.79699 -0.6132 -0.79699 C -0.6132 -0.79977 -0.61927 -0.80949 -0.61927 -0.82292 C -0.61927 -0.81621 -0.61927 -0.81042 -0.6224 -0.81042 C -0.6224 -0.81343 -0.62552 -0.81713 -0.62552 -0.82292 C -0.62552 -0.82014 -0.62552 -0.81621 -0.62552 -0.81343 C -0.62865 -0.81343 -0.62865 -0.81621 -0.62865 -0.82014 C -0.63177 -0.82014 -0.63177 -0.81713 -0.63177 -0.81343 C -0.6349 -0.81343 -0.6349 -0.81621 -0.6349 -0.82014 " pathEditMode="relative" rAng="0" ptsTypes="AAAAAAAAAAAAAAAAAAA">
                                      <p:cBhvr>
                                        <p:cTn id="35" dur="1000" fill="hold"/>
                                        <p:tgtEl>
                                          <p:spTgt spid="36"/>
                                        </p:tgtEl>
                                        <p:attrNameLst>
                                          <p:attrName>ppt_x</p:attrName>
                                          <p:attrName>ppt_y</p:attrName>
                                        </p:attrNameLst>
                                      </p:cBhvr>
                                      <p:rCtr x="-31753" y="-35162"/>
                                    </p:animMotion>
                                  </p:childTnLst>
                                </p:cTn>
                              </p:par>
                            </p:childTnLst>
                          </p:cTn>
                        </p:par>
                        <p:par>
                          <p:cTn id="36" fill="hold">
                            <p:stCondLst>
                              <p:cond delay="3000"/>
                            </p:stCondLst>
                            <p:childTnLst>
                              <p:par>
                                <p:cTn id="37" presetID="53" presetClass="exit" presetSubtype="32" fill="hold" nodeType="afterEffect">
                                  <p:stCondLst>
                                    <p:cond delay="0"/>
                                  </p:stCondLst>
                                  <p:childTnLst>
                                    <p:anim calcmode="lin" valueType="num">
                                      <p:cBhvr>
                                        <p:cTn id="38" dur="500"/>
                                        <p:tgtEl>
                                          <p:spTgt spid="43"/>
                                        </p:tgtEl>
                                        <p:attrNameLst>
                                          <p:attrName>ppt_w</p:attrName>
                                        </p:attrNameLst>
                                      </p:cBhvr>
                                      <p:tavLst>
                                        <p:tav tm="0">
                                          <p:val>
                                            <p:strVal val="ppt_w"/>
                                          </p:val>
                                        </p:tav>
                                        <p:tav tm="100000">
                                          <p:val>
                                            <p:fltVal val="0"/>
                                          </p:val>
                                        </p:tav>
                                      </p:tavLst>
                                    </p:anim>
                                    <p:anim calcmode="lin" valueType="num">
                                      <p:cBhvr>
                                        <p:cTn id="39" dur="500"/>
                                        <p:tgtEl>
                                          <p:spTgt spid="43"/>
                                        </p:tgtEl>
                                        <p:attrNameLst>
                                          <p:attrName>ppt_h</p:attrName>
                                        </p:attrNameLst>
                                      </p:cBhvr>
                                      <p:tavLst>
                                        <p:tav tm="0">
                                          <p:val>
                                            <p:strVal val="ppt_h"/>
                                          </p:val>
                                        </p:tav>
                                        <p:tav tm="100000">
                                          <p:val>
                                            <p:fltVal val="0"/>
                                          </p:val>
                                        </p:tav>
                                      </p:tavLst>
                                    </p:anim>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3.61111E-6 1.11111E-6 L -0.68091 0.37847 " pathEditMode="relative" rAng="0" ptsTypes="AA">
                                      <p:cBhvr>
                                        <p:cTn id="46" dur="2000" fill="hold"/>
                                        <p:tgtEl>
                                          <p:spTgt spid="45"/>
                                        </p:tgtEl>
                                        <p:attrNameLst>
                                          <p:attrName>ppt_x</p:attrName>
                                          <p:attrName>ppt_y</p:attrName>
                                        </p:attrNameLst>
                                      </p:cBhvr>
                                      <p:rCtr x="-34045" y="18912"/>
                                    </p:animMotion>
                                  </p:childTnLst>
                                  <p:subTnLst>
                                    <p:audio>
                                      <p:cMediaNode>
                                        <p:cTn display="0" masterRel="sameClick">
                                          <p:stCondLst>
                                            <p:cond evt="begin" delay="0">
                                              <p:tn val="45"/>
                                            </p:cond>
                                          </p:stCondLst>
                                          <p:endCondLst>
                                            <p:cond evt="onStopAudio" delay="0">
                                              <p:tgtEl>
                                                <p:sldTgt/>
                                              </p:tgtEl>
                                            </p:cond>
                                          </p:endCondLst>
                                        </p:cTn>
                                        <p:tgtEl>
                                          <p:sndTgt r:embed="rId3" name="Voi.wav"/>
                                        </p:tgtEl>
                                      </p:cMediaNode>
                                    </p:audio>
                                  </p:subTnLst>
                                </p:cTn>
                              </p:par>
                            </p:childTnLst>
                          </p:cTn>
                        </p:par>
                        <p:par>
                          <p:cTn id="47" fill="hold">
                            <p:stCondLst>
                              <p:cond delay="2000"/>
                            </p:stCondLst>
                            <p:childTnLst>
                              <p:par>
                                <p:cTn id="48" presetID="41" presetClass="path" presetSubtype="0" accel="50000" decel="50000" fill="hold" nodeType="afterEffect">
                                  <p:stCondLst>
                                    <p:cond delay="0"/>
                                  </p:stCondLst>
                                  <p:childTnLst>
                                    <p:animMotion origin="layout" path="M -0.00504 -0.07639 C -0.00851 -0.04584 -0.02066 -0.01598 -0.02483 -0.01598 C -0.05139 -0.01598 -0.07882 -0.48866 -0.07882 -0.96135 C -0.07882 -0.72338 -0.09254 -0.48866 -0.10556 -0.48866 C -0.11928 -0.48866 -0.1323 -0.72686 -0.1323 -0.96135 C -0.1323 -0.84422 -0.13907 -0.72338 -0.14601 -0.72338 C -0.15278 -0.72338 -0.15973 -0.84075 -0.15973 -0.96135 C -0.15973 -0.90093 -0.16303 -0.84422 -0.1665 -0.84422 C -0.16997 -0.84422 -0.17344 -0.9044 -0.17344 -0.96135 C -0.17344 -0.93056 -0.17518 -0.90093 -0.17674 -0.90093 C -0.17778 -0.90093 -0.18021 -0.93149 -0.18021 -0.96135 C -0.18021 -0.9463 -0.18108 -0.93056 -0.18195 -0.93056 C -0.18195 -0.92709 -0.18386 -0.94538 -0.18386 -0.96135 C -0.18386 -0.95325 -0.18386 -0.9463 -0.18473 -0.9463 C -0.18473 -0.94977 -0.18559 -0.95417 -0.18559 -0.96135 C -0.18559 -0.95764 -0.18559 -0.95325 -0.18559 -0.94977 C -0.18646 -0.94977 -0.18646 -0.95325 -0.18646 -0.95764 C -0.18733 -0.95764 -0.18733 -0.95417 -0.18733 -0.94977 C -0.1882 -0.94977 -0.1882 -0.95325 -0.1882 -0.95764 " pathEditMode="relative" rAng="0" ptsTypes="AAAAAAAAAAAAAAAAAAA">
                                      <p:cBhvr>
                                        <p:cTn id="49" dur="1000" fill="hold"/>
                                        <p:tgtEl>
                                          <p:spTgt spid="38"/>
                                        </p:tgtEl>
                                        <p:attrNameLst>
                                          <p:attrName>ppt_x</p:attrName>
                                          <p:attrName>ppt_y</p:attrName>
                                        </p:attrNameLst>
                                      </p:cBhvr>
                                      <p:rCtr x="-9167" y="-41227"/>
                                    </p:animMotion>
                                  </p:childTnLst>
                                </p:cTn>
                              </p:par>
                            </p:childTnLst>
                          </p:cTn>
                        </p:par>
                        <p:par>
                          <p:cTn id="50" fill="hold">
                            <p:stCondLst>
                              <p:cond delay="3000"/>
                            </p:stCondLst>
                            <p:childTnLst>
                              <p:par>
                                <p:cTn id="51" presetID="53" presetClass="exit" presetSubtype="32" fill="hold" nodeType="afterEffect">
                                  <p:stCondLst>
                                    <p:cond delay="0"/>
                                  </p:stCondLst>
                                  <p:childTnLst>
                                    <p:anim calcmode="lin" valueType="num">
                                      <p:cBhvr>
                                        <p:cTn id="52" dur="500"/>
                                        <p:tgtEl>
                                          <p:spTgt spid="45"/>
                                        </p:tgtEl>
                                        <p:attrNameLst>
                                          <p:attrName>ppt_w</p:attrName>
                                        </p:attrNameLst>
                                      </p:cBhvr>
                                      <p:tavLst>
                                        <p:tav tm="0">
                                          <p:val>
                                            <p:strVal val="ppt_w"/>
                                          </p:val>
                                        </p:tav>
                                        <p:tav tm="100000">
                                          <p:val>
                                            <p:fltVal val="0"/>
                                          </p:val>
                                        </p:tav>
                                      </p:tavLst>
                                    </p:anim>
                                    <p:anim calcmode="lin" valueType="num">
                                      <p:cBhvr>
                                        <p:cTn id="53" dur="500"/>
                                        <p:tgtEl>
                                          <p:spTgt spid="45"/>
                                        </p:tgtEl>
                                        <p:attrNameLst>
                                          <p:attrName>ppt_h</p:attrName>
                                        </p:attrNameLst>
                                      </p:cBhvr>
                                      <p:tavLst>
                                        <p:tav tm="0">
                                          <p:val>
                                            <p:strVal val="ppt_h"/>
                                          </p:val>
                                        </p:tav>
                                        <p:tav tm="100000">
                                          <p:val>
                                            <p:fltVal val="0"/>
                                          </p:val>
                                        </p:tav>
                                      </p:tavLst>
                                    </p:anim>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3.95833E-6 -2.59259E-6 L -0.76419 0.39445 " pathEditMode="relative" rAng="0" ptsTypes="AA">
                                      <p:cBhvr>
                                        <p:cTn id="60" dur="2000" fill="hold"/>
                                        <p:tgtEl>
                                          <p:spTgt spid="46"/>
                                        </p:tgtEl>
                                        <p:attrNameLst>
                                          <p:attrName>ppt_x</p:attrName>
                                          <p:attrName>ppt_y</p:attrName>
                                        </p:attrNameLst>
                                      </p:cBhvr>
                                      <p:rCtr x="-38216" y="19722"/>
                                    </p:animMotion>
                                  </p:childTnLst>
                                  <p:subTnLst>
                                    <p:audio>
                                      <p:cMediaNode>
                                        <p:cTn display="0" masterRel="sameClick">
                                          <p:stCondLst>
                                            <p:cond evt="begin" delay="0">
                                              <p:tn val="59"/>
                                            </p:cond>
                                          </p:stCondLst>
                                          <p:endCondLst>
                                            <p:cond evt="onStopAudio" delay="0">
                                              <p:tgtEl>
                                                <p:sldTgt/>
                                              </p:tgtEl>
                                            </p:cond>
                                          </p:endCondLst>
                                        </p:cTn>
                                        <p:tgtEl>
                                          <p:sndTgt r:embed="rId3" name="Voi.wav"/>
                                        </p:tgtEl>
                                      </p:cMediaNode>
                                    </p:audio>
                                  </p:subTnLst>
                                </p:cTn>
                              </p:par>
                            </p:childTnLst>
                          </p:cTn>
                        </p:par>
                        <p:par>
                          <p:cTn id="61" fill="hold">
                            <p:stCondLst>
                              <p:cond delay="2000"/>
                            </p:stCondLst>
                            <p:childTnLst>
                              <p:par>
                                <p:cTn id="62" presetID="54" presetClass="path" presetSubtype="0" accel="50000" decel="50000" fill="hold" nodeType="afterEffect">
                                  <p:stCondLst>
                                    <p:cond delay="0"/>
                                  </p:stCondLst>
                                  <p:childTnLst>
                                    <p:animMotion origin="layout" path="M 1.94444E-6 -0.04144 C -0.00781 -0.02848 -0.03472 -0.01598 -0.0441 -0.01598 C -0.10365 -0.01598 -0.16493 -0.21459 -0.16493 -0.41297 C -0.16493 -0.3132 -0.19549 -0.21459 -0.22448 -0.21459 C -0.25521 -0.21459 -0.28386 -0.31459 -0.28386 -0.41297 C -0.28386 -0.36389 -0.29931 -0.3132 -0.31459 -0.3132 C -0.32986 -0.3132 -0.34514 -0.36227 -0.34514 -0.41297 C -0.34514 -0.38773 -0.35278 -0.36389 -0.36042 -0.36389 C -0.36823 -0.36389 -0.37587 -0.38912 -0.37587 -0.41297 C -0.37587 -0.40023 -0.37986 -0.38773 -0.38351 -0.38773 C -0.38542 -0.38773 -0.39115 -0.4007 -0.39115 -0.41297 C -0.39115 -0.40695 -0.39306 -0.40023 -0.39514 -0.40023 C -0.39514 -0.40162 -0.39913 -0.40648 -0.39913 -0.41297 C -0.39913 -0.40973 -0.39913 -0.40695 -0.40104 -0.40695 C -0.40104 -0.40834 -0.40313 -0.41019 -0.40313 -0.41297 C -0.40313 -0.41158 -0.40313 -0.40973 -0.40313 -0.40834 C -0.40504 -0.40834 -0.40504 -0.40973 -0.40504 -0.41158 C -0.40712 -0.41158 -0.40712 -0.41019 -0.40712 -0.40834 C -0.4092 -0.40834 -0.4092 -0.40973 -0.4092 -0.41158 " pathEditMode="relative" rAng="0" ptsTypes="AAAAAAAAAAAAAAAAAAA">
                                      <p:cBhvr>
                                        <p:cTn id="63" dur="1000" fill="hold"/>
                                        <p:tgtEl>
                                          <p:spTgt spid="39"/>
                                        </p:tgtEl>
                                        <p:attrNameLst>
                                          <p:attrName>ppt_x</p:attrName>
                                          <p:attrName>ppt_y</p:attrName>
                                        </p:attrNameLst>
                                      </p:cBhvr>
                                      <p:rCtr x="-20451" y="-17315"/>
                                    </p:animMotion>
                                  </p:childTnLst>
                                </p:cTn>
                              </p:par>
                            </p:childTnLst>
                          </p:cTn>
                        </p:par>
                        <p:par>
                          <p:cTn id="64" fill="hold">
                            <p:stCondLst>
                              <p:cond delay="3000"/>
                            </p:stCondLst>
                            <p:childTnLst>
                              <p:par>
                                <p:cTn id="65" presetID="53" presetClass="exit" presetSubtype="32" fill="hold" nodeType="afterEffect">
                                  <p:stCondLst>
                                    <p:cond delay="0"/>
                                  </p:stCondLst>
                                  <p:childTnLst>
                                    <p:anim calcmode="lin" valueType="num">
                                      <p:cBhvr>
                                        <p:cTn id="66" dur="500"/>
                                        <p:tgtEl>
                                          <p:spTgt spid="46"/>
                                        </p:tgtEl>
                                        <p:attrNameLst>
                                          <p:attrName>ppt_w</p:attrName>
                                        </p:attrNameLst>
                                      </p:cBhvr>
                                      <p:tavLst>
                                        <p:tav tm="0">
                                          <p:val>
                                            <p:strVal val="ppt_w"/>
                                          </p:val>
                                        </p:tav>
                                        <p:tav tm="100000">
                                          <p:val>
                                            <p:fltVal val="0"/>
                                          </p:val>
                                        </p:tav>
                                      </p:tavLst>
                                    </p:anim>
                                    <p:anim calcmode="lin" valueType="num">
                                      <p:cBhvr>
                                        <p:cTn id="67" dur="500"/>
                                        <p:tgtEl>
                                          <p:spTgt spid="46"/>
                                        </p:tgtEl>
                                        <p:attrNameLst>
                                          <p:attrName>ppt_h</p:attrName>
                                        </p:attrNameLst>
                                      </p:cBhvr>
                                      <p:tavLst>
                                        <p:tav tm="0">
                                          <p:val>
                                            <p:strVal val="ppt_h"/>
                                          </p:val>
                                        </p:tav>
                                        <p:tav tm="100000">
                                          <p:val>
                                            <p:fltVal val="0"/>
                                          </p:val>
                                        </p:tav>
                                      </p:tavLst>
                                    </p:anim>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0" restart="whenNotActive" fill="hold" evtFilter="cancelBubble" nodeType="interactiveSeq">
                <p:stCondLst>
                  <p:cond evt="onClick" delay="0">
                    <p:tgtEl>
                      <p:spTgt spid="40"/>
                    </p:tgtEl>
                  </p:cond>
                </p:stCondLst>
                <p:endSync evt="end" delay="0">
                  <p:rtn val="all"/>
                </p:endSync>
                <p:childTnLst>
                  <p:par>
                    <p:cTn id="71" fill="hold">
                      <p:stCondLst>
                        <p:cond delay="0"/>
                      </p:stCondLst>
                      <p:childTnLst>
                        <p:par>
                          <p:cTn id="72" fill="hold">
                            <p:stCondLst>
                              <p:cond delay="0"/>
                            </p:stCondLst>
                            <p:childTnLst>
                              <p:par>
                                <p:cTn id="73" presetID="49" presetClass="path" presetSubtype="0" accel="50000" decel="50000" fill="hold" nodeType="clickEffect">
                                  <p:stCondLst>
                                    <p:cond delay="0"/>
                                  </p:stCondLst>
                                  <p:childTnLst>
                                    <p:animMotion origin="layout" path="M 1.94444E-6 1.48148E-6 L -0.86945 0.22523 " pathEditMode="relative" rAng="0" ptsTypes="AA">
                                      <p:cBhvr>
                                        <p:cTn id="74" dur="2000" fill="hold"/>
                                        <p:tgtEl>
                                          <p:spTgt spid="47"/>
                                        </p:tgtEl>
                                        <p:attrNameLst>
                                          <p:attrName>ppt_x</p:attrName>
                                          <p:attrName>ppt_y</p:attrName>
                                        </p:attrNameLst>
                                      </p:cBhvr>
                                      <p:rCtr x="-43472" y="11250"/>
                                    </p:animMotion>
                                  </p:childTnLst>
                                  <p:subTnLst>
                                    <p:audio>
                                      <p:cMediaNode>
                                        <p:cTn display="0" masterRel="sameClick">
                                          <p:stCondLst>
                                            <p:cond evt="begin" delay="0">
                                              <p:tn val="73"/>
                                            </p:cond>
                                          </p:stCondLst>
                                          <p:endCondLst>
                                            <p:cond evt="onStopAudio" delay="0">
                                              <p:tgtEl>
                                                <p:sldTgt/>
                                              </p:tgtEl>
                                            </p:cond>
                                          </p:endCondLst>
                                        </p:cTn>
                                        <p:tgtEl>
                                          <p:sndTgt r:embed="rId3" name="Voi.wav"/>
                                        </p:tgtEl>
                                      </p:cMediaNode>
                                    </p:audio>
                                  </p:subTnLst>
                                </p:cTn>
                              </p:par>
                            </p:childTnLst>
                          </p:cTn>
                        </p:par>
                        <p:par>
                          <p:cTn id="75" fill="hold">
                            <p:stCondLst>
                              <p:cond delay="2000"/>
                            </p:stCondLst>
                            <p:childTnLst>
                              <p:par>
                                <p:cTn id="76" presetID="62" presetClass="path" presetSubtype="0" accel="50000" decel="50000" fill="hold" nodeType="afterEffect">
                                  <p:stCondLst>
                                    <p:cond delay="0"/>
                                  </p:stCondLst>
                                  <p:childTnLst>
                                    <p:animMotion origin="layout" path="M 2.77778E-7 -1.11111E-6 L 0.02396 -1.11111E-6 L 0.02396 -0.1412 L 0.04809 -0.1412 L 0.04809 -0.28241 L 0.07222 -0.28241 L 0.07222 -0.42338 L 0.09618 -0.42338 L 0.09618 -0.56481 L 0.12031 -0.56481 L 0.12031 -0.70555 L 0.14444 -0.70555 L 0.14444 -0.84653 L 0.16858 -0.84653 L 0.16858 -0.98773 " pathEditMode="relative" rAng="0" ptsTypes="AAAAAAAAAAAAAAA">
                                      <p:cBhvr>
                                        <p:cTn id="77" dur="1000" fill="hold"/>
                                        <p:tgtEl>
                                          <p:spTgt spid="40"/>
                                        </p:tgtEl>
                                        <p:attrNameLst>
                                          <p:attrName>ppt_x</p:attrName>
                                          <p:attrName>ppt_y</p:attrName>
                                        </p:attrNameLst>
                                      </p:cBhvr>
                                      <p:rCtr x="8420" y="-49398"/>
                                    </p:animMotion>
                                  </p:childTnLst>
                                </p:cTn>
                              </p:par>
                            </p:childTnLst>
                          </p:cTn>
                        </p:par>
                        <p:par>
                          <p:cTn id="78" fill="hold">
                            <p:stCondLst>
                              <p:cond delay="3000"/>
                            </p:stCondLst>
                            <p:childTnLst>
                              <p:par>
                                <p:cTn id="79" presetID="53" presetClass="exit" presetSubtype="32" fill="hold" nodeType="afterEffect">
                                  <p:stCondLst>
                                    <p:cond delay="0"/>
                                  </p:stCondLst>
                                  <p:childTnLst>
                                    <p:anim calcmode="lin" valueType="num">
                                      <p:cBhvr>
                                        <p:cTn id="80" dur="500"/>
                                        <p:tgtEl>
                                          <p:spTgt spid="47"/>
                                        </p:tgtEl>
                                        <p:attrNameLst>
                                          <p:attrName>ppt_w</p:attrName>
                                        </p:attrNameLst>
                                      </p:cBhvr>
                                      <p:tavLst>
                                        <p:tav tm="0">
                                          <p:val>
                                            <p:strVal val="ppt_w"/>
                                          </p:val>
                                        </p:tav>
                                        <p:tav tm="100000">
                                          <p:val>
                                            <p:fltVal val="0"/>
                                          </p:val>
                                        </p:tav>
                                      </p:tavLst>
                                    </p:anim>
                                    <p:anim calcmode="lin" valueType="num">
                                      <p:cBhvr>
                                        <p:cTn id="81" dur="500"/>
                                        <p:tgtEl>
                                          <p:spTgt spid="47"/>
                                        </p:tgtEl>
                                        <p:attrNameLst>
                                          <p:attrName>ppt_h</p:attrName>
                                        </p:attrNameLst>
                                      </p:cBhvr>
                                      <p:tavLst>
                                        <p:tav tm="0">
                                          <p:val>
                                            <p:strVal val="ppt_h"/>
                                          </p:val>
                                        </p:tav>
                                        <p:tav tm="100000">
                                          <p:val>
                                            <p:fltVal val="0"/>
                                          </p:val>
                                        </p:tav>
                                      </p:tavLst>
                                    </p:anim>
                                    <p:animEffect transition="out" filter="fade">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4" restart="whenNotActive" fill="hold" evtFilter="cancelBubble" nodeType="interactiveSeq">
                <p:stCondLst>
                  <p:cond evt="onClick" delay="0">
                    <p:tgtEl>
                      <p:spTgt spid="5"/>
                    </p:tgtEl>
                  </p:cond>
                </p:stCondLst>
                <p:endSync evt="end" delay="0">
                  <p:rtn val="all"/>
                </p:endSync>
                <p:childTnLst>
                  <p:par>
                    <p:cTn id="85" fill="hold">
                      <p:stCondLst>
                        <p:cond delay="0"/>
                      </p:stCondLst>
                      <p:childTnLst>
                        <p:par>
                          <p:cTn id="86" fill="hold">
                            <p:stCondLst>
                              <p:cond delay="0"/>
                            </p:stCondLst>
                            <p:childTnLst>
                              <p:par>
                                <p:cTn id="87" presetID="35" presetClass="path" presetSubtype="0" accel="50000" decel="50000" fill="hold" nodeType="clickEffect">
                                  <p:stCondLst>
                                    <p:cond delay="0"/>
                                  </p:stCondLst>
                                  <p:childTnLst>
                                    <p:animMotion origin="layout" path="M 4.44444E-6 -4.44444E-6 L -0.19757 0.04769 " pathEditMode="relative" rAng="0" ptsTypes="AA">
                                      <p:cBhvr>
                                        <p:cTn id="88" dur="2000" fill="hold"/>
                                        <p:tgtEl>
                                          <p:spTgt spid="5"/>
                                        </p:tgtEl>
                                        <p:attrNameLst>
                                          <p:attrName>ppt_x</p:attrName>
                                          <p:attrName>ppt_y</p:attrName>
                                        </p:attrNameLst>
                                      </p:cBhvr>
                                      <p:rCtr x="-9878" y="2384"/>
                                    </p:animMotion>
                                  </p:childTnLst>
                                </p:cTn>
                              </p:par>
                            </p:childTnLst>
                          </p:cTn>
                        </p:par>
                        <p:par>
                          <p:cTn id="89" fill="hold">
                            <p:stCondLst>
                              <p:cond delay="2000"/>
                            </p:stCondLst>
                            <p:childTnLst>
                              <p:par>
                                <p:cTn id="90" presetID="6" presetClass="emph" presetSubtype="0" fill="hold" nodeType="afterEffect">
                                  <p:stCondLst>
                                    <p:cond delay="0"/>
                                  </p:stCondLst>
                                  <p:childTnLst>
                                    <p:animScale>
                                      <p:cBhvr>
                                        <p:cTn id="91" dur="2000" fill="hold"/>
                                        <p:tgtEl>
                                          <p:spTgt spid="5"/>
                                        </p:tgtEl>
                                      </p:cBhvr>
                                      <p:by x="150000" y="150000"/>
                                    </p:animScale>
                                  </p:childTnLst>
                                </p:cTn>
                              </p:par>
                            </p:childTnLst>
                          </p:cTn>
                        </p:par>
                        <p:par>
                          <p:cTn id="92" fill="hold">
                            <p:stCondLst>
                              <p:cond delay="4000"/>
                            </p:stCondLst>
                            <p:childTnLst>
                              <p:par>
                                <p:cTn id="93" presetID="31" presetClass="entr" presetSubtype="0" fill="hold" nodeType="afterEffect">
                                  <p:stCondLst>
                                    <p:cond delay="0"/>
                                  </p:stCondLst>
                                  <p:childTnLst>
                                    <p:set>
                                      <p:cBhvr>
                                        <p:cTn id="94" dur="1" fill="hold">
                                          <p:stCondLst>
                                            <p:cond delay="0"/>
                                          </p:stCondLst>
                                        </p:cTn>
                                        <p:tgtEl>
                                          <p:spTgt spid="5126"/>
                                        </p:tgtEl>
                                        <p:attrNameLst>
                                          <p:attrName>style.visibility</p:attrName>
                                        </p:attrNameLst>
                                      </p:cBhvr>
                                      <p:to>
                                        <p:strVal val="visible"/>
                                      </p:to>
                                    </p:set>
                                    <p:anim calcmode="lin" valueType="num">
                                      <p:cBhvr>
                                        <p:cTn id="95" dur="1000" fill="hold"/>
                                        <p:tgtEl>
                                          <p:spTgt spid="5126"/>
                                        </p:tgtEl>
                                        <p:attrNameLst>
                                          <p:attrName>ppt_w</p:attrName>
                                        </p:attrNameLst>
                                      </p:cBhvr>
                                      <p:tavLst>
                                        <p:tav tm="0">
                                          <p:val>
                                            <p:fltVal val="0"/>
                                          </p:val>
                                        </p:tav>
                                        <p:tav tm="100000">
                                          <p:val>
                                            <p:strVal val="#ppt_w"/>
                                          </p:val>
                                        </p:tav>
                                      </p:tavLst>
                                    </p:anim>
                                    <p:anim calcmode="lin" valueType="num">
                                      <p:cBhvr>
                                        <p:cTn id="96" dur="1000" fill="hold"/>
                                        <p:tgtEl>
                                          <p:spTgt spid="5126"/>
                                        </p:tgtEl>
                                        <p:attrNameLst>
                                          <p:attrName>ppt_h</p:attrName>
                                        </p:attrNameLst>
                                      </p:cBhvr>
                                      <p:tavLst>
                                        <p:tav tm="0">
                                          <p:val>
                                            <p:fltVal val="0"/>
                                          </p:val>
                                        </p:tav>
                                        <p:tav tm="100000">
                                          <p:val>
                                            <p:strVal val="#ppt_h"/>
                                          </p:val>
                                        </p:tav>
                                      </p:tavLst>
                                    </p:anim>
                                    <p:anim calcmode="lin" valueType="num">
                                      <p:cBhvr>
                                        <p:cTn id="97" dur="1000" fill="hold"/>
                                        <p:tgtEl>
                                          <p:spTgt spid="5126"/>
                                        </p:tgtEl>
                                        <p:attrNameLst>
                                          <p:attrName>style.rotation</p:attrName>
                                        </p:attrNameLst>
                                      </p:cBhvr>
                                      <p:tavLst>
                                        <p:tav tm="0">
                                          <p:val>
                                            <p:fltVal val="90"/>
                                          </p:val>
                                        </p:tav>
                                        <p:tav tm="100000">
                                          <p:val>
                                            <p:fltVal val="0"/>
                                          </p:val>
                                        </p:tav>
                                      </p:tavLst>
                                    </p:anim>
                                    <p:animEffect transition="in" filter="fade">
                                      <p:cBhvr>
                                        <p:cTn id="98" dur="1000"/>
                                        <p:tgtEl>
                                          <p:spTgt spid="5126"/>
                                        </p:tgtEl>
                                      </p:cBhvr>
                                    </p:animEffect>
                                  </p:childTnLst>
                                </p:cTn>
                              </p:par>
                            </p:childTnLst>
                          </p:cTn>
                        </p:par>
                      </p:childTnLst>
                    </p:cTn>
                  </p:par>
                </p:childTnLst>
              </p:cTn>
              <p:nextCondLst>
                <p:cond evt="onClick" delay="0">
                  <p:tgtEl>
                    <p:spTgt spid="5"/>
                  </p:tgtEl>
                </p:cond>
              </p:nextCondLst>
            </p:seq>
            <p:seq concurrent="1" nextAc="seek">
              <p:cTn id="99" restart="whenNotActive" fill="hold" evtFilter="cancelBubble" nodeType="interactiveSeq">
                <p:stCondLst>
                  <p:cond evt="onClick" delay="0">
                    <p:tgtEl>
                      <p:spTgt spid="42"/>
                    </p:tgtEl>
                  </p:cond>
                </p:stCondLst>
                <p:endSync evt="end" delay="0">
                  <p:rtn val="all"/>
                </p:endSync>
                <p:childTnLst>
                  <p:par>
                    <p:cTn id="100" fill="hold">
                      <p:stCondLst>
                        <p:cond delay="0"/>
                      </p:stCondLst>
                      <p:childTnLst>
                        <p:par>
                          <p:cTn id="101" fill="hold">
                            <p:stCondLst>
                              <p:cond delay="0"/>
                            </p:stCondLst>
                            <p:childTnLst>
                              <p:par>
                                <p:cTn id="102" presetID="14" presetClass="exit" presetSubtype="10" fill="hold" grpId="0" nodeType="clickEffect">
                                  <p:stCondLst>
                                    <p:cond delay="0"/>
                                  </p:stCondLst>
                                  <p:childTnLst>
                                    <p:animEffect transition="out" filter="randombar(horizontal)">
                                      <p:cBhvr>
                                        <p:cTn id="103" dur="500"/>
                                        <p:tgtEl>
                                          <p:spTgt spid="42"/>
                                        </p:tgtEl>
                                      </p:cBhvr>
                                    </p:animEffect>
                                    <p:set>
                                      <p:cBhvr>
                                        <p:cTn id="10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5" restart="whenNotActive" fill="hold" evtFilter="cancelBubble" nodeType="interactiveSeq">
                <p:stCondLst>
                  <p:cond evt="onClick" delay="0">
                    <p:tgtEl>
                      <p:spTgt spid="53"/>
                    </p:tgtEl>
                  </p:cond>
                </p:stCondLst>
                <p:endSync evt="end" delay="0">
                  <p:rtn val="all"/>
                </p:endSync>
                <p:childTnLst>
                  <p:par>
                    <p:cTn id="106" fill="hold">
                      <p:stCondLst>
                        <p:cond delay="0"/>
                      </p:stCondLst>
                      <p:childTnLst>
                        <p:par>
                          <p:cTn id="107" fill="hold">
                            <p:stCondLst>
                              <p:cond delay="0"/>
                            </p:stCondLst>
                            <p:childTnLst>
                              <p:par>
                                <p:cTn id="108" presetID="14" presetClass="exit" presetSubtype="10" fill="hold" grpId="0" nodeType="clickEffect">
                                  <p:stCondLst>
                                    <p:cond delay="0"/>
                                  </p:stCondLst>
                                  <p:childTnLst>
                                    <p:animEffect transition="out" filter="randombar(horizontal)">
                                      <p:cBhvr>
                                        <p:cTn id="109" dur="500"/>
                                        <p:tgtEl>
                                          <p:spTgt spid="53"/>
                                        </p:tgtEl>
                                      </p:cBhvr>
                                    </p:animEffect>
                                    <p:set>
                                      <p:cBhvr>
                                        <p:cTn id="11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1" restart="whenNotActive" fill="hold" evtFilter="cancelBubble" nodeType="interactiveSeq">
                <p:stCondLst>
                  <p:cond evt="onClick" delay="0">
                    <p:tgtEl>
                      <p:spTgt spid="54"/>
                    </p:tgtEl>
                  </p:cond>
                </p:stCondLst>
                <p:endSync evt="end" delay="0">
                  <p:rtn val="all"/>
                </p:endSync>
                <p:childTnLst>
                  <p:par>
                    <p:cTn id="112" fill="hold">
                      <p:stCondLst>
                        <p:cond delay="0"/>
                      </p:stCondLst>
                      <p:childTnLst>
                        <p:par>
                          <p:cTn id="113" fill="hold">
                            <p:stCondLst>
                              <p:cond delay="0"/>
                            </p:stCondLst>
                            <p:childTnLst>
                              <p:par>
                                <p:cTn id="114" presetID="14" presetClass="exit" presetSubtype="10" fill="hold" grpId="0" nodeType="clickEffect">
                                  <p:stCondLst>
                                    <p:cond delay="0"/>
                                  </p:stCondLst>
                                  <p:childTnLst>
                                    <p:animEffect transition="out" filter="randombar(horizontal)">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7" restart="whenNotActive" fill="hold" evtFilter="cancelBubble" nodeType="interactiveSeq">
                <p:stCondLst>
                  <p:cond evt="onClick" delay="0">
                    <p:tgtEl>
                      <p:spTgt spid="55"/>
                    </p:tgtEl>
                  </p:cond>
                </p:stCondLst>
                <p:endSync evt="end" delay="0">
                  <p:rtn val="all"/>
                </p:endSync>
                <p:childTnLst>
                  <p:par>
                    <p:cTn id="118" fill="hold">
                      <p:stCondLst>
                        <p:cond delay="0"/>
                      </p:stCondLst>
                      <p:childTnLst>
                        <p:par>
                          <p:cTn id="119" fill="hold">
                            <p:stCondLst>
                              <p:cond delay="0"/>
                            </p:stCondLst>
                            <p:childTnLst>
                              <p:par>
                                <p:cTn id="120" presetID="14" presetClass="exit" presetSubtype="10" fill="hold" grpId="0" nodeType="clickEffect">
                                  <p:stCondLst>
                                    <p:cond delay="0"/>
                                  </p:stCondLst>
                                  <p:childTnLst>
                                    <p:animEffect transition="out" filter="randombar(horizontal)">
                                      <p:cBhvr>
                                        <p:cTn id="121" dur="500"/>
                                        <p:tgtEl>
                                          <p:spTgt spid="55"/>
                                        </p:tgtEl>
                                      </p:cBhvr>
                                    </p:animEffect>
                                    <p:set>
                                      <p:cBhvr>
                                        <p:cTn id="12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3" restart="whenNotActive" fill="hold" evtFilter="cancelBubble" nodeType="interactiveSeq">
                <p:stCondLst>
                  <p:cond evt="onClick" delay="0">
                    <p:tgtEl>
                      <p:spTgt spid="56"/>
                    </p:tgtEl>
                  </p:cond>
                </p:stCondLst>
                <p:endSync evt="end" delay="0">
                  <p:rtn val="all"/>
                </p:endSync>
                <p:childTnLst>
                  <p:par>
                    <p:cTn id="124" fill="hold">
                      <p:stCondLst>
                        <p:cond delay="0"/>
                      </p:stCondLst>
                      <p:childTnLst>
                        <p:par>
                          <p:cTn id="125" fill="hold">
                            <p:stCondLst>
                              <p:cond delay="0"/>
                            </p:stCondLst>
                            <p:childTnLst>
                              <p:par>
                                <p:cTn id="126" presetID="14" presetClass="exit" presetSubtype="10" fill="hold" grpId="0" nodeType="clickEffect">
                                  <p:stCondLst>
                                    <p:cond delay="0"/>
                                  </p:stCondLst>
                                  <p:childTnLst>
                                    <p:animEffect transition="out" filter="randombar(horizontal)">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9" restart="whenNotActive" fill="hold" evtFilter="cancelBubble" nodeType="interactiveSeq">
                <p:stCondLst>
                  <p:cond evt="onClick" delay="0">
                    <p:tgtEl>
                      <p:spTgt spid="57"/>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49" presetClass="path" presetSubtype="0" accel="50000" decel="50000" fill="hold" nodeType="clickEffect">
                                  <p:stCondLst>
                                    <p:cond delay="0"/>
                                  </p:stCondLst>
                                  <p:childTnLst>
                                    <p:animMotion origin="layout" path="M 2.5E-6 1.85185E-6 L -0.67118 0.31528 " pathEditMode="relative" rAng="0" ptsTypes="AA">
                                      <p:cBhvr>
                                        <p:cTn id="139" dur="2000" fill="hold"/>
                                        <p:tgtEl>
                                          <p:spTgt spid="44"/>
                                        </p:tgtEl>
                                        <p:attrNameLst>
                                          <p:attrName>ppt_x</p:attrName>
                                          <p:attrName>ppt_y</p:attrName>
                                        </p:attrNameLst>
                                      </p:cBhvr>
                                      <p:rCtr x="-33559" y="15764"/>
                                    </p:animMotion>
                                  </p:childTnLst>
                                  <p:subTnLst>
                                    <p:audio>
                                      <p:cMediaNode>
                                        <p:cTn display="0" masterRel="sameClick">
                                          <p:stCondLst>
                                            <p:cond evt="begin" delay="0">
                                              <p:tn val="138"/>
                                            </p:cond>
                                          </p:stCondLst>
                                          <p:endCondLst>
                                            <p:cond evt="onStopAudio" delay="0">
                                              <p:tgtEl>
                                                <p:sldTgt/>
                                              </p:tgtEl>
                                            </p:cond>
                                          </p:endCondLst>
                                        </p:cTn>
                                        <p:tgtEl>
                                          <p:sndTgt r:embed="rId3" name="Voi.wav"/>
                                        </p:tgtEl>
                                      </p:cMediaNode>
                                    </p:audio>
                                  </p:subTnLst>
                                </p:cTn>
                              </p:par>
                            </p:childTnLst>
                          </p:cTn>
                        </p:par>
                        <p:par>
                          <p:cTn id="140" fill="hold">
                            <p:stCondLst>
                              <p:cond delay="2000"/>
                            </p:stCondLst>
                            <p:childTnLst>
                              <p:par>
                                <p:cTn id="141" presetID="62" presetClass="path" presetSubtype="0" accel="50000" decel="50000" fill="hold" nodeType="afterEffect">
                                  <p:stCondLst>
                                    <p:cond delay="0"/>
                                  </p:stCondLst>
                                  <p:childTnLst>
                                    <p:animMotion origin="layout" path="M -2.77778E-7 3.7037E-6 L -0.04097 3.7037E-6 L -0.04097 -0.10301 L -0.08194 -0.10301 L -0.08194 -0.20602 L -0.12292 -0.20602 L -0.12292 -0.30903 L -0.16371 -0.30903 L -0.16371 -0.41204 L -0.20469 -0.41204 L -0.20469 -0.51505 L -0.24566 -0.51505 L -0.24566 -0.61806 L -0.28646 -0.61806 L -0.28646 -0.72107 " pathEditMode="relative" rAng="0" ptsTypes="AAAAAAAAAAAAAAA">
                                      <p:cBhvr>
                                        <p:cTn id="142" dur="2000" fill="hold"/>
                                        <p:tgtEl>
                                          <p:spTgt spid="29"/>
                                        </p:tgtEl>
                                        <p:attrNameLst>
                                          <p:attrName>ppt_x</p:attrName>
                                          <p:attrName>ppt_y</p:attrName>
                                        </p:attrNameLst>
                                      </p:cBhvr>
                                      <p:rCtr x="-14323" y="-36065"/>
                                    </p:animMotion>
                                  </p:childTnLst>
                                </p:cTn>
                              </p:par>
                              <p:par>
                                <p:cTn id="143" presetID="53" presetClass="exit" presetSubtype="32" fill="hold" nodeType="withEffect">
                                  <p:stCondLst>
                                    <p:cond delay="0"/>
                                  </p:stCondLst>
                                  <p:childTnLst>
                                    <p:anim calcmode="lin" valueType="num">
                                      <p:cBhvr>
                                        <p:cTn id="144" dur="500"/>
                                        <p:tgtEl>
                                          <p:spTgt spid="44"/>
                                        </p:tgtEl>
                                        <p:attrNameLst>
                                          <p:attrName>ppt_w</p:attrName>
                                        </p:attrNameLst>
                                      </p:cBhvr>
                                      <p:tavLst>
                                        <p:tav tm="0">
                                          <p:val>
                                            <p:strVal val="ppt_w"/>
                                          </p:val>
                                        </p:tav>
                                        <p:tav tm="100000">
                                          <p:val>
                                            <p:fltVal val="0"/>
                                          </p:val>
                                        </p:tav>
                                      </p:tavLst>
                                    </p:anim>
                                    <p:anim calcmode="lin" valueType="num">
                                      <p:cBhvr>
                                        <p:cTn id="145" dur="500"/>
                                        <p:tgtEl>
                                          <p:spTgt spid="44"/>
                                        </p:tgtEl>
                                        <p:attrNameLst>
                                          <p:attrName>ppt_h</p:attrName>
                                        </p:attrNameLst>
                                      </p:cBhvr>
                                      <p:tavLst>
                                        <p:tav tm="0">
                                          <p:val>
                                            <p:strVal val="ppt_h"/>
                                          </p:val>
                                        </p:tav>
                                        <p:tav tm="100000">
                                          <p:val>
                                            <p:fltVal val="0"/>
                                          </p:val>
                                        </p:tav>
                                      </p:tavLst>
                                    </p:anim>
                                    <p:animEffect transition="out" filter="fade">
                                      <p:cBhvr>
                                        <p:cTn id="146" dur="500"/>
                                        <p:tgtEl>
                                          <p:spTgt spid="44"/>
                                        </p:tgtEl>
                                      </p:cBhvr>
                                    </p:animEffect>
                                    <p:set>
                                      <p:cBhvr>
                                        <p:cTn id="14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8" restart="whenNotActive" fill="hold" evtFilter="cancelBubble" nodeType="interactiveSeq">
                <p:stCondLst>
                  <p:cond evt="onClick" delay="0">
                    <p:tgtEl>
                      <p:spTgt spid="23"/>
                    </p:tgtEl>
                  </p:cond>
                </p:stCondLst>
                <p:endSync evt="end" delay="0">
                  <p:rtn val="all"/>
                </p:endSync>
                <p:childTnLst>
                  <p:par>
                    <p:cTn id="149" fill="hold">
                      <p:stCondLst>
                        <p:cond delay="0"/>
                      </p:stCondLst>
                      <p:childTnLst>
                        <p:par>
                          <p:cTn id="150" fill="hold">
                            <p:stCondLst>
                              <p:cond delay="0"/>
                            </p:stCondLst>
                            <p:childTnLst>
                              <p:par>
                                <p:cTn id="151" presetID="14" presetClass="exit" presetSubtype="10" fill="hold" grpId="0" nodeType="clickEffect">
                                  <p:stCondLst>
                                    <p:cond delay="0"/>
                                  </p:stCondLst>
                                  <p:childTnLst>
                                    <p:animEffect transition="out" filter="randombar(horizontal)">
                                      <p:cBhvr>
                                        <p:cTn id="152" dur="500"/>
                                        <p:tgtEl>
                                          <p:spTgt spid="23"/>
                                        </p:tgtEl>
                                      </p:cBhvr>
                                    </p:animEffect>
                                    <p:set>
                                      <p:cBhvr>
                                        <p:cTn id="15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2" grpId="0" animBg="1"/>
      <p:bldP spid="53" grpId="0" animBg="1"/>
      <p:bldP spid="54" grpId="0" animBg="1"/>
      <p:bldP spid="55" grpId="0" animBg="1"/>
      <p:bldP spid="56" grpId="0" animBg="1"/>
      <p:bldP spid="5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27" name="D1"/>
          <p:cNvSpPr/>
          <p:nvPr/>
        </p:nvSpPr>
        <p:spPr>
          <a:xfrm>
            <a:off x="971392" y="26133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8" name="D2" descr="Kết quả hình ảnh cho đúng sai png"/>
          <p:cNvPicPr>
            <a:picLocks noChangeAspect="1" noChangeArrowheads="1"/>
          </p:cNvPicPr>
          <p:nvPr/>
        </p:nvPicPr>
        <p:blipFill>
          <a:blip r:embed="rId6" cstate="print"/>
          <a:srcRect/>
          <a:stretch>
            <a:fillRect/>
          </a:stretch>
        </p:blipFill>
        <p:spPr bwMode="auto">
          <a:xfrm>
            <a:off x="625401" y="2587558"/>
            <a:ext cx="304800" cy="304800"/>
          </a:xfrm>
          <a:prstGeom prst="rect">
            <a:avLst/>
          </a:prstGeom>
          <a:noFill/>
          <a:ln w="9525">
            <a:noFill/>
            <a:miter lim="800000"/>
            <a:headEnd/>
            <a:tailEnd/>
          </a:ln>
        </p:spPr>
      </p:pic>
      <p:sp>
        <p:nvSpPr>
          <p:cNvPr id="29" name="S3"/>
          <p:cNvSpPr/>
          <p:nvPr/>
        </p:nvSpPr>
        <p:spPr>
          <a:xfrm>
            <a:off x="959033" y="365386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0" name="SS3" descr="Hình ảnh có liên quan"/>
          <p:cNvPicPr>
            <a:picLocks noChangeAspect="1" noChangeArrowheads="1"/>
          </p:cNvPicPr>
          <p:nvPr/>
        </p:nvPicPr>
        <p:blipFill>
          <a:blip r:embed="rId7" cstate="print"/>
          <a:srcRect l="14398" t="13542" r="14490" b="14236"/>
          <a:stretch>
            <a:fillRect/>
          </a:stretch>
        </p:blipFill>
        <p:spPr bwMode="auto">
          <a:xfrm>
            <a:off x="613042" y="3648760"/>
            <a:ext cx="252413" cy="255587"/>
          </a:xfrm>
          <a:prstGeom prst="rect">
            <a:avLst/>
          </a:prstGeom>
          <a:noFill/>
          <a:ln w="9525">
            <a:noFill/>
            <a:miter lim="800000"/>
            <a:headEnd/>
            <a:tailEnd/>
          </a:ln>
        </p:spPr>
      </p:pic>
      <p:sp>
        <p:nvSpPr>
          <p:cNvPr id="31" name="S3"/>
          <p:cNvSpPr/>
          <p:nvPr/>
        </p:nvSpPr>
        <p:spPr>
          <a:xfrm>
            <a:off x="971393" y="434712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2" name="SS3" descr="Hình ảnh có liên quan"/>
          <p:cNvPicPr>
            <a:picLocks noChangeAspect="1" noChangeArrowheads="1"/>
          </p:cNvPicPr>
          <p:nvPr/>
        </p:nvPicPr>
        <p:blipFill>
          <a:blip r:embed="rId7" cstate="print"/>
          <a:srcRect l="14398" t="13542" r="14490" b="14236"/>
          <a:stretch>
            <a:fillRect/>
          </a:stretch>
        </p:blipFill>
        <p:spPr bwMode="auto">
          <a:xfrm>
            <a:off x="625402" y="4342020"/>
            <a:ext cx="252413" cy="255587"/>
          </a:xfrm>
          <a:prstGeom prst="rect">
            <a:avLst/>
          </a:prstGeom>
          <a:noFill/>
          <a:ln w="9525">
            <a:noFill/>
            <a:miter lim="800000"/>
            <a:headEnd/>
            <a:tailEnd/>
          </a:ln>
        </p:spPr>
      </p:pic>
      <p:sp>
        <p:nvSpPr>
          <p:cNvPr id="33" name="S3"/>
          <p:cNvSpPr/>
          <p:nvPr/>
        </p:nvSpPr>
        <p:spPr>
          <a:xfrm>
            <a:off x="959036" y="550228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4" name="SS3" descr="Hình ảnh có liên quan"/>
          <p:cNvPicPr>
            <a:picLocks noChangeAspect="1" noChangeArrowheads="1"/>
          </p:cNvPicPr>
          <p:nvPr/>
        </p:nvPicPr>
        <p:blipFill>
          <a:blip r:embed="rId7" cstate="print"/>
          <a:srcRect l="14398" t="13542" r="14490" b="14236"/>
          <a:stretch>
            <a:fillRect/>
          </a:stretch>
        </p:blipFill>
        <p:spPr bwMode="auto">
          <a:xfrm>
            <a:off x="613045" y="5497184"/>
            <a:ext cx="252413" cy="255587"/>
          </a:xfrm>
          <a:prstGeom prst="rect">
            <a:avLst/>
          </a:prstGeom>
          <a:noFill/>
          <a:ln w="9525">
            <a:noFill/>
            <a:miter lim="800000"/>
            <a:headEnd/>
            <a:tailEnd/>
          </a:ln>
        </p:spPr>
      </p:pic>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139" y="1064570"/>
            <a:ext cx="10577384" cy="1014380"/>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Ơclit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65188" y="2438676"/>
            <a:ext cx="9682900" cy="983283"/>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565188" y="5363471"/>
            <a:ext cx="9358185" cy="983283"/>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565188" y="3461549"/>
            <a:ext cx="9531180"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7" name="Rectangle 6"/>
          <p:cNvSpPr/>
          <p:nvPr/>
        </p:nvSpPr>
        <p:spPr>
          <a:xfrm>
            <a:off x="1565188" y="4227844"/>
            <a:ext cx="9531179"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258348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88"/>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67"/>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68"/>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6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7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7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7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7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7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7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7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7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7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7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8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8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82"/>
                                        </p:tgtEl>
                                        <p:attrNameLst>
                                          <p:attrName>style.visibility</p:attrName>
                                        </p:attrNameLst>
                                      </p:cBhvr>
                                      <p:to>
                                        <p:strVal val="visible"/>
                                      </p:to>
                                    </p:set>
                                  </p:child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83"/>
                                        </p:tgtEl>
                                        <p:attrNameLst>
                                          <p:attrName>style.visibility</p:attrName>
                                        </p:attrNameLst>
                                      </p:cBhvr>
                                      <p:to>
                                        <p:strVal val="visible"/>
                                      </p:to>
                                    </p:set>
                                  </p:child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84"/>
                                        </p:tgtEl>
                                        <p:attrNameLst>
                                          <p:attrName>style.visibility</p:attrName>
                                        </p:attrNameLst>
                                      </p:cBhvr>
                                      <p:to>
                                        <p:strVal val="visible"/>
                                      </p:to>
                                    </p:set>
                                  </p:child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85"/>
                                        </p:tgtEl>
                                        <p:attrNameLst>
                                          <p:attrName>style.visibility</p:attrName>
                                        </p:attrNameLst>
                                      </p:cBhvr>
                                      <p:to>
                                        <p:strVal val="visible"/>
                                      </p:to>
                                    </p:set>
                                  </p:child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86"/>
                                        </p:tgtEl>
                                        <p:attrNameLst>
                                          <p:attrName>style.visibility</p:attrName>
                                        </p:attrNameLst>
                                      </p:cBhvr>
                                      <p:to>
                                        <p:strVal val="visible"/>
                                      </p:to>
                                    </p:set>
                                  </p:child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88"/>
                  </p:tgtEl>
                </p:cond>
              </p:nextCondLst>
            </p:seq>
          </p:childTnLst>
        </p:cTn>
      </p:par>
    </p:tnLst>
    <p:bldLst>
      <p:bldP spid="29" grpId="0" animBg="1"/>
      <p:bldP spid="31" grpId="0" animBg="1"/>
      <p:bldP spid="33"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4" name="D1"/>
          <p:cNvSpPr/>
          <p:nvPr/>
        </p:nvSpPr>
        <p:spPr>
          <a:xfrm>
            <a:off x="1267955" y="38230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3" name="D2" descr="Kết quả hình ảnh cho đúng sai png"/>
          <p:cNvPicPr>
            <a:picLocks noChangeAspect="1" noChangeArrowheads="1"/>
          </p:cNvPicPr>
          <p:nvPr/>
        </p:nvPicPr>
        <p:blipFill>
          <a:blip r:embed="rId8" cstate="print"/>
          <a:srcRect/>
          <a:stretch>
            <a:fillRect/>
          </a:stretch>
        </p:blipFill>
        <p:spPr bwMode="auto">
          <a:xfrm>
            <a:off x="1258486" y="3797284"/>
            <a:ext cx="304800" cy="304800"/>
          </a:xfrm>
          <a:prstGeom prst="rect">
            <a:avLst/>
          </a:prstGeom>
          <a:noFill/>
          <a:ln w="9525">
            <a:noFill/>
            <a:miter lim="800000"/>
            <a:headEnd/>
            <a:tailEnd/>
          </a:ln>
        </p:spPr>
      </p:pic>
      <p:sp>
        <p:nvSpPr>
          <p:cNvPr id="44" name="S3"/>
          <p:cNvSpPr/>
          <p:nvPr/>
        </p:nvSpPr>
        <p:spPr>
          <a:xfrm>
            <a:off x="1267955" y="4528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5" name="SS3" descr="Hình ảnh có liên quan"/>
          <p:cNvPicPr>
            <a:picLocks noChangeAspect="1" noChangeArrowheads="1"/>
          </p:cNvPicPr>
          <p:nvPr/>
        </p:nvPicPr>
        <p:blipFill>
          <a:blip r:embed="rId9" cstate="print"/>
          <a:srcRect l="14398" t="13542" r="14490" b="14236"/>
          <a:stretch>
            <a:fillRect/>
          </a:stretch>
        </p:blipFill>
        <p:spPr bwMode="auto">
          <a:xfrm>
            <a:off x="1258486" y="4523201"/>
            <a:ext cx="252413" cy="255587"/>
          </a:xfrm>
          <a:prstGeom prst="rect">
            <a:avLst/>
          </a:prstGeom>
          <a:noFill/>
          <a:ln w="9525">
            <a:noFill/>
            <a:miter lim="800000"/>
            <a:headEnd/>
            <a:tailEnd/>
          </a:ln>
        </p:spPr>
      </p:pic>
      <p:sp>
        <p:nvSpPr>
          <p:cNvPr id="46" name="S3"/>
          <p:cNvSpPr/>
          <p:nvPr/>
        </p:nvSpPr>
        <p:spPr>
          <a:xfrm>
            <a:off x="1243246" y="2582256"/>
            <a:ext cx="228600" cy="2078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7" name="SS3" descr="Hình ảnh có liên quan"/>
          <p:cNvPicPr>
            <a:picLocks noChangeAspect="1" noChangeArrowheads="1"/>
          </p:cNvPicPr>
          <p:nvPr/>
        </p:nvPicPr>
        <p:blipFill>
          <a:blip r:embed="rId9" cstate="print"/>
          <a:srcRect l="14398" t="13542" r="14490" b="14236"/>
          <a:stretch>
            <a:fillRect/>
          </a:stretch>
        </p:blipFill>
        <p:spPr bwMode="auto">
          <a:xfrm>
            <a:off x="1245250" y="2578378"/>
            <a:ext cx="229466" cy="232352"/>
          </a:xfrm>
          <a:prstGeom prst="rect">
            <a:avLst/>
          </a:prstGeom>
          <a:noFill/>
          <a:ln w="9525">
            <a:noFill/>
            <a:miter lim="800000"/>
            <a:headEnd/>
            <a:tailEnd/>
          </a:ln>
        </p:spPr>
      </p:pic>
      <p:sp>
        <p:nvSpPr>
          <p:cNvPr id="48" name="S3"/>
          <p:cNvSpPr/>
          <p:nvPr/>
        </p:nvSpPr>
        <p:spPr>
          <a:xfrm>
            <a:off x="1243245" y="322122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9" name="SS3" descr="Hình ảnh có liên quan"/>
          <p:cNvPicPr>
            <a:picLocks noChangeAspect="1" noChangeArrowheads="1"/>
          </p:cNvPicPr>
          <p:nvPr/>
        </p:nvPicPr>
        <p:blipFill>
          <a:blip r:embed="rId9" cstate="print"/>
          <a:srcRect l="14398" t="13542" r="14490" b="14236"/>
          <a:stretch>
            <a:fillRect/>
          </a:stretch>
        </p:blipFill>
        <p:spPr bwMode="auto">
          <a:xfrm>
            <a:off x="1233776" y="3216125"/>
            <a:ext cx="252413" cy="255587"/>
          </a:xfrm>
          <a:prstGeom prst="rect">
            <a:avLst/>
          </a:prstGeom>
          <a:noFill/>
          <a:ln w="9525">
            <a:noFill/>
            <a:miter lim="800000"/>
            <a:headEnd/>
            <a:tailEnd/>
          </a:ln>
        </p:spPr>
      </p:pic>
      <p:sp>
        <p:nvSpPr>
          <p:cNvPr id="50" name="Rectangle 49"/>
          <p:cNvSpPr/>
          <p:nvPr/>
        </p:nvSpPr>
        <p:spPr>
          <a:xfrm>
            <a:off x="374139" y="1064570"/>
            <a:ext cx="10577384" cy="983283"/>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ở:</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1565188" y="2438676"/>
            <a:ext cx="9682900" cy="522259"/>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Rectangle 51"/>
          <p:cNvSpPr/>
          <p:nvPr/>
        </p:nvSpPr>
        <p:spPr>
          <a:xfrm>
            <a:off x="1589902" y="4399643"/>
            <a:ext cx="9358185" cy="522259"/>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3" name="Rectangle 52"/>
          <p:cNvSpPr/>
          <p:nvPr/>
        </p:nvSpPr>
        <p:spPr>
          <a:xfrm>
            <a:off x="1626973" y="3053772"/>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4" name="Rectangle 53"/>
          <p:cNvSpPr/>
          <p:nvPr/>
        </p:nvSpPr>
        <p:spPr>
          <a:xfrm>
            <a:off x="1577545" y="3671795"/>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35786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4"/>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4"/>
                                        </p:tgtEl>
                                        <p:attrNameLst>
                                          <p:attrName>style.color</p:attrName>
                                        </p:attrNameLst>
                                      </p:cBhvr>
                                      <p:to>
                                        <a:schemeClr val="accent2"/>
                                      </p:to>
                                    </p:animClr>
                                    <p:animClr clrSpc="rgb" dir="cw">
                                      <p:cBhvr>
                                        <p:cTn id="76" dur="500" fill="hold"/>
                                        <p:tgtEl>
                                          <p:spTgt spid="34"/>
                                        </p:tgtEl>
                                        <p:attrNameLst>
                                          <p:attrName>fillcolor</p:attrName>
                                        </p:attrNameLst>
                                      </p:cBhvr>
                                      <p:to>
                                        <a:schemeClr val="accent2"/>
                                      </p:to>
                                    </p:animClr>
                                    <p:set>
                                      <p:cBhvr>
                                        <p:cTn id="77" dur="500" fill="hold"/>
                                        <p:tgtEl>
                                          <p:spTgt spid="34"/>
                                        </p:tgtEl>
                                        <p:attrNameLst>
                                          <p:attrName>fill.type</p:attrName>
                                        </p:attrNameLst>
                                      </p:cBhvr>
                                      <p:to>
                                        <p:strVal val="solid"/>
                                      </p:to>
                                    </p:set>
                                    <p:set>
                                      <p:cBhvr>
                                        <p:cTn id="78" dur="500" fill="hold"/>
                                        <p:tgtEl>
                                          <p:spTgt spid="34"/>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4"/>
                                        </p:tgtEl>
                                        <p:attrNameLst>
                                          <p:attrName>style.color</p:attrName>
                                        </p:attrNameLst>
                                      </p:cBhvr>
                                      <p:to>
                                        <a:schemeClr val="accent2"/>
                                      </p:to>
                                    </p:animClr>
                                    <p:animClr clrSpc="rgb" dir="cw">
                                      <p:cBhvr>
                                        <p:cTn id="84" dur="500" fill="hold"/>
                                        <p:tgtEl>
                                          <p:spTgt spid="44"/>
                                        </p:tgtEl>
                                        <p:attrNameLst>
                                          <p:attrName>fillcolor</p:attrName>
                                        </p:attrNameLst>
                                      </p:cBhvr>
                                      <p:to>
                                        <a:schemeClr val="accent2"/>
                                      </p:to>
                                    </p:animClr>
                                    <p:set>
                                      <p:cBhvr>
                                        <p:cTn id="85" dur="500" fill="hold"/>
                                        <p:tgtEl>
                                          <p:spTgt spid="44"/>
                                        </p:tgtEl>
                                        <p:attrNameLst>
                                          <p:attrName>fill.type</p:attrName>
                                        </p:attrNameLst>
                                      </p:cBhvr>
                                      <p:to>
                                        <p:strVal val="solid"/>
                                      </p:to>
                                    </p:set>
                                    <p:set>
                                      <p:cBhvr>
                                        <p:cTn id="86" dur="50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childTnLst>
              </p:cTn>
              <p:nextCondLst>
                <p:cond evt="onClick" delay="0">
                  <p:tgtEl>
                    <p:spTgt spid="44"/>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6"/>
                                        </p:tgtEl>
                                        <p:attrNameLst>
                                          <p:attrName>style.color</p:attrName>
                                        </p:attrNameLst>
                                      </p:cBhvr>
                                      <p:to>
                                        <a:schemeClr val="accent2"/>
                                      </p:to>
                                    </p:animClr>
                                    <p:animClr clrSpc="rgb" dir="cw">
                                      <p:cBhvr>
                                        <p:cTn id="96" dur="500" fill="hold"/>
                                        <p:tgtEl>
                                          <p:spTgt spid="46"/>
                                        </p:tgtEl>
                                        <p:attrNameLst>
                                          <p:attrName>fillcolor</p:attrName>
                                        </p:attrNameLst>
                                      </p:cBhvr>
                                      <p:to>
                                        <a:schemeClr val="accent2"/>
                                      </p:to>
                                    </p:animClr>
                                    <p:set>
                                      <p:cBhvr>
                                        <p:cTn id="97" dur="500" fill="hold"/>
                                        <p:tgtEl>
                                          <p:spTgt spid="46"/>
                                        </p:tgtEl>
                                        <p:attrNameLst>
                                          <p:attrName>fill.type</p:attrName>
                                        </p:attrNameLst>
                                      </p:cBhvr>
                                      <p:to>
                                        <p:strVal val="solid"/>
                                      </p:to>
                                    </p:set>
                                    <p:set>
                                      <p:cBhvr>
                                        <p:cTn id="98" dur="500" fill="hold"/>
                                        <p:tgtEl>
                                          <p:spTgt spid="46"/>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nextCondLst>
                <p:cond evt="onClick" delay="0">
                  <p:tgtEl>
                    <p:spTgt spid="46"/>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8"/>
                                        </p:tgtEl>
                                        <p:attrNameLst>
                                          <p:attrName>style.color</p:attrName>
                                        </p:attrNameLst>
                                      </p:cBhvr>
                                      <p:to>
                                        <a:schemeClr val="accent2"/>
                                      </p:to>
                                    </p:animClr>
                                    <p:animClr clrSpc="rgb" dir="cw">
                                      <p:cBhvr>
                                        <p:cTn id="108" dur="500" fill="hold"/>
                                        <p:tgtEl>
                                          <p:spTgt spid="48"/>
                                        </p:tgtEl>
                                        <p:attrNameLst>
                                          <p:attrName>fillcolor</p:attrName>
                                        </p:attrNameLst>
                                      </p:cBhvr>
                                      <p:to>
                                        <a:schemeClr val="accent2"/>
                                      </p:to>
                                    </p:animClr>
                                    <p:set>
                                      <p:cBhvr>
                                        <p:cTn id="109" dur="500" fill="hold"/>
                                        <p:tgtEl>
                                          <p:spTgt spid="48"/>
                                        </p:tgtEl>
                                        <p:attrNameLst>
                                          <p:attrName>fill.type</p:attrName>
                                        </p:attrNameLst>
                                      </p:cBhvr>
                                      <p:to>
                                        <p:strVal val="solid"/>
                                      </p:to>
                                    </p:set>
                                    <p:set>
                                      <p:cBhvr>
                                        <p:cTn id="110" dur="500" fill="hold"/>
                                        <p:tgtEl>
                                          <p:spTgt spid="48"/>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childTnLst>
                    </p:cTn>
                  </p:par>
                </p:childTnLst>
              </p:cTn>
              <p:nextCondLst>
                <p:cond evt="onClick" delay="0">
                  <p:tgtEl>
                    <p:spTgt spid="48"/>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44" grpId="0" animBg="1"/>
      <p:bldP spid="46"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xmlns="" id="{57F3FCCB-4B09-4B4F-A1AD-2482CF2AC54F}"/>
              </a:ext>
            </a:extLst>
          </p:cNvPr>
          <p:cNvSpPr/>
          <p:nvPr/>
        </p:nvSpPr>
        <p:spPr>
          <a:xfrm>
            <a:off x="1826966" y="34991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xmlns="" id="{E037F9B1-F620-4828-989E-DF3F6DCF4491}"/>
              </a:ext>
            </a:extLst>
          </p:cNvPr>
          <p:cNvPicPr>
            <a:picLocks noChangeAspect="1" noChangeArrowheads="1"/>
          </p:cNvPicPr>
          <p:nvPr/>
        </p:nvPicPr>
        <p:blipFill>
          <a:blip r:embed="rId8" cstate="print"/>
          <a:srcRect/>
          <a:stretch>
            <a:fillRect/>
          </a:stretch>
        </p:blipFill>
        <p:spPr bwMode="auto">
          <a:xfrm>
            <a:off x="1794462" y="3470887"/>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xmlns="" id="{C3716679-F91C-4CD6-B7E8-DA43400766DB}"/>
              </a:ext>
            </a:extLst>
          </p:cNvPr>
          <p:cNvSpPr/>
          <p:nvPr/>
        </p:nvSpPr>
        <p:spPr>
          <a:xfrm>
            <a:off x="1826966" y="4115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xmlns=""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814267" y="4097844"/>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xmlns="" id="{9A0BE315-BE6D-42C8-94A9-D63A892ECB13}"/>
              </a:ext>
            </a:extLst>
          </p:cNvPr>
          <p:cNvSpPr/>
          <p:nvPr/>
        </p:nvSpPr>
        <p:spPr>
          <a:xfrm>
            <a:off x="1826966" y="29337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xmlns=""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839667" y="2928939"/>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xmlns="" id="{5CD207C9-0D6C-430C-A47F-427F8C249762}"/>
              </a:ext>
            </a:extLst>
          </p:cNvPr>
          <p:cNvSpPr/>
          <p:nvPr/>
        </p:nvSpPr>
        <p:spPr>
          <a:xfrm>
            <a:off x="1826965" y="48213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xmlns=""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814266" y="4829266"/>
            <a:ext cx="252413" cy="255587"/>
          </a:xfrm>
          <a:prstGeom prst="rect">
            <a:avLst/>
          </a:prstGeom>
          <a:noFill/>
          <a:ln w="9525">
            <a:noFill/>
            <a:miter lim="800000"/>
            <a:headEnd/>
            <a:tailEnd/>
          </a:ln>
        </p:spPr>
      </p:pic>
      <p:sp>
        <p:nvSpPr>
          <p:cNvPr id="56" name="Rectangle 55"/>
          <p:cNvSpPr/>
          <p:nvPr/>
        </p:nvSpPr>
        <p:spPr>
          <a:xfrm>
            <a:off x="1214400" y="1443923"/>
            <a:ext cx="15246671"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có</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là        .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đỉnh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góc</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có</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Rectangle 56"/>
          <p:cNvSpPr/>
          <p:nvPr/>
        </p:nvSpPr>
        <p:spPr>
          <a:xfrm>
            <a:off x="2405450" y="2772310"/>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2430164" y="4733277"/>
            <a:ext cx="9358185" cy="487506"/>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9" name="Rectangle 58"/>
          <p:cNvSpPr/>
          <p:nvPr/>
        </p:nvSpPr>
        <p:spPr>
          <a:xfrm>
            <a:off x="2416435" y="3387406"/>
            <a:ext cx="9531180"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60" name="Rectangle 59"/>
          <p:cNvSpPr/>
          <p:nvPr/>
        </p:nvSpPr>
        <p:spPr>
          <a:xfrm>
            <a:off x="2417807" y="4005429"/>
            <a:ext cx="9531179"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25" name="Rectangle 23"/>
          <p:cNvSpPr>
            <a:spLocks noChangeArrowheads="1"/>
          </p:cNvSpPr>
          <p:nvPr/>
        </p:nvSpPr>
        <p:spPr bwMode="auto">
          <a:xfrm>
            <a:off x="0" y="-1"/>
            <a:ext cx="175740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366169472"/>
              </p:ext>
            </p:extLst>
          </p:nvPr>
        </p:nvGraphicFramePr>
        <p:xfrm>
          <a:off x="3086100" y="1473200"/>
          <a:ext cx="703852" cy="488786"/>
        </p:xfrm>
        <a:graphic>
          <a:graphicData uri="http://schemas.openxmlformats.org/presentationml/2006/ole">
            <mc:AlternateContent xmlns:mc="http://schemas.openxmlformats.org/markup-compatibility/2006">
              <mc:Choice xmlns:v="urn:schemas-microsoft-com:vml" Requires="v">
                <p:oleObj spid="_x0000_s1352" name="Equation" r:id="rId10" imgW="342751" imgH="228501" progId="Equation.DSMT4">
                  <p:embed/>
                </p:oleObj>
              </mc:Choice>
              <mc:Fallback>
                <p:oleObj name="Equation" r:id="rId10" imgW="342751" imgH="228501"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6100" y="1473200"/>
                        <a:ext cx="703852" cy="488786"/>
                      </a:xfrm>
                      <a:prstGeom prst="rect">
                        <a:avLst/>
                      </a:prstGeom>
                      <a:noFill/>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869260202"/>
              </p:ext>
            </p:extLst>
          </p:nvPr>
        </p:nvGraphicFramePr>
        <p:xfrm>
          <a:off x="9350374" y="1465363"/>
          <a:ext cx="733426" cy="509323"/>
        </p:xfrm>
        <a:graphic>
          <a:graphicData uri="http://schemas.openxmlformats.org/presentationml/2006/ole">
            <mc:AlternateContent xmlns:mc="http://schemas.openxmlformats.org/markup-compatibility/2006">
              <mc:Choice xmlns:v="urn:schemas-microsoft-com:vml" Requires="v">
                <p:oleObj spid="_x0000_s1353" name="Equation" r:id="rId12" imgW="342751" imgH="228501" progId="Equation.DSMT4">
                  <p:embed/>
                </p:oleObj>
              </mc:Choice>
              <mc:Fallback>
                <p:oleObj name="Equation" r:id="rId12" imgW="342751" imgH="228501" progId="Equation.DSMT4">
                  <p:embed/>
                  <p:pic>
                    <p:nvPicPr>
                      <p:cNvPr id="27"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0374" y="1465363"/>
                        <a:ext cx="733426" cy="509323"/>
                      </a:xfrm>
                      <a:prstGeom prst="rect">
                        <a:avLst/>
                      </a:prstGeom>
                      <a:noFill/>
                    </p:spPr>
                  </p:pic>
                </p:oleObj>
              </mc:Fallback>
            </mc:AlternateContent>
          </a:graphicData>
        </a:graphic>
      </p:graphicFrame>
      <p:sp>
        <p:nvSpPr>
          <p:cNvPr id="28"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1736535582"/>
              </p:ext>
            </p:extLst>
          </p:nvPr>
        </p:nvGraphicFramePr>
        <p:xfrm>
          <a:off x="5474831" y="1462579"/>
          <a:ext cx="621169" cy="428392"/>
        </p:xfrm>
        <a:graphic>
          <a:graphicData uri="http://schemas.openxmlformats.org/presentationml/2006/ole">
            <mc:AlternateContent xmlns:mc="http://schemas.openxmlformats.org/markup-compatibility/2006">
              <mc:Choice xmlns:v="urn:schemas-microsoft-com:vml" Requires="v">
                <p:oleObj spid="_x0000_s1354" name="Equation" r:id="rId13" imgW="279400" imgH="190500" progId="Equation.DSMT4">
                  <p:embed/>
                </p:oleObj>
              </mc:Choice>
              <mc:Fallback>
                <p:oleObj name="Equation" r:id="rId13" imgW="279400" imgH="190500" progId="Equation.DSMT4">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4831" y="1462579"/>
                        <a:ext cx="621169" cy="428392"/>
                      </a:xfrm>
                      <a:prstGeom prst="rect">
                        <a:avLst/>
                      </a:prstGeom>
                      <a:noFill/>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60739411"/>
              </p:ext>
            </p:extLst>
          </p:nvPr>
        </p:nvGraphicFramePr>
        <p:xfrm>
          <a:off x="2895601" y="2773875"/>
          <a:ext cx="685800" cy="453514"/>
        </p:xfrm>
        <a:graphic>
          <a:graphicData uri="http://schemas.openxmlformats.org/presentationml/2006/ole">
            <mc:AlternateContent xmlns:mc="http://schemas.openxmlformats.org/markup-compatibility/2006">
              <mc:Choice xmlns:v="urn:schemas-microsoft-com:vml" Requires="v">
                <p:oleObj spid="_x0000_s1355" name="Equation" r:id="rId15" imgW="291960" imgH="190440" progId="Equation.DSMT4">
                  <p:embed/>
                </p:oleObj>
              </mc:Choice>
              <mc:Fallback>
                <p:oleObj name="Equation" r:id="rId15" imgW="291960" imgH="190440" progId="Equation.DSMT4">
                  <p:embed/>
                  <p:pic>
                    <p:nvPicPr>
                      <p:cNvPr id="29" name="Object 28"/>
                      <p:cNvPicPr>
                        <a:picLocks noChangeAspect="1" noChangeArrowheads="1"/>
                      </p:cNvPicPr>
                      <p:nvPr/>
                    </p:nvPicPr>
                    <p:blipFill>
                      <a:blip r:embed="rId16"/>
                      <a:srcRect/>
                      <a:stretch>
                        <a:fillRect/>
                      </a:stretch>
                    </p:blipFill>
                    <p:spPr bwMode="auto">
                      <a:xfrm>
                        <a:off x="2895601" y="2773875"/>
                        <a:ext cx="685800" cy="453514"/>
                      </a:xfrm>
                      <a:prstGeom prst="rect">
                        <a:avLst/>
                      </a:prstGeom>
                      <a:noFill/>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2276059223"/>
              </p:ext>
            </p:extLst>
          </p:nvPr>
        </p:nvGraphicFramePr>
        <p:xfrm>
          <a:off x="2871788" y="3395663"/>
          <a:ext cx="655637" cy="454025"/>
        </p:xfrm>
        <a:graphic>
          <a:graphicData uri="http://schemas.openxmlformats.org/presentationml/2006/ole">
            <mc:AlternateContent xmlns:mc="http://schemas.openxmlformats.org/markup-compatibility/2006">
              <mc:Choice xmlns:v="urn:schemas-microsoft-com:vml" Requires="v">
                <p:oleObj spid="_x0000_s1356" name="Equation" r:id="rId17" imgW="279360" imgH="190440" progId="Equation.DSMT4">
                  <p:embed/>
                </p:oleObj>
              </mc:Choice>
              <mc:Fallback>
                <p:oleObj name="Equation" r:id="rId17" imgW="279360" imgH="190440" progId="Equation.DSMT4">
                  <p:embed/>
                  <p:pic>
                    <p:nvPicPr>
                      <p:cNvPr id="66" name="Object 65"/>
                      <p:cNvPicPr>
                        <a:picLocks noChangeAspect="1" noChangeArrowheads="1"/>
                      </p:cNvPicPr>
                      <p:nvPr/>
                    </p:nvPicPr>
                    <p:blipFill>
                      <a:blip r:embed="rId18"/>
                      <a:srcRect/>
                      <a:stretch>
                        <a:fillRect/>
                      </a:stretch>
                    </p:blipFill>
                    <p:spPr bwMode="auto">
                      <a:xfrm>
                        <a:off x="2871788" y="3395663"/>
                        <a:ext cx="655637" cy="454025"/>
                      </a:xfrm>
                      <a:prstGeom prst="rect">
                        <a:avLst/>
                      </a:prstGeom>
                      <a:noFill/>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3213490744"/>
              </p:ext>
            </p:extLst>
          </p:nvPr>
        </p:nvGraphicFramePr>
        <p:xfrm>
          <a:off x="2897188" y="3981450"/>
          <a:ext cx="865187" cy="452438"/>
        </p:xfrm>
        <a:graphic>
          <a:graphicData uri="http://schemas.openxmlformats.org/presentationml/2006/ole">
            <mc:AlternateContent xmlns:mc="http://schemas.openxmlformats.org/markup-compatibility/2006">
              <mc:Choice xmlns:v="urn:schemas-microsoft-com:vml" Requires="v">
                <p:oleObj spid="_x0000_s1357" name="Equation" r:id="rId19" imgW="368280" imgH="190440" progId="Equation.DSMT4">
                  <p:embed/>
                </p:oleObj>
              </mc:Choice>
              <mc:Fallback>
                <p:oleObj name="Equation" r:id="rId19" imgW="368280" imgH="190440" progId="Equation.DSMT4">
                  <p:embed/>
                  <p:pic>
                    <p:nvPicPr>
                      <p:cNvPr id="66" name="Object 65"/>
                      <p:cNvPicPr>
                        <a:picLocks noChangeAspect="1" noChangeArrowheads="1"/>
                      </p:cNvPicPr>
                      <p:nvPr/>
                    </p:nvPicPr>
                    <p:blipFill>
                      <a:blip r:embed="rId20"/>
                      <a:srcRect/>
                      <a:stretch>
                        <a:fillRect/>
                      </a:stretch>
                    </p:blipFill>
                    <p:spPr bwMode="auto">
                      <a:xfrm>
                        <a:off x="2897188" y="3981450"/>
                        <a:ext cx="865187" cy="452438"/>
                      </a:xfrm>
                      <a:prstGeom prst="rect">
                        <a:avLst/>
                      </a:prstGeom>
                      <a:noFill/>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2806964548"/>
              </p:ext>
            </p:extLst>
          </p:nvPr>
        </p:nvGraphicFramePr>
        <p:xfrm>
          <a:off x="2846388" y="4695825"/>
          <a:ext cx="863600" cy="452438"/>
        </p:xfrm>
        <a:graphic>
          <a:graphicData uri="http://schemas.openxmlformats.org/presentationml/2006/ole">
            <mc:AlternateContent xmlns:mc="http://schemas.openxmlformats.org/markup-compatibility/2006">
              <mc:Choice xmlns:v="urn:schemas-microsoft-com:vml" Requires="v">
                <p:oleObj spid="_x0000_s1358" name="Equation" r:id="rId21" imgW="368280" imgH="190440" progId="Equation.DSMT4">
                  <p:embed/>
                </p:oleObj>
              </mc:Choice>
              <mc:Fallback>
                <p:oleObj name="Equation" r:id="rId21" imgW="368280" imgH="190440" progId="Equation.DSMT4">
                  <p:embed/>
                  <p:pic>
                    <p:nvPicPr>
                      <p:cNvPr id="66" name="Object 65"/>
                      <p:cNvPicPr>
                        <a:picLocks noChangeAspect="1" noChangeArrowheads="1"/>
                      </p:cNvPicPr>
                      <p:nvPr/>
                    </p:nvPicPr>
                    <p:blipFill>
                      <a:blip r:embed="rId22"/>
                      <a:srcRect/>
                      <a:stretch>
                        <a:fillRect/>
                      </a:stretch>
                    </p:blipFill>
                    <p:spPr bwMode="auto">
                      <a:xfrm>
                        <a:off x="2846388" y="4695825"/>
                        <a:ext cx="863600" cy="452438"/>
                      </a:xfrm>
                      <a:prstGeom prst="rect">
                        <a:avLst/>
                      </a:prstGeom>
                      <a:noFill/>
                    </p:spPr>
                  </p:pic>
                </p:oleObj>
              </mc:Fallback>
            </mc:AlternateContent>
          </a:graphicData>
        </a:graphic>
      </p:graphicFrame>
    </p:spTree>
    <p:extLst>
      <p:ext uri="{BB962C8B-B14F-4D97-AF65-F5344CB8AC3E}">
        <p14:creationId xmlns:p14="http://schemas.microsoft.com/office/powerpoint/2010/main" val="1251777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xmlns="" id="{57F3FCCB-4B09-4B4F-A1AD-2482CF2AC54F}"/>
              </a:ext>
            </a:extLst>
          </p:cNvPr>
          <p:cNvSpPr/>
          <p:nvPr/>
        </p:nvSpPr>
        <p:spPr>
          <a:xfrm>
            <a:off x="1135888" y="375068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xmlns="" id="{E037F9B1-F620-4828-989E-DF3F6DCF4491}"/>
              </a:ext>
            </a:extLst>
          </p:cNvPr>
          <p:cNvPicPr>
            <a:picLocks noChangeAspect="1" noChangeArrowheads="1"/>
          </p:cNvPicPr>
          <p:nvPr/>
        </p:nvPicPr>
        <p:blipFill>
          <a:blip r:embed="rId8" cstate="print"/>
          <a:srcRect/>
          <a:stretch>
            <a:fillRect/>
          </a:stretch>
        </p:blipFill>
        <p:spPr bwMode="auto">
          <a:xfrm>
            <a:off x="1123537" y="3737303"/>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xmlns="" id="{C3716679-F91C-4CD6-B7E8-DA43400766DB}"/>
              </a:ext>
            </a:extLst>
          </p:cNvPr>
          <p:cNvSpPr/>
          <p:nvPr/>
        </p:nvSpPr>
        <p:spPr>
          <a:xfrm>
            <a:off x="1122627" y="47091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xmlns=""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110277" y="4716371"/>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xmlns="" id="{9A0BE315-BE6D-42C8-94A9-D63A892ECB13}"/>
              </a:ext>
            </a:extLst>
          </p:cNvPr>
          <p:cNvSpPr/>
          <p:nvPr/>
        </p:nvSpPr>
        <p:spPr>
          <a:xfrm>
            <a:off x="1158915" y="2123423"/>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xmlns=""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146565" y="2130676"/>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xmlns="" id="{5CD207C9-0D6C-430C-A47F-427F8C249762}"/>
              </a:ext>
            </a:extLst>
          </p:cNvPr>
          <p:cNvSpPr/>
          <p:nvPr/>
        </p:nvSpPr>
        <p:spPr>
          <a:xfrm>
            <a:off x="1158915" y="282384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xmlns=""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146565" y="2831098"/>
            <a:ext cx="252413" cy="255587"/>
          </a:xfrm>
          <a:prstGeom prst="rect">
            <a:avLst/>
          </a:prstGeom>
          <a:noFill/>
          <a:ln w="9525">
            <a:noFill/>
            <a:miter lim="800000"/>
            <a:headEnd/>
            <a:tailEnd/>
          </a:ln>
        </p:spPr>
      </p:pic>
      <p:sp>
        <p:nvSpPr>
          <p:cNvPr id="47" name="Rectangle 46"/>
          <p:cNvSpPr/>
          <p:nvPr/>
        </p:nvSpPr>
        <p:spPr>
          <a:xfrm>
            <a:off x="374139" y="1101640"/>
            <a:ext cx="10577384"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p:cNvSpPr/>
          <p:nvPr/>
        </p:nvSpPr>
        <p:spPr>
          <a:xfrm>
            <a:off x="1565188" y="2067971"/>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9" name="Rectangle 48"/>
          <p:cNvSpPr/>
          <p:nvPr/>
        </p:nvSpPr>
        <p:spPr>
          <a:xfrm>
            <a:off x="1565188" y="4622062"/>
            <a:ext cx="9358185" cy="1354794"/>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endParaRPr lang="en-US" sz="2400" dirty="0">
              <a:latin typeface="Times New Roman" panose="02020603050405020304" pitchFamily="18" charset="0"/>
              <a:cs typeface="Times New Roman" panose="02020603050405020304" pitchFamily="18" charset="0"/>
            </a:endParaRPr>
          </a:p>
          <a:p>
            <a:pPr algn="just">
              <a:lnSpc>
                <a:spcPct val="107000"/>
              </a:lnSpc>
              <a:spcBef>
                <a:spcPts val="300"/>
              </a:spcBef>
              <a:spcAft>
                <a:spcPts val="3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ectangle 49"/>
          <p:cNvSpPr/>
          <p:nvPr/>
        </p:nvSpPr>
        <p:spPr>
          <a:xfrm>
            <a:off x="1565188" y="2720140"/>
            <a:ext cx="9531180"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a:t>
            </a:r>
          </a:p>
        </p:txBody>
      </p:sp>
      <p:sp>
        <p:nvSpPr>
          <p:cNvPr id="51" name="Rectangle 50"/>
          <p:cNvSpPr/>
          <p:nvPr/>
        </p:nvSpPr>
        <p:spPr>
          <a:xfrm>
            <a:off x="1565188" y="3671789"/>
            <a:ext cx="9531179"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303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xmlns="" id="{57F3FCCB-4B09-4B4F-A1AD-2482CF2AC54F}"/>
              </a:ext>
            </a:extLst>
          </p:cNvPr>
          <p:cNvSpPr/>
          <p:nvPr/>
        </p:nvSpPr>
        <p:spPr>
          <a:xfrm>
            <a:off x="1910507" y="261913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xmlns="" id="{E037F9B1-F620-4828-989E-DF3F6DCF4491}"/>
              </a:ext>
            </a:extLst>
          </p:cNvPr>
          <p:cNvPicPr>
            <a:picLocks noChangeAspect="1" noChangeArrowheads="1"/>
          </p:cNvPicPr>
          <p:nvPr/>
        </p:nvPicPr>
        <p:blipFill>
          <a:blip r:embed="rId8" cstate="print"/>
          <a:srcRect/>
          <a:stretch>
            <a:fillRect/>
          </a:stretch>
        </p:blipFill>
        <p:spPr bwMode="auto">
          <a:xfrm>
            <a:off x="1907626" y="2596273"/>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xmlns="" id="{C3716679-F91C-4CD6-B7E8-DA43400766DB}"/>
              </a:ext>
            </a:extLst>
          </p:cNvPr>
          <p:cNvSpPr/>
          <p:nvPr/>
        </p:nvSpPr>
        <p:spPr>
          <a:xfrm>
            <a:off x="1914364" y="449404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xmlns=""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911484" y="4491825"/>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xmlns="" id="{9A0BE315-BE6D-42C8-94A9-D63A892ECB13}"/>
              </a:ext>
            </a:extLst>
          </p:cNvPr>
          <p:cNvSpPr/>
          <p:nvPr/>
        </p:nvSpPr>
        <p:spPr>
          <a:xfrm>
            <a:off x="1921519" y="384016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xmlns=""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918639" y="3837947"/>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xmlns="" id="{5CD207C9-0D6C-430C-A47F-427F8C249762}"/>
              </a:ext>
            </a:extLst>
          </p:cNvPr>
          <p:cNvSpPr/>
          <p:nvPr/>
        </p:nvSpPr>
        <p:spPr>
          <a:xfrm>
            <a:off x="1926722" y="321877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xmlns=""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923842" y="3216559"/>
            <a:ext cx="252413" cy="255587"/>
          </a:xfrm>
          <a:prstGeom prst="rect">
            <a:avLst/>
          </a:prstGeom>
          <a:noFill/>
          <a:ln w="9525">
            <a:noFill/>
            <a:miter lim="800000"/>
            <a:headEnd/>
            <a:tailEnd/>
          </a:ln>
        </p:spPr>
      </p:pic>
      <p:sp>
        <p:nvSpPr>
          <p:cNvPr id="33" name="Rectangle 32"/>
          <p:cNvSpPr/>
          <p:nvPr/>
        </p:nvSpPr>
        <p:spPr>
          <a:xfrm>
            <a:off x="1164985" y="1101640"/>
            <a:ext cx="10577384" cy="991618"/>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2356034" y="2463385"/>
            <a:ext cx="968290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3" name="Rectangle 42"/>
          <p:cNvSpPr/>
          <p:nvPr/>
        </p:nvSpPr>
        <p:spPr>
          <a:xfrm>
            <a:off x="2356034" y="4326874"/>
            <a:ext cx="9358185" cy="553357"/>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rùng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4" name="Rectangle 43"/>
          <p:cNvSpPr/>
          <p:nvPr/>
        </p:nvSpPr>
        <p:spPr>
          <a:xfrm>
            <a:off x="2356034" y="3016704"/>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ong song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5" name="Rectangle 44"/>
          <p:cNvSpPr/>
          <p:nvPr/>
        </p:nvSpPr>
        <p:spPr>
          <a:xfrm>
            <a:off x="2356034" y="3671789"/>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489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7"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xmlns="" id="{57F3FCCB-4B09-4B4F-A1AD-2482CF2AC54F}"/>
              </a:ext>
            </a:extLst>
          </p:cNvPr>
          <p:cNvSpPr/>
          <p:nvPr/>
        </p:nvSpPr>
        <p:spPr>
          <a:xfrm>
            <a:off x="1064888" y="16782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xmlns="" id="{E037F9B1-F620-4828-989E-DF3F6DCF4491}"/>
              </a:ext>
            </a:extLst>
          </p:cNvPr>
          <p:cNvPicPr>
            <a:picLocks noChangeAspect="1" noChangeArrowheads="1"/>
          </p:cNvPicPr>
          <p:nvPr/>
        </p:nvPicPr>
        <p:blipFill>
          <a:blip r:embed="rId9" cstate="print"/>
          <a:srcRect/>
          <a:stretch>
            <a:fillRect/>
          </a:stretch>
        </p:blipFill>
        <p:spPr bwMode="auto">
          <a:xfrm>
            <a:off x="1052188" y="1640101"/>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xmlns="" id="{C3716679-F91C-4CD6-B7E8-DA43400766DB}"/>
              </a:ext>
            </a:extLst>
          </p:cNvPr>
          <p:cNvSpPr/>
          <p:nvPr/>
        </p:nvSpPr>
        <p:spPr>
          <a:xfrm>
            <a:off x="1044866" y="41699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xmlns="" id="{C4F4ED20-52C9-4982-96A6-541DC6A6C086}"/>
              </a:ext>
            </a:extLst>
          </p:cNvPr>
          <p:cNvPicPr>
            <a:picLocks noChangeAspect="1" noChangeArrowheads="1"/>
          </p:cNvPicPr>
          <p:nvPr/>
        </p:nvPicPr>
        <p:blipFill>
          <a:blip r:embed="rId10" cstate="print"/>
          <a:srcRect l="14398" t="13542" r="14490" b="14236"/>
          <a:stretch>
            <a:fillRect/>
          </a:stretch>
        </p:blipFill>
        <p:spPr bwMode="auto">
          <a:xfrm>
            <a:off x="1032166" y="4152440"/>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xmlns="" id="{9A0BE315-BE6D-42C8-94A9-D63A892ECB13}"/>
              </a:ext>
            </a:extLst>
          </p:cNvPr>
          <p:cNvSpPr/>
          <p:nvPr/>
        </p:nvSpPr>
        <p:spPr>
          <a:xfrm>
            <a:off x="1044615" y="25225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xmlns="" id="{22877C01-53BB-44DF-8E57-189721602D90}"/>
              </a:ext>
            </a:extLst>
          </p:cNvPr>
          <p:cNvPicPr>
            <a:picLocks noChangeAspect="1" noChangeArrowheads="1"/>
          </p:cNvPicPr>
          <p:nvPr/>
        </p:nvPicPr>
        <p:blipFill>
          <a:blip r:embed="rId10" cstate="print"/>
          <a:srcRect l="14398" t="13542" r="14490" b="14236"/>
          <a:stretch>
            <a:fillRect/>
          </a:stretch>
        </p:blipFill>
        <p:spPr bwMode="auto">
          <a:xfrm>
            <a:off x="1031915" y="2505107"/>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xmlns="" id="{5CD207C9-0D6C-430C-A47F-427F8C249762}"/>
              </a:ext>
            </a:extLst>
          </p:cNvPr>
          <p:cNvSpPr/>
          <p:nvPr/>
        </p:nvSpPr>
        <p:spPr>
          <a:xfrm>
            <a:off x="1044615" y="330099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xmlns="" id="{C8895478-3C4F-4A7B-98A2-F9F3512BCE78}"/>
              </a:ext>
            </a:extLst>
          </p:cNvPr>
          <p:cNvPicPr>
            <a:picLocks noChangeAspect="1" noChangeArrowheads="1"/>
          </p:cNvPicPr>
          <p:nvPr/>
        </p:nvPicPr>
        <p:blipFill>
          <a:blip r:embed="rId10" cstate="print"/>
          <a:srcRect l="14398" t="13542" r="14490" b="14236"/>
          <a:stretch>
            <a:fillRect/>
          </a:stretch>
        </p:blipFill>
        <p:spPr bwMode="auto">
          <a:xfrm>
            <a:off x="1031915" y="3283530"/>
            <a:ext cx="252413" cy="255587"/>
          </a:xfrm>
          <a:prstGeom prst="rect">
            <a:avLst/>
          </a:prstGeom>
          <a:noFill/>
          <a:ln w="9525">
            <a:noFill/>
            <a:miter lim="800000"/>
            <a:headEnd/>
            <a:tailEnd/>
          </a:ln>
        </p:spPr>
      </p:pic>
      <p:sp>
        <p:nvSpPr>
          <p:cNvPr id="47" name="Rectangle 46"/>
          <p:cNvSpPr/>
          <p:nvPr/>
        </p:nvSpPr>
        <p:spPr>
          <a:xfrm>
            <a:off x="374139" y="867219"/>
            <a:ext cx="12845673" cy="523220"/>
          </a:xfrm>
          <a:prstGeom prst="rect">
            <a:avLst/>
          </a:prstGeom>
        </p:spPr>
        <p:txBody>
          <a:bodyPr wrap="square">
            <a:spAutoFit/>
          </a:bodyPr>
          <a:lstStyle/>
          <a:p>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fr-FR" sz="2400" dirty="0">
                <a:latin typeface="Times New Roman" panose="02020603050405020304" pitchFamily="18" charset="0"/>
                <a:cs typeface="Times New Roman" panose="02020603050405020304" pitchFamily="18" charset="0"/>
              </a:rPr>
              <a:t>Cho </a:t>
            </a:r>
            <a:r>
              <a:rPr lang="fr-FR" sz="2400" dirty="0" err="1">
                <a:latin typeface="Times New Roman" panose="02020603050405020304" pitchFamily="18" charset="0"/>
                <a:cs typeface="Times New Roman" panose="02020603050405020304" pitchFamily="18" charset="0"/>
              </a:rPr>
              <a:t>hình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sau</a:t>
            </a:r>
            <a:r>
              <a:rPr lang="fr-FR" sz="2400" dirty="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Biết</a:t>
            </a:r>
            <a:r>
              <a:rPr lang="fr-F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Số</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đo</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góc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và</a:t>
            </a:r>
            <a:r>
              <a:rPr lang="fr-FR" sz="2400" dirty="0" smtClean="0">
                <a:latin typeface="Times New Roman" panose="02020603050405020304" pitchFamily="18" charset="0"/>
                <a:cs typeface="Times New Roman" panose="02020603050405020304" pitchFamily="18" charset="0"/>
              </a:rPr>
              <a:t>       là:</a:t>
            </a:r>
            <a:endParaRPr lang="en-US" sz="2400" dirty="0">
              <a:latin typeface="Times New Roman" panose="02020603050405020304" pitchFamily="18" charset="0"/>
              <a:cs typeface="Times New Roman" panose="02020603050405020304" pitchFamily="18" charset="0"/>
            </a:endParaRPr>
          </a:p>
        </p:txBody>
      </p:sp>
      <p:sp>
        <p:nvSpPr>
          <p:cNvPr id="48" name="Rectangle 47"/>
          <p:cNvSpPr/>
          <p:nvPr/>
        </p:nvSpPr>
        <p:spPr>
          <a:xfrm>
            <a:off x="1552488" y="1585371"/>
            <a:ext cx="2409912"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9" name="Rectangle 48"/>
          <p:cNvSpPr/>
          <p:nvPr/>
        </p:nvSpPr>
        <p:spPr>
          <a:xfrm>
            <a:off x="1615989" y="4088662"/>
            <a:ext cx="2562312" cy="487506"/>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0" name="Rectangle 49"/>
          <p:cNvSpPr/>
          <p:nvPr/>
        </p:nvSpPr>
        <p:spPr>
          <a:xfrm>
            <a:off x="1552487" y="2414583"/>
            <a:ext cx="3375113"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1" name="Rectangle 50"/>
          <p:cNvSpPr/>
          <p:nvPr/>
        </p:nvSpPr>
        <p:spPr>
          <a:xfrm>
            <a:off x="1590589" y="3176489"/>
            <a:ext cx="3375112"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29170062"/>
              </p:ext>
            </p:extLst>
          </p:nvPr>
        </p:nvGraphicFramePr>
        <p:xfrm>
          <a:off x="4229099" y="843428"/>
          <a:ext cx="1905001" cy="578971"/>
        </p:xfrm>
        <a:graphic>
          <a:graphicData uri="http://schemas.openxmlformats.org/presentationml/2006/ole">
            <mc:AlternateContent xmlns:mc="http://schemas.openxmlformats.org/markup-compatibility/2006">
              <mc:Choice xmlns:v="urn:schemas-microsoft-com:vml" Requires="v">
                <p:oleObj spid="_x0000_s2337" name="Equation" r:id="rId11" imgW="977476" imgH="291973" progId="Equation.DSMT4">
                  <p:embed/>
                </p:oleObj>
              </mc:Choice>
              <mc:Fallback>
                <p:oleObj name="Equation" r:id="rId11" imgW="977476" imgH="291973"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9099" y="843428"/>
                        <a:ext cx="1905001" cy="578971"/>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2433253"/>
              </p:ext>
            </p:extLst>
          </p:nvPr>
        </p:nvGraphicFramePr>
        <p:xfrm>
          <a:off x="7498170" y="837806"/>
          <a:ext cx="452284" cy="584200"/>
        </p:xfrm>
        <a:graphic>
          <a:graphicData uri="http://schemas.openxmlformats.org/presentationml/2006/ole">
            <mc:AlternateContent xmlns:mc="http://schemas.openxmlformats.org/markup-compatibility/2006">
              <mc:Choice xmlns:v="urn:schemas-microsoft-com:vml" Requires="v">
                <p:oleObj spid="_x0000_s2338" name="Equation" r:id="rId13" imgW="228501" imgH="291973" progId="Equation.DSMT4">
                  <p:embed/>
                </p:oleObj>
              </mc:Choice>
              <mc:Fallback>
                <p:oleObj name="Equation" r:id="rId13" imgW="228501" imgH="291973"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8170" y="837806"/>
                        <a:ext cx="452284" cy="5842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11047106"/>
              </p:ext>
            </p:extLst>
          </p:nvPr>
        </p:nvGraphicFramePr>
        <p:xfrm>
          <a:off x="8411811" y="828356"/>
          <a:ext cx="374139" cy="552300"/>
        </p:xfrm>
        <a:graphic>
          <a:graphicData uri="http://schemas.openxmlformats.org/presentationml/2006/ole">
            <mc:AlternateContent xmlns:mc="http://schemas.openxmlformats.org/markup-compatibility/2006">
              <mc:Choice xmlns:v="urn:schemas-microsoft-com:vml" Requires="v">
                <p:oleObj spid="_x0000_s2339" name="Equation" r:id="rId15" imgW="203112" imgH="291973" progId="Equation.DSMT4">
                  <p:embed/>
                </p:oleObj>
              </mc:Choice>
              <mc:Fallback>
                <p:oleObj name="Equation" r:id="rId15" imgW="203112" imgH="291973"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11811" y="828356"/>
                        <a:ext cx="374139" cy="552300"/>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54965230"/>
              </p:ext>
            </p:extLst>
          </p:nvPr>
        </p:nvGraphicFramePr>
        <p:xfrm>
          <a:off x="2133599" y="1511299"/>
          <a:ext cx="2008399" cy="585783"/>
        </p:xfrm>
        <a:graphic>
          <a:graphicData uri="http://schemas.openxmlformats.org/presentationml/2006/ole">
            <mc:AlternateContent xmlns:mc="http://schemas.openxmlformats.org/markup-compatibility/2006">
              <mc:Choice xmlns:v="urn:schemas-microsoft-com:vml" Requires="v">
                <p:oleObj spid="_x0000_s2340" name="Equation" r:id="rId17" imgW="914003" imgH="266584" progId="Equation.DSMT4">
                  <p:embed/>
                </p:oleObj>
              </mc:Choice>
              <mc:Fallback>
                <p:oleObj name="Equation" r:id="rId17" imgW="914003" imgH="266584" progId="Equation.DSMT4">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599" y="1511299"/>
                        <a:ext cx="2008399" cy="58578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35360453"/>
              </p:ext>
            </p:extLst>
          </p:nvPr>
        </p:nvGraphicFramePr>
        <p:xfrm>
          <a:off x="2300577" y="4026651"/>
          <a:ext cx="1975567" cy="576207"/>
        </p:xfrm>
        <a:graphic>
          <a:graphicData uri="http://schemas.openxmlformats.org/presentationml/2006/ole">
            <mc:AlternateContent xmlns:mc="http://schemas.openxmlformats.org/markup-compatibility/2006">
              <mc:Choice xmlns:v="urn:schemas-microsoft-com:vml" Requires="v">
                <p:oleObj spid="_x0000_s2341" name="Equation" r:id="rId19" imgW="914003" imgH="266584" progId="Equation.DSMT4">
                  <p:embed/>
                </p:oleObj>
              </mc:Choice>
              <mc:Fallback>
                <p:oleObj name="Equation" r:id="rId19" imgW="914003" imgH="266584"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0577" y="4026651"/>
                        <a:ext cx="1975567" cy="57620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8273652"/>
              </p:ext>
            </p:extLst>
          </p:nvPr>
        </p:nvGraphicFramePr>
        <p:xfrm>
          <a:off x="2071241" y="2325085"/>
          <a:ext cx="2754759" cy="593333"/>
        </p:xfrm>
        <a:graphic>
          <a:graphicData uri="http://schemas.openxmlformats.org/presentationml/2006/ole">
            <mc:AlternateContent xmlns:mc="http://schemas.openxmlformats.org/markup-compatibility/2006">
              <mc:Choice xmlns:v="urn:schemas-microsoft-com:vml" Requires="v">
                <p:oleObj spid="_x0000_s2342" name="Equation" r:id="rId21" imgW="1244060" imgH="266584" progId="Equation.DSMT4">
                  <p:embed/>
                </p:oleObj>
              </mc:Choice>
              <mc:Fallback>
                <p:oleObj name="Equation" r:id="rId21" imgW="1244060" imgH="266584"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1241" y="2325085"/>
                        <a:ext cx="2754759" cy="59333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08537422"/>
              </p:ext>
            </p:extLst>
          </p:nvPr>
        </p:nvGraphicFramePr>
        <p:xfrm>
          <a:off x="2106484" y="3081912"/>
          <a:ext cx="2147957" cy="626488"/>
        </p:xfrm>
        <a:graphic>
          <a:graphicData uri="http://schemas.openxmlformats.org/presentationml/2006/ole">
            <mc:AlternateContent xmlns:mc="http://schemas.openxmlformats.org/markup-compatibility/2006">
              <mc:Choice xmlns:v="urn:schemas-microsoft-com:vml" Requires="v">
                <p:oleObj spid="_x0000_s2343" name="Equation" r:id="rId23" imgW="914003" imgH="266584" progId="Equation.DSMT4">
                  <p:embed/>
                </p:oleObj>
              </mc:Choice>
              <mc:Fallback>
                <p:oleObj name="Equation" r:id="rId23" imgW="914003" imgH="266584" progId="Equation.DSMT4">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06484" y="3081912"/>
                        <a:ext cx="2147957" cy="626488"/>
                      </a:xfrm>
                      <a:prstGeom prst="rect">
                        <a:avLst/>
                      </a:prstGeom>
                      <a:noFill/>
                    </p:spPr>
                  </p:pic>
                </p:oleObj>
              </mc:Fallback>
            </mc:AlternateContent>
          </a:graphicData>
        </a:graphic>
      </p:graphicFrame>
      <p:pic>
        <p:nvPicPr>
          <p:cNvPr id="2" name="Picture 1"/>
          <p:cNvPicPr>
            <a:picLocks noChangeAspect="1"/>
          </p:cNvPicPr>
          <p:nvPr/>
        </p:nvPicPr>
        <p:blipFill>
          <a:blip r:embed="rId25"/>
          <a:stretch>
            <a:fillRect/>
          </a:stretch>
        </p:blipFill>
        <p:spPr>
          <a:xfrm>
            <a:off x="5883823" y="1426359"/>
            <a:ext cx="5594274" cy="3655664"/>
          </a:xfrm>
          <a:prstGeom prst="rect">
            <a:avLst/>
          </a:prstGeom>
        </p:spPr>
      </p:pic>
    </p:spTree>
    <p:extLst>
      <p:ext uri="{BB962C8B-B14F-4D97-AF65-F5344CB8AC3E}">
        <p14:creationId xmlns:p14="http://schemas.microsoft.com/office/powerpoint/2010/main" val="3145509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5"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6"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6"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6"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 Bà Trưng (tranh Đông Hồ).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488" y="130207"/>
            <a:ext cx="5293373" cy="3600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184" y="457200"/>
            <a:ext cx="5800725" cy="2677656"/>
          </a:xfrm>
          <a:prstGeom prst="rect">
            <a:avLst/>
          </a:prstGeom>
        </p:spPr>
        <p:txBody>
          <a:bodyPr wrap="square">
            <a:spAutoFit/>
          </a:bodyPr>
          <a:lstStyle/>
          <a:p>
            <a:pPr algn="just"/>
            <a:r>
              <a:rPr lang="vi-VN" sz="2800" b="1" dirty="0">
                <a:solidFill>
                  <a:srgbClr val="FF0000"/>
                </a:solidFill>
                <a:latin typeface="+mj-lt"/>
              </a:rPr>
              <a:t>Hai Bà Trưng</a:t>
            </a:r>
            <a:r>
              <a:rPr lang="vi-VN" sz="2800" dirty="0">
                <a:latin typeface="+mj-lt"/>
              </a:rPr>
              <a:t> (chữ Nôm: </a:t>
            </a:r>
            <a:r>
              <a:rPr lang="ja-JP" altLang="en-US" sz="2800" dirty="0">
                <a:latin typeface="+mj-lt"/>
              </a:rPr>
              <a:t>𠄩婆徵</a:t>
            </a:r>
            <a:r>
              <a:rPr lang="en-US" altLang="ja-JP" sz="2800" dirty="0">
                <a:latin typeface="+mj-lt"/>
              </a:rPr>
              <a:t>; 13 </a:t>
            </a:r>
            <a:r>
              <a:rPr lang="vi-VN" sz="2800" dirty="0">
                <a:latin typeface="+mj-lt"/>
              </a:rPr>
              <a:t>tháng 9 năm 14 - 5 tháng 3 năm 43) là tên gọi chung của hai chị em </a:t>
            </a:r>
            <a:r>
              <a:rPr lang="vi-VN" sz="2800" b="1" dirty="0">
                <a:latin typeface="+mj-lt"/>
              </a:rPr>
              <a:t>Trưng Trắc</a:t>
            </a:r>
            <a:r>
              <a:rPr lang="vi-VN" sz="2800" dirty="0">
                <a:latin typeface="+mj-lt"/>
              </a:rPr>
              <a:t> (</a:t>
            </a:r>
            <a:r>
              <a:rPr lang="ja-JP" altLang="en-US" sz="2800" dirty="0">
                <a:latin typeface="+mj-lt"/>
              </a:rPr>
              <a:t>徵側</a:t>
            </a:r>
            <a:r>
              <a:rPr lang="en-US" altLang="ja-JP" sz="2800" dirty="0">
                <a:latin typeface="+mj-lt"/>
              </a:rPr>
              <a:t>) </a:t>
            </a:r>
            <a:r>
              <a:rPr lang="vi-VN" sz="2800" dirty="0">
                <a:latin typeface="+mj-lt"/>
              </a:rPr>
              <a:t>và </a:t>
            </a:r>
            <a:r>
              <a:rPr lang="vi-VN" sz="2800" b="1" dirty="0">
                <a:latin typeface="+mj-lt"/>
              </a:rPr>
              <a:t>Trưng Nhị</a:t>
            </a:r>
            <a:r>
              <a:rPr lang="vi-VN" sz="2800" dirty="0">
                <a:latin typeface="+mj-lt"/>
              </a:rPr>
              <a:t> (</a:t>
            </a:r>
            <a:r>
              <a:rPr lang="ja-JP" altLang="en-US" sz="2800" dirty="0">
                <a:latin typeface="+mj-lt"/>
              </a:rPr>
              <a:t>徵貳</a:t>
            </a:r>
            <a:r>
              <a:rPr lang="en-US" altLang="ja-JP" sz="2800" dirty="0">
                <a:latin typeface="+mj-lt"/>
              </a:rPr>
              <a:t>), </a:t>
            </a:r>
            <a:r>
              <a:rPr lang="vi-VN" sz="2800" dirty="0">
                <a:latin typeface="+mj-lt"/>
              </a:rPr>
              <a:t>hai người phụ nữ được đánh giá là anh hùng dân tộc của người Việt.</a:t>
            </a:r>
            <a:endParaRPr lang="en-US" sz="2800" dirty="0">
              <a:latin typeface="+mj-lt"/>
            </a:endParaRPr>
          </a:p>
        </p:txBody>
      </p:sp>
      <p:sp>
        <p:nvSpPr>
          <p:cNvPr id="3" name="Rectangle 2"/>
          <p:cNvSpPr/>
          <p:nvPr/>
        </p:nvSpPr>
        <p:spPr>
          <a:xfrm>
            <a:off x="513184" y="4044434"/>
            <a:ext cx="11392677" cy="2677656"/>
          </a:xfrm>
          <a:prstGeom prst="rect">
            <a:avLst/>
          </a:prstGeom>
        </p:spPr>
        <p:txBody>
          <a:bodyPr wrap="square">
            <a:spAutoFit/>
          </a:bodyPr>
          <a:lstStyle/>
          <a:p>
            <a:pPr algn="just"/>
            <a:r>
              <a:rPr lang="vi-VN" sz="2800" dirty="0">
                <a:latin typeface="+mj-lt"/>
              </a:rPr>
              <a:t>Trong sử sách, hai Bà được biết đến như là những thủ lĩnh khởi binh chống lại chính quyền đô hộ của Đông Hán, lập ra một quốc gia với kinh đô tại Mê Linh và Trưng Trắc tự phong là Nữ vương. Thời kì của hai Bà xen giữa thời kỳ Bắc thuộc lần 1 và Bắc thuộc lần 2 trong lịch sử Việt Nam. Đại Việt sử ký toàn thư coi Trưng Trắc là một vị vua trong lịch sử, với tên gọi </a:t>
            </a:r>
            <a:r>
              <a:rPr lang="vi-VN" sz="2800" b="1" dirty="0">
                <a:latin typeface="+mj-lt"/>
              </a:rPr>
              <a:t>Trưng Nữ vương</a:t>
            </a:r>
            <a:endParaRPr lang="en-US" sz="2800" dirty="0">
              <a:latin typeface="+mj-lt"/>
            </a:endParaRPr>
          </a:p>
        </p:txBody>
      </p:sp>
    </p:spTree>
    <p:extLst>
      <p:ext uri="{BB962C8B-B14F-4D97-AF65-F5344CB8AC3E}">
        <p14:creationId xmlns:p14="http://schemas.microsoft.com/office/powerpoint/2010/main" val="30522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xmlns=""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b="1" dirty="0" smtClean="0">
                <a:ln w="0"/>
                <a:latin typeface="+mj-lt"/>
              </a:rPr>
              <a:t>ÔN TẬP CHƯƠNG IV</a:t>
            </a:r>
            <a:r>
              <a:rPr lang="en-US" sz="4000" b="1" dirty="0" smtClean="0">
                <a:ln w="0"/>
                <a:latin typeface="+mj-lt"/>
              </a:rPr>
              <a:t> </a:t>
            </a: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Tiết</a:t>
            </a:r>
            <a:r>
              <a:rPr lang="en-US" sz="4000" b="1" dirty="0">
                <a:ln w="0"/>
                <a:latin typeface="Times New Roman" panose="02020603050405020304" pitchFamily="18" charset="0"/>
                <a:cs typeface="Times New Roman" panose="02020603050405020304" pitchFamily="18" charset="0"/>
              </a:rPr>
              <a:t> </a:t>
            </a:r>
            <a:r>
              <a:rPr lang="vi-VN" sz="4000" b="1" dirty="0">
                <a:ln w="0"/>
                <a:latin typeface="Times New Roman" panose="02020603050405020304" pitchFamily="18" charset="0"/>
                <a:cs typeface="Times New Roman" panose="02020603050405020304" pitchFamily="18" charset="0"/>
              </a:rPr>
              <a:t>1</a:t>
            </a:r>
            <a:r>
              <a:rPr lang="en-US" sz="4000" b="1" dirty="0" smtClean="0">
                <a:ln w="0"/>
                <a:latin typeface="Times New Roman" panose="02020603050405020304" pitchFamily="18" charset="0"/>
                <a:cs typeface="Times New Roman" panose="02020603050405020304" pitchFamily="18" charset="0"/>
              </a:rPr>
              <a:t>)</a:t>
            </a:r>
            <a:r>
              <a:rPr lang="en-US" sz="4000" b="1" dirty="0" smtClean="0">
                <a:ln w="0"/>
                <a:latin typeface="+mj-lt"/>
              </a:rPr>
              <a:t>  </a:t>
            </a:r>
            <a:endParaRPr lang="en-US" sz="4000" b="1" dirty="0">
              <a:ln w="0"/>
              <a:latin typeface="+mj-lt"/>
            </a:endParaRPr>
          </a:p>
        </p:txBody>
      </p:sp>
      <p:sp>
        <p:nvSpPr>
          <p:cNvPr id="4" name="Rectangle 3"/>
          <p:cNvSpPr/>
          <p:nvPr/>
        </p:nvSpPr>
        <p:spPr>
          <a:xfrm>
            <a:off x="617838" y="1369108"/>
            <a:ext cx="10812162" cy="3045321"/>
          </a:xfrm>
          <a:prstGeom prst="rect">
            <a:avLst/>
          </a:prstGeom>
        </p:spPr>
        <p:txBody>
          <a:bodyPr wrap="square">
            <a:spAutoFit/>
          </a:bodyPr>
          <a:lstStyle/>
          <a:p>
            <a:pPr algn="just">
              <a:lnSpc>
                <a:spcPct val="107000"/>
              </a:lnSpc>
              <a:spcBef>
                <a:spcPts val="300"/>
              </a:spcBef>
              <a:spcAft>
                <a:spcPts val="300"/>
              </a:spcAft>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le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Euclid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1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xmlns="" id="{B812FD0D-3345-4D97-BED4-5A0590056D2D}"/>
              </a:ext>
            </a:extLst>
          </p:cNvPr>
          <p:cNvSpPr txBox="1"/>
          <p:nvPr/>
        </p:nvSpPr>
        <p:spPr>
          <a:xfrm>
            <a:off x="6206885" y="670396"/>
            <a:ext cx="4126436" cy="1015663"/>
          </a:xfrm>
          <a:prstGeom prst="rect">
            <a:avLst/>
          </a:prstGeom>
          <a:noFill/>
        </p:spPr>
        <p:txBody>
          <a:bodyPr wrap="square">
            <a:spAutoFit/>
          </a:bodyPr>
          <a:lstStyle/>
          <a:p>
            <a:r>
              <a:rPr lang="en-US" sz="6000" b="1" dirty="0" err="1">
                <a:solidFill>
                  <a:srgbClr val="0000FF"/>
                </a:solidFill>
                <a:latin typeface="Times New Roman" panose="02020603050405020304" pitchFamily="18" charset="0"/>
                <a:ea typeface="Calibri" panose="020F0502020204030204" pitchFamily="34" charset="0"/>
              </a:rPr>
              <a:t>Luyện</a:t>
            </a:r>
            <a:r>
              <a:rPr lang="en-US" sz="6000" b="1" dirty="0">
                <a:solidFill>
                  <a:srgbClr val="0000FF"/>
                </a:solidFill>
                <a:latin typeface="Times New Roman" panose="02020603050405020304" pitchFamily="18" charset="0"/>
                <a:ea typeface="Calibri" panose="020F0502020204030204" pitchFamily="34" charset="0"/>
              </a:rPr>
              <a:t> </a:t>
            </a:r>
            <a:r>
              <a:rPr lang="en-US" sz="6000" b="1" dirty="0" err="1">
                <a:solidFill>
                  <a:srgbClr val="0000FF"/>
                </a:solidFill>
                <a:latin typeface="Times New Roman" panose="02020603050405020304" pitchFamily="18" charset="0"/>
                <a:ea typeface="Calibri" panose="020F0502020204030204" pitchFamily="34" charset="0"/>
              </a:rPr>
              <a:t>tập</a:t>
            </a:r>
            <a:endParaRPr lang="en-US" sz="6000" dirty="0">
              <a:solidFill>
                <a:srgbClr val="0000FF"/>
              </a:solidFill>
            </a:endParaRPr>
          </a:p>
        </p:txBody>
      </p:sp>
      <p:pic>
        <p:nvPicPr>
          <p:cNvPr id="4" name="Hình ảnh 3">
            <a:extLst>
              <a:ext uri="{FF2B5EF4-FFF2-40B4-BE49-F238E27FC236}">
                <a16:creationId xmlns:a16="http://schemas.microsoft.com/office/drawing/2014/main" xmlns=""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59973"/>
            <a:ext cx="6350000" cy="3810000"/>
          </a:xfrm>
          <a:prstGeom prst="rect">
            <a:avLst/>
          </a:prstGeom>
        </p:spPr>
      </p:pic>
    </p:spTree>
    <p:extLst>
      <p:ext uri="{BB962C8B-B14F-4D97-AF65-F5344CB8AC3E}">
        <p14:creationId xmlns:p14="http://schemas.microsoft.com/office/powerpoint/2010/main" val="516018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xmlns=""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921126" y="5787736"/>
            <a:ext cx="1717180" cy="1070264"/>
          </a:xfrm>
          <a:prstGeom prst="rect">
            <a:avLst/>
          </a:prstGeom>
        </p:spPr>
      </p:pic>
      <p:sp>
        <p:nvSpPr>
          <p:cNvPr id="4" name="Rectangle 11">
            <a:extLst>
              <a:ext uri="{FF2B5EF4-FFF2-40B4-BE49-F238E27FC236}">
                <a16:creationId xmlns:a16="http://schemas.microsoft.com/office/drawing/2014/main" xmlns=""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smtClean="0">
                <a:ln w="22225">
                  <a:noFill/>
                  <a:prstDash val="solid"/>
                </a:ln>
                <a:solidFill>
                  <a:srgbClr val="0000FF"/>
                </a:solidFill>
                <a:latin typeface="+mj-lt"/>
              </a:rPr>
              <a:t>ÔN TẬP CHƯƠNG IV</a:t>
            </a:r>
            <a:r>
              <a:rPr lang="en-US" sz="4000" b="1" dirty="0" smtClean="0">
                <a:ln w="22225">
                  <a:noFill/>
                  <a:prstDash val="solid"/>
                </a:ln>
                <a:solidFill>
                  <a:srgbClr val="0000FF"/>
                </a:solidFill>
                <a:latin typeface="+mj-lt"/>
              </a:rPr>
              <a:t> </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smtClean="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smtClean="0">
                <a:ln w="22225">
                  <a:noFill/>
                  <a:prstDash val="solid"/>
                </a:ln>
                <a:solidFill>
                  <a:srgbClr val="0000FF"/>
                </a:solidFill>
                <a:latin typeface="+mj-lt"/>
              </a:rPr>
              <a:t>  </a:t>
            </a:r>
            <a:endParaRPr lang="en-US" sz="4000" b="1" dirty="0">
              <a:ln w="22225">
                <a:noFill/>
                <a:prstDash val="solid"/>
              </a:ln>
              <a:solidFill>
                <a:srgbClr val="0000FF"/>
              </a:solidFill>
              <a:latin typeface="+mj-lt"/>
            </a:endParaRPr>
          </a:p>
        </p:txBody>
      </p:sp>
      <p:sp>
        <p:nvSpPr>
          <p:cNvPr id="2" name="Rectangle 1"/>
          <p:cNvSpPr/>
          <p:nvPr/>
        </p:nvSpPr>
        <p:spPr>
          <a:xfrm>
            <a:off x="176876" y="851505"/>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1 (SGK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6563" y="1552836"/>
            <a:ext cx="10873946" cy="3166251"/>
          </a:xfrm>
          <a:prstGeom prst="rect">
            <a:avLst/>
          </a:prstGeom>
        </p:spPr>
        <p:txBody>
          <a:bodyPr wrap="square">
            <a:spAutoFit/>
          </a:bodyPr>
          <a:lstStyle/>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Hs vẽ hình ví dụ hai góc kề nhau, hai góc kề bù, hai góc đối đỉnh.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Thế nào là tia phân giác của một góc?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Cho một ví dụ về hai góc đồng vị, hai góc so le trong.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nhau không?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e</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Phát biểu tiên đề Euclid về đường thẳng song song.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02460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77" y="201997"/>
            <a:ext cx="10840995"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Hs vẽ hình ví dụ hai góc kề nhau, hai góc kề bù, hai góc đối đỉnh.</a:t>
            </a:r>
            <a:endParaRPr lang="en-US" sz="2800" dirty="0"/>
          </a:p>
        </p:txBody>
      </p:sp>
      <p:sp>
        <p:nvSpPr>
          <p:cNvPr id="3" name="Rectangle 2"/>
          <p:cNvSpPr/>
          <p:nvPr/>
        </p:nvSpPr>
        <p:spPr>
          <a:xfrm>
            <a:off x="684609" y="980244"/>
            <a:ext cx="2525050" cy="523220"/>
          </a:xfrm>
          <a:prstGeom prst="rect">
            <a:avLst/>
          </a:prstGeom>
        </p:spPr>
        <p:txBody>
          <a:bodyPr wrap="none">
            <a:spAutoFit/>
          </a:bodyPr>
          <a:lstStyle/>
          <a:p>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kề nhau</a:t>
            </a:r>
            <a:endParaRPr lang="en-US" dirty="0">
              <a:solidFill>
                <a:srgbClr val="0000FF"/>
              </a:solidFill>
            </a:endParaRPr>
          </a:p>
        </p:txBody>
      </p:sp>
      <p:sp>
        <p:nvSpPr>
          <p:cNvPr id="5" name="Rectangle 4"/>
          <p:cNvSpPr/>
          <p:nvPr/>
        </p:nvSpPr>
        <p:spPr>
          <a:xfrm>
            <a:off x="4688198" y="980244"/>
            <a:ext cx="2186817" cy="523220"/>
          </a:xfrm>
          <a:prstGeom prst="rect">
            <a:avLst/>
          </a:prstGeom>
        </p:spPr>
        <p:txBody>
          <a:bodyPr wrap="none">
            <a:spAutoFit/>
          </a:bodyPr>
          <a:lstStyle/>
          <a:p>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kề </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bù</a:t>
            </a:r>
            <a:endParaRPr lang="en-US" dirty="0">
              <a:solidFill>
                <a:srgbClr val="0000FF"/>
              </a:solidFill>
            </a:endParaRPr>
          </a:p>
        </p:txBody>
      </p:sp>
      <p:sp>
        <p:nvSpPr>
          <p:cNvPr id="6" name="Rectangle 5"/>
          <p:cNvSpPr/>
          <p:nvPr/>
        </p:nvSpPr>
        <p:spPr>
          <a:xfrm>
            <a:off x="8455809" y="980244"/>
            <a:ext cx="2675732" cy="523220"/>
          </a:xfrm>
          <a:prstGeom prst="rect">
            <a:avLst/>
          </a:prstGeom>
        </p:spPr>
        <p:txBody>
          <a:bodyPr wrap="none">
            <a:spAutoFit/>
          </a:bodyPr>
          <a:lstStyle/>
          <a:p>
            <a:pPr lvl="0"/>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đối </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đỉnh</a:t>
            </a:r>
            <a:endParaRPr lang="en-US" sz="2800" dirty="0">
              <a:solidFill>
                <a:srgbClr val="0000FF"/>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5" y="1540331"/>
            <a:ext cx="3405477" cy="271465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222" y="1697239"/>
            <a:ext cx="3558745" cy="2533135"/>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4314" y="1359243"/>
            <a:ext cx="3602406" cy="3090744"/>
          </a:xfrm>
          <a:prstGeom prst="rect">
            <a:avLst/>
          </a:prstGeom>
          <a:noFill/>
          <a:ln>
            <a:noFill/>
          </a:ln>
        </p:spPr>
      </p:pic>
      <p:cxnSp>
        <p:nvCxnSpPr>
          <p:cNvPr id="11" name="Straight Connector 10"/>
          <p:cNvCxnSpPr/>
          <p:nvPr/>
        </p:nvCxnSpPr>
        <p:spPr>
          <a:xfrm>
            <a:off x="3842952" y="815546"/>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27117" y="815545"/>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63429" y="4372515"/>
            <a:ext cx="2286203" cy="1031051"/>
          </a:xfrm>
          <a:prstGeom prst="rect">
            <a:avLst/>
          </a:prstGeom>
        </p:spPr>
        <p:txBody>
          <a:bodyPr wrap="non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bù</a:t>
            </a:r>
            <a:r>
              <a:rPr lang="en-US" sz="2800" dirty="0" smtClean="0">
                <a:latin typeface="Times New Roman" panose="02020603050405020304" pitchFamily="18" charset="0"/>
                <a:ea typeface="Times New Roman" panose="02020603050405020304" pitchFamily="18" charset="0"/>
              </a:rPr>
              <a:t>:</a:t>
            </a:r>
          </a:p>
          <a:p>
            <a:pPr algn="ctr">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sp>
        <p:nvSpPr>
          <p:cNvPr id="17" name="Rectangle 2"/>
          <p:cNvSpPr>
            <a:spLocks noChangeArrowheads="1"/>
          </p:cNvSpPr>
          <p:nvPr/>
        </p:nvSpPr>
        <p:spPr bwMode="auto">
          <a:xfrm>
            <a:off x="4763429" y="52282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696897202"/>
              </p:ext>
            </p:extLst>
          </p:nvPr>
        </p:nvGraphicFramePr>
        <p:xfrm>
          <a:off x="4840919" y="4792431"/>
          <a:ext cx="708777" cy="627774"/>
        </p:xfrm>
        <a:graphic>
          <a:graphicData uri="http://schemas.openxmlformats.org/presentationml/2006/ole">
            <mc:AlternateContent xmlns:mc="http://schemas.openxmlformats.org/markup-compatibility/2006">
              <mc:Choice xmlns:v="urn:schemas-microsoft-com:vml" Requires="v">
                <p:oleObj spid="_x0000_s3301" name="Equation" r:id="rId6" imgW="330057" imgH="291973" progId="Equation.DSMT4">
                  <p:embed/>
                </p:oleObj>
              </mc:Choice>
              <mc:Fallback>
                <p:oleObj name="Equation" r:id="rId6" imgW="330057" imgH="29197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919" y="4792431"/>
                        <a:ext cx="708777" cy="62777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21500363"/>
              </p:ext>
            </p:extLst>
          </p:nvPr>
        </p:nvGraphicFramePr>
        <p:xfrm>
          <a:off x="6206987" y="4833290"/>
          <a:ext cx="681037" cy="546100"/>
        </p:xfrm>
        <a:graphic>
          <a:graphicData uri="http://schemas.openxmlformats.org/presentationml/2006/ole">
            <mc:AlternateContent xmlns:mc="http://schemas.openxmlformats.org/markup-compatibility/2006">
              <mc:Choice xmlns:v="urn:schemas-microsoft-com:vml" Requires="v">
                <p:oleObj spid="_x0000_s3302" name="Equation" r:id="rId8" imgW="317160" imgH="253800" progId="Equation.DSMT4">
                  <p:embed/>
                </p:oleObj>
              </mc:Choice>
              <mc:Fallback>
                <p:oleObj name="Equation" r:id="rId8" imgW="317160" imgH="253800" progId="Equation.DSMT4">
                  <p:embed/>
                  <p:pic>
                    <p:nvPicPr>
                      <p:cNvPr id="18" name="Object 17"/>
                      <p:cNvPicPr>
                        <a:picLocks noChangeAspect="1" noChangeArrowheads="1"/>
                      </p:cNvPicPr>
                      <p:nvPr/>
                    </p:nvPicPr>
                    <p:blipFill>
                      <a:blip r:embed="rId9"/>
                      <a:srcRect/>
                      <a:stretch>
                        <a:fillRect/>
                      </a:stretch>
                    </p:blipFill>
                    <p:spPr bwMode="auto">
                      <a:xfrm>
                        <a:off x="6206987" y="4833290"/>
                        <a:ext cx="681037" cy="546100"/>
                      </a:xfrm>
                      <a:prstGeom prst="rect">
                        <a:avLst/>
                      </a:prstGeom>
                      <a:noFill/>
                    </p:spPr>
                  </p:pic>
                </p:oleObj>
              </mc:Fallback>
            </mc:AlternateContent>
          </a:graphicData>
        </a:graphic>
      </p:graphicFrame>
      <p:sp>
        <p:nvSpPr>
          <p:cNvPr id="2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160941170"/>
              </p:ext>
            </p:extLst>
          </p:nvPr>
        </p:nvGraphicFramePr>
        <p:xfrm>
          <a:off x="836988" y="4821451"/>
          <a:ext cx="629931" cy="557939"/>
        </p:xfrm>
        <a:graphic>
          <a:graphicData uri="http://schemas.openxmlformats.org/presentationml/2006/ole">
            <mc:AlternateContent xmlns:mc="http://schemas.openxmlformats.org/markup-compatibility/2006">
              <mc:Choice xmlns:v="urn:schemas-microsoft-com:vml" Requires="v">
                <p:oleObj spid="_x0000_s3303" name="Equation" r:id="rId10" imgW="330057" imgH="291973" progId="Equation.DSMT4">
                  <p:embed/>
                </p:oleObj>
              </mc:Choice>
              <mc:Fallback>
                <p:oleObj name="Equation" r:id="rId10" imgW="330057" imgH="29197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988" y="4821451"/>
                        <a:ext cx="629931" cy="557939"/>
                      </a:xfrm>
                      <a:prstGeom prst="rect">
                        <a:avLst/>
                      </a:prstGeom>
                      <a:noFill/>
                    </p:spPr>
                  </p:pic>
                </p:oleObj>
              </mc:Fallback>
            </mc:AlternateContent>
          </a:graphicData>
        </a:graphic>
      </p:graphicFrame>
      <p:sp>
        <p:nvSpPr>
          <p:cNvPr id="22" name="Rectangle 21"/>
          <p:cNvSpPr/>
          <p:nvPr/>
        </p:nvSpPr>
        <p:spPr>
          <a:xfrm>
            <a:off x="557909" y="4403835"/>
            <a:ext cx="2624436" cy="954107"/>
          </a:xfrm>
          <a:prstGeom prst="rect">
            <a:avLst/>
          </a:prstGeom>
        </p:spPr>
        <p:txBody>
          <a:bodyPr wrap="none">
            <a:spAutoFit/>
          </a:bodyPr>
          <a:lstStyle/>
          <a:p>
            <a:pPr lvl="0" algn="ctr"/>
            <a:r>
              <a:rPr lang="nl-NL" sz="2800" dirty="0">
                <a:latin typeface="Times New Roman" panose="02020603050405020304" pitchFamily="18" charset="0"/>
                <a:ea typeface="Calibri" panose="020F0502020204030204" pitchFamily="34" charset="0"/>
                <a:cs typeface="Times New Roman" panose="02020603050405020304" pitchFamily="18" charset="0"/>
              </a:rPr>
              <a:t>Hai góc kề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nhau:</a:t>
            </a:r>
          </a:p>
          <a:p>
            <a:pPr lvl="0" algn="ctr"/>
            <a:r>
              <a:rPr lang="nl-NL" sz="2800" dirty="0" smtClean="0">
                <a:latin typeface="Times New Roman" panose="02020603050405020304" pitchFamily="18" charset="0"/>
                <a:cs typeface="Times New Roman" panose="02020603050405020304" pitchFamily="18" charset="0"/>
              </a:rPr>
              <a:t>và</a:t>
            </a:r>
            <a:endParaRPr lang="en-US" sz="2800" dirty="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239571626"/>
              </p:ext>
            </p:extLst>
          </p:nvPr>
        </p:nvGraphicFramePr>
        <p:xfrm>
          <a:off x="2193605" y="4824169"/>
          <a:ext cx="606425" cy="485775"/>
        </p:xfrm>
        <a:graphic>
          <a:graphicData uri="http://schemas.openxmlformats.org/presentationml/2006/ole">
            <mc:AlternateContent xmlns:mc="http://schemas.openxmlformats.org/markup-compatibility/2006">
              <mc:Choice xmlns:v="urn:schemas-microsoft-com:vml" Requires="v">
                <p:oleObj spid="_x0000_s3304" name="Equation" r:id="rId12" imgW="317160" imgH="253800" progId="Equation.DSMT4">
                  <p:embed/>
                </p:oleObj>
              </mc:Choice>
              <mc:Fallback>
                <p:oleObj name="Equation" r:id="rId12" imgW="317160" imgH="253800" progId="Equation.DSMT4">
                  <p:embed/>
                  <p:pic>
                    <p:nvPicPr>
                      <p:cNvPr id="21" name="Object 20"/>
                      <p:cNvPicPr>
                        <a:picLocks noChangeAspect="1" noChangeArrowheads="1"/>
                      </p:cNvPicPr>
                      <p:nvPr/>
                    </p:nvPicPr>
                    <p:blipFill>
                      <a:blip r:embed="rId13"/>
                      <a:srcRect/>
                      <a:stretch>
                        <a:fillRect/>
                      </a:stretch>
                    </p:blipFill>
                    <p:spPr bwMode="auto">
                      <a:xfrm>
                        <a:off x="2193605" y="4824169"/>
                        <a:ext cx="606425" cy="485775"/>
                      </a:xfrm>
                      <a:prstGeom prst="rect">
                        <a:avLst/>
                      </a:prstGeom>
                      <a:noFill/>
                    </p:spPr>
                  </p:pic>
                </p:oleObj>
              </mc:Fallback>
            </mc:AlternateContent>
          </a:graphicData>
        </a:graphic>
      </p:graphicFrame>
      <p:sp>
        <p:nvSpPr>
          <p:cNvPr id="24" name="Rectangle 23"/>
          <p:cNvSpPr/>
          <p:nvPr/>
        </p:nvSpPr>
        <p:spPr>
          <a:xfrm>
            <a:off x="8900696" y="4432262"/>
            <a:ext cx="2764082" cy="1031051"/>
          </a:xfrm>
          <a:prstGeom prst="rect">
            <a:avLst/>
          </a:prstGeom>
        </p:spPr>
        <p:txBody>
          <a:bodyPr wrap="squar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đối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đỉnh</a:t>
            </a:r>
            <a:r>
              <a:rPr lang="en-US" sz="2800" dirty="0" smtClean="0">
                <a:latin typeface="Times New Roman" panose="02020603050405020304" pitchFamily="18" charset="0"/>
                <a:ea typeface="Times New Roman" panose="02020603050405020304" pitchFamily="18" charset="0"/>
              </a:rPr>
              <a:t> :</a:t>
            </a:r>
          </a:p>
          <a:p>
            <a:pPr algn="ctr">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416114276"/>
              </p:ext>
            </p:extLst>
          </p:nvPr>
        </p:nvGraphicFramePr>
        <p:xfrm>
          <a:off x="9256481" y="4889049"/>
          <a:ext cx="679450" cy="546100"/>
        </p:xfrm>
        <a:graphic>
          <a:graphicData uri="http://schemas.openxmlformats.org/presentationml/2006/ole">
            <mc:AlternateContent xmlns:mc="http://schemas.openxmlformats.org/markup-compatibility/2006">
              <mc:Choice xmlns:v="urn:schemas-microsoft-com:vml" Requires="v">
                <p:oleObj spid="_x0000_s3305" name="Equation" r:id="rId14" imgW="317160" imgH="253800" progId="Equation.DSMT4">
                  <p:embed/>
                </p:oleObj>
              </mc:Choice>
              <mc:Fallback>
                <p:oleObj name="Equation" r:id="rId14" imgW="317160" imgH="253800" progId="Equation.DSMT4">
                  <p:embed/>
                  <p:pic>
                    <p:nvPicPr>
                      <p:cNvPr id="18" name="Object 17"/>
                      <p:cNvPicPr>
                        <a:picLocks noChangeAspect="1" noChangeArrowheads="1"/>
                      </p:cNvPicPr>
                      <p:nvPr/>
                    </p:nvPicPr>
                    <p:blipFill>
                      <a:blip r:embed="rId15"/>
                      <a:srcRect/>
                      <a:stretch>
                        <a:fillRect/>
                      </a:stretch>
                    </p:blipFill>
                    <p:spPr bwMode="auto">
                      <a:xfrm>
                        <a:off x="9256481" y="4889049"/>
                        <a:ext cx="679450" cy="546100"/>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8508591"/>
              </p:ext>
            </p:extLst>
          </p:nvPr>
        </p:nvGraphicFramePr>
        <p:xfrm>
          <a:off x="10634663" y="4852988"/>
          <a:ext cx="842962" cy="546100"/>
        </p:xfrm>
        <a:graphic>
          <a:graphicData uri="http://schemas.openxmlformats.org/presentationml/2006/ole">
            <mc:AlternateContent xmlns:mc="http://schemas.openxmlformats.org/markup-compatibility/2006">
              <mc:Choice xmlns:v="urn:schemas-microsoft-com:vml" Requires="v">
                <p:oleObj spid="_x0000_s3306" name="Equation" r:id="rId16" imgW="393480" imgH="253800" progId="Equation.DSMT4">
                  <p:embed/>
                </p:oleObj>
              </mc:Choice>
              <mc:Fallback>
                <p:oleObj name="Equation" r:id="rId16" imgW="393480" imgH="253800" progId="Equation.DSMT4">
                  <p:embed/>
                  <p:pic>
                    <p:nvPicPr>
                      <p:cNvPr id="26" name="Object 25"/>
                      <p:cNvPicPr>
                        <a:picLocks noChangeAspect="1" noChangeArrowheads="1"/>
                      </p:cNvPicPr>
                      <p:nvPr/>
                    </p:nvPicPr>
                    <p:blipFill>
                      <a:blip r:embed="rId17"/>
                      <a:srcRect/>
                      <a:stretch>
                        <a:fillRect/>
                      </a:stretch>
                    </p:blipFill>
                    <p:spPr bwMode="auto">
                      <a:xfrm>
                        <a:off x="10634663" y="4852988"/>
                        <a:ext cx="842962" cy="546100"/>
                      </a:xfrm>
                      <a:prstGeom prst="rect">
                        <a:avLst/>
                      </a:prstGeom>
                      <a:noFill/>
                    </p:spPr>
                  </p:pic>
                </p:oleObj>
              </mc:Fallback>
            </mc:AlternateContent>
          </a:graphicData>
        </a:graphic>
      </p:graphicFrame>
    </p:spTree>
    <p:extLst>
      <p:ext uri="{BB962C8B-B14F-4D97-AF65-F5344CB8AC3E}">
        <p14:creationId xmlns:p14="http://schemas.microsoft.com/office/powerpoint/2010/main" val="26811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281318"/>
            <a:ext cx="11787403"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Thế nào là tia phân giác của một góc?</a:t>
            </a:r>
            <a:endParaRPr lang="en-US" dirty="0"/>
          </a:p>
        </p:txBody>
      </p:sp>
      <p:sp>
        <p:nvSpPr>
          <p:cNvPr id="3" name="Rectangle 2"/>
          <p:cNvSpPr/>
          <p:nvPr/>
        </p:nvSpPr>
        <p:spPr>
          <a:xfrm>
            <a:off x="275771" y="1018723"/>
            <a:ext cx="11916229" cy="1014380"/>
          </a:xfrm>
          <a:prstGeom prst="rect">
            <a:avLst/>
          </a:prstGeom>
        </p:spPr>
        <p:txBody>
          <a:bodyPr wrap="square">
            <a:spAutoFit/>
          </a:bodyPr>
          <a:lstStyle/>
          <a:p>
            <a:pPr algn="just">
              <a:lnSpc>
                <a:spcPct val="107000"/>
              </a:lnSpc>
              <a:spcBef>
                <a:spcPts val="300"/>
              </a:spcBef>
              <a:spcAft>
                <a:spcPts val="300"/>
              </a:spcAft>
            </a:pP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666615" y="1456660"/>
            <a:ext cx="4671946" cy="4883180"/>
          </a:xfrm>
          <a:prstGeom prst="rect">
            <a:avLst/>
          </a:prstGeom>
        </p:spPr>
      </p:pic>
      <p:sp>
        <p:nvSpPr>
          <p:cNvPr id="7" name="Rectangle 6"/>
          <p:cNvSpPr/>
          <p:nvPr/>
        </p:nvSpPr>
        <p:spPr>
          <a:xfrm>
            <a:off x="438421" y="4537738"/>
            <a:ext cx="4493731" cy="553357"/>
          </a:xfrm>
          <a:prstGeom prst="rect">
            <a:avLst/>
          </a:prstGeom>
        </p:spPr>
        <p:txBody>
          <a:bodyPr wrap="none">
            <a:spAutoFit/>
          </a:bodyPr>
          <a:lstStyle/>
          <a:p>
            <a:pPr>
              <a:lnSpc>
                <a:spcPct val="107000"/>
              </a:lnSpc>
              <a:spcBef>
                <a:spcPts val="300"/>
              </a:spcBef>
              <a:spcAft>
                <a:spcPts val="3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84"/>
          <p:cNvSpPr>
            <a:spLocks noChangeArrowheads="1"/>
          </p:cNvSpPr>
          <p:nvPr/>
        </p:nvSpPr>
        <p:spPr bwMode="auto">
          <a:xfrm>
            <a:off x="914399" y="3546450"/>
            <a:ext cx="17724273" cy="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25504298"/>
              </p:ext>
            </p:extLst>
          </p:nvPr>
        </p:nvGraphicFramePr>
        <p:xfrm>
          <a:off x="999460" y="4634157"/>
          <a:ext cx="515111" cy="396240"/>
        </p:xfrm>
        <a:graphic>
          <a:graphicData uri="http://schemas.openxmlformats.org/presentationml/2006/ole">
            <mc:AlternateContent xmlns:mc="http://schemas.openxmlformats.org/markup-compatibility/2006">
              <mc:Choice xmlns:v="urn:schemas-microsoft-com:vml" Requires="v">
                <p:oleObj spid="_x0000_s4207" name="Equation" r:id="rId4" imgW="241195" imgH="190417" progId="Equation.DSMT4">
                  <p:embed/>
                </p:oleObj>
              </mc:Choice>
              <mc:Fallback>
                <p:oleObj name="Equation" r:id="rId4" imgW="241195" imgH="190417" progId="Equation.DSMT4">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60" y="4634157"/>
                        <a:ext cx="515111" cy="3962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4665875"/>
              </p:ext>
            </p:extLst>
          </p:nvPr>
        </p:nvGraphicFramePr>
        <p:xfrm>
          <a:off x="3911793" y="4528269"/>
          <a:ext cx="731838" cy="608013"/>
        </p:xfrm>
        <a:graphic>
          <a:graphicData uri="http://schemas.openxmlformats.org/presentationml/2006/ole">
            <mc:AlternateContent xmlns:mc="http://schemas.openxmlformats.org/markup-compatibility/2006">
              <mc:Choice xmlns:v="urn:schemas-microsoft-com:vml" Requires="v">
                <p:oleObj spid="_x0000_s4208" name="Equation" r:id="rId6" imgW="342720" imgH="291960" progId="Equation.DSMT4">
                  <p:embed/>
                </p:oleObj>
              </mc:Choice>
              <mc:Fallback>
                <p:oleObj name="Equation" r:id="rId6" imgW="342720" imgH="291960" progId="Equation.DSMT4">
                  <p:embed/>
                  <p:pic>
                    <p:nvPicPr>
                      <p:cNvPr id="14" name="Object 13"/>
                      <p:cNvPicPr>
                        <a:picLocks noChangeAspect="1" noChangeArrowheads="1"/>
                      </p:cNvPicPr>
                      <p:nvPr/>
                    </p:nvPicPr>
                    <p:blipFill>
                      <a:blip r:embed="rId7"/>
                      <a:srcRect/>
                      <a:stretch>
                        <a:fillRect/>
                      </a:stretch>
                    </p:blipFill>
                    <p:spPr bwMode="auto">
                      <a:xfrm>
                        <a:off x="3911793" y="4528269"/>
                        <a:ext cx="731838" cy="608013"/>
                      </a:xfrm>
                      <a:prstGeom prst="rect">
                        <a:avLst/>
                      </a:prstGeom>
                      <a:noFill/>
                    </p:spPr>
                  </p:pic>
                </p:oleObj>
              </mc:Fallback>
            </mc:AlternateContent>
          </a:graphicData>
        </a:graphic>
      </p:graphicFrame>
    </p:spTree>
    <p:extLst>
      <p:ext uri="{BB962C8B-B14F-4D97-AF65-F5344CB8AC3E}">
        <p14:creationId xmlns:p14="http://schemas.microsoft.com/office/powerpoint/2010/main" val="5125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864804"/>
            <a:ext cx="10406744"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Cho một ví dụ về hai góc đồng vị, hai góc so le trong.</a:t>
            </a:r>
            <a:endParaRPr lang="en-US" dirty="0"/>
          </a:p>
        </p:txBody>
      </p:sp>
      <p:pic>
        <p:nvPicPr>
          <p:cNvPr id="3" name="Picture 2"/>
          <p:cNvPicPr/>
          <p:nvPr/>
        </p:nvPicPr>
        <p:blipFill>
          <a:blip r:embed="rId3" cstate="print"/>
          <a:srcRect/>
          <a:stretch>
            <a:fillRect/>
          </a:stretch>
        </p:blipFill>
        <p:spPr bwMode="auto">
          <a:xfrm>
            <a:off x="6342448" y="1515124"/>
            <a:ext cx="5333140" cy="3992057"/>
          </a:xfrm>
          <a:prstGeom prst="rect">
            <a:avLst/>
          </a:prstGeom>
          <a:noFill/>
          <a:ln w="9525">
            <a:noFill/>
            <a:miter lim="800000"/>
            <a:headEnd/>
            <a:tailEnd/>
          </a:ln>
        </p:spPr>
      </p:pic>
      <p:sp>
        <p:nvSpPr>
          <p:cNvPr id="4" name="Rectangle 3"/>
          <p:cNvSpPr/>
          <p:nvPr/>
        </p:nvSpPr>
        <p:spPr>
          <a:xfrm>
            <a:off x="602966" y="1959076"/>
            <a:ext cx="4491548" cy="1384995"/>
          </a:xfrm>
          <a:prstGeom prst="rect">
            <a:avLst/>
          </a:prstGeom>
        </p:spPr>
        <p:txBody>
          <a:bodyPr wrap="square">
            <a:spAutoFit/>
          </a:bodyPr>
          <a:lstStyle/>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đồng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vị:        và</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so le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và</a:t>
            </a:r>
            <a:endParaRPr lang="en-US"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34908451"/>
              </p:ext>
            </p:extLst>
          </p:nvPr>
        </p:nvGraphicFramePr>
        <p:xfrm>
          <a:off x="3228561" y="1854199"/>
          <a:ext cx="488291" cy="658132"/>
        </p:xfrm>
        <a:graphic>
          <a:graphicData uri="http://schemas.openxmlformats.org/presentationml/2006/ole">
            <mc:AlternateContent xmlns:mc="http://schemas.openxmlformats.org/markup-compatibility/2006">
              <mc:Choice xmlns:v="urn:schemas-microsoft-com:vml" Requires="v">
                <p:oleObj spid="_x0000_s10298" name="Equation" r:id="rId4" imgW="215713" imgH="291847" progId="Equation.DSMT4">
                  <p:embed/>
                </p:oleObj>
              </mc:Choice>
              <mc:Fallback>
                <p:oleObj name="Equation" r:id="rId4" imgW="215713" imgH="291847"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561" y="1854199"/>
                        <a:ext cx="488291" cy="65813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7403381"/>
              </p:ext>
            </p:extLst>
          </p:nvPr>
        </p:nvGraphicFramePr>
        <p:xfrm>
          <a:off x="4258128" y="1868714"/>
          <a:ext cx="460375" cy="658813"/>
        </p:xfrm>
        <a:graphic>
          <a:graphicData uri="http://schemas.openxmlformats.org/presentationml/2006/ole">
            <mc:AlternateContent xmlns:mc="http://schemas.openxmlformats.org/markup-compatibility/2006">
              <mc:Choice xmlns:v="urn:schemas-microsoft-com:vml" Requires="v">
                <p:oleObj spid="_x0000_s10299" name="Equation" r:id="rId6" imgW="203040" imgH="291960" progId="Equation.DSMT4">
                  <p:embed/>
                </p:oleObj>
              </mc:Choice>
              <mc:Fallback>
                <p:oleObj name="Equation" r:id="rId6" imgW="203040" imgH="291960" progId="Equation.DSMT4">
                  <p:embed/>
                  <p:pic>
                    <p:nvPicPr>
                      <p:cNvPr id="9" name="Object 8"/>
                      <p:cNvPicPr>
                        <a:picLocks noChangeAspect="1" noChangeArrowheads="1"/>
                      </p:cNvPicPr>
                      <p:nvPr/>
                    </p:nvPicPr>
                    <p:blipFill>
                      <a:blip r:embed="rId7"/>
                      <a:srcRect/>
                      <a:stretch>
                        <a:fillRect/>
                      </a:stretch>
                    </p:blipFill>
                    <p:spPr bwMode="auto">
                      <a:xfrm>
                        <a:off x="4258128" y="1868714"/>
                        <a:ext cx="460375" cy="65881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48125500"/>
              </p:ext>
            </p:extLst>
          </p:nvPr>
        </p:nvGraphicFramePr>
        <p:xfrm>
          <a:off x="4613727" y="2717800"/>
          <a:ext cx="460375" cy="658813"/>
        </p:xfrm>
        <a:graphic>
          <a:graphicData uri="http://schemas.openxmlformats.org/presentationml/2006/ole">
            <mc:AlternateContent xmlns:mc="http://schemas.openxmlformats.org/markup-compatibility/2006">
              <mc:Choice xmlns:v="urn:schemas-microsoft-com:vml" Requires="v">
                <p:oleObj spid="_x0000_s10300" name="Equation" r:id="rId8" imgW="203040" imgH="291960" progId="Equation.DSMT4">
                  <p:embed/>
                </p:oleObj>
              </mc:Choice>
              <mc:Fallback>
                <p:oleObj name="Equation" r:id="rId8" imgW="203040" imgH="291960" progId="Equation.DSMT4">
                  <p:embed/>
                  <p:pic>
                    <p:nvPicPr>
                      <p:cNvPr id="10" name="Object 9"/>
                      <p:cNvPicPr>
                        <a:picLocks noChangeAspect="1" noChangeArrowheads="1"/>
                      </p:cNvPicPr>
                      <p:nvPr/>
                    </p:nvPicPr>
                    <p:blipFill>
                      <a:blip r:embed="rId7"/>
                      <a:srcRect/>
                      <a:stretch>
                        <a:fillRect/>
                      </a:stretch>
                    </p:blipFill>
                    <p:spPr bwMode="auto">
                      <a:xfrm>
                        <a:off x="4613727" y="2717800"/>
                        <a:ext cx="460375" cy="6588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512184"/>
              </p:ext>
            </p:extLst>
          </p:nvPr>
        </p:nvGraphicFramePr>
        <p:xfrm>
          <a:off x="3670300" y="2689225"/>
          <a:ext cx="458788" cy="615950"/>
        </p:xfrm>
        <a:graphic>
          <a:graphicData uri="http://schemas.openxmlformats.org/presentationml/2006/ole">
            <mc:AlternateContent xmlns:mc="http://schemas.openxmlformats.org/markup-compatibility/2006">
              <mc:Choice xmlns:v="urn:schemas-microsoft-com:vml" Requires="v">
                <p:oleObj spid="_x0000_s10301" name="Equation" r:id="rId9" imgW="203040" imgH="291960" progId="Equation.DSMT4">
                  <p:embed/>
                </p:oleObj>
              </mc:Choice>
              <mc:Fallback>
                <p:oleObj name="Equation" r:id="rId9" imgW="203040" imgH="291960" progId="Equation.DSMT4">
                  <p:embed/>
                  <p:pic>
                    <p:nvPicPr>
                      <p:cNvPr id="11" name="Object 10"/>
                      <p:cNvPicPr>
                        <a:picLocks noChangeAspect="1" noChangeArrowheads="1"/>
                      </p:cNvPicPr>
                      <p:nvPr/>
                    </p:nvPicPr>
                    <p:blipFill>
                      <a:blip r:embed="rId10"/>
                      <a:srcRect/>
                      <a:stretch>
                        <a:fillRect/>
                      </a:stretch>
                    </p:blipFill>
                    <p:spPr bwMode="auto">
                      <a:xfrm>
                        <a:off x="3670300" y="2689225"/>
                        <a:ext cx="458788" cy="615950"/>
                      </a:xfrm>
                      <a:prstGeom prst="rect">
                        <a:avLst/>
                      </a:prstGeom>
                      <a:noFill/>
                    </p:spPr>
                  </p:pic>
                </p:oleObj>
              </mc:Fallback>
            </mc:AlternateContent>
          </a:graphicData>
        </a:graphic>
      </p:graphicFrame>
    </p:spTree>
    <p:extLst>
      <p:ext uri="{BB962C8B-B14F-4D97-AF65-F5344CB8AC3E}">
        <p14:creationId xmlns:p14="http://schemas.microsoft.com/office/powerpoint/2010/main" val="19137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48489"/>
            <a:ext cx="11495314" cy="1014380"/>
          </a:xfrm>
          <a:prstGeom prst="rect">
            <a:avLst/>
          </a:prstGeom>
        </p:spPr>
        <p:txBody>
          <a:bodyPr wrap="square">
            <a:spAutoFit/>
          </a:bodyPr>
          <a:lstStyle/>
          <a:p>
            <a:pPr lvl="0"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nhau không</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06400" y="1331772"/>
            <a:ext cx="11495314" cy="1014380"/>
          </a:xfrm>
          <a:prstGeom prst="rect">
            <a:avLst/>
          </a:prstGeom>
        </p:spPr>
        <p:txBody>
          <a:bodyPr wrap="square">
            <a:spAutoFit/>
          </a:bodyPr>
          <a:lstStyle/>
          <a:p>
            <a:pPr lvl="0" algn="just">
              <a:lnSpc>
                <a:spcPct val="107000"/>
              </a:lnSpc>
              <a:spcBef>
                <a:spcPts val="300"/>
              </a:spcBef>
              <a:spcAft>
                <a:spcPts val="300"/>
              </a:spcAft>
            </a:pPr>
            <a:r>
              <a:rPr lang="nl-NL"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p:nvPr/>
        </p:nvPicPr>
        <p:blipFill>
          <a:blip r:embed="rId3" cstate="print"/>
          <a:srcRect/>
          <a:stretch>
            <a:fillRect/>
          </a:stretch>
        </p:blipFill>
        <p:spPr bwMode="auto">
          <a:xfrm>
            <a:off x="5818909" y="2071716"/>
            <a:ext cx="5908633" cy="3913447"/>
          </a:xfrm>
          <a:prstGeom prst="rect">
            <a:avLst/>
          </a:prstGeom>
          <a:noFill/>
          <a:ln w="9525">
            <a:noFill/>
            <a:miter lim="800000"/>
            <a:headEnd/>
            <a:tailEnd/>
          </a:ln>
        </p:spPr>
      </p:pic>
      <p:sp>
        <p:nvSpPr>
          <p:cNvPr id="16" name="Rectangle 15"/>
          <p:cNvSpPr/>
          <p:nvPr/>
        </p:nvSpPr>
        <p:spPr>
          <a:xfrm>
            <a:off x="642723" y="2636937"/>
            <a:ext cx="5797834" cy="2246769"/>
          </a:xfrm>
          <a:prstGeom prst="rect">
            <a:avLst/>
          </a:prstGeom>
        </p:spPr>
        <p:txBody>
          <a:bodyPr wrap="square">
            <a:spAutoFit/>
          </a:bodyPr>
          <a:lstStyle/>
          <a:p>
            <a:pPr lvl="0"/>
            <a:endPar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có:</a:t>
            </a: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                 (hai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đồng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vị)</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137627608"/>
              </p:ext>
            </p:extLst>
          </p:nvPr>
        </p:nvGraphicFramePr>
        <p:xfrm>
          <a:off x="1521359" y="3795995"/>
          <a:ext cx="1233488" cy="658812"/>
        </p:xfrm>
        <a:graphic>
          <a:graphicData uri="http://schemas.openxmlformats.org/presentationml/2006/ole">
            <mc:AlternateContent xmlns:mc="http://schemas.openxmlformats.org/markup-compatibility/2006">
              <mc:Choice xmlns:v="urn:schemas-microsoft-com:vml" Requires="v">
                <p:oleObj spid="_x0000_s5255" name="Equation" r:id="rId4" imgW="545760" imgH="291960" progId="Equation.DSMT4">
                  <p:embed/>
                </p:oleObj>
              </mc:Choice>
              <mc:Fallback>
                <p:oleObj name="Equation" r:id="rId4" imgW="545760" imgH="291960" progId="Equation.DSMT4">
                  <p:embed/>
                  <p:pic>
                    <p:nvPicPr>
                      <p:cNvPr id="5" name="Object 4"/>
                      <p:cNvPicPr>
                        <a:picLocks noChangeAspect="1" noChangeArrowheads="1"/>
                      </p:cNvPicPr>
                      <p:nvPr/>
                    </p:nvPicPr>
                    <p:blipFill>
                      <a:blip r:embed="rId5"/>
                      <a:srcRect/>
                      <a:stretch>
                        <a:fillRect/>
                      </a:stretch>
                    </p:blipFill>
                    <p:spPr bwMode="auto">
                      <a:xfrm>
                        <a:off x="1521359" y="3795995"/>
                        <a:ext cx="1233488" cy="658812"/>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41420864"/>
              </p:ext>
            </p:extLst>
          </p:nvPr>
        </p:nvGraphicFramePr>
        <p:xfrm>
          <a:off x="1827583" y="3117327"/>
          <a:ext cx="780065" cy="407761"/>
        </p:xfrm>
        <a:graphic>
          <a:graphicData uri="http://schemas.openxmlformats.org/presentationml/2006/ole">
            <mc:AlternateContent xmlns:mc="http://schemas.openxmlformats.org/markup-compatibility/2006">
              <mc:Choice xmlns:v="urn:schemas-microsoft-com:vml" Requires="v">
                <p:oleObj spid="_x0000_s5256" name="Equation" r:id="rId6" imgW="380835" imgH="190417" progId="Equation.DSMT4">
                  <p:embed/>
                </p:oleObj>
              </mc:Choice>
              <mc:Fallback>
                <p:oleObj name="Equation" r:id="rId6" imgW="380835" imgH="190417"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7583" y="3117327"/>
                        <a:ext cx="780065" cy="407761"/>
                      </a:xfrm>
                      <a:prstGeom prst="rect">
                        <a:avLst/>
                      </a:prstGeom>
                      <a:noFill/>
                    </p:spPr>
                  </p:pic>
                </p:oleObj>
              </mc:Fallback>
            </mc:AlternateContent>
          </a:graphicData>
        </a:graphic>
      </p:graphicFrame>
    </p:spTree>
    <p:extLst>
      <p:ext uri="{BB962C8B-B14F-4D97-AF65-F5344CB8AC3E}">
        <p14:creationId xmlns:p14="http://schemas.microsoft.com/office/powerpoint/2010/main" val="342262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736010"/>
            <a:ext cx="8621486" cy="530594"/>
          </a:xfrm>
          <a:prstGeom prst="rect">
            <a:avLst/>
          </a:prstGeom>
        </p:spPr>
        <p:txBody>
          <a:bodyPr wrap="square">
            <a:spAutoFit/>
          </a:bodyPr>
          <a:lstStyle/>
          <a:p>
            <a:pPr lvl="0"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e</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Phát biểu tiên đề Euclid về đường thẳng song song.</a:t>
            </a:r>
            <a:endParaRPr lang="en-US" dirty="0"/>
          </a:p>
        </p:txBody>
      </p:sp>
      <p:sp>
        <p:nvSpPr>
          <p:cNvPr id="3" name="Rectangle 2"/>
          <p:cNvSpPr/>
          <p:nvPr/>
        </p:nvSpPr>
        <p:spPr>
          <a:xfrm>
            <a:off x="348347" y="1353498"/>
            <a:ext cx="11277600" cy="1014380"/>
          </a:xfrm>
          <a:prstGeom prst="rect">
            <a:avLst/>
          </a:prstGeom>
        </p:spPr>
        <p:txBody>
          <a:bodyPr wrap="square">
            <a:spAutoFit/>
          </a:bodyPr>
          <a:lstStyle/>
          <a:p>
            <a:pPr algn="just">
              <a:lnSpc>
                <a:spcPct val="107000"/>
              </a:lnSpc>
              <a:spcBef>
                <a:spcPts val="300"/>
              </a:spcBef>
              <a:spcAft>
                <a:spcPts val="300"/>
              </a:spcAft>
            </a:pP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969" y="1906855"/>
            <a:ext cx="4252688" cy="2724146"/>
          </a:xfrm>
          <a:prstGeom prst="rect">
            <a:avLst/>
          </a:prstGeom>
          <a:noFill/>
          <a:ln>
            <a:noFill/>
          </a:ln>
        </p:spPr>
      </p:pic>
      <p:sp>
        <p:nvSpPr>
          <p:cNvPr id="5" name="Rectangle 4"/>
          <p:cNvSpPr/>
          <p:nvPr/>
        </p:nvSpPr>
        <p:spPr>
          <a:xfrm>
            <a:off x="348347" y="2760489"/>
            <a:ext cx="6299192" cy="1914627"/>
          </a:xfrm>
          <a:prstGeom prst="rect">
            <a:avLst/>
          </a:prstGeom>
        </p:spPr>
        <p:txBody>
          <a:bodyPr wrap="square">
            <a:spAutoFit/>
          </a:bodyPr>
          <a:lstStyle/>
          <a:p>
            <a:pPr algn="just">
              <a:lnSpc>
                <a:spcPct val="107000"/>
              </a:lnSpc>
              <a:spcBef>
                <a:spcPts val="300"/>
              </a:spcBef>
              <a:spcAft>
                <a:spcPts val="3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Ta </a:t>
            </a:r>
            <a:r>
              <a:rPr lang="en-US" sz="2800" dirty="0" err="1">
                <a:latin typeface="Times New Roman" panose="02020603050405020304" pitchFamily="18" charset="0"/>
                <a:ea typeface="Calibri" panose="020F0502020204030204" pitchFamily="34" charset="0"/>
              </a:rPr>
              <a:t>vẽ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đi</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qua </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cho</a:t>
            </a:r>
            <a:endParaRPr lang="en-US" sz="2800" dirty="0" smtClean="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759254236"/>
              </p:ext>
            </p:extLst>
          </p:nvPr>
        </p:nvGraphicFramePr>
        <p:xfrm>
          <a:off x="514994" y="4223240"/>
          <a:ext cx="780065" cy="407761"/>
        </p:xfrm>
        <a:graphic>
          <a:graphicData uri="http://schemas.openxmlformats.org/presentationml/2006/ole">
            <mc:AlternateContent xmlns:mc="http://schemas.openxmlformats.org/markup-compatibility/2006">
              <mc:Choice xmlns:v="urn:schemas-microsoft-com:vml" Requires="v">
                <p:oleObj spid="_x0000_s11326" name="Equation" r:id="rId4" imgW="380835" imgH="190417" progId="Equation.DSMT4">
                  <p:embed/>
                </p:oleObj>
              </mc:Choice>
              <mc:Fallback>
                <p:oleObj name="Equation" r:id="rId4" imgW="380835" imgH="190417"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94" y="4223240"/>
                        <a:ext cx="780065" cy="40776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9246442"/>
              </p:ext>
            </p:extLst>
          </p:nvPr>
        </p:nvGraphicFramePr>
        <p:xfrm>
          <a:off x="3480708" y="2795660"/>
          <a:ext cx="469900" cy="379412"/>
        </p:xfrm>
        <a:graphic>
          <a:graphicData uri="http://schemas.openxmlformats.org/presentationml/2006/ole">
            <mc:AlternateContent xmlns:mc="http://schemas.openxmlformats.org/markup-compatibility/2006">
              <mc:Choice xmlns:v="urn:schemas-microsoft-com:vml" Requires="v">
                <p:oleObj spid="_x0000_s11327" name="Equation" r:id="rId6" imgW="228600" imgH="177480" progId="Equation.DSMT4">
                  <p:embed/>
                </p:oleObj>
              </mc:Choice>
              <mc:Fallback>
                <p:oleObj name="Equation" r:id="rId6" imgW="228600" imgH="177480" progId="Equation.DSMT4">
                  <p:embed/>
                  <p:pic>
                    <p:nvPicPr>
                      <p:cNvPr id="11" name="Object 10"/>
                      <p:cNvPicPr>
                        <a:picLocks noChangeAspect="1" noChangeArrowheads="1"/>
                      </p:cNvPicPr>
                      <p:nvPr/>
                    </p:nvPicPr>
                    <p:blipFill>
                      <a:blip r:embed="rId7"/>
                      <a:srcRect/>
                      <a:stretch>
                        <a:fillRect/>
                      </a:stretch>
                    </p:blipFill>
                    <p:spPr bwMode="auto">
                      <a:xfrm>
                        <a:off x="3480708" y="2795660"/>
                        <a:ext cx="469900" cy="3794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69048635"/>
              </p:ext>
            </p:extLst>
          </p:nvPr>
        </p:nvGraphicFramePr>
        <p:xfrm>
          <a:off x="1271359" y="3351234"/>
          <a:ext cx="287338" cy="325438"/>
        </p:xfrm>
        <a:graphic>
          <a:graphicData uri="http://schemas.openxmlformats.org/presentationml/2006/ole">
            <mc:AlternateContent xmlns:mc="http://schemas.openxmlformats.org/markup-compatibility/2006">
              <mc:Choice xmlns:v="urn:schemas-microsoft-com:vml" Requires="v">
                <p:oleObj spid="_x0000_s11328" name="Equation" r:id="rId8" imgW="139680" imgH="152280" progId="Equation.DSMT4">
                  <p:embed/>
                </p:oleObj>
              </mc:Choice>
              <mc:Fallback>
                <p:oleObj name="Equation" r:id="rId8" imgW="139680" imgH="152280" progId="Equation.DSMT4">
                  <p:embed/>
                  <p:pic>
                    <p:nvPicPr>
                      <p:cNvPr id="12" name="Object 11"/>
                      <p:cNvPicPr>
                        <a:picLocks noChangeAspect="1" noChangeArrowheads="1"/>
                      </p:cNvPicPr>
                      <p:nvPr/>
                    </p:nvPicPr>
                    <p:blipFill>
                      <a:blip r:embed="rId9"/>
                      <a:srcRect/>
                      <a:stretch>
                        <a:fillRect/>
                      </a:stretch>
                    </p:blipFill>
                    <p:spPr bwMode="auto">
                      <a:xfrm>
                        <a:off x="1271359" y="3351234"/>
                        <a:ext cx="287338" cy="3254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9764048"/>
              </p:ext>
            </p:extLst>
          </p:nvPr>
        </p:nvGraphicFramePr>
        <p:xfrm>
          <a:off x="3224439" y="3763672"/>
          <a:ext cx="261937" cy="407987"/>
        </p:xfrm>
        <a:graphic>
          <a:graphicData uri="http://schemas.openxmlformats.org/presentationml/2006/ole">
            <mc:AlternateContent xmlns:mc="http://schemas.openxmlformats.org/markup-compatibility/2006">
              <mc:Choice xmlns:v="urn:schemas-microsoft-com:vml" Requires="v">
                <p:oleObj spid="_x0000_s11329" name="Equation" r:id="rId10" imgW="126720" imgH="190440" progId="Equation.DSMT4">
                  <p:embed/>
                </p:oleObj>
              </mc:Choice>
              <mc:Fallback>
                <p:oleObj name="Equation" r:id="rId10" imgW="126720" imgH="190440" progId="Equation.DSMT4">
                  <p:embed/>
                  <p:pic>
                    <p:nvPicPr>
                      <p:cNvPr id="13" name="Object 12"/>
                      <p:cNvPicPr>
                        <a:picLocks noChangeAspect="1" noChangeArrowheads="1"/>
                      </p:cNvPicPr>
                      <p:nvPr/>
                    </p:nvPicPr>
                    <p:blipFill>
                      <a:blip r:embed="rId11"/>
                      <a:srcRect/>
                      <a:stretch>
                        <a:fillRect/>
                      </a:stretch>
                    </p:blipFill>
                    <p:spPr bwMode="auto">
                      <a:xfrm>
                        <a:off x="3224439" y="3763672"/>
                        <a:ext cx="261937" cy="40798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71137381"/>
              </p:ext>
            </p:extLst>
          </p:nvPr>
        </p:nvGraphicFramePr>
        <p:xfrm>
          <a:off x="4589800" y="3810040"/>
          <a:ext cx="469900" cy="379412"/>
        </p:xfrm>
        <a:graphic>
          <a:graphicData uri="http://schemas.openxmlformats.org/presentationml/2006/ole">
            <mc:AlternateContent xmlns:mc="http://schemas.openxmlformats.org/markup-compatibility/2006">
              <mc:Choice xmlns:v="urn:schemas-microsoft-com:vml" Requires="v">
                <p:oleObj spid="_x0000_s11330" name="Equation" r:id="rId12" imgW="228600" imgH="177480" progId="Equation.DSMT4">
                  <p:embed/>
                </p:oleObj>
              </mc:Choice>
              <mc:Fallback>
                <p:oleObj name="Equation" r:id="rId12" imgW="228600" imgH="177480" progId="Equation.DSMT4">
                  <p:embed/>
                  <p:pic>
                    <p:nvPicPr>
                      <p:cNvPr id="14" name="Object 13"/>
                      <p:cNvPicPr>
                        <a:picLocks noChangeAspect="1" noChangeArrowheads="1"/>
                      </p:cNvPicPr>
                      <p:nvPr/>
                    </p:nvPicPr>
                    <p:blipFill>
                      <a:blip r:embed="rId13"/>
                      <a:srcRect/>
                      <a:stretch>
                        <a:fillRect/>
                      </a:stretch>
                    </p:blipFill>
                    <p:spPr bwMode="auto">
                      <a:xfrm>
                        <a:off x="4589800" y="3810040"/>
                        <a:ext cx="469900" cy="379412"/>
                      </a:xfrm>
                      <a:prstGeom prst="rect">
                        <a:avLst/>
                      </a:prstGeom>
                      <a:noFill/>
                    </p:spPr>
                  </p:pic>
                </p:oleObj>
              </mc:Fallback>
            </mc:AlternateContent>
          </a:graphicData>
        </a:graphic>
      </p:graphicFrame>
    </p:spTree>
    <p:extLst>
      <p:ext uri="{BB962C8B-B14F-4D97-AF65-F5344CB8AC3E}">
        <p14:creationId xmlns:p14="http://schemas.microsoft.com/office/powerpoint/2010/main" val="21260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xmlns=""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dirty="0" smtClean="0">
                <a:ln w="0"/>
                <a:effectLst>
                  <a:outerShdw blurRad="38100" dist="19050" dir="2700000" algn="tl" rotWithShape="0">
                    <a:schemeClr val="dk1">
                      <a:alpha val="40000"/>
                    </a:schemeClr>
                  </a:outerShdw>
                </a:effectLst>
                <a:latin typeface="+mj-lt"/>
              </a:rPr>
              <a:t>ÔN TẬP CHƯƠNG IV</a:t>
            </a:r>
            <a:r>
              <a:rPr lang="en-US" sz="4000" dirty="0" smtClean="0">
                <a:ln w="0"/>
                <a:effectLst>
                  <a:outerShdw blurRad="38100" dist="19050" dir="2700000" algn="tl" rotWithShape="0">
                    <a:schemeClr val="dk1">
                      <a:alpha val="40000"/>
                    </a:schemeClr>
                  </a:outerShdw>
                </a:effectLst>
                <a:latin typeface="+mj-lt"/>
              </a:rPr>
              <a:t>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smtClean="0">
                <a:ln w="0"/>
                <a:effectLst>
                  <a:outerShdw blurRad="38100" dist="19050" dir="2700000" algn="tl" rotWithShape="0">
                    <a:schemeClr val="dk1">
                      <a:alpha val="40000"/>
                    </a:schemeClr>
                  </a:outerShdw>
                </a:effectLst>
                <a:latin typeface="+mj-lt"/>
              </a:rPr>
              <a:t>  </a:t>
            </a:r>
            <a:endParaRPr lang="en-US" sz="4000" dirty="0">
              <a:ln w="0"/>
              <a:effectLst>
                <a:outerShdw blurRad="38100" dist="19050" dir="2700000" algn="tl" rotWithShape="0">
                  <a:schemeClr val="dk1">
                    <a:alpha val="40000"/>
                  </a:schemeClr>
                </a:outerShdw>
              </a:effectLst>
              <a:latin typeface="+mj-lt"/>
            </a:endParaRPr>
          </a:p>
        </p:txBody>
      </p:sp>
      <p:sp>
        <p:nvSpPr>
          <p:cNvPr id="5" name="Rectangle 4"/>
          <p:cNvSpPr/>
          <p:nvPr/>
        </p:nvSpPr>
        <p:spPr>
          <a:xfrm>
            <a:off x="118078" y="814172"/>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2 </a:t>
            </a:r>
            <a:r>
              <a:rPr lang="nl-NL" sz="2800" b="1" dirty="0">
                <a:latin typeface="Times New Roman" panose="02020603050405020304" pitchFamily="18" charset="0"/>
                <a:ea typeface="Calibri" panose="020F0502020204030204" pitchFamily="34" charset="0"/>
                <a:cs typeface="Times New Roman" panose="02020603050405020304" pitchFamily="18" charset="0"/>
              </a:rPr>
              <a:t>(SGK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5818" y="5537822"/>
            <a:ext cx="1316182" cy="1316182"/>
          </a:xfrm>
          <a:prstGeom prst="rect">
            <a:avLst/>
          </a:prstGeom>
        </p:spPr>
      </p:pic>
      <p:sp>
        <p:nvSpPr>
          <p:cNvPr id="11" name="Rectangle 10"/>
          <p:cNvSpPr/>
          <p:nvPr/>
        </p:nvSpPr>
        <p:spPr>
          <a:xfrm>
            <a:off x="118078" y="1323584"/>
            <a:ext cx="11976940" cy="1157240"/>
          </a:xfrm>
          <a:prstGeom prst="rect">
            <a:avLst/>
          </a:prstGeom>
        </p:spPr>
        <p:txBody>
          <a:bodyPr wrap="square">
            <a:spAutoFit/>
          </a:bodyPr>
          <a:lstStyle/>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a) Hai góc có tổng số </a:t>
            </a:r>
            <a:r>
              <a:rPr lang="nl-NL" sz="3200" dirty="0">
                <a:latin typeface="Times New Roman" panose="02020603050405020304" pitchFamily="18" charset="0"/>
                <a:ea typeface="Calibri" panose="020F0502020204030204" pitchFamily="34" charset="0"/>
                <a:cs typeface="Times New Roman" panose="02020603050405020304" pitchFamily="18" charset="0"/>
              </a:rPr>
              <a:t>đo</a:t>
            </a: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bằng         có </a:t>
            </a:r>
            <a:r>
              <a:rPr lang="nl-NL" sz="2800" dirty="0">
                <a:latin typeface="Times New Roman" panose="02020603050405020304" pitchFamily="18" charset="0"/>
                <a:ea typeface="Calibri" panose="020F0502020204030204" pitchFamily="34" charset="0"/>
                <a:cs typeface="Times New Roman" panose="02020603050405020304" pitchFamily="18" charset="0"/>
              </a:rPr>
              <a:t>phải là hai góc kề bù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không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b) Hai góc bằng nhau có chung đỉnh có phải là hai góc đổi đỉnh hay không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13830848"/>
              </p:ext>
            </p:extLst>
          </p:nvPr>
        </p:nvGraphicFramePr>
        <p:xfrm>
          <a:off x="4596425" y="1417583"/>
          <a:ext cx="752475" cy="422275"/>
        </p:xfrm>
        <a:graphic>
          <a:graphicData uri="http://schemas.openxmlformats.org/presentationml/2006/ole">
            <mc:AlternateContent xmlns:mc="http://schemas.openxmlformats.org/markup-compatibility/2006">
              <mc:Choice xmlns:v="urn:schemas-microsoft-com:vml" Requires="v">
                <p:oleObj spid="_x0000_s9239" name="Equation" r:id="rId4" imgW="752771" imgH="422164" progId="Equation.DSMT4">
                  <p:embed/>
                </p:oleObj>
              </mc:Choice>
              <mc:Fallback>
                <p:oleObj name="Equation" r:id="rId4" imgW="752771" imgH="422164" progId="Equation.DSMT4">
                  <p:embed/>
                  <p:pic>
                    <p:nvPicPr>
                      <p:cNvPr id="0" name=""/>
                      <p:cNvPicPr/>
                      <p:nvPr/>
                    </p:nvPicPr>
                    <p:blipFill>
                      <a:blip r:embed="rId5"/>
                      <a:stretch>
                        <a:fillRect/>
                      </a:stretch>
                    </p:blipFill>
                    <p:spPr>
                      <a:xfrm>
                        <a:off x="4596425" y="1417583"/>
                        <a:ext cx="752475" cy="422275"/>
                      </a:xfrm>
                      <a:prstGeom prst="rect">
                        <a:avLst/>
                      </a:prstGeom>
                    </p:spPr>
                  </p:pic>
                </p:oleObj>
              </mc:Fallback>
            </mc:AlternateContent>
          </a:graphicData>
        </a:graphic>
      </p:graphicFrame>
    </p:spTree>
    <p:extLst>
      <p:ext uri="{BB962C8B-B14F-4D97-AF65-F5344CB8AC3E}">
        <p14:creationId xmlns:p14="http://schemas.microsoft.com/office/powerpoint/2010/main" val="1024708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4061" y="223261"/>
            <a:ext cx="6023429" cy="1529586"/>
          </a:xfrm>
          <a:prstGeom prst="rect">
            <a:avLst/>
          </a:prstGeom>
        </p:spPr>
        <p:txBody>
          <a:bodyPr wrap="square">
            <a:spAutoFit/>
          </a:bodyPr>
          <a:lstStyle/>
          <a:p>
            <a:pPr algn="just">
              <a:lnSpc>
                <a:spcPct val="107000"/>
              </a:lnSpc>
              <a:spcBef>
                <a:spcPts val="300"/>
              </a:spcBef>
              <a:spcAft>
                <a:spcPts val="30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b="1"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a:latin typeface="Times New Roman" panose="02020603050405020304" pitchFamily="18" charset="0"/>
                <a:ea typeface="Calibri" panose="020F0502020204030204" pitchFamily="34" charset="0"/>
                <a:cs typeface="Times New Roman" panose="02020603050405020304" pitchFamily="18" charset="0"/>
              </a:rPr>
              <a:t> Hai góc bằng nhau có chung đỉnh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không phải </a:t>
            </a:r>
            <a:r>
              <a:rPr lang="nl-NL" sz="2800" dirty="0">
                <a:latin typeface="Times New Roman" panose="02020603050405020304" pitchFamily="18" charset="0"/>
                <a:ea typeface="Calibri" panose="020F0502020204030204" pitchFamily="34" charset="0"/>
                <a:cs typeface="Times New Roman" panose="02020603050405020304" pitchFamily="18" charset="0"/>
              </a:rPr>
              <a:t>là hai góc đổi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đỉnh. </a:t>
            </a:r>
          </a:p>
          <a:p>
            <a:pPr algn="just">
              <a:lnSpc>
                <a:spcPct val="107000"/>
              </a:lnSpc>
              <a:spcBef>
                <a:spcPts val="300"/>
              </a:spcBef>
              <a:spcAft>
                <a:spcPts val="30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Ví </a:t>
            </a:r>
            <a:r>
              <a:rPr lang="nl-NL" sz="2800" b="1" dirty="0">
                <a:latin typeface="Times New Roman" panose="02020603050405020304" pitchFamily="18" charset="0"/>
                <a:ea typeface="Calibri" panose="020F0502020204030204" pitchFamily="34" charset="0"/>
                <a:cs typeface="Times New Roman" panose="02020603050405020304" pitchFamily="18" charset="0"/>
              </a:rPr>
              <a:t>dụ</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p>
        </p:txBody>
      </p:sp>
      <p:sp>
        <p:nvSpPr>
          <p:cNvPr id="5" name="Rectangle 4"/>
          <p:cNvSpPr/>
          <p:nvPr/>
        </p:nvSpPr>
        <p:spPr>
          <a:xfrm>
            <a:off x="72575" y="223261"/>
            <a:ext cx="6096000" cy="1384995"/>
          </a:xfrm>
          <a:prstGeom prst="rect">
            <a:avLst/>
          </a:prstGeom>
        </p:spPr>
        <p:txBody>
          <a:bodyPr>
            <a:spAutoFit/>
          </a:bodyPr>
          <a:lstStyle/>
          <a:p>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Hai </a:t>
            </a:r>
            <a:r>
              <a:rPr lang="nl-NL" sz="2800" dirty="0">
                <a:latin typeface="Times New Roman" panose="02020603050405020304" pitchFamily="18" charset="0"/>
                <a:ea typeface="Calibri" panose="020F0502020204030204" pitchFamily="34" charset="0"/>
                <a:cs typeface="Times New Roman" panose="02020603050405020304" pitchFamily="18" charset="0"/>
              </a:rPr>
              <a:t>góc có tổng số đo bằng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không </a:t>
            </a:r>
            <a:r>
              <a:rPr lang="nl-NL" sz="2800" dirty="0">
                <a:latin typeface="Times New Roman" panose="02020603050405020304" pitchFamily="18" charset="0"/>
                <a:ea typeface="Calibri" panose="020F0502020204030204" pitchFamily="34" charset="0"/>
                <a:cs typeface="Times New Roman" panose="02020603050405020304" pitchFamily="18" charset="0"/>
              </a:rPr>
              <a:t>phải là hai góc kề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bù. </a:t>
            </a:r>
          </a:p>
          <a:p>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Ví dụ:</a:t>
            </a:r>
            <a:endParaRPr lang="en-US" b="1" dirty="0"/>
          </a:p>
        </p:txBody>
      </p:sp>
      <p:pic>
        <p:nvPicPr>
          <p:cNvPr id="6" name="Picture 5"/>
          <p:cNvPicPr>
            <a:picLocks noChangeAspect="1"/>
          </p:cNvPicPr>
          <p:nvPr/>
        </p:nvPicPr>
        <p:blipFill>
          <a:blip r:embed="rId3"/>
          <a:stretch>
            <a:fillRect/>
          </a:stretch>
        </p:blipFill>
        <p:spPr>
          <a:xfrm>
            <a:off x="6083807" y="83651"/>
            <a:ext cx="24386" cy="5529551"/>
          </a:xfrm>
          <a:prstGeom prst="rect">
            <a:avLst/>
          </a:prstGeom>
        </p:spPr>
      </p:pic>
      <p:sp>
        <p:nvSpPr>
          <p:cNvPr id="7" name="Rectangle 2"/>
          <p:cNvSpPr>
            <a:spLocks noChangeArrowheads="1"/>
          </p:cNvSpPr>
          <p:nvPr/>
        </p:nvSpPr>
        <p:spPr bwMode="auto">
          <a:xfrm>
            <a:off x="2351314" y="1727199"/>
            <a:ext cx="136186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87123324"/>
              </p:ext>
            </p:extLst>
          </p:nvPr>
        </p:nvGraphicFramePr>
        <p:xfrm>
          <a:off x="4542972" y="266803"/>
          <a:ext cx="754743" cy="423392"/>
        </p:xfrm>
        <a:graphic>
          <a:graphicData uri="http://schemas.openxmlformats.org/presentationml/2006/ole">
            <mc:AlternateContent xmlns:mc="http://schemas.openxmlformats.org/markup-compatibility/2006">
              <mc:Choice xmlns:v="urn:schemas-microsoft-com:vml" Requires="v">
                <p:oleObj spid="_x0000_s7407" name="Equation" r:id="rId4" imgW="368300" imgH="190500" progId="Equation.DSMT4">
                  <p:embed/>
                </p:oleObj>
              </mc:Choice>
              <mc:Fallback>
                <p:oleObj name="Equation" r:id="rId4" imgW="368300" imgH="190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972" y="266803"/>
                        <a:ext cx="754743" cy="423392"/>
                      </a:xfrm>
                      <a:prstGeom prst="rect">
                        <a:avLst/>
                      </a:prstGeom>
                      <a:noFill/>
                    </p:spPr>
                  </p:pic>
                </p:oleObj>
              </mc:Fallback>
            </mc:AlternateContent>
          </a:graphicData>
        </a:graphic>
      </p:graphicFrame>
      <p:pic>
        <p:nvPicPr>
          <p:cNvPr id="9" name="Picture 8"/>
          <p:cNvPicPr/>
          <p:nvPr/>
        </p:nvPicPr>
        <p:blipFill>
          <a:blip r:embed="rId6"/>
          <a:stretch>
            <a:fillRect/>
          </a:stretch>
        </p:blipFill>
        <p:spPr>
          <a:xfrm>
            <a:off x="290286" y="1523999"/>
            <a:ext cx="5708112" cy="3065219"/>
          </a:xfrm>
          <a:prstGeom prst="rect">
            <a:avLst/>
          </a:prstGeom>
        </p:spPr>
      </p:pic>
      <p:sp>
        <p:nvSpPr>
          <p:cNvPr id="10" name="Rectangle 9"/>
          <p:cNvSpPr/>
          <p:nvPr/>
        </p:nvSpPr>
        <p:spPr>
          <a:xfrm>
            <a:off x="190367" y="4794250"/>
            <a:ext cx="5442857" cy="1936428"/>
          </a:xfrm>
          <a:prstGeom prst="rect">
            <a:avLst/>
          </a:prstGeom>
        </p:spPr>
        <p:txBody>
          <a:bodyPr wrap="square">
            <a:spAutoFit/>
          </a:bodyPr>
          <a:lstStyle/>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Cho                   và                  có </a:t>
            </a:r>
            <a:r>
              <a:rPr lang="nl-NL" sz="2800" dirty="0">
                <a:latin typeface="Times New Roman" panose="02020603050405020304" pitchFamily="18" charset="0"/>
                <a:ea typeface="Calibri" panose="020F0502020204030204" pitchFamily="34" charset="0"/>
                <a:cs typeface="Times New Roman" panose="02020603050405020304" pitchFamily="18" charset="0"/>
              </a:rPr>
              <a:t>tổng số đo bằng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nh</a:t>
            </a:r>
            <a:r>
              <a:rPr lang="vi-VN" sz="2800" dirty="0">
                <a:latin typeface="Times New Roman" panose="02020603050405020304" pitchFamily="18" charset="0"/>
                <a:ea typeface="Calibri" panose="020F0502020204030204" pitchFamily="34" charset="0"/>
                <a:cs typeface="Times New Roman" panose="02020603050405020304" pitchFamily="18" charset="0"/>
              </a:rPr>
              <a:t>ư</a:t>
            </a:r>
            <a:r>
              <a:rPr lang="nl-NL" sz="2800" dirty="0">
                <a:latin typeface="Times New Roman" panose="02020603050405020304" pitchFamily="18" charset="0"/>
                <a:ea typeface="Calibri" panose="020F0502020204030204" pitchFamily="34" charset="0"/>
                <a:cs typeface="Times New Roman" panose="02020603050405020304" pitchFamily="18" charset="0"/>
              </a:rPr>
              <a:t>ng</a:t>
            </a:r>
            <a:r>
              <a:rPr lang="vi-VN" sz="2800" dirty="0">
                <a:latin typeface="Times New Roman" panose="02020603050405020304" pitchFamily="18" charset="0"/>
                <a:ea typeface="Calibri" panose="020F0502020204030204" pitchFamily="34" charset="0"/>
                <a:cs typeface="Times New Roman" panose="02020603050405020304" pitchFamily="18" charset="0"/>
              </a:rPr>
              <a:t> chúng không kề nhau nên chúng</a:t>
            </a:r>
            <a:r>
              <a:rPr lang="nl-NL" sz="2800" dirty="0">
                <a:latin typeface="Times New Roman" panose="02020603050405020304" pitchFamily="18" charset="0"/>
                <a:ea typeface="Calibri" panose="020F0502020204030204" pitchFamily="34" charset="0"/>
                <a:cs typeface="Times New Roman" panose="02020603050405020304" pitchFamily="18" charset="0"/>
              </a:rPr>
              <a:t> không phải là hai góc kề bù.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652521003"/>
              </p:ext>
            </p:extLst>
          </p:nvPr>
        </p:nvGraphicFramePr>
        <p:xfrm>
          <a:off x="945109" y="4764133"/>
          <a:ext cx="1669143" cy="562429"/>
        </p:xfrm>
        <a:graphic>
          <a:graphicData uri="http://schemas.openxmlformats.org/presentationml/2006/ole">
            <mc:AlternateContent xmlns:mc="http://schemas.openxmlformats.org/markup-compatibility/2006">
              <mc:Choice xmlns:v="urn:schemas-microsoft-com:vml" Requires="v">
                <p:oleObj spid="_x0000_s7408" name="Equation" r:id="rId7" imgW="837836" imgH="291973" progId="Equation.DSMT4">
                  <p:embed/>
                </p:oleObj>
              </mc:Choice>
              <mc:Fallback>
                <p:oleObj name="Equation" r:id="rId7" imgW="837836" imgH="29197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109" y="4764133"/>
                        <a:ext cx="1669143" cy="562429"/>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66041311"/>
              </p:ext>
            </p:extLst>
          </p:nvPr>
        </p:nvGraphicFramePr>
        <p:xfrm>
          <a:off x="3499626" y="4753881"/>
          <a:ext cx="1669143" cy="562429"/>
        </p:xfrm>
        <a:graphic>
          <a:graphicData uri="http://schemas.openxmlformats.org/presentationml/2006/ole">
            <mc:AlternateContent xmlns:mc="http://schemas.openxmlformats.org/markup-compatibility/2006">
              <mc:Choice xmlns:v="urn:schemas-microsoft-com:vml" Requires="v">
                <p:oleObj spid="_x0000_s7409" name="Equation" r:id="rId9" imgW="838080" imgH="291960" progId="Equation.DSMT4">
                  <p:embed/>
                </p:oleObj>
              </mc:Choice>
              <mc:Fallback>
                <p:oleObj name="Equation" r:id="rId9" imgW="838080" imgH="291960" progId="Equation.DSMT4">
                  <p:embed/>
                  <p:pic>
                    <p:nvPicPr>
                      <p:cNvPr id="12" name="Object 11"/>
                      <p:cNvPicPr>
                        <a:picLocks noChangeAspect="1" noChangeArrowheads="1"/>
                      </p:cNvPicPr>
                      <p:nvPr/>
                    </p:nvPicPr>
                    <p:blipFill>
                      <a:blip r:embed="rId10"/>
                      <a:srcRect/>
                      <a:stretch>
                        <a:fillRect/>
                      </a:stretch>
                    </p:blipFill>
                    <p:spPr bwMode="auto">
                      <a:xfrm>
                        <a:off x="3499626" y="4753881"/>
                        <a:ext cx="1669143" cy="562429"/>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4639480"/>
              </p:ext>
            </p:extLst>
          </p:nvPr>
        </p:nvGraphicFramePr>
        <p:xfrm>
          <a:off x="2771590" y="5273702"/>
          <a:ext cx="754743" cy="423392"/>
        </p:xfrm>
        <a:graphic>
          <a:graphicData uri="http://schemas.openxmlformats.org/presentationml/2006/ole">
            <mc:AlternateContent xmlns:mc="http://schemas.openxmlformats.org/markup-compatibility/2006">
              <mc:Choice xmlns:v="urn:schemas-microsoft-com:vml" Requires="v">
                <p:oleObj spid="_x0000_s7410" name="Equation" r:id="rId11" imgW="368300" imgH="190500" progId="Equation.DSMT4">
                  <p:embed/>
                </p:oleObj>
              </mc:Choice>
              <mc:Fallback>
                <p:oleObj name="Equation" r:id="rId11" imgW="368300" imgH="19050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590" y="5273702"/>
                        <a:ext cx="754743" cy="423392"/>
                      </a:xfrm>
                      <a:prstGeom prst="rect">
                        <a:avLst/>
                      </a:prstGeom>
                      <a:noFill/>
                    </p:spPr>
                  </p:pic>
                </p:oleObj>
              </mc:Fallback>
            </mc:AlternateContent>
          </a:graphicData>
        </a:graphic>
      </p:graphicFrame>
      <p:pic>
        <p:nvPicPr>
          <p:cNvPr id="15" name="Picture 14"/>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2730" y="1688744"/>
            <a:ext cx="5575800" cy="3234729"/>
          </a:xfrm>
          <a:prstGeom prst="rect">
            <a:avLst/>
          </a:prstGeom>
          <a:noFill/>
          <a:ln>
            <a:noFill/>
          </a:ln>
        </p:spPr>
      </p:pic>
      <p:sp>
        <p:nvSpPr>
          <p:cNvPr id="16" name="Rectangle 15"/>
          <p:cNvSpPr/>
          <p:nvPr/>
        </p:nvSpPr>
        <p:spPr>
          <a:xfrm>
            <a:off x="6107556" y="4839298"/>
            <a:ext cx="5940974" cy="954107"/>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rPr>
              <a:t>Hai </a:t>
            </a:r>
            <a:r>
              <a:rPr lang="fr-FR" sz="2800" dirty="0" err="1">
                <a:latin typeface="Times New Roman" panose="02020603050405020304" pitchFamily="18" charset="0"/>
                <a:ea typeface="Calibri" panose="020F0502020204030204" pitchFamily="34" charset="0"/>
              </a:rPr>
              <a:t>góc</a:t>
            </a:r>
            <a:r>
              <a:rPr lang="fr-FR" sz="2800" dirty="0">
                <a:latin typeface="Times New Roman" panose="02020603050405020304" pitchFamily="18" charset="0"/>
                <a:ea typeface="Calibri" panose="020F0502020204030204" pitchFamily="34" charset="0"/>
              </a:rPr>
              <a:t>  </a:t>
            </a:r>
            <a:r>
              <a:rPr lang="fr-FR" sz="2800" dirty="0" smtClean="0">
                <a:latin typeface="Times New Roman" panose="02020603050405020304" pitchFamily="18" charset="0"/>
                <a:ea typeface="Calibri" panose="020F0502020204030204" pitchFamily="34" charset="0"/>
              </a:rPr>
              <a:t>      </a:t>
            </a:r>
            <a:r>
              <a:rPr lang="fr-FR" sz="2800" dirty="0" err="1" smtClean="0">
                <a:latin typeface="Times New Roman" panose="02020603050405020304" pitchFamily="18" charset="0"/>
                <a:ea typeface="Calibri" panose="020F0502020204030204" pitchFamily="34" charset="0"/>
              </a:rPr>
              <a:t>và</a:t>
            </a:r>
            <a:r>
              <a:rPr lang="fr-FR" sz="2800" dirty="0" smtClean="0">
                <a:latin typeface="Times New Roman" panose="02020603050405020304" pitchFamily="18" charset="0"/>
                <a:ea typeface="Calibri" panose="020F0502020204030204" pitchFamily="34" charset="0"/>
              </a:rPr>
              <a:t>         </a:t>
            </a:r>
            <a:r>
              <a:rPr lang="fr-FR" sz="2800" dirty="0" err="1" smtClean="0">
                <a:latin typeface="Times New Roman" panose="02020603050405020304" pitchFamily="18" charset="0"/>
                <a:ea typeface="Calibri" panose="020F0502020204030204" pitchFamily="34" charset="0"/>
              </a:rPr>
              <a:t>có</a:t>
            </a:r>
            <a:r>
              <a:rPr lang="fr-FR" sz="2800" dirty="0" smtClean="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chung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  </a:t>
            </a:r>
            <a:endParaRPr lang="fr-FR" sz="2800" dirty="0" smtClean="0">
              <a:latin typeface="Times New Roman" panose="02020603050405020304" pitchFamily="18" charset="0"/>
              <a:ea typeface="Calibri" panose="020F0502020204030204" pitchFamily="34" charset="0"/>
            </a:endParaRPr>
          </a:p>
          <a:p>
            <a:r>
              <a:rPr lang="fr-FR" sz="2800" dirty="0" err="1" smtClean="0">
                <a:latin typeface="Times New Roman" panose="02020603050405020304" pitchFamily="18" charset="0"/>
                <a:ea typeface="Calibri" panose="020F0502020204030204" pitchFamily="34" charset="0"/>
              </a:rPr>
              <a:t>nhưng</a:t>
            </a:r>
            <a:r>
              <a:rPr lang="fr-FR" sz="2800" dirty="0" smtClean="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không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đối</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a:t>
            </a:r>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645540071"/>
              </p:ext>
            </p:extLst>
          </p:nvPr>
        </p:nvGraphicFramePr>
        <p:xfrm>
          <a:off x="8491660" y="4764133"/>
          <a:ext cx="602074" cy="508000"/>
        </p:xfrm>
        <a:graphic>
          <a:graphicData uri="http://schemas.openxmlformats.org/presentationml/2006/ole">
            <mc:AlternateContent xmlns:mc="http://schemas.openxmlformats.org/markup-compatibility/2006">
              <mc:Choice xmlns:v="urn:schemas-microsoft-com:vml" Requires="v">
                <p:oleObj spid="_x0000_s7411" name="Equation" r:id="rId13" imgW="291973" imgH="253890" progId="Equation.DSMT4">
                  <p:embed/>
                </p:oleObj>
              </mc:Choice>
              <mc:Fallback>
                <p:oleObj name="Equation" r:id="rId13" imgW="291973" imgH="25389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660" y="4764133"/>
                        <a:ext cx="602074" cy="5080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70553858"/>
              </p:ext>
            </p:extLst>
          </p:nvPr>
        </p:nvGraphicFramePr>
        <p:xfrm>
          <a:off x="7421548" y="4785348"/>
          <a:ext cx="549275" cy="508000"/>
        </p:xfrm>
        <a:graphic>
          <a:graphicData uri="http://schemas.openxmlformats.org/presentationml/2006/ole">
            <mc:AlternateContent xmlns:mc="http://schemas.openxmlformats.org/markup-compatibility/2006">
              <mc:Choice xmlns:v="urn:schemas-microsoft-com:vml" Requires="v">
                <p:oleObj spid="_x0000_s7412" name="Equation" r:id="rId15" imgW="266400" imgH="253800" progId="Equation.DSMT4">
                  <p:embed/>
                </p:oleObj>
              </mc:Choice>
              <mc:Fallback>
                <p:oleObj name="Equation" r:id="rId15" imgW="266400" imgH="253800" progId="Equation.DSMT4">
                  <p:embed/>
                  <p:pic>
                    <p:nvPicPr>
                      <p:cNvPr id="18" name="Object 17"/>
                      <p:cNvPicPr>
                        <a:picLocks noChangeAspect="1" noChangeArrowheads="1"/>
                      </p:cNvPicPr>
                      <p:nvPr/>
                    </p:nvPicPr>
                    <p:blipFill>
                      <a:blip r:embed="rId16"/>
                      <a:srcRect/>
                      <a:stretch>
                        <a:fillRect/>
                      </a:stretch>
                    </p:blipFill>
                    <p:spPr bwMode="auto">
                      <a:xfrm>
                        <a:off x="7421548" y="4785348"/>
                        <a:ext cx="549275" cy="50800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15003451"/>
              </p:ext>
            </p:extLst>
          </p:nvPr>
        </p:nvGraphicFramePr>
        <p:xfrm>
          <a:off x="11286884" y="4925727"/>
          <a:ext cx="261938" cy="355600"/>
        </p:xfrm>
        <a:graphic>
          <a:graphicData uri="http://schemas.openxmlformats.org/presentationml/2006/ole">
            <mc:AlternateContent xmlns:mc="http://schemas.openxmlformats.org/markup-compatibility/2006">
              <mc:Choice xmlns:v="urn:schemas-microsoft-com:vml" Requires="v">
                <p:oleObj spid="_x0000_s7413" name="Equation" r:id="rId17" imgW="126720" imgH="177480" progId="Equation.DSMT4">
                  <p:embed/>
                </p:oleObj>
              </mc:Choice>
              <mc:Fallback>
                <p:oleObj name="Equation" r:id="rId17" imgW="126720" imgH="177480" progId="Equation.DSMT4">
                  <p:embed/>
                  <p:pic>
                    <p:nvPicPr>
                      <p:cNvPr id="18" name="Object 17"/>
                      <p:cNvPicPr>
                        <a:picLocks noChangeAspect="1" noChangeArrowheads="1"/>
                      </p:cNvPicPr>
                      <p:nvPr/>
                    </p:nvPicPr>
                    <p:blipFill>
                      <a:blip r:embed="rId18"/>
                      <a:srcRect/>
                      <a:stretch>
                        <a:fillRect/>
                      </a:stretch>
                    </p:blipFill>
                    <p:spPr bwMode="auto">
                      <a:xfrm>
                        <a:off x="11286884" y="4925727"/>
                        <a:ext cx="261938" cy="355600"/>
                      </a:xfrm>
                      <a:prstGeom prst="rect">
                        <a:avLst/>
                      </a:prstGeom>
                      <a:noFill/>
                    </p:spPr>
                  </p:pic>
                </p:oleObj>
              </mc:Fallback>
            </mc:AlternateContent>
          </a:graphicData>
        </a:graphic>
      </p:graphicFrame>
    </p:spTree>
    <p:extLst>
      <p:ext uri="{BB962C8B-B14F-4D97-AF65-F5344CB8AC3E}">
        <p14:creationId xmlns:p14="http://schemas.microsoft.com/office/powerpoint/2010/main" val="25300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xmlns=""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smtClean="0">
                <a:ln w="22225">
                  <a:solidFill>
                    <a:schemeClr val="accent2"/>
                  </a:solidFill>
                  <a:prstDash val="solid"/>
                </a:ln>
                <a:solidFill>
                  <a:schemeClr val="accent2">
                    <a:lumMod val="40000"/>
                    <a:lumOff val="60000"/>
                  </a:schemeClr>
                </a:solidFill>
                <a:latin typeface="+mj-lt"/>
              </a:rPr>
              <a:t>ÔN TẬP CHƯƠNG IV</a:t>
            </a:r>
            <a:r>
              <a:rPr lang="en-US" sz="4000" b="1" dirty="0" smtClean="0">
                <a:ln w="22225">
                  <a:solidFill>
                    <a:schemeClr val="accent2"/>
                  </a:solidFill>
                  <a:prstDash val="solid"/>
                </a:ln>
                <a:solidFill>
                  <a:schemeClr val="accent2">
                    <a:lumMod val="40000"/>
                    <a:lumOff val="60000"/>
                  </a:schemeClr>
                </a:solidFill>
                <a:latin typeface="+mj-lt"/>
              </a:rPr>
              <a:t>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smtClean="0">
                <a:ln w="22225">
                  <a:solidFill>
                    <a:schemeClr val="accent2"/>
                  </a:solidFill>
                  <a:prstDash val="solid"/>
                </a:ln>
                <a:solidFill>
                  <a:schemeClr val="accent2">
                    <a:lumMod val="40000"/>
                    <a:lumOff val="60000"/>
                  </a:schemeClr>
                </a:solidFill>
                <a:latin typeface="+mj-lt"/>
              </a:rPr>
              <a:t>  </a:t>
            </a:r>
            <a:endParaRPr lang="en-US" sz="4000" b="1" dirty="0">
              <a:ln w="22225">
                <a:solidFill>
                  <a:schemeClr val="accent2"/>
                </a:solidFill>
                <a:prstDash val="solid"/>
              </a:ln>
              <a:solidFill>
                <a:schemeClr val="accent2">
                  <a:lumMod val="40000"/>
                  <a:lumOff val="60000"/>
                </a:schemeClr>
              </a:solidFill>
              <a:latin typeface="+mj-lt"/>
            </a:endParaRPr>
          </a:p>
        </p:txBody>
      </p:sp>
      <p:sp>
        <p:nvSpPr>
          <p:cNvPr id="5" name="Rectangle 4"/>
          <p:cNvSpPr/>
          <p:nvPr/>
        </p:nvSpPr>
        <p:spPr>
          <a:xfrm>
            <a:off x="118078" y="814172"/>
            <a:ext cx="2957861" cy="553357"/>
          </a:xfrm>
          <a:prstGeom prst="rect">
            <a:avLst/>
          </a:prstGeom>
        </p:spPr>
        <p:txBody>
          <a:bodyPr wrap="none">
            <a:spAutoFit/>
          </a:bodyPr>
          <a:lstStyle/>
          <a:p>
            <a:pPr algn="just">
              <a:lnSpc>
                <a:spcPct val="107000"/>
              </a:lnSpc>
              <a:spcBef>
                <a:spcPts val="300"/>
              </a:spcBef>
              <a:spcAft>
                <a:spcPts val="3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nl-NL"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(SGK – 108)</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065" y="5219021"/>
            <a:ext cx="1638979" cy="1638979"/>
          </a:xfrm>
          <a:prstGeom prst="rect">
            <a:avLst/>
          </a:prstGeom>
        </p:spPr>
      </p:pic>
      <p:sp>
        <p:nvSpPr>
          <p:cNvPr id="7" name="Rectangle 6"/>
          <p:cNvSpPr/>
          <p:nvPr/>
        </p:nvSpPr>
        <p:spPr>
          <a:xfrm>
            <a:off x="118078" y="1207407"/>
            <a:ext cx="8590493" cy="1014380"/>
          </a:xfrm>
          <a:prstGeom prst="rect">
            <a:avLst/>
          </a:prstGeom>
        </p:spPr>
        <p:txBody>
          <a:bodyPr wrap="square">
            <a:spAutoFit/>
          </a:bodyPr>
          <a:lstStyle/>
          <a:p>
            <a:pPr algn="just">
              <a:lnSpc>
                <a:spcPct val="107000"/>
              </a:lnSpc>
              <a:spcBef>
                <a:spcPts val="300"/>
              </a:spcBef>
              <a:spcAft>
                <a:spcPts val="3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53a, 53b, 53c, 53d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333887" y="2221786"/>
            <a:ext cx="3030530" cy="2424425"/>
          </a:xfrm>
          <a:prstGeom prst="rect">
            <a:avLst/>
          </a:prstGeom>
        </p:spPr>
      </p:pic>
      <p:pic>
        <p:nvPicPr>
          <p:cNvPr id="11" name="Picture 10"/>
          <p:cNvPicPr>
            <a:picLocks noChangeAspect="1"/>
          </p:cNvPicPr>
          <p:nvPr/>
        </p:nvPicPr>
        <p:blipFill>
          <a:blip r:embed="rId4"/>
          <a:stretch>
            <a:fillRect/>
          </a:stretch>
        </p:blipFill>
        <p:spPr>
          <a:xfrm>
            <a:off x="317901" y="2324428"/>
            <a:ext cx="3015985" cy="2344242"/>
          </a:xfrm>
          <a:prstGeom prst="rect">
            <a:avLst/>
          </a:prstGeom>
        </p:spPr>
      </p:pic>
      <p:pic>
        <p:nvPicPr>
          <p:cNvPr id="12" name="Picture 11"/>
          <p:cNvPicPr>
            <a:picLocks noChangeAspect="1"/>
          </p:cNvPicPr>
          <p:nvPr/>
        </p:nvPicPr>
        <p:blipFill>
          <a:blip r:embed="rId5"/>
          <a:stretch>
            <a:fillRect/>
          </a:stretch>
        </p:blipFill>
        <p:spPr>
          <a:xfrm>
            <a:off x="6126968" y="2271897"/>
            <a:ext cx="3002515" cy="2432593"/>
          </a:xfrm>
          <a:prstGeom prst="rect">
            <a:avLst/>
          </a:prstGeom>
        </p:spPr>
      </p:pic>
      <p:pic>
        <p:nvPicPr>
          <p:cNvPr id="13" name="Picture 12"/>
          <p:cNvPicPr/>
          <p:nvPr/>
        </p:nvPicPr>
        <p:blipFill>
          <a:blip r:embed="rId6"/>
          <a:stretch>
            <a:fillRect/>
          </a:stretch>
        </p:blipFill>
        <p:spPr>
          <a:xfrm>
            <a:off x="9096035" y="2134699"/>
            <a:ext cx="2843957" cy="2698557"/>
          </a:xfrm>
          <a:prstGeom prst="rect">
            <a:avLst/>
          </a:prstGeom>
        </p:spPr>
      </p:pic>
    </p:spTree>
    <p:extLst>
      <p:ext uri="{BB962C8B-B14F-4D97-AF65-F5344CB8AC3E}">
        <p14:creationId xmlns:p14="http://schemas.microsoft.com/office/powerpoint/2010/main" val="1900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xmlns=""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AE2F2445-9A05-4DE7-9BE5-87A906C6E4C8}"/>
              </a:ext>
            </a:extLst>
          </p:cNvPr>
          <p:cNvPicPr>
            <a:picLocks noChangeAspect="1"/>
          </p:cNvPicPr>
          <p:nvPr/>
        </p:nvPicPr>
        <p:blipFill>
          <a:blip r:embed="rId3"/>
          <a:stretch>
            <a:fillRect/>
          </a:stretch>
        </p:blipFill>
        <p:spPr>
          <a:xfrm rot="18783435">
            <a:off x="-447457" y="1217491"/>
            <a:ext cx="3886636" cy="795764"/>
          </a:xfrm>
          <a:prstGeom prst="rect">
            <a:avLst/>
          </a:prstGeom>
        </p:spPr>
      </p:pic>
      <p:graphicFrame>
        <p:nvGraphicFramePr>
          <p:cNvPr id="8" name="Diagram 7"/>
          <p:cNvGraphicFramePr/>
          <p:nvPr>
            <p:extLst>
              <p:ext uri="{D42A27DB-BD31-4B8C-83A1-F6EECF244321}">
                <p14:modId xmlns:p14="http://schemas.microsoft.com/office/powerpoint/2010/main" val="2482637952"/>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919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25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03261" y="175270"/>
            <a:ext cx="3030530" cy="2424425"/>
          </a:xfrm>
          <a:prstGeom prst="rect">
            <a:avLst/>
          </a:prstGeom>
        </p:spPr>
      </p:pic>
      <p:pic>
        <p:nvPicPr>
          <p:cNvPr id="6" name="Picture 5"/>
          <p:cNvPicPr>
            <a:picLocks noChangeAspect="1"/>
          </p:cNvPicPr>
          <p:nvPr/>
        </p:nvPicPr>
        <p:blipFill>
          <a:blip r:embed="rId4"/>
          <a:stretch>
            <a:fillRect/>
          </a:stretch>
        </p:blipFill>
        <p:spPr>
          <a:xfrm>
            <a:off x="42127" y="219856"/>
            <a:ext cx="3015985" cy="2344242"/>
          </a:xfrm>
          <a:prstGeom prst="rect">
            <a:avLst/>
          </a:prstGeom>
        </p:spPr>
      </p:pic>
      <p:pic>
        <p:nvPicPr>
          <p:cNvPr id="7" name="Picture 6"/>
          <p:cNvPicPr>
            <a:picLocks noChangeAspect="1"/>
          </p:cNvPicPr>
          <p:nvPr/>
        </p:nvPicPr>
        <p:blipFill>
          <a:blip r:embed="rId5"/>
          <a:stretch>
            <a:fillRect/>
          </a:stretch>
        </p:blipFill>
        <p:spPr>
          <a:xfrm>
            <a:off x="6126968" y="225381"/>
            <a:ext cx="3002515" cy="2432593"/>
          </a:xfrm>
          <a:prstGeom prst="rect">
            <a:avLst/>
          </a:prstGeom>
        </p:spPr>
      </p:pic>
      <p:pic>
        <p:nvPicPr>
          <p:cNvPr id="8" name="Picture 7"/>
          <p:cNvPicPr/>
          <p:nvPr/>
        </p:nvPicPr>
        <p:blipFill>
          <a:blip r:embed="rId6"/>
          <a:stretch>
            <a:fillRect/>
          </a:stretch>
        </p:blipFill>
        <p:spPr>
          <a:xfrm>
            <a:off x="9197633" y="117211"/>
            <a:ext cx="2843957" cy="2698557"/>
          </a:xfrm>
          <a:prstGeom prst="rect">
            <a:avLst/>
          </a:prstGeom>
        </p:spPr>
      </p:pic>
      <p:cxnSp>
        <p:nvCxnSpPr>
          <p:cNvPr id="10" name="Straight Connector 9"/>
          <p:cNvCxnSpPr/>
          <p:nvPr/>
        </p:nvCxnSpPr>
        <p:spPr>
          <a:xfrm>
            <a:off x="6192322"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365" y="2667635"/>
            <a:ext cx="3042821"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Theo hình vẽ, ta có:</a:t>
            </a: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494897266"/>
              </p:ext>
            </p:extLst>
          </p:nvPr>
        </p:nvGraphicFramePr>
        <p:xfrm>
          <a:off x="185524" y="3232837"/>
          <a:ext cx="2679990" cy="522514"/>
        </p:xfrm>
        <a:graphic>
          <a:graphicData uri="http://schemas.openxmlformats.org/presentationml/2006/ole">
            <mc:AlternateContent xmlns:mc="http://schemas.openxmlformats.org/markup-compatibility/2006">
              <mc:Choice xmlns:v="urn:schemas-microsoft-com:vml" Requires="v">
                <p:oleObj spid="_x0000_s8736" name="Equation" r:id="rId7" imgW="1473200" imgH="292100" progId="Equation.DSMT4">
                  <p:embed/>
                </p:oleObj>
              </mc:Choice>
              <mc:Fallback>
                <p:oleObj name="Equation" r:id="rId7" imgW="1473200" imgH="2921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524" y="3232837"/>
                        <a:ext cx="2679990" cy="522514"/>
                      </a:xfrm>
                      <a:prstGeom prst="rect">
                        <a:avLst/>
                      </a:prstGeom>
                      <a:noFill/>
                    </p:spPr>
                  </p:pic>
                </p:oleObj>
              </mc:Fallback>
            </mc:AlternateContent>
          </a:graphicData>
        </a:graphic>
      </p:graphicFrame>
      <p:sp>
        <p:nvSpPr>
          <p:cNvPr id="15" name="Rectangle 14"/>
          <p:cNvSpPr/>
          <p:nvPr/>
        </p:nvSpPr>
        <p:spPr>
          <a:xfrm>
            <a:off x="-65326" y="3858888"/>
            <a:ext cx="3123438" cy="983283"/>
          </a:xfrm>
          <a:prstGeom prst="rect">
            <a:avLst/>
          </a:prstGeom>
        </p:spPr>
        <p:txBody>
          <a:bodyPr wrap="square">
            <a:spAutoFit/>
          </a:bodyPr>
          <a:lstStyle/>
          <a:p>
            <a:pPr algn="just">
              <a:lnSpc>
                <a:spcPct val="107000"/>
              </a:lnSpc>
              <a:spcBef>
                <a:spcPts val="300"/>
              </a:spcBef>
              <a:spcAft>
                <a:spcPts val="30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và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8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08378219"/>
              </p:ext>
            </p:extLst>
          </p:nvPr>
        </p:nvGraphicFramePr>
        <p:xfrm>
          <a:off x="682173" y="3873402"/>
          <a:ext cx="622370" cy="437341"/>
        </p:xfrm>
        <a:graphic>
          <a:graphicData uri="http://schemas.openxmlformats.org/presentationml/2006/ole">
            <mc:AlternateContent xmlns:mc="http://schemas.openxmlformats.org/markup-compatibility/2006">
              <mc:Choice xmlns:v="urn:schemas-microsoft-com:vml" Requires="v">
                <p:oleObj spid="_x0000_s8737" name="Equation" r:id="rId9" imgW="342751" imgH="241195" progId="Equation.DSMT4">
                  <p:embed/>
                </p:oleObj>
              </mc:Choice>
              <mc:Fallback>
                <p:oleObj name="Equation" r:id="rId9" imgW="342751" imgH="241195"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173" y="3873402"/>
                        <a:ext cx="622370" cy="437341"/>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73955598"/>
              </p:ext>
            </p:extLst>
          </p:nvPr>
        </p:nvGraphicFramePr>
        <p:xfrm>
          <a:off x="1953671" y="3858260"/>
          <a:ext cx="785813" cy="522288"/>
        </p:xfrm>
        <a:graphic>
          <a:graphicData uri="http://schemas.openxmlformats.org/presentationml/2006/ole">
            <mc:AlternateContent xmlns:mc="http://schemas.openxmlformats.org/markup-compatibility/2006">
              <mc:Choice xmlns:v="urn:schemas-microsoft-com:vml" Requires="v">
                <p:oleObj spid="_x0000_s8738" name="Equation" r:id="rId11" imgW="431640" imgH="291960" progId="Equation.DSMT4">
                  <p:embed/>
                </p:oleObj>
              </mc:Choice>
              <mc:Fallback>
                <p:oleObj name="Equation" r:id="rId11" imgW="431640" imgH="291960" progId="Equation.DSMT4">
                  <p:embed/>
                  <p:pic>
                    <p:nvPicPr>
                      <p:cNvPr id="14" name="Object 13"/>
                      <p:cNvPicPr>
                        <a:picLocks noChangeAspect="1" noChangeArrowheads="1"/>
                      </p:cNvPicPr>
                      <p:nvPr/>
                    </p:nvPicPr>
                    <p:blipFill>
                      <a:blip r:embed="rId12"/>
                      <a:srcRect/>
                      <a:stretch>
                        <a:fillRect/>
                      </a:stretch>
                    </p:blipFill>
                    <p:spPr bwMode="auto">
                      <a:xfrm>
                        <a:off x="1953671" y="3858260"/>
                        <a:ext cx="785813" cy="522288"/>
                      </a:xfrm>
                      <a:prstGeom prst="rect">
                        <a:avLst/>
                      </a:prstGeom>
                      <a:noFill/>
                    </p:spPr>
                  </p:pic>
                </p:oleObj>
              </mc:Fallback>
            </mc:AlternateContent>
          </a:graphicData>
        </a:graphic>
      </p:graphicFrame>
      <p:sp>
        <p:nvSpPr>
          <p:cNvPr id="19" name="Rectangle 18"/>
          <p:cNvSpPr/>
          <p:nvPr/>
        </p:nvSpPr>
        <p:spPr>
          <a:xfrm>
            <a:off x="-65326" y="4872780"/>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4161646712"/>
              </p:ext>
            </p:extLst>
          </p:nvPr>
        </p:nvGraphicFramePr>
        <p:xfrm>
          <a:off x="857137" y="4931150"/>
          <a:ext cx="1024293" cy="377371"/>
        </p:xfrm>
        <a:graphic>
          <a:graphicData uri="http://schemas.openxmlformats.org/presentationml/2006/ole">
            <mc:AlternateContent xmlns:mc="http://schemas.openxmlformats.org/markup-compatibility/2006">
              <mc:Choice xmlns:v="urn:schemas-microsoft-com:vml" Requires="v">
                <p:oleObj spid="_x0000_s8739" name="Equation" r:id="rId13" imgW="558558" imgH="203112" progId="Equation.DSMT4">
                  <p:embed/>
                </p:oleObj>
              </mc:Choice>
              <mc:Fallback>
                <p:oleObj name="Equation" r:id="rId13" imgW="558558" imgH="203112"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137" y="4931150"/>
                        <a:ext cx="1024293" cy="377371"/>
                      </a:xfrm>
                      <a:prstGeom prst="rect">
                        <a:avLst/>
                      </a:prstGeom>
                      <a:noFill/>
                    </p:spPr>
                  </p:pic>
                </p:oleObj>
              </mc:Fallback>
            </mc:AlternateContent>
          </a:graphicData>
        </a:graphic>
      </p:graphicFrame>
      <p:sp>
        <p:nvSpPr>
          <p:cNvPr id="22" name="Rectangle 21"/>
          <p:cNvSpPr/>
          <p:nvPr/>
        </p:nvSpPr>
        <p:spPr>
          <a:xfrm>
            <a:off x="3337267" y="2696402"/>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1976186"/>
              </p:ext>
            </p:extLst>
          </p:nvPr>
        </p:nvGraphicFramePr>
        <p:xfrm>
          <a:off x="3513164" y="3291101"/>
          <a:ext cx="1233714" cy="362857"/>
        </p:xfrm>
        <a:graphic>
          <a:graphicData uri="http://schemas.openxmlformats.org/presentationml/2006/ole">
            <mc:AlternateContent xmlns:mc="http://schemas.openxmlformats.org/markup-compatibility/2006">
              <mc:Choice xmlns:v="urn:schemas-microsoft-com:vml" Requires="v">
                <p:oleObj spid="_x0000_s8740" name="Equation" r:id="rId15" imgW="634725" imgH="190417" progId="Equation.DSMT4">
                  <p:embed/>
                </p:oleObj>
              </mc:Choice>
              <mc:Fallback>
                <p:oleObj name="Equation" r:id="rId15" imgW="634725" imgH="190417"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3164" y="3291101"/>
                        <a:ext cx="1233714" cy="36285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03870278"/>
              </p:ext>
            </p:extLst>
          </p:nvPr>
        </p:nvGraphicFramePr>
        <p:xfrm>
          <a:off x="3537858" y="3756025"/>
          <a:ext cx="1158875" cy="361950"/>
        </p:xfrm>
        <a:graphic>
          <a:graphicData uri="http://schemas.openxmlformats.org/presentationml/2006/ole">
            <mc:AlternateContent xmlns:mc="http://schemas.openxmlformats.org/markup-compatibility/2006">
              <mc:Choice xmlns:v="urn:schemas-microsoft-com:vml" Requires="v">
                <p:oleObj spid="_x0000_s8741" name="Equation" r:id="rId17" imgW="596880" imgH="190440" progId="Equation.DSMT4">
                  <p:embed/>
                </p:oleObj>
              </mc:Choice>
              <mc:Fallback>
                <p:oleObj name="Equation" r:id="rId17" imgW="596880" imgH="190440" progId="Equation.DSMT4">
                  <p:embed/>
                  <p:pic>
                    <p:nvPicPr>
                      <p:cNvPr id="24" name="Object 23"/>
                      <p:cNvPicPr>
                        <a:picLocks noChangeAspect="1" noChangeArrowheads="1"/>
                      </p:cNvPicPr>
                      <p:nvPr/>
                    </p:nvPicPr>
                    <p:blipFill>
                      <a:blip r:embed="rId18"/>
                      <a:srcRect/>
                      <a:stretch>
                        <a:fillRect/>
                      </a:stretch>
                    </p:blipFill>
                    <p:spPr bwMode="auto">
                      <a:xfrm>
                        <a:off x="3537858" y="3756025"/>
                        <a:ext cx="1158875" cy="361950"/>
                      </a:xfrm>
                      <a:prstGeom prst="rect">
                        <a:avLst/>
                      </a:prstGeom>
                      <a:noFill/>
                    </p:spPr>
                  </p:pic>
                </p:oleObj>
              </mc:Fallback>
            </mc:AlternateContent>
          </a:graphicData>
        </a:graphic>
      </p:graphicFrame>
      <p:sp>
        <p:nvSpPr>
          <p:cNvPr id="26" name="Rectangle 25"/>
          <p:cNvSpPr/>
          <p:nvPr/>
        </p:nvSpPr>
        <p:spPr>
          <a:xfrm>
            <a:off x="3265613" y="4349560"/>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052906823"/>
              </p:ext>
            </p:extLst>
          </p:nvPr>
        </p:nvGraphicFramePr>
        <p:xfrm>
          <a:off x="4232275" y="4416425"/>
          <a:ext cx="814388" cy="352425"/>
        </p:xfrm>
        <a:graphic>
          <a:graphicData uri="http://schemas.openxmlformats.org/presentationml/2006/ole">
            <mc:AlternateContent xmlns:mc="http://schemas.openxmlformats.org/markup-compatibility/2006">
              <mc:Choice xmlns:v="urn:schemas-microsoft-com:vml" Requires="v">
                <p:oleObj spid="_x0000_s8742" name="Equation" r:id="rId19" imgW="444240" imgH="190440" progId="Equation.DSMT4">
                  <p:embed/>
                </p:oleObj>
              </mc:Choice>
              <mc:Fallback>
                <p:oleObj name="Equation" r:id="rId19" imgW="444240" imgH="190440" progId="Equation.DSMT4">
                  <p:embed/>
                  <p:pic>
                    <p:nvPicPr>
                      <p:cNvPr id="21" name="Object 20"/>
                      <p:cNvPicPr>
                        <a:picLocks noChangeAspect="1" noChangeArrowheads="1"/>
                      </p:cNvPicPr>
                      <p:nvPr/>
                    </p:nvPicPr>
                    <p:blipFill>
                      <a:blip r:embed="rId20"/>
                      <a:srcRect/>
                      <a:stretch>
                        <a:fillRect/>
                      </a:stretch>
                    </p:blipFill>
                    <p:spPr bwMode="auto">
                      <a:xfrm>
                        <a:off x="4232275" y="4416425"/>
                        <a:ext cx="814388" cy="352425"/>
                      </a:xfrm>
                      <a:prstGeom prst="rect">
                        <a:avLst/>
                      </a:prstGeom>
                      <a:noFill/>
                    </p:spPr>
                  </p:pic>
                </p:oleObj>
              </mc:Fallback>
            </mc:AlternateContent>
          </a:graphicData>
        </a:graphic>
      </p:graphicFrame>
      <p:sp>
        <p:nvSpPr>
          <p:cNvPr id="28" name="Rectangle 27"/>
          <p:cNvSpPr/>
          <p:nvPr/>
        </p:nvSpPr>
        <p:spPr>
          <a:xfrm>
            <a:off x="6284717" y="2713802"/>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61896320"/>
              </p:ext>
            </p:extLst>
          </p:nvPr>
        </p:nvGraphicFramePr>
        <p:xfrm>
          <a:off x="6536641" y="3177131"/>
          <a:ext cx="2584383" cy="462108"/>
        </p:xfrm>
        <a:graphic>
          <a:graphicData uri="http://schemas.openxmlformats.org/presentationml/2006/ole">
            <mc:AlternateContent xmlns:mc="http://schemas.openxmlformats.org/markup-compatibility/2006">
              <mc:Choice xmlns:v="urn:schemas-microsoft-com:vml" Requires="v">
                <p:oleObj spid="_x0000_s8743" name="Equation" r:id="rId21" imgW="1396394" imgH="253890" progId="Equation.DSMT4">
                  <p:embed/>
                </p:oleObj>
              </mc:Choice>
              <mc:Fallback>
                <p:oleObj name="Equation" r:id="rId21" imgW="1396394" imgH="253890"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36641" y="3177131"/>
                        <a:ext cx="2584383" cy="462108"/>
                      </a:xfrm>
                      <a:prstGeom prst="rect">
                        <a:avLst/>
                      </a:prstGeom>
                      <a:noFill/>
                    </p:spPr>
                  </p:pic>
                </p:oleObj>
              </mc:Fallback>
            </mc:AlternateContent>
          </a:graphicData>
        </a:graphic>
      </p:graphicFrame>
      <p:sp>
        <p:nvSpPr>
          <p:cNvPr id="31" name="Rectangle 30"/>
          <p:cNvSpPr/>
          <p:nvPr/>
        </p:nvSpPr>
        <p:spPr>
          <a:xfrm>
            <a:off x="6495173" y="3664488"/>
            <a:ext cx="2427268" cy="523220"/>
          </a:xfrm>
          <a:prstGeom prst="rect">
            <a:avLst/>
          </a:prstGeom>
        </p:spPr>
        <p:txBody>
          <a:bodyPr wrap="none">
            <a:spAutoFit/>
          </a:bodyPr>
          <a:lstStyle/>
          <a:p>
            <a:pPr lvl="0"/>
            <a:r>
              <a:rPr lang="en-US" sz="2800" dirty="0" smtClean="0">
                <a:solidFill>
                  <a:prstClr val="black"/>
                </a:solidFill>
                <a:latin typeface="Times New Roman" panose="02020603050405020304" pitchFamily="18" charset="0"/>
                <a:ea typeface="Calibri" panose="020F0502020204030204" pitchFamily="34" charset="0"/>
              </a:rPr>
              <a:t>(Hai </a:t>
            </a:r>
            <a:r>
              <a:rPr lang="en-US" sz="2800" dirty="0" err="1" smtClean="0">
                <a:solidFill>
                  <a:prstClr val="black"/>
                </a:solidFill>
                <a:latin typeface="Times New Roman" panose="02020603050405020304" pitchFamily="18" charset="0"/>
                <a:ea typeface="Calibri" panose="020F0502020204030204" pitchFamily="34" charset="0"/>
              </a:rPr>
              <a:t>góc</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kề</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bù</a:t>
            </a:r>
            <a:r>
              <a:rPr lang="en-US" sz="2800" dirty="0" smtClean="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606981146"/>
              </p:ext>
            </p:extLst>
          </p:nvPr>
        </p:nvGraphicFramePr>
        <p:xfrm>
          <a:off x="6503878" y="4093032"/>
          <a:ext cx="2528075" cy="458107"/>
        </p:xfrm>
        <a:graphic>
          <a:graphicData uri="http://schemas.openxmlformats.org/presentationml/2006/ole">
            <mc:AlternateContent xmlns:mc="http://schemas.openxmlformats.org/markup-compatibility/2006">
              <mc:Choice xmlns:v="urn:schemas-microsoft-com:vml" Requires="v">
                <p:oleObj spid="_x0000_s8744" name="Equation" r:id="rId23" imgW="1384300" imgH="254000" progId="Equation.DSMT4">
                  <p:embed/>
                </p:oleObj>
              </mc:Choice>
              <mc:Fallback>
                <p:oleObj name="Equation" r:id="rId23" imgW="1384300" imgH="254000" progId="Equation.DSMT4">
                  <p:embed/>
                  <p:pic>
                    <p:nvPicPr>
                      <p:cNvPr id="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03878" y="4093032"/>
                        <a:ext cx="2528075" cy="458107"/>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202354095"/>
              </p:ext>
            </p:extLst>
          </p:nvPr>
        </p:nvGraphicFramePr>
        <p:xfrm>
          <a:off x="7430336" y="4490585"/>
          <a:ext cx="1433909" cy="435006"/>
        </p:xfrm>
        <a:graphic>
          <a:graphicData uri="http://schemas.openxmlformats.org/presentationml/2006/ole">
            <mc:AlternateContent xmlns:mc="http://schemas.openxmlformats.org/markup-compatibility/2006">
              <mc:Choice xmlns:v="urn:schemas-microsoft-com:vml" Requires="v">
                <p:oleObj spid="_x0000_s8745" name="Equation" r:id="rId25" imgW="825500" imgH="254000" progId="Equation.DSMT4">
                  <p:embed/>
                </p:oleObj>
              </mc:Choice>
              <mc:Fallback>
                <p:oleObj name="Equation" r:id="rId25" imgW="825500" imgH="254000" progId="Equation.DSMT4">
                  <p:embed/>
                  <p:pic>
                    <p:nvPicPr>
                      <p:cNvPr id="0"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30336" y="4490585"/>
                        <a:ext cx="1433909" cy="435006"/>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065389312"/>
              </p:ext>
            </p:extLst>
          </p:nvPr>
        </p:nvGraphicFramePr>
        <p:xfrm>
          <a:off x="6314941" y="5093507"/>
          <a:ext cx="2854103" cy="581728"/>
        </p:xfrm>
        <a:graphic>
          <a:graphicData uri="http://schemas.openxmlformats.org/presentationml/2006/ole">
            <mc:AlternateContent xmlns:mc="http://schemas.openxmlformats.org/markup-compatibility/2006">
              <mc:Choice xmlns:v="urn:schemas-microsoft-com:vml" Requires="v">
                <p:oleObj spid="_x0000_s8746" name="Equation" r:id="rId27" imgW="1459866" imgH="304668" progId="Equation.DSMT4">
                  <p:embed/>
                </p:oleObj>
              </mc:Choice>
              <mc:Fallback>
                <p:oleObj name="Equation" r:id="rId27" imgW="1459866" imgH="304668" progId="Equation.DSMT4">
                  <p:embed/>
                  <p:pic>
                    <p:nvPicPr>
                      <p:cNvPr id="0" name="Object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14941" y="5093507"/>
                        <a:ext cx="2854103" cy="581728"/>
                      </a:xfrm>
                      <a:prstGeom prst="rect">
                        <a:avLst/>
                      </a:prstGeom>
                      <a:noFill/>
                    </p:spPr>
                  </p:pic>
                </p:oleObj>
              </mc:Fallback>
            </mc:AlternateContent>
          </a:graphicData>
        </a:graphic>
      </p:graphicFrame>
      <p:sp>
        <p:nvSpPr>
          <p:cNvPr id="38" name="Rectangle 37"/>
          <p:cNvSpPr/>
          <p:nvPr/>
        </p:nvSpPr>
        <p:spPr>
          <a:xfrm>
            <a:off x="6246229" y="4734831"/>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sp>
        <p:nvSpPr>
          <p:cNvPr id="39" name="Rectangle 38"/>
          <p:cNvSpPr/>
          <p:nvPr/>
        </p:nvSpPr>
        <p:spPr>
          <a:xfrm>
            <a:off x="6212103" y="5520771"/>
            <a:ext cx="3123438" cy="856068"/>
          </a:xfrm>
          <a:prstGeom prst="rect">
            <a:avLst/>
          </a:prstGeom>
        </p:spPr>
        <p:txBody>
          <a:bodyPr wrap="square">
            <a:spAutoFit/>
          </a:bodyPr>
          <a:lstStyle/>
          <a:p>
            <a:pPr algn="just">
              <a:lnSpc>
                <a:spcPct val="107000"/>
              </a:lnSpc>
              <a:spcBef>
                <a:spcPts val="300"/>
              </a:spcBef>
              <a:spcAft>
                <a:spcPts val="3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4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ectangle 39"/>
          <p:cNvSpPr/>
          <p:nvPr/>
        </p:nvSpPr>
        <p:spPr>
          <a:xfrm>
            <a:off x="6255645" y="6296553"/>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712652548"/>
              </p:ext>
            </p:extLst>
          </p:nvPr>
        </p:nvGraphicFramePr>
        <p:xfrm>
          <a:off x="7042150" y="6362485"/>
          <a:ext cx="1185863" cy="449262"/>
        </p:xfrm>
        <a:graphic>
          <a:graphicData uri="http://schemas.openxmlformats.org/presentationml/2006/ole">
            <mc:AlternateContent xmlns:mc="http://schemas.openxmlformats.org/markup-compatibility/2006">
              <mc:Choice xmlns:v="urn:schemas-microsoft-com:vml" Requires="v">
                <p:oleObj spid="_x0000_s8747" name="Equation" r:id="rId29" imgW="647640" imgH="241200" progId="Equation.DSMT4">
                  <p:embed/>
                </p:oleObj>
              </mc:Choice>
              <mc:Fallback>
                <p:oleObj name="Equation" r:id="rId29" imgW="647640" imgH="241200" progId="Equation.DSMT4">
                  <p:embed/>
                  <p:pic>
                    <p:nvPicPr>
                      <p:cNvPr id="21" name="Object 20"/>
                      <p:cNvPicPr>
                        <a:picLocks noChangeAspect="1" noChangeArrowheads="1"/>
                      </p:cNvPicPr>
                      <p:nvPr/>
                    </p:nvPicPr>
                    <p:blipFill>
                      <a:blip r:embed="rId30"/>
                      <a:srcRect/>
                      <a:stretch>
                        <a:fillRect/>
                      </a:stretch>
                    </p:blipFill>
                    <p:spPr bwMode="auto">
                      <a:xfrm>
                        <a:off x="7042150" y="6362485"/>
                        <a:ext cx="1185863" cy="449262"/>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131607813"/>
              </p:ext>
            </p:extLst>
          </p:nvPr>
        </p:nvGraphicFramePr>
        <p:xfrm>
          <a:off x="6807903" y="5503755"/>
          <a:ext cx="713241" cy="421587"/>
        </p:xfrm>
        <a:graphic>
          <a:graphicData uri="http://schemas.openxmlformats.org/presentationml/2006/ole">
            <mc:AlternateContent xmlns:mc="http://schemas.openxmlformats.org/markup-compatibility/2006">
              <mc:Choice xmlns:v="urn:schemas-microsoft-com:vml" Requires="v">
                <p:oleObj spid="_x0000_s8748" name="Equation" r:id="rId31" imgW="419040" imgH="253800" progId="Equation.DSMT4">
                  <p:embed/>
                </p:oleObj>
              </mc:Choice>
              <mc:Fallback>
                <p:oleObj name="Equation" r:id="rId31" imgW="419040" imgH="253800" progId="Equation.DSMT4">
                  <p:embed/>
                  <p:pic>
                    <p:nvPicPr>
                      <p:cNvPr id="37" name="Object 36"/>
                      <p:cNvPicPr>
                        <a:picLocks noChangeAspect="1" noChangeArrowheads="1"/>
                      </p:cNvPicPr>
                      <p:nvPr/>
                    </p:nvPicPr>
                    <p:blipFill>
                      <a:blip r:embed="rId32"/>
                      <a:srcRect/>
                      <a:stretch>
                        <a:fillRect/>
                      </a:stretch>
                    </p:blipFill>
                    <p:spPr bwMode="auto">
                      <a:xfrm>
                        <a:off x="6807903" y="5503755"/>
                        <a:ext cx="713241" cy="421587"/>
                      </a:xfrm>
                      <a:prstGeom prst="rect">
                        <a:avLst/>
                      </a:prstGeom>
                      <a:noFill/>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11902917"/>
              </p:ext>
            </p:extLst>
          </p:nvPr>
        </p:nvGraphicFramePr>
        <p:xfrm>
          <a:off x="7881949" y="5541695"/>
          <a:ext cx="608907" cy="440672"/>
        </p:xfrm>
        <a:graphic>
          <a:graphicData uri="http://schemas.openxmlformats.org/presentationml/2006/ole">
            <mc:AlternateContent xmlns:mc="http://schemas.openxmlformats.org/markup-compatibility/2006">
              <mc:Choice xmlns:v="urn:schemas-microsoft-com:vml" Requires="v">
                <p:oleObj spid="_x0000_s8749" name="Equation" r:id="rId33" imgW="393480" imgH="291960" progId="Equation.DSMT4">
                  <p:embed/>
                </p:oleObj>
              </mc:Choice>
              <mc:Fallback>
                <p:oleObj name="Equation" r:id="rId33" imgW="393480" imgH="291960" progId="Equation.DSMT4">
                  <p:embed/>
                  <p:pic>
                    <p:nvPicPr>
                      <p:cNvPr id="37" name="Object 36"/>
                      <p:cNvPicPr>
                        <a:picLocks noChangeAspect="1" noChangeArrowheads="1"/>
                      </p:cNvPicPr>
                      <p:nvPr/>
                    </p:nvPicPr>
                    <p:blipFill>
                      <a:blip r:embed="rId34"/>
                      <a:srcRect/>
                      <a:stretch>
                        <a:fillRect/>
                      </a:stretch>
                    </p:blipFill>
                    <p:spPr bwMode="auto">
                      <a:xfrm>
                        <a:off x="7881949" y="5541695"/>
                        <a:ext cx="608907" cy="440672"/>
                      </a:xfrm>
                      <a:prstGeom prst="rect">
                        <a:avLst/>
                      </a:prstGeom>
                      <a:noFill/>
                    </p:spPr>
                  </p:pic>
                </p:oleObj>
              </mc:Fallback>
            </mc:AlternateContent>
          </a:graphicData>
        </a:graphic>
      </p:graphicFrame>
      <p:cxnSp>
        <p:nvCxnSpPr>
          <p:cNvPr id="47" name="Straight Connector 46"/>
          <p:cNvCxnSpPr/>
          <p:nvPr/>
        </p:nvCxnSpPr>
        <p:spPr>
          <a:xfrm>
            <a:off x="3078165" y="101598"/>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19429"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244694" y="2767881"/>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90646032"/>
              </p:ext>
            </p:extLst>
          </p:nvPr>
        </p:nvGraphicFramePr>
        <p:xfrm>
          <a:off x="9661525" y="3230563"/>
          <a:ext cx="2254250" cy="461962"/>
        </p:xfrm>
        <a:graphic>
          <a:graphicData uri="http://schemas.openxmlformats.org/presentationml/2006/ole">
            <mc:AlternateContent xmlns:mc="http://schemas.openxmlformats.org/markup-compatibility/2006">
              <mc:Choice xmlns:v="urn:schemas-microsoft-com:vml" Requires="v">
                <p:oleObj spid="_x0000_s8750" name="Equation" r:id="rId35" imgW="1218960" imgH="253800" progId="Equation.DSMT4">
                  <p:embed/>
                </p:oleObj>
              </mc:Choice>
              <mc:Fallback>
                <p:oleObj name="Equation" r:id="rId35" imgW="1218960" imgH="253800" progId="Equation.DSMT4">
                  <p:embed/>
                  <p:pic>
                    <p:nvPicPr>
                      <p:cNvPr id="30" name="Object 29"/>
                      <p:cNvPicPr>
                        <a:picLocks noChangeAspect="1" noChangeArrowheads="1"/>
                      </p:cNvPicPr>
                      <p:nvPr/>
                    </p:nvPicPr>
                    <p:blipFill>
                      <a:blip r:embed="rId36"/>
                      <a:srcRect/>
                      <a:stretch>
                        <a:fillRect/>
                      </a:stretch>
                    </p:blipFill>
                    <p:spPr bwMode="auto">
                      <a:xfrm>
                        <a:off x="9661525" y="3230563"/>
                        <a:ext cx="2254250" cy="461962"/>
                      </a:xfrm>
                      <a:prstGeom prst="rect">
                        <a:avLst/>
                      </a:prstGeom>
                      <a:noFill/>
                    </p:spPr>
                  </p:pic>
                </p:oleObj>
              </mc:Fallback>
            </mc:AlternateContent>
          </a:graphicData>
        </a:graphic>
      </p:graphicFrame>
      <p:sp>
        <p:nvSpPr>
          <p:cNvPr id="41" name="Rectangle 40"/>
          <p:cNvSpPr/>
          <p:nvPr/>
        </p:nvSpPr>
        <p:spPr>
          <a:xfrm>
            <a:off x="9455150" y="3718567"/>
            <a:ext cx="2427268" cy="523220"/>
          </a:xfrm>
          <a:prstGeom prst="rect">
            <a:avLst/>
          </a:prstGeom>
        </p:spPr>
        <p:txBody>
          <a:bodyPr wrap="none">
            <a:spAutoFit/>
          </a:bodyPr>
          <a:lstStyle/>
          <a:p>
            <a:pPr lvl="0"/>
            <a:r>
              <a:rPr lang="en-US" sz="2800" dirty="0" smtClean="0">
                <a:solidFill>
                  <a:prstClr val="black"/>
                </a:solidFill>
                <a:latin typeface="Times New Roman" panose="02020603050405020304" pitchFamily="18" charset="0"/>
                <a:ea typeface="Calibri" panose="020F0502020204030204" pitchFamily="34" charset="0"/>
              </a:rPr>
              <a:t>(Hai </a:t>
            </a:r>
            <a:r>
              <a:rPr lang="en-US" sz="2800" dirty="0" err="1" smtClean="0">
                <a:solidFill>
                  <a:prstClr val="black"/>
                </a:solidFill>
                <a:latin typeface="Times New Roman" panose="02020603050405020304" pitchFamily="18" charset="0"/>
                <a:ea typeface="Calibri" panose="020F0502020204030204" pitchFamily="34" charset="0"/>
              </a:rPr>
              <a:t>góc</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kề</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bù</a:t>
            </a:r>
            <a:r>
              <a:rPr lang="en-US" sz="2800" dirty="0" smtClean="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715988929"/>
              </p:ext>
            </p:extLst>
          </p:nvPr>
        </p:nvGraphicFramePr>
        <p:xfrm>
          <a:off x="9648825" y="4146550"/>
          <a:ext cx="2157413" cy="458788"/>
        </p:xfrm>
        <a:graphic>
          <a:graphicData uri="http://schemas.openxmlformats.org/presentationml/2006/ole">
            <mc:AlternateContent xmlns:mc="http://schemas.openxmlformats.org/markup-compatibility/2006">
              <mc:Choice xmlns:v="urn:schemas-microsoft-com:vml" Requires="v">
                <p:oleObj spid="_x0000_s8751" name="Equation" r:id="rId37" imgW="1180800" imgH="253800" progId="Equation.DSMT4">
                  <p:embed/>
                </p:oleObj>
              </mc:Choice>
              <mc:Fallback>
                <p:oleObj name="Equation" r:id="rId37" imgW="1180800" imgH="253800" progId="Equation.DSMT4">
                  <p:embed/>
                  <p:pic>
                    <p:nvPicPr>
                      <p:cNvPr id="33" name="Object 32"/>
                      <p:cNvPicPr>
                        <a:picLocks noChangeAspect="1" noChangeArrowheads="1"/>
                      </p:cNvPicPr>
                      <p:nvPr/>
                    </p:nvPicPr>
                    <p:blipFill>
                      <a:blip r:embed="rId38"/>
                      <a:srcRect/>
                      <a:stretch>
                        <a:fillRect/>
                      </a:stretch>
                    </p:blipFill>
                    <p:spPr bwMode="auto">
                      <a:xfrm>
                        <a:off x="9648825" y="4146550"/>
                        <a:ext cx="2157413" cy="458788"/>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538740538"/>
              </p:ext>
            </p:extLst>
          </p:nvPr>
        </p:nvGraphicFramePr>
        <p:xfrm>
          <a:off x="10433050" y="4545013"/>
          <a:ext cx="1346200" cy="434975"/>
        </p:xfrm>
        <a:graphic>
          <a:graphicData uri="http://schemas.openxmlformats.org/presentationml/2006/ole">
            <mc:AlternateContent xmlns:mc="http://schemas.openxmlformats.org/markup-compatibility/2006">
              <mc:Choice xmlns:v="urn:schemas-microsoft-com:vml" Requires="v">
                <p:oleObj spid="_x0000_s8752" name="Equation" r:id="rId39" imgW="774360" imgH="253800" progId="Equation.DSMT4">
                  <p:embed/>
                </p:oleObj>
              </mc:Choice>
              <mc:Fallback>
                <p:oleObj name="Equation" r:id="rId39" imgW="774360" imgH="253800" progId="Equation.DSMT4">
                  <p:embed/>
                  <p:pic>
                    <p:nvPicPr>
                      <p:cNvPr id="35" name="Object 34"/>
                      <p:cNvPicPr>
                        <a:picLocks noChangeAspect="1" noChangeArrowheads="1"/>
                      </p:cNvPicPr>
                      <p:nvPr/>
                    </p:nvPicPr>
                    <p:blipFill>
                      <a:blip r:embed="rId40"/>
                      <a:srcRect/>
                      <a:stretch>
                        <a:fillRect/>
                      </a:stretch>
                    </p:blipFill>
                    <p:spPr bwMode="auto">
                      <a:xfrm>
                        <a:off x="10433050" y="4545013"/>
                        <a:ext cx="1346200" cy="434975"/>
                      </a:xfrm>
                      <a:prstGeom prst="rect">
                        <a:avLst/>
                      </a:prstGeom>
                      <a:noFill/>
                    </p:spPr>
                  </p:pic>
                </p:oleObj>
              </mc:Fallback>
            </mc:AlternateContent>
          </a:graphicData>
        </a:graphic>
      </p:graphicFrame>
      <p:sp>
        <p:nvSpPr>
          <p:cNvPr id="49" name="Rectangle 48"/>
          <p:cNvSpPr/>
          <p:nvPr/>
        </p:nvSpPr>
        <p:spPr>
          <a:xfrm>
            <a:off x="9206206" y="4788910"/>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sp>
        <p:nvSpPr>
          <p:cNvPr id="50" name="Rectangle 49"/>
          <p:cNvSpPr/>
          <p:nvPr/>
        </p:nvSpPr>
        <p:spPr>
          <a:xfrm>
            <a:off x="9172080" y="5574850"/>
            <a:ext cx="3123438" cy="856068"/>
          </a:xfrm>
          <a:prstGeom prst="rect">
            <a:avLst/>
          </a:prstGeom>
        </p:spPr>
        <p:txBody>
          <a:bodyPr wrap="square">
            <a:spAutoFit/>
          </a:bodyPr>
          <a:lstStyle/>
          <a:p>
            <a:pPr algn="just">
              <a:lnSpc>
                <a:spcPct val="107000"/>
              </a:lnSpc>
              <a:spcBef>
                <a:spcPts val="300"/>
              </a:spcBef>
              <a:spcAft>
                <a:spcPts val="3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4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9215622" y="6301204"/>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52" name="Object 51"/>
          <p:cNvGraphicFramePr>
            <a:graphicFrameLocks noChangeAspect="1"/>
          </p:cNvGraphicFramePr>
          <p:nvPr>
            <p:extLst>
              <p:ext uri="{D42A27DB-BD31-4B8C-83A1-F6EECF244321}">
                <p14:modId xmlns:p14="http://schemas.microsoft.com/office/powerpoint/2010/main" val="1862902862"/>
              </p:ext>
            </p:extLst>
          </p:nvPr>
        </p:nvGraphicFramePr>
        <p:xfrm>
          <a:off x="10013950" y="6401957"/>
          <a:ext cx="1163638" cy="377825"/>
        </p:xfrm>
        <a:graphic>
          <a:graphicData uri="http://schemas.openxmlformats.org/presentationml/2006/ole">
            <mc:AlternateContent xmlns:mc="http://schemas.openxmlformats.org/markup-compatibility/2006">
              <mc:Choice xmlns:v="urn:schemas-microsoft-com:vml" Requires="v">
                <p:oleObj spid="_x0000_s8753" name="Equation" r:id="rId41" imgW="634680" imgH="203040" progId="Equation.DSMT4">
                  <p:embed/>
                </p:oleObj>
              </mc:Choice>
              <mc:Fallback>
                <p:oleObj name="Equation" r:id="rId41" imgW="634680" imgH="203040" progId="Equation.DSMT4">
                  <p:embed/>
                  <p:pic>
                    <p:nvPicPr>
                      <p:cNvPr id="42" name="Object 41"/>
                      <p:cNvPicPr>
                        <a:picLocks noChangeAspect="1" noChangeArrowheads="1"/>
                      </p:cNvPicPr>
                      <p:nvPr/>
                    </p:nvPicPr>
                    <p:blipFill>
                      <a:blip r:embed="rId42"/>
                      <a:srcRect/>
                      <a:stretch>
                        <a:fillRect/>
                      </a:stretch>
                    </p:blipFill>
                    <p:spPr bwMode="auto">
                      <a:xfrm>
                        <a:off x="10013950" y="6401957"/>
                        <a:ext cx="1163638" cy="377825"/>
                      </a:xfrm>
                      <a:prstGeom prst="rect">
                        <a:avLst/>
                      </a:prstGeom>
                      <a:noFill/>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582871884"/>
              </p:ext>
            </p:extLst>
          </p:nvPr>
        </p:nvGraphicFramePr>
        <p:xfrm>
          <a:off x="9886950" y="5557838"/>
          <a:ext cx="474663" cy="422275"/>
        </p:xfrm>
        <a:graphic>
          <a:graphicData uri="http://schemas.openxmlformats.org/presentationml/2006/ole">
            <mc:AlternateContent xmlns:mc="http://schemas.openxmlformats.org/markup-compatibility/2006">
              <mc:Choice xmlns:v="urn:schemas-microsoft-com:vml" Requires="v">
                <p:oleObj spid="_x0000_s8754" name="Equation" r:id="rId43" imgW="279360" imgH="253800" progId="Equation.DSMT4">
                  <p:embed/>
                </p:oleObj>
              </mc:Choice>
              <mc:Fallback>
                <p:oleObj name="Equation" r:id="rId43" imgW="279360" imgH="253800" progId="Equation.DSMT4">
                  <p:embed/>
                  <p:pic>
                    <p:nvPicPr>
                      <p:cNvPr id="43" name="Object 42"/>
                      <p:cNvPicPr>
                        <a:picLocks noChangeAspect="1" noChangeArrowheads="1"/>
                      </p:cNvPicPr>
                      <p:nvPr/>
                    </p:nvPicPr>
                    <p:blipFill>
                      <a:blip r:embed="rId44"/>
                      <a:srcRect/>
                      <a:stretch>
                        <a:fillRect/>
                      </a:stretch>
                    </p:blipFill>
                    <p:spPr bwMode="auto">
                      <a:xfrm>
                        <a:off x="9886950" y="5557838"/>
                        <a:ext cx="474663" cy="422275"/>
                      </a:xfrm>
                      <a:prstGeom prst="rect">
                        <a:avLst/>
                      </a:prstGeom>
                      <a:noFill/>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092035190"/>
              </p:ext>
            </p:extLst>
          </p:nvPr>
        </p:nvGraphicFramePr>
        <p:xfrm>
          <a:off x="10861675" y="5624513"/>
          <a:ext cx="569913" cy="382587"/>
        </p:xfrm>
        <a:graphic>
          <a:graphicData uri="http://schemas.openxmlformats.org/presentationml/2006/ole">
            <mc:AlternateContent xmlns:mc="http://schemas.openxmlformats.org/markup-compatibility/2006">
              <mc:Choice xmlns:v="urn:schemas-microsoft-com:vml" Requires="v">
                <p:oleObj spid="_x0000_s8755" name="Equation" r:id="rId45" imgW="368280" imgH="253800" progId="Equation.DSMT4">
                  <p:embed/>
                </p:oleObj>
              </mc:Choice>
              <mc:Fallback>
                <p:oleObj name="Equation" r:id="rId45" imgW="368280" imgH="253800" progId="Equation.DSMT4">
                  <p:embed/>
                  <p:pic>
                    <p:nvPicPr>
                      <p:cNvPr id="44" name="Object 43"/>
                      <p:cNvPicPr>
                        <a:picLocks noChangeAspect="1" noChangeArrowheads="1"/>
                      </p:cNvPicPr>
                      <p:nvPr/>
                    </p:nvPicPr>
                    <p:blipFill>
                      <a:blip r:embed="rId46"/>
                      <a:srcRect/>
                      <a:stretch>
                        <a:fillRect/>
                      </a:stretch>
                    </p:blipFill>
                    <p:spPr bwMode="auto">
                      <a:xfrm>
                        <a:off x="10861675" y="5624513"/>
                        <a:ext cx="569913" cy="382587"/>
                      </a:xfrm>
                      <a:prstGeom prst="rect">
                        <a:avLst/>
                      </a:prstGeom>
                      <a:noFill/>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03422571"/>
              </p:ext>
            </p:extLst>
          </p:nvPr>
        </p:nvGraphicFramePr>
        <p:xfrm>
          <a:off x="9458325" y="5174613"/>
          <a:ext cx="2457450" cy="529275"/>
        </p:xfrm>
        <a:graphic>
          <a:graphicData uri="http://schemas.openxmlformats.org/presentationml/2006/ole">
            <mc:AlternateContent xmlns:mc="http://schemas.openxmlformats.org/markup-compatibility/2006">
              <mc:Choice xmlns:v="urn:schemas-microsoft-com:vml" Requires="v">
                <p:oleObj spid="_x0000_s8756" name="Equation" r:id="rId47" imgW="1384200" imgH="304560" progId="Equation.DSMT4">
                  <p:embed/>
                </p:oleObj>
              </mc:Choice>
              <mc:Fallback>
                <p:oleObj name="Equation" r:id="rId47" imgW="1384200" imgH="304560" progId="Equation.DSMT4">
                  <p:embed/>
                  <p:pic>
                    <p:nvPicPr>
                      <p:cNvPr id="37" name="Object 36"/>
                      <p:cNvPicPr>
                        <a:picLocks noChangeAspect="1" noChangeArrowheads="1"/>
                      </p:cNvPicPr>
                      <p:nvPr/>
                    </p:nvPicPr>
                    <p:blipFill>
                      <a:blip r:embed="rId48"/>
                      <a:srcRect/>
                      <a:stretch>
                        <a:fillRect/>
                      </a:stretch>
                    </p:blipFill>
                    <p:spPr bwMode="auto">
                      <a:xfrm>
                        <a:off x="9458325" y="5174613"/>
                        <a:ext cx="2457450" cy="529275"/>
                      </a:xfrm>
                      <a:prstGeom prst="rect">
                        <a:avLst/>
                      </a:prstGeom>
                      <a:noFill/>
                    </p:spPr>
                  </p:pic>
                </p:oleObj>
              </mc:Fallback>
            </mc:AlternateContent>
          </a:graphicData>
        </a:graphic>
      </p:graphicFrame>
    </p:spTree>
    <p:extLst>
      <p:ext uri="{BB962C8B-B14F-4D97-AF65-F5344CB8AC3E}">
        <p14:creationId xmlns:p14="http://schemas.microsoft.com/office/powerpoint/2010/main" val="22945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2" grpId="0"/>
      <p:bldP spid="26" grpId="0"/>
      <p:bldP spid="28" grpId="0"/>
      <p:bldP spid="31" grpId="0"/>
      <p:bldP spid="38" grpId="0"/>
      <p:bldP spid="39" grpId="0"/>
      <p:bldP spid="40" grpId="0"/>
      <p:bldP spid="34" grpId="0"/>
      <p:bldP spid="41" grpId="0"/>
      <p:bldP spid="49" grpId="0"/>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xmlns="" id="{B812FD0D-3345-4D97-BED4-5A0590056D2D}"/>
              </a:ext>
            </a:extLst>
          </p:cNvPr>
          <p:cNvSpPr txBox="1"/>
          <p:nvPr/>
        </p:nvSpPr>
        <p:spPr>
          <a:xfrm>
            <a:off x="5791200" y="2581999"/>
            <a:ext cx="3321627" cy="748988"/>
          </a:xfrm>
          <a:prstGeom prst="rect">
            <a:avLst/>
          </a:prstGeom>
          <a:noFill/>
        </p:spPr>
        <p:txBody>
          <a:bodyPr wrap="square">
            <a:spAutoFit/>
          </a:bodyPr>
          <a:lstStyle/>
          <a:p>
            <a:r>
              <a:rPr lang="en-US" sz="4267" b="1" dirty="0">
                <a:solidFill>
                  <a:srgbClr val="0000FF"/>
                </a:solidFill>
                <a:latin typeface="Times New Roman" panose="02020603050405020304" pitchFamily="18" charset="0"/>
              </a:rPr>
              <a:t>VẬN DỤNG</a:t>
            </a:r>
            <a:endParaRPr lang="en-US" sz="4267" dirty="0">
              <a:solidFill>
                <a:srgbClr val="0000FF"/>
              </a:solidFil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xmlns=""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32598687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par>
                          <p:cTn id="18" fill="hold">
                            <p:stCondLst>
                              <p:cond delay="65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97" y="112560"/>
            <a:ext cx="11158152" cy="1014380"/>
          </a:xfrm>
          <a:prstGeom prst="rect">
            <a:avLst/>
          </a:prstGeom>
        </p:spPr>
        <p:txBody>
          <a:bodyPr wrap="square">
            <a:spAutoFit/>
          </a:bodyPr>
          <a:lstStyle/>
          <a:p>
            <a:pPr algn="just">
              <a:lnSpc>
                <a:spcPct val="107000"/>
              </a:lnSpc>
              <a:spcAft>
                <a:spcPts val="800"/>
              </a:spcAft>
            </a:pP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so le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10" y="1078167"/>
            <a:ext cx="5063390" cy="2631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7" y="845952"/>
            <a:ext cx="40671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35" y="3764000"/>
            <a:ext cx="4140841" cy="309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5819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5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12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1" y="0"/>
            <a:ext cx="12192000" cy="6852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1" y="482601"/>
            <a:ext cx="5826990" cy="830997"/>
          </a:xfrm>
          <a:prstGeom prst="rect">
            <a:avLst/>
          </a:prstGeom>
          <a:noFill/>
        </p:spPr>
        <p:txBody>
          <a:bodyPr wrap="square" rtlCol="0">
            <a:spAutoFit/>
          </a:bodyPr>
          <a:lstStyle/>
          <a:p>
            <a:r>
              <a:rPr lang="en-US" sz="4800" b="1" dirty="0" err="1">
                <a:solidFill>
                  <a:schemeClr val="bg1"/>
                </a:solidFill>
                <a:latin typeface="Times New Roman" panose="02020603050405020304" pitchFamily="18" charset="0"/>
                <a:cs typeface="Times New Roman" panose="02020603050405020304" pitchFamily="18" charset="0"/>
              </a:rPr>
              <a:t>Hướng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dẫn</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về</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nhà</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571501" y="1440877"/>
            <a:ext cx="8478722" cy="3970318"/>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Xem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chữa</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Ôn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tập</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các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kiến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thức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lý</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thuyết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sơ</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đồ</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duy</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Làm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4, 5 (SGK – 108).</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Chuẩn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bị</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cuối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cs typeface="Times New Roman" panose="02020603050405020304" pitchFamily="18" charset="0"/>
              </a:rPr>
              <a:t> IV (</a:t>
            </a:r>
            <a:r>
              <a:rPr lang="en-US" sz="3600" b="1" dirty="0" err="1">
                <a:solidFill>
                  <a:schemeClr val="bg1"/>
                </a:solidFill>
                <a:latin typeface="Times New Roman" panose="02020603050405020304" pitchFamily="18" charset="0"/>
                <a:cs typeface="Times New Roman" panose="02020603050405020304" pitchFamily="18" charset="0"/>
              </a:rPr>
              <a:t>tiếp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a:t>
            </a:r>
          </a:p>
          <a:p>
            <a:endParaRPr lang="en-GB" altLang="en-US" sz="36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78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11179"/>
            <a:ext cx="10752433" cy="4451421"/>
          </a:xfrm>
          <a:prstGeom prst="rect">
            <a:avLst/>
          </a:prstGeom>
        </p:spPr>
      </p:pic>
    </p:spTree>
    <p:extLst>
      <p:ext uri="{BB962C8B-B14F-4D97-AF65-F5344CB8AC3E}">
        <p14:creationId xmlns:p14="http://schemas.microsoft.com/office/powerpoint/2010/main" val="157830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xmlns=""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xmlns=""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a:extLst>
              <a:ext uri="{FF2B5EF4-FFF2-40B4-BE49-F238E27FC236}">
                <a16:creationId xmlns:a16="http://schemas.microsoft.com/office/drawing/2014/main" xmlns=""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a:extLst>
              <a:ext uri="{FF2B5EF4-FFF2-40B4-BE49-F238E27FC236}">
                <a16:creationId xmlns:a16="http://schemas.microsoft.com/office/drawing/2014/main" xmlns=""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a:extLst>
              <a:ext uri="{FF2B5EF4-FFF2-40B4-BE49-F238E27FC236}">
                <a16:creationId xmlns:a16="http://schemas.microsoft.com/office/drawing/2014/main" xmlns=""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BB3C0A70-E41F-49EF-8AFE-0ADD98F3B81C}"/>
              </a:ext>
            </a:extLst>
          </p:cNvPr>
          <p:cNvPicPr>
            <a:picLocks noChangeAspect="1"/>
          </p:cNvPicPr>
          <p:nvPr/>
        </p:nvPicPr>
        <p:blipFill>
          <a:blip r:embed="rId12"/>
          <a:stretch>
            <a:fillRect/>
          </a:stretch>
        </p:blipFill>
        <p:spPr>
          <a:xfrm rot="18669872">
            <a:off x="-318080" y="758061"/>
            <a:ext cx="2733847" cy="693963"/>
          </a:xfrm>
          <a:prstGeom prst="rect">
            <a:avLst/>
          </a:prstGeom>
        </p:spPr>
      </p:pic>
      <p:pic>
        <p:nvPicPr>
          <p:cNvPr id="6" name="Picture 5">
            <a:extLst>
              <a:ext uri="{FF2B5EF4-FFF2-40B4-BE49-F238E27FC236}">
                <a16:creationId xmlns:a16="http://schemas.microsoft.com/office/drawing/2014/main" xmlns=""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a:extLst>
              <a:ext uri="{FF2B5EF4-FFF2-40B4-BE49-F238E27FC236}">
                <a16:creationId xmlns:a16="http://schemas.microsoft.com/office/drawing/2014/main" xmlns=""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xmlns=""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15459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5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5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5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5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5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5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5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5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5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xmlns=""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a:extLst>
              <a:ext uri="{FF2B5EF4-FFF2-40B4-BE49-F238E27FC236}">
                <a16:creationId xmlns:a16="http://schemas.microsoft.com/office/drawing/2014/main" xmlns=""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00FF"/>
                </a:solidFill>
                <a:effectLst>
                  <a:outerShdw dist="38100" dir="2700000" algn="bl" rotWithShape="0">
                    <a:schemeClr val="accent5"/>
                  </a:outerShdw>
                </a:effectLst>
              </a:rPr>
              <a:t>CÁC HOẠT ĐỘNG</a:t>
            </a:r>
            <a:endParaRPr lang="vi-VN" sz="7200" b="1" dirty="0">
              <a:ln w="13462">
                <a:solidFill>
                  <a:schemeClr val="bg1"/>
                </a:solidFill>
                <a:prstDash val="solid"/>
              </a:ln>
              <a:solidFill>
                <a:srgbClr val="0000FF"/>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xmlns="" id="{FF13D352-FF12-4774-BF7F-7823AED9D71C}"/>
              </a:ext>
            </a:extLst>
          </p:cNvPr>
          <p:cNvGrpSpPr/>
          <p:nvPr/>
        </p:nvGrpSpPr>
        <p:grpSpPr>
          <a:xfrm>
            <a:off x="811207" y="1154756"/>
            <a:ext cx="2733453" cy="1415771"/>
            <a:chOff x="1774377" y="1423682"/>
            <a:chExt cx="2733453" cy="1415770"/>
          </a:xfrm>
        </p:grpSpPr>
        <p:sp>
          <p:nvSpPr>
            <p:cNvPr id="26" name="Google Shape;157;p20">
              <a:extLst>
                <a:ext uri="{FF2B5EF4-FFF2-40B4-BE49-F238E27FC236}">
                  <a16:creationId xmlns:a16="http://schemas.microsoft.com/office/drawing/2014/main" xmlns=""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2BFA5FA8-BCB5-4109-A323-D465A630B106}"/>
                </a:ext>
              </a:extLst>
            </p:cNvPr>
            <p:cNvSpPr txBox="1"/>
            <p:nvPr/>
          </p:nvSpPr>
          <p:spPr>
            <a:xfrm>
              <a:off x="1887394" y="2060302"/>
              <a:ext cx="2507418" cy="707885"/>
            </a:xfrm>
            <a:prstGeom prst="rect">
              <a:avLst/>
            </a:prstGeom>
            <a:noFill/>
          </p:spPr>
          <p:txBody>
            <a:bodyPr wrap="none" rtlCol="0">
              <a:spAutoFit/>
            </a:bodyPr>
            <a:lstStyle/>
            <a:p>
              <a:r>
                <a:rPr lang="en-US" sz="4000" b="1" dirty="0" err="1" smtClean="0">
                  <a:solidFill>
                    <a:srgbClr val="0000FF"/>
                  </a:solidFill>
                  <a:latin typeface="Times New Roman" panose="02020603050405020304" pitchFamily="18" charset="0"/>
                  <a:cs typeface="Times New Roman" panose="02020603050405020304" pitchFamily="18" charset="0"/>
                </a:rPr>
                <a:t>Khởi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động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3" name="Nhóm 12">
            <a:extLst>
              <a:ext uri="{FF2B5EF4-FFF2-40B4-BE49-F238E27FC236}">
                <a16:creationId xmlns:a16="http://schemas.microsoft.com/office/drawing/2014/main" xmlns="" id="{02197C0D-4039-4F65-A23B-3D8031420B89}"/>
              </a:ext>
            </a:extLst>
          </p:cNvPr>
          <p:cNvGrpSpPr/>
          <p:nvPr/>
        </p:nvGrpSpPr>
        <p:grpSpPr>
          <a:xfrm>
            <a:off x="114118" y="3149225"/>
            <a:ext cx="5330312" cy="1628494"/>
            <a:chOff x="5714125" y="780700"/>
            <a:chExt cx="3273920" cy="1415770"/>
          </a:xfrm>
        </p:grpSpPr>
        <p:sp>
          <p:nvSpPr>
            <p:cNvPr id="28" name="Google Shape;157;p20">
              <a:extLst>
                <a:ext uri="{FF2B5EF4-FFF2-40B4-BE49-F238E27FC236}">
                  <a16:creationId xmlns:a16="http://schemas.microsoft.com/office/drawing/2014/main" xmlns=""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xmlns="" id="{0C48347C-72DD-4A44-99EC-6A94926D6872}"/>
                </a:ext>
              </a:extLst>
            </p:cNvPr>
            <p:cNvSpPr txBox="1"/>
            <p:nvPr/>
          </p:nvSpPr>
          <p:spPr>
            <a:xfrm>
              <a:off x="5773197" y="1478066"/>
              <a:ext cx="3214848" cy="652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Hình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kiến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thức</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a16="http://schemas.microsoft.com/office/drawing/2014/main" xmlns="" id="{2743DAFD-E003-42CA-BE1A-E2285E182AD8}"/>
              </a:ext>
            </a:extLst>
          </p:cNvPr>
          <p:cNvGrpSpPr/>
          <p:nvPr/>
        </p:nvGrpSpPr>
        <p:grpSpPr>
          <a:xfrm>
            <a:off x="8438206" y="1203058"/>
            <a:ext cx="3028823" cy="1415771"/>
            <a:chOff x="6997439" y="2348815"/>
            <a:chExt cx="3028822" cy="1415770"/>
          </a:xfrm>
        </p:grpSpPr>
        <p:sp>
          <p:nvSpPr>
            <p:cNvPr id="31" name="Google Shape;157;p20">
              <a:extLst>
                <a:ext uri="{FF2B5EF4-FFF2-40B4-BE49-F238E27FC236}">
                  <a16:creationId xmlns:a16="http://schemas.microsoft.com/office/drawing/2014/main" xmlns=""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xmlns="" id="{74DC3889-63BE-4E10-AD0D-8A371EC699CD}"/>
                </a:ext>
              </a:extLst>
            </p:cNvPr>
            <p:cNvSpPr txBox="1"/>
            <p:nvPr/>
          </p:nvSpPr>
          <p:spPr>
            <a:xfrm>
              <a:off x="7318731" y="2931291"/>
              <a:ext cx="2707530" cy="707886"/>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Luyện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tập</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
        <p:nvSpPr>
          <p:cNvPr id="16" name="Google Shape;162;p20">
            <a:extLst>
              <a:ext uri="{FF2B5EF4-FFF2-40B4-BE49-F238E27FC236}">
                <a16:creationId xmlns:a16="http://schemas.microsoft.com/office/drawing/2014/main" xmlns=""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nvGrpSpPr>
          <p:cNvPr id="14" name="Nhóm 13">
            <a:extLst>
              <a:ext uri="{FF2B5EF4-FFF2-40B4-BE49-F238E27FC236}">
                <a16:creationId xmlns:a16="http://schemas.microsoft.com/office/drawing/2014/main" xmlns="" id="{5A49C3E4-32FC-415B-B0A0-356A49F60C39}"/>
              </a:ext>
            </a:extLst>
          </p:cNvPr>
          <p:cNvGrpSpPr/>
          <p:nvPr/>
        </p:nvGrpSpPr>
        <p:grpSpPr>
          <a:xfrm>
            <a:off x="8013800" y="3361947"/>
            <a:ext cx="3028823" cy="1415772"/>
            <a:chOff x="6997439" y="2348815"/>
            <a:chExt cx="3028822" cy="1415770"/>
          </a:xfrm>
        </p:grpSpPr>
        <p:sp>
          <p:nvSpPr>
            <p:cNvPr id="17" name="Google Shape;157;p20">
              <a:extLst>
                <a:ext uri="{FF2B5EF4-FFF2-40B4-BE49-F238E27FC236}">
                  <a16:creationId xmlns:a16="http://schemas.microsoft.com/office/drawing/2014/main" xmlns=""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A9806B95-6633-468E-AD43-6EB5B873C8E4}"/>
                </a:ext>
              </a:extLst>
            </p:cNvPr>
            <p:cNvSpPr txBox="1"/>
            <p:nvPr/>
          </p:nvSpPr>
          <p:spPr>
            <a:xfrm>
              <a:off x="7295952" y="2968145"/>
              <a:ext cx="2676177" cy="707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Vận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dụng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417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 fill="hold">
                                          <p:stCondLst>
                                            <p:cond delay="0"/>
                                          </p:stCondLst>
                                        </p:cTn>
                                        <p:tgtEl>
                                          <p:spTgt spid="10"/>
                                        </p:tgtEl>
                                        <p:attrNameLst>
                                          <p:attrName>r</p:attrName>
                                        </p:attrNameLst>
                                      </p:cBhvr>
                                    </p:animRot>
                                    <p:animRot by="-240000">
                                      <p:cBhvr>
                                        <p:cTn id="7" dur="2" fill="hold">
                                          <p:stCondLst>
                                            <p:cond delay="50"/>
                                          </p:stCondLst>
                                        </p:cTn>
                                        <p:tgtEl>
                                          <p:spTgt spid="10"/>
                                        </p:tgtEl>
                                        <p:attrNameLst>
                                          <p:attrName>r</p:attrName>
                                        </p:attrNameLst>
                                      </p:cBhvr>
                                    </p:animRot>
                                    <p:animRot by="240000">
                                      <p:cBhvr>
                                        <p:cTn id="8" dur="2" fill="hold">
                                          <p:stCondLst>
                                            <p:cond delay="100"/>
                                          </p:stCondLst>
                                        </p:cTn>
                                        <p:tgtEl>
                                          <p:spTgt spid="10"/>
                                        </p:tgtEl>
                                        <p:attrNameLst>
                                          <p:attrName>r</p:attrName>
                                        </p:attrNameLst>
                                      </p:cBhvr>
                                    </p:animRot>
                                    <p:animRot by="-240000">
                                      <p:cBhvr>
                                        <p:cTn id="9" dur="2" fill="hold">
                                          <p:stCondLst>
                                            <p:cond delay="150"/>
                                          </p:stCondLst>
                                        </p:cTn>
                                        <p:tgtEl>
                                          <p:spTgt spid="10"/>
                                        </p:tgtEl>
                                        <p:attrNameLst>
                                          <p:attrName>r</p:attrName>
                                        </p:attrNameLst>
                                      </p:cBhvr>
                                    </p:animRot>
                                    <p:animRot by="120000">
                                      <p:cBhvr>
                                        <p:cTn id="10" dur="2" fill="hold">
                                          <p:stCondLst>
                                            <p:cond delay="249"/>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50" fill="hold"/>
                                        <p:tgtEl>
                                          <p:spTgt spid="12"/>
                                        </p:tgtEl>
                                        <p:attrNameLst>
                                          <p:attrName>ppt_x</p:attrName>
                                        </p:attrNameLst>
                                      </p:cBhvr>
                                      <p:tavLst>
                                        <p:tav tm="0">
                                          <p:val>
                                            <p:strVal val="0-#ppt_w/2"/>
                                          </p:val>
                                        </p:tav>
                                        <p:tav tm="100000">
                                          <p:val>
                                            <p:strVal val="#ppt_x"/>
                                          </p:val>
                                        </p:tav>
                                      </p:tavLst>
                                    </p:anim>
                                    <p:anim calcmode="lin" valueType="num">
                                      <p:cBhvr additive="base">
                                        <p:cTn id="14" dur="25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25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71">
                                          <p:stCondLst>
                                            <p:cond delay="0"/>
                                          </p:stCondLst>
                                        </p:cTn>
                                        <p:tgtEl>
                                          <p:spTgt spid="15"/>
                                        </p:tgtEl>
                                      </p:cBhvr>
                                    </p:animEffect>
                                    <p:anim calcmode="lin" valueType="num">
                                      <p:cBhvr>
                                        <p:cTn id="21" dur="22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8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82" tmFilter="0, 0; 0.125,0.2665; 0.25,0.4; 0.375,0.465; 0.5,0.5;  0.625,0.535; 0.75,0.6; 0.875,0.7335; 1,1">
                                          <p:stCondLst>
                                            <p:cond delay="82"/>
                                          </p:stCondLst>
                                        </p:cTn>
                                        <p:tgtEl>
                                          <p:spTgt spid="15"/>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163"/>
                                          </p:stCondLst>
                                        </p:cTn>
                                        <p:tgtEl>
                                          <p:spTgt spid="15"/>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249"/>
                                          </p:stCondLst>
                                        </p:cTn>
                                        <p:tgtEl>
                                          <p:spTgt spid="15"/>
                                        </p:tgtEl>
                                        <p:attrNameLst>
                                          <p:attrName>ppt_y</p:attrName>
                                        </p:attrNameLst>
                                      </p:cBhvr>
                                      <p:tavLst>
                                        <p:tav tm="0" fmla="#ppt_y-sin(pi*$)/81">
                                          <p:val>
                                            <p:fltVal val="0"/>
                                          </p:val>
                                        </p:tav>
                                        <p:tav tm="100000">
                                          <p:val>
                                            <p:fltVal val="1"/>
                                          </p:val>
                                        </p:tav>
                                      </p:tavLst>
                                    </p:anim>
                                    <p:animScale>
                                      <p:cBhvr>
                                        <p:cTn id="26" dur="1">
                                          <p:stCondLst>
                                            <p:cond delay="80"/>
                                          </p:stCondLst>
                                        </p:cTn>
                                        <p:tgtEl>
                                          <p:spTgt spid="15"/>
                                        </p:tgtEl>
                                      </p:cBhvr>
                                      <p:to x="100000" y="60000"/>
                                    </p:animScale>
                                    <p:animScale>
                                      <p:cBhvr>
                                        <p:cTn id="27" dur="1" decel="50000">
                                          <p:stCondLst>
                                            <p:cond delay="83"/>
                                          </p:stCondLst>
                                        </p:cTn>
                                        <p:tgtEl>
                                          <p:spTgt spid="15"/>
                                        </p:tgtEl>
                                      </p:cBhvr>
                                      <p:to x="100000" y="100000"/>
                                    </p:animScale>
                                    <p:animScale>
                                      <p:cBhvr>
                                        <p:cTn id="28" dur="1">
                                          <p:stCondLst>
                                            <p:cond delay="161"/>
                                          </p:stCondLst>
                                        </p:cTn>
                                        <p:tgtEl>
                                          <p:spTgt spid="15"/>
                                        </p:tgtEl>
                                      </p:cBhvr>
                                      <p:to x="100000" y="80000"/>
                                    </p:animScale>
                                    <p:animScale>
                                      <p:cBhvr>
                                        <p:cTn id="29" dur="1" decel="50000">
                                          <p:stCondLst>
                                            <p:cond delay="164"/>
                                          </p:stCondLst>
                                        </p:cTn>
                                        <p:tgtEl>
                                          <p:spTgt spid="15"/>
                                        </p:tgtEl>
                                      </p:cBhvr>
                                      <p:to x="100000" y="100000"/>
                                    </p:animScale>
                                    <p:animScale>
                                      <p:cBhvr>
                                        <p:cTn id="30" dur="1">
                                          <p:stCondLst>
                                            <p:cond delay="249"/>
                                          </p:stCondLst>
                                        </p:cTn>
                                        <p:tgtEl>
                                          <p:spTgt spid="15"/>
                                        </p:tgtEl>
                                      </p:cBhvr>
                                      <p:to x="100000" y="90000"/>
                                    </p:animScale>
                                    <p:animScale>
                                      <p:cBhvr>
                                        <p:cTn id="31" dur="1" decel="50000">
                                          <p:stCondLst>
                                            <p:cond delay="249"/>
                                          </p:stCondLst>
                                        </p:cTn>
                                        <p:tgtEl>
                                          <p:spTgt spid="15"/>
                                        </p:tgtEl>
                                      </p:cBhvr>
                                      <p:to x="100000" y="100000"/>
                                    </p:animScale>
                                    <p:animScale>
                                      <p:cBhvr>
                                        <p:cTn id="32" dur="1">
                                          <p:stCondLst>
                                            <p:cond delay="249"/>
                                          </p:stCondLst>
                                        </p:cTn>
                                        <p:tgtEl>
                                          <p:spTgt spid="15"/>
                                        </p:tgtEl>
                                      </p:cBhvr>
                                      <p:to x="100000" y="95000"/>
                                    </p:animScale>
                                    <p:animScale>
                                      <p:cBhvr>
                                        <p:cTn id="33" dur="1" decel="50000">
                                          <p:stCondLst>
                                            <p:cond delay="249"/>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1">
                                          <p:stCondLst>
                                            <p:cond delay="0"/>
                                          </p:stCondLst>
                                        </p:cTn>
                                        <p:tgtEl>
                                          <p:spTgt spid="14"/>
                                        </p:tgtEl>
                                      </p:cBhvr>
                                    </p:animEffect>
                                    <p:anim calcmode="lin" valueType="num">
                                      <p:cBhvr>
                                        <p:cTn id="37" dur="22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8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82" tmFilter="0, 0; 0.125,0.2665; 0.25,0.4; 0.375,0.465; 0.5,0.5;  0.625,0.535; 0.75,0.6; 0.875,0.7335; 1,1">
                                          <p:stCondLst>
                                            <p:cond delay="82"/>
                                          </p:stCondLst>
                                        </p:cTn>
                                        <p:tgtEl>
                                          <p:spTgt spid="14"/>
                                        </p:tgtEl>
                                        <p:attrNameLst>
                                          <p:attrName>ppt_y</p:attrName>
                                        </p:attrNameLst>
                                      </p:cBhvr>
                                      <p:tavLst>
                                        <p:tav tm="0" fmla="#ppt_y-sin(pi*$)/9">
                                          <p:val>
                                            <p:fltVal val="0"/>
                                          </p:val>
                                        </p:tav>
                                        <p:tav tm="100000">
                                          <p:val>
                                            <p:fltVal val="1"/>
                                          </p:val>
                                        </p:tav>
                                      </p:tavLst>
                                    </p:anim>
                                    <p:anim calcmode="lin" valueType="num">
                                      <p:cBhvr>
                                        <p:cTn id="40" dur="2" tmFilter="0, 0; 0.125,0.2665; 0.25,0.4; 0.375,0.465; 0.5,0.5;  0.625,0.535; 0.75,0.6; 0.875,0.7335; 1,1">
                                          <p:stCondLst>
                                            <p:cond delay="163"/>
                                          </p:stCondLst>
                                        </p:cTn>
                                        <p:tgtEl>
                                          <p:spTgt spid="14"/>
                                        </p:tgtEl>
                                        <p:attrNameLst>
                                          <p:attrName>ppt_y</p:attrName>
                                        </p:attrNameLst>
                                      </p:cBhvr>
                                      <p:tavLst>
                                        <p:tav tm="0" fmla="#ppt_y-sin(pi*$)/27">
                                          <p:val>
                                            <p:fltVal val="0"/>
                                          </p:val>
                                        </p:tav>
                                        <p:tav tm="100000">
                                          <p:val>
                                            <p:fltVal val="1"/>
                                          </p:val>
                                        </p:tav>
                                      </p:tavLst>
                                    </p:anim>
                                    <p:anim calcmode="lin" valueType="num">
                                      <p:cBhvr>
                                        <p:cTn id="41" dur="1" tmFilter="0, 0; 0.125,0.2665; 0.25,0.4; 0.375,0.465; 0.5,0.5;  0.625,0.535; 0.75,0.6; 0.875,0.7335; 1,1">
                                          <p:stCondLst>
                                            <p:cond delay="249"/>
                                          </p:stCondLst>
                                        </p:cTn>
                                        <p:tgtEl>
                                          <p:spTgt spid="14"/>
                                        </p:tgtEl>
                                        <p:attrNameLst>
                                          <p:attrName>ppt_y</p:attrName>
                                        </p:attrNameLst>
                                      </p:cBhvr>
                                      <p:tavLst>
                                        <p:tav tm="0" fmla="#ppt_y-sin(pi*$)/81">
                                          <p:val>
                                            <p:fltVal val="0"/>
                                          </p:val>
                                        </p:tav>
                                        <p:tav tm="100000">
                                          <p:val>
                                            <p:fltVal val="1"/>
                                          </p:val>
                                        </p:tav>
                                      </p:tavLst>
                                    </p:anim>
                                    <p:animScale>
                                      <p:cBhvr>
                                        <p:cTn id="42" dur="1">
                                          <p:stCondLst>
                                            <p:cond delay="80"/>
                                          </p:stCondLst>
                                        </p:cTn>
                                        <p:tgtEl>
                                          <p:spTgt spid="14"/>
                                        </p:tgtEl>
                                      </p:cBhvr>
                                      <p:to x="100000" y="60000"/>
                                    </p:animScale>
                                    <p:animScale>
                                      <p:cBhvr>
                                        <p:cTn id="43" dur="1" decel="50000">
                                          <p:stCondLst>
                                            <p:cond delay="83"/>
                                          </p:stCondLst>
                                        </p:cTn>
                                        <p:tgtEl>
                                          <p:spTgt spid="14"/>
                                        </p:tgtEl>
                                      </p:cBhvr>
                                      <p:to x="100000" y="100000"/>
                                    </p:animScale>
                                    <p:animScale>
                                      <p:cBhvr>
                                        <p:cTn id="44" dur="1">
                                          <p:stCondLst>
                                            <p:cond delay="161"/>
                                          </p:stCondLst>
                                        </p:cTn>
                                        <p:tgtEl>
                                          <p:spTgt spid="14"/>
                                        </p:tgtEl>
                                      </p:cBhvr>
                                      <p:to x="100000" y="80000"/>
                                    </p:animScale>
                                    <p:animScale>
                                      <p:cBhvr>
                                        <p:cTn id="45" dur="1" decel="50000">
                                          <p:stCondLst>
                                            <p:cond delay="164"/>
                                          </p:stCondLst>
                                        </p:cTn>
                                        <p:tgtEl>
                                          <p:spTgt spid="14"/>
                                        </p:tgtEl>
                                      </p:cBhvr>
                                      <p:to x="100000" y="100000"/>
                                    </p:animScale>
                                    <p:animScale>
                                      <p:cBhvr>
                                        <p:cTn id="46" dur="1">
                                          <p:stCondLst>
                                            <p:cond delay="249"/>
                                          </p:stCondLst>
                                        </p:cTn>
                                        <p:tgtEl>
                                          <p:spTgt spid="14"/>
                                        </p:tgtEl>
                                      </p:cBhvr>
                                      <p:to x="100000" y="90000"/>
                                    </p:animScale>
                                    <p:animScale>
                                      <p:cBhvr>
                                        <p:cTn id="47" dur="1" decel="50000">
                                          <p:stCondLst>
                                            <p:cond delay="249"/>
                                          </p:stCondLst>
                                        </p:cTn>
                                        <p:tgtEl>
                                          <p:spTgt spid="14"/>
                                        </p:tgtEl>
                                      </p:cBhvr>
                                      <p:to x="100000" y="100000"/>
                                    </p:animScale>
                                    <p:animScale>
                                      <p:cBhvr>
                                        <p:cTn id="48" dur="1">
                                          <p:stCondLst>
                                            <p:cond delay="249"/>
                                          </p:stCondLst>
                                        </p:cTn>
                                        <p:tgtEl>
                                          <p:spTgt spid="14"/>
                                        </p:tgtEl>
                                      </p:cBhvr>
                                      <p:to x="100000" y="95000"/>
                                    </p:animScale>
                                    <p:animScale>
                                      <p:cBhvr>
                                        <p:cTn id="49" dur="1" decel="50000">
                                          <p:stCondLst>
                                            <p:cond delay="24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xmlns="" id="{B812FD0D-3345-4D97-BED4-5A0590056D2D}"/>
              </a:ext>
            </a:extLst>
          </p:cNvPr>
          <p:cNvSpPr txBox="1"/>
          <p:nvPr/>
        </p:nvSpPr>
        <p:spPr>
          <a:xfrm>
            <a:off x="6324600" y="2541658"/>
            <a:ext cx="3962400" cy="830997"/>
          </a:xfrm>
          <a:prstGeom prst="rect">
            <a:avLst/>
          </a:prstGeom>
          <a:solidFill>
            <a:srgbClr val="FFFF00"/>
          </a:solidFill>
        </p:spPr>
        <p:txBody>
          <a:bodyPr wrap="square">
            <a:spAutoFit/>
          </a:bodyPr>
          <a:lstStyle/>
          <a:p>
            <a:r>
              <a:rPr lang="en-US" sz="4800" b="1" dirty="0" smtClean="0">
                <a:solidFill>
                  <a:srgbClr val="0000FF"/>
                </a:solidFill>
                <a:latin typeface="Times New Roman" panose="02020603050405020304" pitchFamily="18" charset="0"/>
              </a:rPr>
              <a:t>KHỞI ĐỘNG</a:t>
            </a:r>
            <a:endParaRPr lang="en-US" sz="4800" dirty="0">
              <a:solidFill>
                <a:srgbClr val="0000FF"/>
              </a:solidFill>
            </a:endParaRPr>
          </a:p>
        </p:txBody>
      </p:sp>
      <p:pic>
        <p:nvPicPr>
          <p:cNvPr id="6" name="Hình ảnh 5">
            <a:extLst>
              <a:ext uri="{FF2B5EF4-FFF2-40B4-BE49-F238E27FC236}">
                <a16:creationId xmlns:a16="http://schemas.microsoft.com/office/drawing/2014/main" xmlns=""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770113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268" y="5845176"/>
            <a:ext cx="3019536" cy="996949"/>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781" y="5309088"/>
            <a:ext cx="2109749" cy="850932"/>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4487864"/>
            <a:ext cx="3032125" cy="2027237"/>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4" y="3886898"/>
            <a:ext cx="3532952" cy="223998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489" y="3924943"/>
            <a:ext cx="3357176" cy="136559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7" y="3599342"/>
            <a:ext cx="3560581" cy="94872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6449" y="2883507"/>
            <a:ext cx="2837649" cy="143290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3406" y="3820380"/>
            <a:ext cx="3221038" cy="74453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5414" y="4204515"/>
            <a:ext cx="1970087" cy="752475"/>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1697" y="2133419"/>
            <a:ext cx="1845231" cy="105166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6449" y="1805301"/>
            <a:ext cx="2133601" cy="84039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9588" y="2043114"/>
            <a:ext cx="3187700" cy="890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2256" y="2598312"/>
            <a:ext cx="2084387" cy="23780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6651" y="784226"/>
            <a:ext cx="2358938" cy="136757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6649" y="588962"/>
            <a:ext cx="2446791" cy="88155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43612" y="-1"/>
            <a:ext cx="2619829" cy="115887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4030" y="579437"/>
            <a:ext cx="3050059" cy="1397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5566" y="1633394"/>
            <a:ext cx="1528763" cy="33512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0276" y="3629068"/>
            <a:ext cx="3142667" cy="190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25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25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25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25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25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25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25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25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25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25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25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25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25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25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25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25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25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25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25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xmlns="" id="{5E6B765C-E492-4D9D-B326-A1DF01AF5D4B}"/>
              </a:ext>
            </a:extLst>
          </p:cNvPr>
          <p:cNvSpPr/>
          <p:nvPr/>
        </p:nvSpPr>
        <p:spPr>
          <a:xfrm>
            <a:off x="1060962" y="2381622"/>
            <a:ext cx="5646738" cy="2339102"/>
          </a:xfrm>
          <a:prstGeom prst="rect">
            <a:avLst/>
          </a:prstGeom>
          <a:noFill/>
        </p:spPr>
        <p:txBody>
          <a:bodyPr wrap="none" lIns="121920" tIns="60960" rIns="121920" bIns="60960">
            <a:spAutoFit/>
          </a:bodyPr>
          <a:lstStyle/>
          <a:p>
            <a:pPr algn="ctr"/>
            <a:r>
              <a:rPr lang="vi-VN" sz="7200" b="1" dirty="0" smtClean="0">
                <a:ln w="22225">
                  <a:solidFill>
                    <a:schemeClr val="accent2"/>
                  </a:solidFill>
                  <a:prstDash val="solid"/>
                </a:ln>
                <a:solidFill>
                  <a:srgbClr val="0000FF"/>
                </a:solidFill>
              </a:rPr>
              <a:t>ÔN TẬP </a:t>
            </a:r>
          </a:p>
          <a:p>
            <a:pPr algn="ctr"/>
            <a:r>
              <a:rPr lang="vi-VN" sz="7200" b="1" dirty="0" smtClean="0">
                <a:ln w="22225">
                  <a:solidFill>
                    <a:schemeClr val="accent2"/>
                  </a:solidFill>
                  <a:prstDash val="solid"/>
                </a:ln>
                <a:solidFill>
                  <a:srgbClr val="0000FF"/>
                </a:solidFill>
              </a:rPr>
              <a:t>CHƯƠNG IV</a:t>
            </a:r>
            <a:endParaRPr lang="en-US" sz="7200" b="1" dirty="0">
              <a:ln w="22225">
                <a:solidFill>
                  <a:schemeClr val="accent2"/>
                </a:solidFill>
                <a:prstDash val="solid"/>
              </a:ln>
              <a:solidFill>
                <a:srgbClr val="0000FF"/>
              </a:solidFill>
            </a:endParaRPr>
          </a:p>
        </p:txBody>
      </p:sp>
      <p:sp>
        <p:nvSpPr>
          <p:cNvPr id="7" name="Rectangle 4">
            <a:extLst>
              <a:ext uri="{FF2B5EF4-FFF2-40B4-BE49-F238E27FC236}">
                <a16:creationId xmlns:a16="http://schemas.microsoft.com/office/drawing/2014/main" xmlns="" id="{2C6D747D-C415-4964-A59E-F785BB764022}"/>
              </a:ext>
            </a:extLst>
          </p:cNvPr>
          <p:cNvSpPr/>
          <p:nvPr/>
        </p:nvSpPr>
        <p:spPr>
          <a:xfrm>
            <a:off x="1433613" y="848456"/>
            <a:ext cx="816794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a16="http://schemas.microsoft.com/office/drawing/2014/main" xmlns="" id="{92EA59C7-7EED-485B-A9ED-438A79DA8CB3}"/>
              </a:ext>
            </a:extLst>
          </p:cNvPr>
          <p:cNvSpPr/>
          <p:nvPr/>
        </p:nvSpPr>
        <p:spPr>
          <a:xfrm>
            <a:off x="265481" y="148223"/>
            <a:ext cx="3029291"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rPr>
              <a:t>CHƯƠNG IV</a:t>
            </a:r>
          </a:p>
        </p:txBody>
      </p:sp>
      <p:sp>
        <p:nvSpPr>
          <p:cNvPr id="9" name="Hình chữ nhật 8">
            <a:extLst>
              <a:ext uri="{FF2B5EF4-FFF2-40B4-BE49-F238E27FC236}">
                <a16:creationId xmlns:a16="http://schemas.microsoft.com/office/drawing/2014/main" xmlns="" id="{B373F0C2-A895-4718-B076-FA6AE686B6F1}"/>
              </a:ext>
            </a:extLst>
          </p:cNvPr>
          <p:cNvSpPr/>
          <p:nvPr/>
        </p:nvSpPr>
        <p:spPr>
          <a:xfrm>
            <a:off x="2400822" y="4623983"/>
            <a:ext cx="225581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70638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2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1">
                                          <p:stCondLst>
                                            <p:cond delay="0"/>
                                          </p:stCondLst>
                                        </p:cTn>
                                        <p:tgtEl>
                                          <p:spTgt spid="9"/>
                                        </p:tgtEl>
                                      </p:cBhvr>
                                    </p:animEffect>
                                    <p:anim calcmode="lin" valueType="num">
                                      <p:cBhvr>
                                        <p:cTn id="20" dur="22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8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82" tmFilter="0, 0; 0.125,0.2665; 0.25,0.4; 0.375,0.465; 0.5,0.5;  0.625,0.535; 0.75,0.6; 0.875,0.7335; 1,1">
                                          <p:stCondLst>
                                            <p:cond delay="82"/>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163"/>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249"/>
                                          </p:stCondLst>
                                        </p:cTn>
                                        <p:tgtEl>
                                          <p:spTgt spid="9"/>
                                        </p:tgtEl>
                                        <p:attrNameLst>
                                          <p:attrName>ppt_y</p:attrName>
                                        </p:attrNameLst>
                                      </p:cBhvr>
                                      <p:tavLst>
                                        <p:tav tm="0" fmla="#ppt_y-sin(pi*$)/81">
                                          <p:val>
                                            <p:fltVal val="0"/>
                                          </p:val>
                                        </p:tav>
                                        <p:tav tm="100000">
                                          <p:val>
                                            <p:fltVal val="1"/>
                                          </p:val>
                                        </p:tav>
                                      </p:tavLst>
                                    </p:anim>
                                    <p:animScale>
                                      <p:cBhvr>
                                        <p:cTn id="25" dur="1">
                                          <p:stCondLst>
                                            <p:cond delay="80"/>
                                          </p:stCondLst>
                                        </p:cTn>
                                        <p:tgtEl>
                                          <p:spTgt spid="9"/>
                                        </p:tgtEl>
                                      </p:cBhvr>
                                      <p:to x="100000" y="60000"/>
                                    </p:animScale>
                                    <p:animScale>
                                      <p:cBhvr>
                                        <p:cTn id="26" dur="1" decel="50000">
                                          <p:stCondLst>
                                            <p:cond delay="83"/>
                                          </p:stCondLst>
                                        </p:cTn>
                                        <p:tgtEl>
                                          <p:spTgt spid="9"/>
                                        </p:tgtEl>
                                      </p:cBhvr>
                                      <p:to x="100000" y="100000"/>
                                    </p:animScale>
                                    <p:animScale>
                                      <p:cBhvr>
                                        <p:cTn id="27" dur="1">
                                          <p:stCondLst>
                                            <p:cond delay="161"/>
                                          </p:stCondLst>
                                        </p:cTn>
                                        <p:tgtEl>
                                          <p:spTgt spid="9"/>
                                        </p:tgtEl>
                                      </p:cBhvr>
                                      <p:to x="100000" y="80000"/>
                                    </p:animScale>
                                    <p:animScale>
                                      <p:cBhvr>
                                        <p:cTn id="28" dur="1" decel="50000">
                                          <p:stCondLst>
                                            <p:cond delay="164"/>
                                          </p:stCondLst>
                                        </p:cTn>
                                        <p:tgtEl>
                                          <p:spTgt spid="9"/>
                                        </p:tgtEl>
                                      </p:cBhvr>
                                      <p:to x="100000" y="100000"/>
                                    </p:animScale>
                                    <p:animScale>
                                      <p:cBhvr>
                                        <p:cTn id="29" dur="1">
                                          <p:stCondLst>
                                            <p:cond delay="249"/>
                                          </p:stCondLst>
                                        </p:cTn>
                                        <p:tgtEl>
                                          <p:spTgt spid="9"/>
                                        </p:tgtEl>
                                      </p:cBhvr>
                                      <p:to x="100000" y="90000"/>
                                    </p:animScale>
                                    <p:animScale>
                                      <p:cBhvr>
                                        <p:cTn id="30" dur="1" decel="50000">
                                          <p:stCondLst>
                                            <p:cond delay="249"/>
                                          </p:stCondLst>
                                        </p:cTn>
                                        <p:tgtEl>
                                          <p:spTgt spid="9"/>
                                        </p:tgtEl>
                                      </p:cBhvr>
                                      <p:to x="100000" y="100000"/>
                                    </p:animScale>
                                    <p:animScale>
                                      <p:cBhvr>
                                        <p:cTn id="31" dur="1">
                                          <p:stCondLst>
                                            <p:cond delay="249"/>
                                          </p:stCondLst>
                                        </p:cTn>
                                        <p:tgtEl>
                                          <p:spTgt spid="9"/>
                                        </p:tgtEl>
                                      </p:cBhvr>
                                      <p:to x="100000" y="95000"/>
                                    </p:animScale>
                                    <p:animScale>
                                      <p:cBhvr>
                                        <p:cTn id="32" dur="1" decel="50000">
                                          <p:stCondLst>
                                            <p:cond delay="24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250" tmFilter="0, 0; .2, .5; .8, .5; 1, 0"/>
                                        <p:tgtEl>
                                          <p:spTgt spid="9"/>
                                        </p:tgtEl>
                                      </p:cBhvr>
                                    </p:animEffect>
                                    <p:animScale>
                                      <p:cBhvr>
                                        <p:cTn id="3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xmlns=""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0000FF"/>
                </a:solidFill>
                <a:latin typeface="Times New Roman" panose="02020603050405020304" pitchFamily="18" charset="0"/>
                <a:ea typeface="Calibri" panose="020F0502020204030204" pitchFamily="34" charset="0"/>
              </a:rPr>
              <a:t>Hình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thành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kiến</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thức</a:t>
            </a:r>
            <a:endParaRPr lang="en-US" sz="4800" dirty="0">
              <a:solidFill>
                <a:srgbClr val="0000FF"/>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xmlns=""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a16="http://schemas.microsoft.com/office/drawing/2014/main" xmlns=""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xmlns=""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xmlns=""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30605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UI/customUI14.xml>ID15 2022 CD STT 87
</file>

<file path=docProps/app.xml><?xml version="1.0" encoding="utf-8"?>
<Properties xmlns="http://schemas.openxmlformats.org/officeDocument/2006/extended-properties" xmlns:vt="http://schemas.openxmlformats.org/officeDocument/2006/docPropsVTypes">
  <TotalTime>486</TotalTime>
  <Words>1485</Words>
  <Application>Microsoft Office PowerPoint</Application>
  <PresentationFormat>Custom</PresentationFormat>
  <Paragraphs>289</Paragraphs>
  <Slides>34</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 Am Nhac</cp:lastModifiedBy>
  <cp:revision>64</cp:revision>
  <dcterms:created xsi:type="dcterms:W3CDTF">2022-07-11T13:32:24Z</dcterms:created>
  <dcterms:modified xsi:type="dcterms:W3CDTF">2024-11-08T01:15:46Z</dcterms:modified>
</cp:coreProperties>
</file>