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3_5C78EB3F.xml" ContentType="application/vnd.ms-powerpoint.comments+xml"/>
  <Override PartName="/ppt/comments/modernComment_135_8FBB8753.xml" ContentType="application/vnd.ms-powerpoint.comments+xml"/>
  <Override PartName="/ppt/comments/modernComment_117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90c0f7bf26874ae5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716" r:id="rId3"/>
    <p:sldMasterId id="2147483728" r:id="rId4"/>
  </p:sldMasterIdLst>
  <p:notesMasterIdLst>
    <p:notesMasterId r:id="rId41"/>
  </p:notesMasterIdLst>
  <p:sldIdLst>
    <p:sldId id="308" r:id="rId5"/>
    <p:sldId id="256" r:id="rId6"/>
    <p:sldId id="310" r:id="rId7"/>
    <p:sldId id="311" r:id="rId8"/>
    <p:sldId id="307" r:id="rId9"/>
    <p:sldId id="323" r:id="rId10"/>
    <p:sldId id="309" r:id="rId11"/>
    <p:sldId id="306" r:id="rId12"/>
    <p:sldId id="257" r:id="rId13"/>
    <p:sldId id="270" r:id="rId14"/>
    <p:sldId id="305" r:id="rId15"/>
    <p:sldId id="324" r:id="rId16"/>
    <p:sldId id="325" r:id="rId17"/>
    <p:sldId id="326" r:id="rId18"/>
    <p:sldId id="328" r:id="rId19"/>
    <p:sldId id="313" r:id="rId20"/>
    <p:sldId id="327" r:id="rId21"/>
    <p:sldId id="314" r:id="rId22"/>
    <p:sldId id="322" r:id="rId23"/>
    <p:sldId id="315" r:id="rId24"/>
    <p:sldId id="262" r:id="rId25"/>
    <p:sldId id="316" r:id="rId26"/>
    <p:sldId id="317" r:id="rId27"/>
    <p:sldId id="318" r:id="rId28"/>
    <p:sldId id="319" r:id="rId29"/>
    <p:sldId id="320" r:id="rId30"/>
    <p:sldId id="321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279" r:id="rId39"/>
    <p:sldId id="282" r:id="rId40"/>
  </p:sldIdLst>
  <p:sldSz cx="9144000" cy="5143500" type="screen16x9"/>
  <p:notesSz cx="6858000" cy="9144000"/>
  <p:embeddedFontLst>
    <p:embeddedFont>
      <p:font typeface="Cambria Math" pitchFamily="18" charset="0"/>
      <p:regular r:id="rId42"/>
    </p:embeddedFont>
    <p:embeddedFont>
      <p:font typeface="Comfortaa" charset="0"/>
      <p:regular r:id="rId43"/>
      <p:bold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omfortaa Medium" charset="0"/>
      <p:regular r:id="rId49"/>
      <p:bold r:id="rId50"/>
    </p:embeddedFont>
    <p:embeddedFont>
      <p:font typeface="Calibri Light" charset="0"/>
      <p:regular r:id="rId51"/>
      <p:italic r:id="rId52"/>
    </p:embeddedFont>
    <p:embeddedFont>
      <p:font typeface="Roboto Slab Light" charset="0"/>
      <p:regular r:id="rId53"/>
      <p:bold r:id="rId54"/>
    </p:embeddedFont>
    <p:embeddedFont>
      <p:font typeface="Ubuntu" charset="0"/>
      <p:regular r:id="rId55"/>
      <p:bold r:id="rId56"/>
      <p:italic r:id="rId57"/>
      <p:boldItalic r:id="rId58"/>
    </p:embeddedFont>
    <p:embeddedFont>
      <p:font typeface="Work Sans" charset="0"/>
      <p:regular r:id="rId59"/>
      <p:bold r:id="rId60"/>
      <p:italic r:id="rId61"/>
      <p:boldItalic r:id="rId62"/>
    </p:embeddedFont>
    <p:embeddedFont>
      <p:font typeface="Fira Sans Extra Condensed Medium" charset="0"/>
      <p:regular r:id="rId63"/>
      <p:bold r:id="rId64"/>
      <p:italic r:id="rId65"/>
      <p:boldItalic r:id="rId66"/>
    </p:embeddedFont>
    <p:embeddedFont>
      <p:font typeface="Catamaran" charset="0"/>
      <p:regular r:id="rId67"/>
      <p:bold r:id="rId68"/>
    </p:embeddedFont>
    <p:embeddedFont>
      <p:font typeface="Webdings" pitchFamily="18" charset="2"/>
      <p:regular r:id="rId69"/>
    </p:embeddedFont>
    <p:embeddedFont>
      <p:font typeface="Vibur" charset="0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91DA8-5354-5480-C7E7-0F1B5AA5562E}" name="MY ANH" initials="MA" userId="MY AN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3" clrIdx="0">
    <p:extLst>
      <p:ext uri="{19B8F6BF-5375-455C-9EA6-DF929625EA0E}">
        <p15:presenceInfo xmlns:p15="http://schemas.microsoft.com/office/powerpoint/2012/main" xmlns="" userId="Tạ Thị 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05CCC4-596A-4E50-AF1B-62866C2B838A}">
  <a:tblStyle styleId="{6C05CCC4-596A-4E50-AF1B-62866C2B83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viewProps" Target="viewProps.xml"/><Relationship Id="rId78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omments/modernComment_11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943B8C-2244-4716-BB09-37A4BA61F265}" authorId="{29791DA8-5354-5480-C7E7-0F1B5AA5562E}" created="2022-07-23T15:25:53.6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9"/>
      <ac:spMk id="3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35_8FBB87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139C03-2277-4077-B428-C5E913D95151}" authorId="{29791DA8-5354-5480-C7E7-0F1B5AA5562E}" created="2022-07-23T15:22:30.8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1431763" sldId="309"/>
      <ac:grpSpMk id="5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43_5C78EB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41DF5C-536E-4373-BB42-A7F794FA3DCE}" authorId="{29791DA8-5354-5480-C7E7-0F1B5AA5562E}" created="2022-07-23T15:22:21.3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51428415" sldId="323"/>
      <ac:spMk id="11" creationId="{00000000-0000-0000-0000-000000000000}"/>
    </ac:deMkLst>
    <p188:txBody>
      <a:bodyPr/>
      <a:lstStyle/>
      <a:p>
        <a:r>
          <a:rPr lang="en-GB"/>
          <a:t>Chỉnh cỡ chữ ạ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55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5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6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3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80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3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28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4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29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0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8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9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82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07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28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34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84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2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87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4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45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22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27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74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64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2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870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62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725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406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124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75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5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84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88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6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153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6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163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25"/>
          <p:cNvSpPr/>
          <p:nvPr/>
        </p:nvSpPr>
        <p:spPr>
          <a:xfrm>
            <a:off x="9438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25"/>
          <p:cNvSpPr/>
          <p:nvPr/>
        </p:nvSpPr>
        <p:spPr>
          <a:xfrm>
            <a:off x="345286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25"/>
          <p:cNvSpPr/>
          <p:nvPr/>
        </p:nvSpPr>
        <p:spPr>
          <a:xfrm>
            <a:off x="5961893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25"/>
          <p:cNvSpPr/>
          <p:nvPr/>
        </p:nvSpPr>
        <p:spPr>
          <a:xfrm>
            <a:off x="94381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25"/>
          <p:cNvSpPr/>
          <p:nvPr/>
        </p:nvSpPr>
        <p:spPr>
          <a:xfrm>
            <a:off x="345285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25"/>
          <p:cNvSpPr/>
          <p:nvPr/>
        </p:nvSpPr>
        <p:spPr>
          <a:xfrm>
            <a:off x="5893468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25"/>
          <p:cNvSpPr/>
          <p:nvPr/>
        </p:nvSpPr>
        <p:spPr>
          <a:xfrm>
            <a:off x="87536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25"/>
          <p:cNvSpPr/>
          <p:nvPr/>
        </p:nvSpPr>
        <p:spPr>
          <a:xfrm>
            <a:off x="338441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25"/>
          <p:cNvSpPr/>
          <p:nvPr/>
        </p:nvSpPr>
        <p:spPr>
          <a:xfrm>
            <a:off x="589344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25"/>
          <p:cNvSpPr/>
          <p:nvPr/>
        </p:nvSpPr>
        <p:spPr>
          <a:xfrm>
            <a:off x="875369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25"/>
          <p:cNvSpPr/>
          <p:nvPr/>
        </p:nvSpPr>
        <p:spPr>
          <a:xfrm>
            <a:off x="338440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724156" y="-251367"/>
            <a:ext cx="1086153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2" y="-231095"/>
            <a:ext cx="1590405" cy="693261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75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9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12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15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258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19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733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146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44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94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07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93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07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40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0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06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79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65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68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34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889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85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24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81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0" r:id="rId7"/>
    <p:sldLayoutId id="2147483664" r:id="rId8"/>
    <p:sldLayoutId id="2147483666" r:id="rId9"/>
    <p:sldLayoutId id="2147483675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791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2.tm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1.wdp"/><Relationship Id="rId5" Type="http://schemas.openxmlformats.org/officeDocument/2006/relationships/image" Target="../media/image36.png"/><Relationship Id="rId4" Type="http://schemas.openxmlformats.org/officeDocument/2006/relationships/image" Target="../media/image32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microsoft.com/office/2007/relationships/hdphoto" Target="../media/hdphoto13.wdp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microsoft.com/office/2007/relationships/hdphoto" Target="../media/hdphoto13.wdp"/><Relationship Id="rId4" Type="http://schemas.openxmlformats.org/officeDocument/2006/relationships/image" Target="../media/image240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15.xml"/><Relationship Id="rId9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gif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16.xml"/><Relationship Id="rId9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5" Type="http://schemas.openxmlformats.org/officeDocument/2006/relationships/audio" Target="../media/audio3.wav"/><Relationship Id="rId10" Type="http://schemas.openxmlformats.org/officeDocument/2006/relationships/image" Target="../media/image64.png"/><Relationship Id="rId4" Type="http://schemas.openxmlformats.org/officeDocument/2006/relationships/audio" Target="../media/audio2.wav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20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510.png"/><Relationship Id="rId2" Type="http://schemas.openxmlformats.org/officeDocument/2006/relationships/audio" Target="../media/audio1.wav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11" Type="http://schemas.openxmlformats.org/officeDocument/2006/relationships/image" Target="../media/image500.png"/><Relationship Id="rId5" Type="http://schemas.openxmlformats.org/officeDocument/2006/relationships/audio" Target="../media/audio4.wav"/><Relationship Id="rId15" Type="http://schemas.openxmlformats.org/officeDocument/2006/relationships/image" Target="../media/image64.png"/><Relationship Id="rId10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openxmlformats.org/officeDocument/2006/relationships/image" Target="../media/image67.png"/><Relationship Id="rId1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40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audio" Target="../media/audio3.wav"/><Relationship Id="rId11" Type="http://schemas.openxmlformats.org/officeDocument/2006/relationships/image" Target="../media/image62.png"/><Relationship Id="rId5" Type="http://schemas.openxmlformats.org/officeDocument/2006/relationships/audio" Target="../media/audio2.wav"/><Relationship Id="rId10" Type="http://schemas.openxmlformats.org/officeDocument/2006/relationships/image" Target="../media/image67.png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5" Type="http://schemas.openxmlformats.org/officeDocument/2006/relationships/audio" Target="../media/audio3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4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5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audio" Target="../media/audio3.wav"/><Relationship Id="rId11" Type="http://schemas.openxmlformats.org/officeDocument/2006/relationships/image" Target="../media/image62.png"/><Relationship Id="rId5" Type="http://schemas.openxmlformats.org/officeDocument/2006/relationships/audio" Target="../media/audio2.wav"/><Relationship Id="rId10" Type="http://schemas.openxmlformats.org/officeDocument/2006/relationships/image" Target="../media/image67.png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1.png"/><Relationship Id="rId2" Type="http://schemas.microsoft.com/office/2018/10/relationships/comments" Target="../comments/modernComment_143_5C78EB3F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0.png"/><Relationship Id="rId5" Type="http://schemas.openxmlformats.org/officeDocument/2006/relationships/image" Target="../media/image22.png"/><Relationship Id="rId10" Type="http://schemas.openxmlformats.org/officeDocument/2006/relationships/image" Target="../media/image3.tmp"/><Relationship Id="rId4" Type="http://schemas.openxmlformats.org/officeDocument/2006/relationships/image" Target="../media/image21.pn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35_8FBB87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5621;p83"/>
          <p:cNvGrpSpPr/>
          <p:nvPr/>
        </p:nvGrpSpPr>
        <p:grpSpPr>
          <a:xfrm>
            <a:off x="442715" y="3736834"/>
            <a:ext cx="987351" cy="1291955"/>
            <a:chOff x="2425007" y="3486425"/>
            <a:chExt cx="635667" cy="840424"/>
          </a:xfrm>
        </p:grpSpPr>
        <p:sp>
          <p:nvSpPr>
            <p:cNvPr id="84" name="Google Shape;5622;p83"/>
            <p:cNvSpPr/>
            <p:nvPr/>
          </p:nvSpPr>
          <p:spPr>
            <a:xfrm>
              <a:off x="2425007" y="3944746"/>
              <a:ext cx="66528" cy="72412"/>
            </a:xfrm>
            <a:custGeom>
              <a:avLst/>
              <a:gdLst/>
              <a:ahLst/>
              <a:cxnLst/>
              <a:rect l="l" t="t" r="r" b="b"/>
              <a:pathLst>
                <a:path w="1627" h="1771" extrusionOk="0">
                  <a:moveTo>
                    <a:pt x="87" y="0"/>
                  </a:moveTo>
                  <a:cubicBezTo>
                    <a:pt x="87" y="0"/>
                    <a:pt x="1" y="911"/>
                    <a:pt x="348" y="1410"/>
                  </a:cubicBezTo>
                  <a:cubicBezTo>
                    <a:pt x="546" y="1707"/>
                    <a:pt x="935" y="1771"/>
                    <a:pt x="1233" y="1771"/>
                  </a:cubicBezTo>
                  <a:cubicBezTo>
                    <a:pt x="1456" y="1771"/>
                    <a:pt x="1627" y="1735"/>
                    <a:pt x="1627" y="1735"/>
                  </a:cubicBezTo>
                  <a:lnTo>
                    <a:pt x="1627" y="14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23;p83"/>
            <p:cNvSpPr/>
            <p:nvPr/>
          </p:nvSpPr>
          <p:spPr>
            <a:xfrm>
              <a:off x="2469331" y="3944746"/>
              <a:ext cx="461934" cy="226312"/>
            </a:xfrm>
            <a:custGeom>
              <a:avLst/>
              <a:gdLst/>
              <a:ahLst/>
              <a:cxnLst/>
              <a:rect l="l" t="t" r="r" b="b"/>
              <a:pathLst>
                <a:path w="11297" h="5535" extrusionOk="0">
                  <a:moveTo>
                    <a:pt x="10473" y="0"/>
                  </a:moveTo>
                  <a:lnTo>
                    <a:pt x="10473" y="0"/>
                  </a:lnTo>
                  <a:cubicBezTo>
                    <a:pt x="10472" y="0"/>
                    <a:pt x="651" y="803"/>
                    <a:pt x="391" y="1561"/>
                  </a:cubicBezTo>
                  <a:cubicBezTo>
                    <a:pt x="1" y="2710"/>
                    <a:pt x="391" y="5486"/>
                    <a:pt x="1150" y="5529"/>
                  </a:cubicBezTo>
                  <a:cubicBezTo>
                    <a:pt x="1219" y="5533"/>
                    <a:pt x="1343" y="5535"/>
                    <a:pt x="1511" y="5535"/>
                  </a:cubicBezTo>
                  <a:cubicBezTo>
                    <a:pt x="3196" y="5535"/>
                    <a:pt x="9323" y="5355"/>
                    <a:pt x="9323" y="5355"/>
                  </a:cubicBezTo>
                  <a:cubicBezTo>
                    <a:pt x="9323" y="5355"/>
                    <a:pt x="11296" y="542"/>
                    <a:pt x="10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24;p83"/>
            <p:cNvSpPr/>
            <p:nvPr/>
          </p:nvSpPr>
          <p:spPr>
            <a:xfrm>
              <a:off x="2685633" y="3541379"/>
              <a:ext cx="150761" cy="139222"/>
            </a:xfrm>
            <a:custGeom>
              <a:avLst/>
              <a:gdLst/>
              <a:ahLst/>
              <a:cxnLst/>
              <a:rect l="l" t="t" r="r" b="b"/>
              <a:pathLst>
                <a:path w="3687" h="3405" extrusionOk="0">
                  <a:moveTo>
                    <a:pt x="23" y="1"/>
                  </a:moveTo>
                  <a:cubicBezTo>
                    <a:pt x="23" y="22"/>
                    <a:pt x="1" y="22"/>
                    <a:pt x="23" y="44"/>
                  </a:cubicBezTo>
                  <a:cubicBezTo>
                    <a:pt x="153" y="478"/>
                    <a:pt x="868" y="2581"/>
                    <a:pt x="1150" y="2602"/>
                  </a:cubicBezTo>
                  <a:cubicBezTo>
                    <a:pt x="1161" y="2604"/>
                    <a:pt x="1172" y="2605"/>
                    <a:pt x="1183" y="2605"/>
                  </a:cubicBezTo>
                  <a:cubicBezTo>
                    <a:pt x="1466" y="2605"/>
                    <a:pt x="1892" y="2097"/>
                    <a:pt x="2017" y="1930"/>
                  </a:cubicBezTo>
                  <a:lnTo>
                    <a:pt x="2949" y="3383"/>
                  </a:lnTo>
                  <a:cubicBezTo>
                    <a:pt x="2949" y="3405"/>
                    <a:pt x="2971" y="3405"/>
                    <a:pt x="2971" y="3405"/>
                  </a:cubicBezTo>
                  <a:lnTo>
                    <a:pt x="3014" y="3405"/>
                  </a:lnTo>
                  <a:cubicBezTo>
                    <a:pt x="3014" y="3383"/>
                    <a:pt x="3014" y="3361"/>
                    <a:pt x="3014" y="3361"/>
                  </a:cubicBezTo>
                  <a:lnTo>
                    <a:pt x="2039" y="1844"/>
                  </a:lnTo>
                  <a:cubicBezTo>
                    <a:pt x="2039" y="1822"/>
                    <a:pt x="2039" y="1822"/>
                    <a:pt x="2017" y="1822"/>
                  </a:cubicBezTo>
                  <a:cubicBezTo>
                    <a:pt x="1995" y="1822"/>
                    <a:pt x="1995" y="1822"/>
                    <a:pt x="1974" y="1844"/>
                  </a:cubicBezTo>
                  <a:cubicBezTo>
                    <a:pt x="1825" y="2035"/>
                    <a:pt x="1407" y="2516"/>
                    <a:pt x="1165" y="2516"/>
                  </a:cubicBezTo>
                  <a:cubicBezTo>
                    <a:pt x="1160" y="2516"/>
                    <a:pt x="1155" y="2516"/>
                    <a:pt x="1150" y="2516"/>
                  </a:cubicBezTo>
                  <a:cubicBezTo>
                    <a:pt x="976" y="2494"/>
                    <a:pt x="521" y="1345"/>
                    <a:pt x="153" y="218"/>
                  </a:cubicBezTo>
                  <a:lnTo>
                    <a:pt x="153" y="218"/>
                  </a:lnTo>
                  <a:lnTo>
                    <a:pt x="1193" y="1518"/>
                  </a:lnTo>
                  <a:lnTo>
                    <a:pt x="1237" y="1518"/>
                  </a:lnTo>
                  <a:cubicBezTo>
                    <a:pt x="1497" y="1215"/>
                    <a:pt x="1909" y="738"/>
                    <a:pt x="2017" y="651"/>
                  </a:cubicBezTo>
                  <a:cubicBezTo>
                    <a:pt x="2169" y="825"/>
                    <a:pt x="3036" y="2255"/>
                    <a:pt x="3622" y="3209"/>
                  </a:cubicBezTo>
                  <a:cubicBezTo>
                    <a:pt x="3622" y="3231"/>
                    <a:pt x="3643" y="3231"/>
                    <a:pt x="3665" y="3231"/>
                  </a:cubicBezTo>
                  <a:cubicBezTo>
                    <a:pt x="3687" y="3209"/>
                    <a:pt x="3687" y="3188"/>
                    <a:pt x="3687" y="3166"/>
                  </a:cubicBezTo>
                  <a:cubicBezTo>
                    <a:pt x="3687" y="3166"/>
                    <a:pt x="3275" y="2516"/>
                    <a:pt x="2884" y="1865"/>
                  </a:cubicBezTo>
                  <a:cubicBezTo>
                    <a:pt x="2204" y="726"/>
                    <a:pt x="2085" y="552"/>
                    <a:pt x="2025" y="552"/>
                  </a:cubicBezTo>
                  <a:cubicBezTo>
                    <a:pt x="2014" y="552"/>
                    <a:pt x="2005" y="558"/>
                    <a:pt x="1995" y="564"/>
                  </a:cubicBezTo>
                  <a:cubicBezTo>
                    <a:pt x="1930" y="586"/>
                    <a:pt x="1410" y="1193"/>
                    <a:pt x="1215" y="1432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25;p83"/>
            <p:cNvSpPr/>
            <p:nvPr/>
          </p:nvSpPr>
          <p:spPr>
            <a:xfrm>
              <a:off x="2804457" y="3486425"/>
              <a:ext cx="82475" cy="175571"/>
            </a:xfrm>
            <a:custGeom>
              <a:avLst/>
              <a:gdLst/>
              <a:ahLst/>
              <a:cxnLst/>
              <a:rect l="l" t="t" r="r" b="b"/>
              <a:pathLst>
                <a:path w="2017" h="4294" extrusionOk="0">
                  <a:moveTo>
                    <a:pt x="1366" y="1"/>
                  </a:moveTo>
                  <a:cubicBezTo>
                    <a:pt x="1344" y="1"/>
                    <a:pt x="1323" y="22"/>
                    <a:pt x="1323" y="44"/>
                  </a:cubicBezTo>
                  <a:lnTo>
                    <a:pt x="1323" y="1366"/>
                  </a:lnTo>
                  <a:cubicBezTo>
                    <a:pt x="1323" y="1388"/>
                    <a:pt x="1323" y="1410"/>
                    <a:pt x="1301" y="1431"/>
                  </a:cubicBezTo>
                  <a:cubicBezTo>
                    <a:pt x="1271" y="1454"/>
                    <a:pt x="1217" y="1464"/>
                    <a:pt x="1149" y="1464"/>
                  </a:cubicBezTo>
                  <a:cubicBezTo>
                    <a:pt x="1023" y="1464"/>
                    <a:pt x="849" y="1430"/>
                    <a:pt x="694" y="1388"/>
                  </a:cubicBezTo>
                  <a:cubicBezTo>
                    <a:pt x="564" y="1366"/>
                    <a:pt x="412" y="1345"/>
                    <a:pt x="304" y="1345"/>
                  </a:cubicBezTo>
                  <a:cubicBezTo>
                    <a:pt x="291" y="1338"/>
                    <a:pt x="280" y="1336"/>
                    <a:pt x="271" y="1336"/>
                  </a:cubicBezTo>
                  <a:cubicBezTo>
                    <a:pt x="248" y="1336"/>
                    <a:pt x="232" y="1351"/>
                    <a:pt x="217" y="1366"/>
                  </a:cubicBezTo>
                  <a:cubicBezTo>
                    <a:pt x="0" y="1670"/>
                    <a:pt x="1041" y="3990"/>
                    <a:pt x="1171" y="4250"/>
                  </a:cubicBezTo>
                  <a:cubicBezTo>
                    <a:pt x="1171" y="4265"/>
                    <a:pt x="1182" y="4281"/>
                    <a:pt x="1196" y="4281"/>
                  </a:cubicBezTo>
                  <a:cubicBezTo>
                    <a:pt x="1201" y="4281"/>
                    <a:pt x="1208" y="4278"/>
                    <a:pt x="1214" y="4272"/>
                  </a:cubicBezTo>
                  <a:cubicBezTo>
                    <a:pt x="1236" y="4272"/>
                    <a:pt x="1236" y="4250"/>
                    <a:pt x="1236" y="4228"/>
                  </a:cubicBezTo>
                  <a:cubicBezTo>
                    <a:pt x="802" y="3231"/>
                    <a:pt x="152" y="1605"/>
                    <a:pt x="282" y="1410"/>
                  </a:cubicBezTo>
                  <a:lnTo>
                    <a:pt x="304" y="1410"/>
                  </a:lnTo>
                  <a:cubicBezTo>
                    <a:pt x="412" y="1431"/>
                    <a:pt x="542" y="1453"/>
                    <a:pt x="672" y="1475"/>
                  </a:cubicBezTo>
                  <a:cubicBezTo>
                    <a:pt x="854" y="1514"/>
                    <a:pt x="1021" y="1545"/>
                    <a:pt x="1148" y="1545"/>
                  </a:cubicBezTo>
                  <a:cubicBezTo>
                    <a:pt x="1233" y="1545"/>
                    <a:pt x="1301" y="1531"/>
                    <a:pt x="1344" y="1496"/>
                  </a:cubicBezTo>
                  <a:cubicBezTo>
                    <a:pt x="1388" y="1475"/>
                    <a:pt x="1409" y="1431"/>
                    <a:pt x="1409" y="1388"/>
                  </a:cubicBezTo>
                  <a:lnTo>
                    <a:pt x="1409" y="239"/>
                  </a:lnTo>
                  <a:cubicBezTo>
                    <a:pt x="1626" y="716"/>
                    <a:pt x="1800" y="1236"/>
                    <a:pt x="1930" y="1757"/>
                  </a:cubicBezTo>
                  <a:cubicBezTo>
                    <a:pt x="1930" y="1822"/>
                    <a:pt x="1908" y="1887"/>
                    <a:pt x="1865" y="1952"/>
                  </a:cubicBezTo>
                  <a:cubicBezTo>
                    <a:pt x="1714" y="2087"/>
                    <a:pt x="1409" y="2108"/>
                    <a:pt x="1234" y="2108"/>
                  </a:cubicBezTo>
                  <a:cubicBezTo>
                    <a:pt x="1157" y="2108"/>
                    <a:pt x="1106" y="2104"/>
                    <a:pt x="1106" y="2104"/>
                  </a:cubicBezTo>
                  <a:cubicBezTo>
                    <a:pt x="1084" y="2104"/>
                    <a:pt x="1062" y="2104"/>
                    <a:pt x="1062" y="2125"/>
                  </a:cubicBezTo>
                  <a:cubicBezTo>
                    <a:pt x="1062" y="2125"/>
                    <a:pt x="1062" y="2147"/>
                    <a:pt x="1062" y="2169"/>
                  </a:cubicBezTo>
                  <a:lnTo>
                    <a:pt x="1626" y="4250"/>
                  </a:lnTo>
                  <a:cubicBezTo>
                    <a:pt x="1648" y="4272"/>
                    <a:pt x="1648" y="4293"/>
                    <a:pt x="1669" y="4293"/>
                  </a:cubicBezTo>
                  <a:lnTo>
                    <a:pt x="1691" y="4293"/>
                  </a:lnTo>
                  <a:cubicBezTo>
                    <a:pt x="1713" y="4272"/>
                    <a:pt x="1734" y="4250"/>
                    <a:pt x="1734" y="4228"/>
                  </a:cubicBezTo>
                  <a:lnTo>
                    <a:pt x="1149" y="2190"/>
                  </a:lnTo>
                  <a:lnTo>
                    <a:pt x="1149" y="2190"/>
                  </a:lnTo>
                  <a:cubicBezTo>
                    <a:pt x="1182" y="2193"/>
                    <a:pt x="1214" y="2194"/>
                    <a:pt x="1248" y="2194"/>
                  </a:cubicBezTo>
                  <a:cubicBezTo>
                    <a:pt x="1479" y="2194"/>
                    <a:pt x="1718" y="2128"/>
                    <a:pt x="1908" y="1995"/>
                  </a:cubicBezTo>
                  <a:cubicBezTo>
                    <a:pt x="1973" y="1930"/>
                    <a:pt x="2016" y="1843"/>
                    <a:pt x="1995" y="1735"/>
                  </a:cubicBezTo>
                  <a:cubicBezTo>
                    <a:pt x="1973" y="1258"/>
                    <a:pt x="1431" y="87"/>
                    <a:pt x="1409" y="22"/>
                  </a:cubicBezTo>
                  <a:cubicBezTo>
                    <a:pt x="1388" y="1"/>
                    <a:pt x="136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26;p83"/>
            <p:cNvSpPr/>
            <p:nvPr/>
          </p:nvSpPr>
          <p:spPr>
            <a:xfrm>
              <a:off x="2768106" y="3637427"/>
              <a:ext cx="292568" cy="383566"/>
            </a:xfrm>
            <a:custGeom>
              <a:avLst/>
              <a:gdLst/>
              <a:ahLst/>
              <a:cxnLst/>
              <a:rect l="l" t="t" r="r" b="b"/>
              <a:pathLst>
                <a:path w="7155" h="9381" extrusionOk="0">
                  <a:moveTo>
                    <a:pt x="1369" y="1"/>
                  </a:moveTo>
                  <a:cubicBezTo>
                    <a:pt x="1296" y="1"/>
                    <a:pt x="1222" y="5"/>
                    <a:pt x="1149" y="15"/>
                  </a:cubicBezTo>
                  <a:cubicBezTo>
                    <a:pt x="174" y="167"/>
                    <a:pt x="0" y="9381"/>
                    <a:pt x="0" y="9381"/>
                  </a:cubicBezTo>
                  <a:lnTo>
                    <a:pt x="3642" y="9229"/>
                  </a:lnTo>
                  <a:lnTo>
                    <a:pt x="2623" y="3094"/>
                  </a:lnTo>
                  <a:lnTo>
                    <a:pt x="2623" y="3094"/>
                  </a:lnTo>
                  <a:cubicBezTo>
                    <a:pt x="2624" y="3094"/>
                    <a:pt x="5297" y="3862"/>
                    <a:pt x="6401" y="3862"/>
                  </a:cubicBezTo>
                  <a:cubicBezTo>
                    <a:pt x="6635" y="3862"/>
                    <a:pt x="6798" y="3827"/>
                    <a:pt x="6851" y="3744"/>
                  </a:cubicBezTo>
                  <a:cubicBezTo>
                    <a:pt x="7155" y="3289"/>
                    <a:pt x="3122" y="687"/>
                    <a:pt x="3122" y="687"/>
                  </a:cubicBezTo>
                  <a:cubicBezTo>
                    <a:pt x="3122" y="687"/>
                    <a:pt x="2269" y="1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27;p83"/>
            <p:cNvSpPr/>
            <p:nvPr/>
          </p:nvSpPr>
          <p:spPr>
            <a:xfrm>
              <a:off x="2702480" y="3679665"/>
              <a:ext cx="104678" cy="41419"/>
            </a:xfrm>
            <a:custGeom>
              <a:avLst/>
              <a:gdLst/>
              <a:ahLst/>
              <a:cxnLst/>
              <a:rect l="l" t="t" r="r" b="b"/>
              <a:pathLst>
                <a:path w="2560" h="101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31" y="1"/>
                    <a:pt x="1" y="478"/>
                    <a:pt x="868" y="890"/>
                  </a:cubicBezTo>
                  <a:cubicBezTo>
                    <a:pt x="1053" y="978"/>
                    <a:pt x="1232" y="1012"/>
                    <a:pt x="1400" y="1012"/>
                  </a:cubicBezTo>
                  <a:cubicBezTo>
                    <a:pt x="2016" y="1012"/>
                    <a:pt x="2472" y="543"/>
                    <a:pt x="2472" y="543"/>
                  </a:cubicBezTo>
                  <a:lnTo>
                    <a:pt x="2559" y="26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28;p83"/>
            <p:cNvSpPr/>
            <p:nvPr/>
          </p:nvSpPr>
          <p:spPr>
            <a:xfrm>
              <a:off x="2730120" y="3698065"/>
              <a:ext cx="57532" cy="14474"/>
            </a:xfrm>
            <a:custGeom>
              <a:avLst/>
              <a:gdLst/>
              <a:ahLst/>
              <a:cxnLst/>
              <a:rect l="l" t="t" r="r" b="b"/>
              <a:pathLst>
                <a:path w="1407" h="354" extrusionOk="0">
                  <a:moveTo>
                    <a:pt x="60" y="0"/>
                  </a:moveTo>
                  <a:cubicBezTo>
                    <a:pt x="27" y="0"/>
                    <a:pt x="1" y="36"/>
                    <a:pt x="19" y="71"/>
                  </a:cubicBezTo>
                  <a:cubicBezTo>
                    <a:pt x="170" y="245"/>
                    <a:pt x="409" y="353"/>
                    <a:pt x="647" y="353"/>
                  </a:cubicBezTo>
                  <a:cubicBezTo>
                    <a:pt x="907" y="353"/>
                    <a:pt x="1168" y="266"/>
                    <a:pt x="1384" y="115"/>
                  </a:cubicBezTo>
                  <a:cubicBezTo>
                    <a:pt x="1406" y="93"/>
                    <a:pt x="1406" y="71"/>
                    <a:pt x="1384" y="71"/>
                  </a:cubicBezTo>
                  <a:cubicBezTo>
                    <a:pt x="1374" y="60"/>
                    <a:pt x="1363" y="55"/>
                    <a:pt x="1355" y="55"/>
                  </a:cubicBezTo>
                  <a:cubicBezTo>
                    <a:pt x="1346" y="55"/>
                    <a:pt x="1341" y="60"/>
                    <a:pt x="1341" y="71"/>
                  </a:cubicBezTo>
                  <a:cubicBezTo>
                    <a:pt x="1327" y="71"/>
                    <a:pt x="1021" y="275"/>
                    <a:pt x="672" y="275"/>
                  </a:cubicBezTo>
                  <a:cubicBezTo>
                    <a:pt x="475" y="275"/>
                    <a:pt x="264" y="210"/>
                    <a:pt x="84" y="6"/>
                  </a:cubicBez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29;p83"/>
            <p:cNvSpPr/>
            <p:nvPr/>
          </p:nvSpPr>
          <p:spPr>
            <a:xfrm>
              <a:off x="2788469" y="3667194"/>
              <a:ext cx="152520" cy="77972"/>
            </a:xfrm>
            <a:custGeom>
              <a:avLst/>
              <a:gdLst/>
              <a:ahLst/>
              <a:cxnLst/>
              <a:rect l="l" t="t" r="r" b="b"/>
              <a:pathLst>
                <a:path w="3730" h="1907" extrusionOk="0">
                  <a:moveTo>
                    <a:pt x="1335" y="0"/>
                  </a:moveTo>
                  <a:cubicBezTo>
                    <a:pt x="1266" y="0"/>
                    <a:pt x="1197" y="8"/>
                    <a:pt x="1128" y="24"/>
                  </a:cubicBezTo>
                  <a:cubicBezTo>
                    <a:pt x="1" y="306"/>
                    <a:pt x="1020" y="1520"/>
                    <a:pt x="1649" y="1650"/>
                  </a:cubicBezTo>
                  <a:cubicBezTo>
                    <a:pt x="2543" y="1845"/>
                    <a:pt x="3032" y="1906"/>
                    <a:pt x="3293" y="1906"/>
                  </a:cubicBezTo>
                  <a:cubicBezTo>
                    <a:pt x="3730" y="1906"/>
                    <a:pt x="3535" y="1737"/>
                    <a:pt x="3535" y="1737"/>
                  </a:cubicBezTo>
                  <a:cubicBezTo>
                    <a:pt x="3535" y="1737"/>
                    <a:pt x="2390" y="0"/>
                    <a:pt x="1335" y="0"/>
                  </a:cubicBezTo>
                  <a:close/>
                </a:path>
              </a:pathLst>
            </a:custGeom>
            <a:solidFill>
              <a:srgbClr val="F4D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30;p83"/>
            <p:cNvSpPr/>
            <p:nvPr/>
          </p:nvSpPr>
          <p:spPr>
            <a:xfrm>
              <a:off x="3008002" y="3762137"/>
              <a:ext cx="44693" cy="34346"/>
            </a:xfrm>
            <a:custGeom>
              <a:avLst/>
              <a:gdLst/>
              <a:ahLst/>
              <a:cxnLst/>
              <a:rect l="l" t="t" r="r" b="b"/>
              <a:pathLst>
                <a:path w="1093" h="840" extrusionOk="0">
                  <a:moveTo>
                    <a:pt x="507" y="0"/>
                  </a:moveTo>
                  <a:cubicBezTo>
                    <a:pt x="507" y="0"/>
                    <a:pt x="1" y="839"/>
                    <a:pt x="489" y="839"/>
                  </a:cubicBezTo>
                  <a:cubicBezTo>
                    <a:pt x="599" y="839"/>
                    <a:pt x="758" y="797"/>
                    <a:pt x="984" y="694"/>
                  </a:cubicBezTo>
                  <a:cubicBezTo>
                    <a:pt x="984" y="694"/>
                    <a:pt x="1093" y="477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31;p83"/>
            <p:cNvSpPr/>
            <p:nvPr/>
          </p:nvSpPr>
          <p:spPr>
            <a:xfrm>
              <a:off x="2856753" y="4037808"/>
              <a:ext cx="188871" cy="226967"/>
            </a:xfrm>
            <a:custGeom>
              <a:avLst/>
              <a:gdLst/>
              <a:ahLst/>
              <a:cxnLst/>
              <a:rect l="l" t="t" r="r" b="b"/>
              <a:pathLst>
                <a:path w="4619" h="5551" extrusionOk="0">
                  <a:moveTo>
                    <a:pt x="0" y="1"/>
                  </a:moveTo>
                  <a:lnTo>
                    <a:pt x="369" y="998"/>
                  </a:lnTo>
                  <a:lnTo>
                    <a:pt x="3231" y="2364"/>
                  </a:lnTo>
                  <a:lnTo>
                    <a:pt x="2689" y="5551"/>
                  </a:lnTo>
                  <a:lnTo>
                    <a:pt x="3274" y="5551"/>
                  </a:lnTo>
                  <a:cubicBezTo>
                    <a:pt x="3274" y="5551"/>
                    <a:pt x="4618" y="2711"/>
                    <a:pt x="4228" y="1887"/>
                  </a:cubicBezTo>
                  <a:cubicBezTo>
                    <a:pt x="3816" y="10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32;p83"/>
            <p:cNvSpPr/>
            <p:nvPr/>
          </p:nvSpPr>
          <p:spPr>
            <a:xfrm>
              <a:off x="2550005" y="4106951"/>
              <a:ext cx="96664" cy="206605"/>
            </a:xfrm>
            <a:custGeom>
              <a:avLst/>
              <a:gdLst/>
              <a:ahLst/>
              <a:cxnLst/>
              <a:rect l="l" t="t" r="r" b="b"/>
              <a:pathLst>
                <a:path w="2364" h="5053" extrusionOk="0">
                  <a:moveTo>
                    <a:pt x="1150" y="1"/>
                  </a:moveTo>
                  <a:cubicBezTo>
                    <a:pt x="1150" y="1"/>
                    <a:pt x="1" y="196"/>
                    <a:pt x="261" y="413"/>
                  </a:cubicBezTo>
                  <a:cubicBezTo>
                    <a:pt x="521" y="608"/>
                    <a:pt x="1562" y="5052"/>
                    <a:pt x="1562" y="5052"/>
                  </a:cubicBezTo>
                  <a:lnTo>
                    <a:pt x="2364" y="5052"/>
                  </a:lnTo>
                  <a:cubicBezTo>
                    <a:pt x="2277" y="4575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33;p83"/>
            <p:cNvSpPr/>
            <p:nvPr/>
          </p:nvSpPr>
          <p:spPr>
            <a:xfrm>
              <a:off x="2798241" y="4106951"/>
              <a:ext cx="62971" cy="212819"/>
            </a:xfrm>
            <a:custGeom>
              <a:avLst/>
              <a:gdLst/>
              <a:ahLst/>
              <a:cxnLst/>
              <a:rect l="l" t="t" r="r" b="b"/>
              <a:pathLst>
                <a:path w="1540" h="5205" extrusionOk="0">
                  <a:moveTo>
                    <a:pt x="1171" y="1"/>
                  </a:moveTo>
                  <a:cubicBezTo>
                    <a:pt x="1171" y="1"/>
                    <a:pt x="0" y="23"/>
                    <a:pt x="217" y="261"/>
                  </a:cubicBezTo>
                  <a:cubicBezTo>
                    <a:pt x="456" y="521"/>
                    <a:pt x="759" y="5074"/>
                    <a:pt x="759" y="5074"/>
                  </a:cubicBezTo>
                  <a:lnTo>
                    <a:pt x="1540" y="5204"/>
                  </a:lnTo>
                  <a:cubicBezTo>
                    <a:pt x="1518" y="4706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4;p83"/>
            <p:cNvSpPr/>
            <p:nvPr/>
          </p:nvSpPr>
          <p:spPr>
            <a:xfrm>
              <a:off x="2465814" y="4108750"/>
              <a:ext cx="77159" cy="213678"/>
            </a:xfrm>
            <a:custGeom>
              <a:avLst/>
              <a:gdLst/>
              <a:ahLst/>
              <a:cxnLst/>
              <a:rect l="l" t="t" r="r" b="b"/>
              <a:pathLst>
                <a:path w="1887" h="5226" extrusionOk="0">
                  <a:moveTo>
                    <a:pt x="1060" y="1"/>
                  </a:moveTo>
                  <a:cubicBezTo>
                    <a:pt x="924" y="1"/>
                    <a:pt x="841" y="34"/>
                    <a:pt x="889" y="130"/>
                  </a:cubicBezTo>
                  <a:cubicBezTo>
                    <a:pt x="1041" y="434"/>
                    <a:pt x="0" y="4878"/>
                    <a:pt x="0" y="4878"/>
                  </a:cubicBezTo>
                  <a:lnTo>
                    <a:pt x="694" y="5225"/>
                  </a:lnTo>
                  <a:cubicBezTo>
                    <a:pt x="846" y="4770"/>
                    <a:pt x="1886" y="152"/>
                    <a:pt x="1886" y="152"/>
                  </a:cubicBezTo>
                  <a:cubicBezTo>
                    <a:pt x="1886" y="152"/>
                    <a:pt x="1352" y="1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35;p83"/>
            <p:cNvSpPr/>
            <p:nvPr/>
          </p:nvSpPr>
          <p:spPr>
            <a:xfrm>
              <a:off x="2518316" y="4067412"/>
              <a:ext cx="296821" cy="104958"/>
            </a:xfrm>
            <a:custGeom>
              <a:avLst/>
              <a:gdLst/>
              <a:ahLst/>
              <a:cxnLst/>
              <a:rect l="l" t="t" r="r" b="b"/>
              <a:pathLst>
                <a:path w="7259" h="2567" extrusionOk="0">
                  <a:moveTo>
                    <a:pt x="3552" y="1"/>
                  </a:moveTo>
                  <a:cubicBezTo>
                    <a:pt x="1879" y="1"/>
                    <a:pt x="1" y="455"/>
                    <a:pt x="299" y="2529"/>
                  </a:cubicBezTo>
                  <a:cubicBezTo>
                    <a:pt x="299" y="2529"/>
                    <a:pt x="1827" y="2567"/>
                    <a:pt x="3461" y="2567"/>
                  </a:cubicBezTo>
                  <a:cubicBezTo>
                    <a:pt x="5096" y="2567"/>
                    <a:pt x="6835" y="2529"/>
                    <a:pt x="7258" y="2377"/>
                  </a:cubicBezTo>
                  <a:cubicBezTo>
                    <a:pt x="7258" y="2377"/>
                    <a:pt x="6911" y="448"/>
                    <a:pt x="5676" y="209"/>
                  </a:cubicBezTo>
                  <a:cubicBezTo>
                    <a:pt x="5257" y="127"/>
                    <a:pt x="4433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36;p83"/>
            <p:cNvSpPr/>
            <p:nvPr/>
          </p:nvSpPr>
          <p:spPr>
            <a:xfrm>
              <a:off x="2532300" y="4047172"/>
              <a:ext cx="265090" cy="81979"/>
            </a:xfrm>
            <a:custGeom>
              <a:avLst/>
              <a:gdLst/>
              <a:ahLst/>
              <a:cxnLst/>
              <a:rect l="l" t="t" r="r" b="b"/>
              <a:pathLst>
                <a:path w="6483" h="2005" extrusionOk="0">
                  <a:moveTo>
                    <a:pt x="2999" y="0"/>
                  </a:moveTo>
                  <a:cubicBezTo>
                    <a:pt x="605" y="0"/>
                    <a:pt x="0" y="2005"/>
                    <a:pt x="0" y="2005"/>
                  </a:cubicBezTo>
                  <a:cubicBezTo>
                    <a:pt x="0" y="2005"/>
                    <a:pt x="1910" y="1110"/>
                    <a:pt x="3997" y="1110"/>
                  </a:cubicBezTo>
                  <a:cubicBezTo>
                    <a:pt x="4835" y="1110"/>
                    <a:pt x="5700" y="1254"/>
                    <a:pt x="6483" y="1658"/>
                  </a:cubicBezTo>
                  <a:cubicBezTo>
                    <a:pt x="6483" y="1658"/>
                    <a:pt x="6396" y="357"/>
                    <a:pt x="3534" y="32"/>
                  </a:cubicBezTo>
                  <a:cubicBezTo>
                    <a:pt x="3346" y="10"/>
                    <a:pt x="3168" y="0"/>
                    <a:pt x="2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37;p83"/>
            <p:cNvSpPr/>
            <p:nvPr/>
          </p:nvSpPr>
          <p:spPr>
            <a:xfrm>
              <a:off x="2830135" y="3763895"/>
              <a:ext cx="133915" cy="399839"/>
            </a:xfrm>
            <a:custGeom>
              <a:avLst/>
              <a:gdLst/>
              <a:ahLst/>
              <a:cxnLst/>
              <a:rect l="l" t="t" r="r" b="b"/>
              <a:pathLst>
                <a:path w="3275" h="9779" extrusionOk="0">
                  <a:moveTo>
                    <a:pt x="1106" y="1"/>
                  </a:moveTo>
                  <a:cubicBezTo>
                    <a:pt x="1106" y="1"/>
                    <a:pt x="1" y="629"/>
                    <a:pt x="174" y="2190"/>
                  </a:cubicBezTo>
                  <a:cubicBezTo>
                    <a:pt x="348" y="3751"/>
                    <a:pt x="1475" y="7567"/>
                    <a:pt x="499" y="9778"/>
                  </a:cubicBezTo>
                  <a:lnTo>
                    <a:pt x="2234" y="9410"/>
                  </a:lnTo>
                  <a:cubicBezTo>
                    <a:pt x="2234" y="9410"/>
                    <a:pt x="3275" y="7936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38;p83"/>
            <p:cNvSpPr/>
            <p:nvPr/>
          </p:nvSpPr>
          <p:spPr>
            <a:xfrm>
              <a:off x="2825187" y="3680442"/>
              <a:ext cx="70004" cy="47021"/>
            </a:xfrm>
            <a:custGeom>
              <a:avLst/>
              <a:gdLst/>
              <a:ahLst/>
              <a:cxnLst/>
              <a:rect l="l" t="t" r="r" b="b"/>
              <a:pathLst>
                <a:path w="1712" h="1150" extrusionOk="0">
                  <a:moveTo>
                    <a:pt x="552" y="1"/>
                  </a:moveTo>
                  <a:cubicBezTo>
                    <a:pt x="264" y="1"/>
                    <a:pt x="1" y="299"/>
                    <a:pt x="143" y="632"/>
                  </a:cubicBezTo>
                  <a:cubicBezTo>
                    <a:pt x="258" y="948"/>
                    <a:pt x="914" y="1149"/>
                    <a:pt x="1338" y="1149"/>
                  </a:cubicBezTo>
                  <a:cubicBezTo>
                    <a:pt x="1555" y="1149"/>
                    <a:pt x="1712" y="1097"/>
                    <a:pt x="1704" y="979"/>
                  </a:cubicBezTo>
                  <a:cubicBezTo>
                    <a:pt x="1683" y="654"/>
                    <a:pt x="859" y="134"/>
                    <a:pt x="859" y="134"/>
                  </a:cubicBezTo>
                  <a:cubicBezTo>
                    <a:pt x="766" y="41"/>
                    <a:pt x="657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39;p83"/>
            <p:cNvSpPr/>
            <p:nvPr/>
          </p:nvSpPr>
          <p:spPr>
            <a:xfrm>
              <a:off x="2840766" y="3686779"/>
              <a:ext cx="19545" cy="30829"/>
            </a:xfrm>
            <a:custGeom>
              <a:avLst/>
              <a:gdLst/>
              <a:ahLst/>
              <a:cxnLst/>
              <a:rect l="l" t="t" r="r" b="b"/>
              <a:pathLst>
                <a:path w="478" h="754" extrusionOk="0">
                  <a:moveTo>
                    <a:pt x="348" y="0"/>
                  </a:moveTo>
                  <a:cubicBezTo>
                    <a:pt x="326" y="0"/>
                    <a:pt x="304" y="22"/>
                    <a:pt x="304" y="44"/>
                  </a:cubicBezTo>
                  <a:cubicBezTo>
                    <a:pt x="348" y="326"/>
                    <a:pt x="370" y="629"/>
                    <a:pt x="283" y="672"/>
                  </a:cubicBezTo>
                  <a:cubicBezTo>
                    <a:pt x="174" y="499"/>
                    <a:pt x="109" y="304"/>
                    <a:pt x="88" y="87"/>
                  </a:cubicBezTo>
                  <a:cubicBezTo>
                    <a:pt x="66" y="65"/>
                    <a:pt x="44" y="44"/>
                    <a:pt x="23" y="44"/>
                  </a:cubicBezTo>
                  <a:cubicBezTo>
                    <a:pt x="1" y="65"/>
                    <a:pt x="1" y="87"/>
                    <a:pt x="1" y="109"/>
                  </a:cubicBezTo>
                  <a:cubicBezTo>
                    <a:pt x="23" y="195"/>
                    <a:pt x="109" y="672"/>
                    <a:pt x="261" y="737"/>
                  </a:cubicBezTo>
                  <a:cubicBezTo>
                    <a:pt x="261" y="748"/>
                    <a:pt x="267" y="754"/>
                    <a:pt x="275" y="754"/>
                  </a:cubicBezTo>
                  <a:cubicBezTo>
                    <a:pt x="283" y="754"/>
                    <a:pt x="294" y="748"/>
                    <a:pt x="304" y="737"/>
                  </a:cubicBezTo>
                  <a:lnTo>
                    <a:pt x="326" y="737"/>
                  </a:lnTo>
                  <a:cubicBezTo>
                    <a:pt x="478" y="651"/>
                    <a:pt x="413" y="130"/>
                    <a:pt x="391" y="22"/>
                  </a:cubicBezTo>
                  <a:cubicBezTo>
                    <a:pt x="391" y="0"/>
                    <a:pt x="37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40;p83"/>
            <p:cNvSpPr/>
            <p:nvPr/>
          </p:nvSpPr>
          <p:spPr>
            <a:xfrm>
              <a:off x="2964005" y="4239921"/>
              <a:ext cx="37292" cy="33732"/>
            </a:xfrm>
            <a:custGeom>
              <a:avLst/>
              <a:gdLst/>
              <a:ahLst/>
              <a:cxnLst/>
              <a:rect l="l" t="t" r="r" b="b"/>
              <a:pathLst>
                <a:path w="912" h="825" extrusionOk="0">
                  <a:moveTo>
                    <a:pt x="174" y="1"/>
                  </a:moveTo>
                  <a:lnTo>
                    <a:pt x="1" y="738"/>
                  </a:lnTo>
                  <a:lnTo>
                    <a:pt x="738" y="825"/>
                  </a:lnTo>
                  <a:lnTo>
                    <a:pt x="911" y="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41;p83"/>
            <p:cNvSpPr/>
            <p:nvPr/>
          </p:nvSpPr>
          <p:spPr>
            <a:xfrm>
              <a:off x="2827477" y="4290459"/>
              <a:ext cx="33734" cy="33732"/>
            </a:xfrm>
            <a:custGeom>
              <a:avLst/>
              <a:gdLst/>
              <a:ahLst/>
              <a:cxnLst/>
              <a:rect l="l" t="t" r="r" b="b"/>
              <a:pathLst>
                <a:path w="825" h="825" extrusionOk="0">
                  <a:moveTo>
                    <a:pt x="1" y="1"/>
                  </a:moveTo>
                  <a:lnTo>
                    <a:pt x="1" y="825"/>
                  </a:lnTo>
                  <a:lnTo>
                    <a:pt x="825" y="82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42;p83"/>
            <p:cNvSpPr/>
            <p:nvPr/>
          </p:nvSpPr>
          <p:spPr>
            <a:xfrm>
              <a:off x="2608517" y="4292258"/>
              <a:ext cx="39950" cy="31933"/>
            </a:xfrm>
            <a:custGeom>
              <a:avLst/>
              <a:gdLst/>
              <a:ahLst/>
              <a:cxnLst/>
              <a:rect l="l" t="t" r="r" b="b"/>
              <a:pathLst>
                <a:path w="977" h="781" extrusionOk="0">
                  <a:moveTo>
                    <a:pt x="1" y="0"/>
                  </a:moveTo>
                  <a:lnTo>
                    <a:pt x="87" y="781"/>
                  </a:lnTo>
                  <a:lnTo>
                    <a:pt x="976" y="78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43;p83"/>
            <p:cNvSpPr/>
            <p:nvPr/>
          </p:nvSpPr>
          <p:spPr>
            <a:xfrm>
              <a:off x="2459599" y="4279828"/>
              <a:ext cx="44366" cy="47021"/>
            </a:xfrm>
            <a:custGeom>
              <a:avLst/>
              <a:gdLst/>
              <a:ahLst/>
              <a:cxnLst/>
              <a:rect l="l" t="t" r="r" b="b"/>
              <a:pathLst>
                <a:path w="1085" h="1150" extrusionOk="0">
                  <a:moveTo>
                    <a:pt x="304" y="1"/>
                  </a:moveTo>
                  <a:lnTo>
                    <a:pt x="0" y="846"/>
                  </a:lnTo>
                  <a:lnTo>
                    <a:pt x="911" y="1150"/>
                  </a:lnTo>
                  <a:lnTo>
                    <a:pt x="1084" y="26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44;p83"/>
            <p:cNvSpPr/>
            <p:nvPr/>
          </p:nvSpPr>
          <p:spPr>
            <a:xfrm>
              <a:off x="2837658" y="4213629"/>
              <a:ext cx="8505" cy="13043"/>
            </a:xfrm>
            <a:custGeom>
              <a:avLst/>
              <a:gdLst/>
              <a:ahLst/>
              <a:cxnLst/>
              <a:rect l="l" t="t" r="r" b="b"/>
              <a:pathLst>
                <a:path w="208" h="319" extrusionOk="0">
                  <a:moveTo>
                    <a:pt x="47" y="1"/>
                  </a:moveTo>
                  <a:cubicBezTo>
                    <a:pt x="18" y="1"/>
                    <a:pt x="1" y="42"/>
                    <a:pt x="34" y="59"/>
                  </a:cubicBezTo>
                  <a:cubicBezTo>
                    <a:pt x="34" y="80"/>
                    <a:pt x="142" y="167"/>
                    <a:pt x="99" y="275"/>
                  </a:cubicBezTo>
                  <a:cubicBezTo>
                    <a:pt x="77" y="297"/>
                    <a:pt x="99" y="319"/>
                    <a:pt x="120" y="319"/>
                  </a:cubicBezTo>
                  <a:cubicBezTo>
                    <a:pt x="142" y="319"/>
                    <a:pt x="164" y="319"/>
                    <a:pt x="164" y="297"/>
                  </a:cubicBezTo>
                  <a:cubicBezTo>
                    <a:pt x="207" y="189"/>
                    <a:pt x="164" y="80"/>
                    <a:pt x="77" y="15"/>
                  </a:cubicBezTo>
                  <a:cubicBezTo>
                    <a:pt x="67" y="5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45;p83"/>
            <p:cNvSpPr/>
            <p:nvPr/>
          </p:nvSpPr>
          <p:spPr>
            <a:xfrm>
              <a:off x="2841829" y="4196906"/>
              <a:ext cx="7851" cy="13820"/>
            </a:xfrm>
            <a:custGeom>
              <a:avLst/>
              <a:gdLst/>
              <a:ahLst/>
              <a:cxnLst/>
              <a:rect l="l" t="t" r="r" b="b"/>
              <a:pathLst>
                <a:path w="192" h="338" extrusionOk="0">
                  <a:moveTo>
                    <a:pt x="67" y="0"/>
                  </a:moveTo>
                  <a:cubicBezTo>
                    <a:pt x="40" y="0"/>
                    <a:pt x="1" y="60"/>
                    <a:pt x="18" y="77"/>
                  </a:cubicBezTo>
                  <a:cubicBezTo>
                    <a:pt x="83" y="121"/>
                    <a:pt x="105" y="207"/>
                    <a:pt x="83" y="272"/>
                  </a:cubicBezTo>
                  <a:cubicBezTo>
                    <a:pt x="83" y="294"/>
                    <a:pt x="83" y="316"/>
                    <a:pt x="105" y="337"/>
                  </a:cubicBezTo>
                  <a:lnTo>
                    <a:pt x="127" y="337"/>
                  </a:lnTo>
                  <a:cubicBezTo>
                    <a:pt x="148" y="316"/>
                    <a:pt x="148" y="316"/>
                    <a:pt x="170" y="294"/>
                  </a:cubicBezTo>
                  <a:cubicBezTo>
                    <a:pt x="192" y="207"/>
                    <a:pt x="170" y="77"/>
                    <a:pt x="83" y="12"/>
                  </a:cubicBezTo>
                  <a:cubicBezTo>
                    <a:pt x="79" y="4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46;p83"/>
            <p:cNvSpPr/>
            <p:nvPr/>
          </p:nvSpPr>
          <p:spPr>
            <a:xfrm>
              <a:off x="2828377" y="4203612"/>
              <a:ext cx="8014" cy="13329"/>
            </a:xfrm>
            <a:custGeom>
              <a:avLst/>
              <a:gdLst/>
              <a:ahLst/>
              <a:cxnLst/>
              <a:rect l="l" t="t" r="r" b="b"/>
              <a:pathLst>
                <a:path w="196" h="326" extrusionOk="0">
                  <a:moveTo>
                    <a:pt x="0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0" y="65"/>
                    <a:pt x="109" y="173"/>
                    <a:pt x="87" y="260"/>
                  </a:cubicBezTo>
                  <a:cubicBezTo>
                    <a:pt x="65" y="282"/>
                    <a:pt x="87" y="304"/>
                    <a:pt x="109" y="325"/>
                  </a:cubicBezTo>
                  <a:cubicBezTo>
                    <a:pt x="131" y="325"/>
                    <a:pt x="152" y="325"/>
                    <a:pt x="152" y="304"/>
                  </a:cubicBezTo>
                  <a:cubicBezTo>
                    <a:pt x="196" y="195"/>
                    <a:pt x="152" y="8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47;p83"/>
            <p:cNvSpPr/>
            <p:nvPr/>
          </p:nvSpPr>
          <p:spPr>
            <a:xfrm>
              <a:off x="2832793" y="4233051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1"/>
                  </a:moveTo>
                  <a:cubicBezTo>
                    <a:pt x="33" y="1"/>
                    <a:pt x="23" y="6"/>
                    <a:pt x="23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66" y="126"/>
                    <a:pt x="109" y="191"/>
                    <a:pt x="88" y="277"/>
                  </a:cubicBezTo>
                  <a:cubicBezTo>
                    <a:pt x="66" y="299"/>
                    <a:pt x="88" y="321"/>
                    <a:pt x="109" y="321"/>
                  </a:cubicBezTo>
                  <a:cubicBezTo>
                    <a:pt x="131" y="321"/>
                    <a:pt x="153" y="321"/>
                    <a:pt x="153" y="299"/>
                  </a:cubicBezTo>
                  <a:cubicBezTo>
                    <a:pt x="196" y="191"/>
                    <a:pt x="153" y="82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8;p83"/>
            <p:cNvSpPr/>
            <p:nvPr/>
          </p:nvSpPr>
          <p:spPr>
            <a:xfrm>
              <a:off x="2843178" y="4240248"/>
              <a:ext cx="8301" cy="13043"/>
            </a:xfrm>
            <a:custGeom>
              <a:avLst/>
              <a:gdLst/>
              <a:ahLst/>
              <a:cxnLst/>
              <a:rect l="l" t="t" r="r" b="b"/>
              <a:pathLst>
                <a:path w="203" h="319" extrusionOk="0">
                  <a:moveTo>
                    <a:pt x="71" y="0"/>
                  </a:moveTo>
                  <a:cubicBezTo>
                    <a:pt x="40" y="0"/>
                    <a:pt x="0" y="46"/>
                    <a:pt x="50" y="80"/>
                  </a:cubicBezTo>
                  <a:cubicBezTo>
                    <a:pt x="50" y="80"/>
                    <a:pt x="137" y="166"/>
                    <a:pt x="94" y="275"/>
                  </a:cubicBezTo>
                  <a:cubicBezTo>
                    <a:pt x="94" y="296"/>
                    <a:pt x="94" y="318"/>
                    <a:pt x="115" y="318"/>
                  </a:cubicBezTo>
                  <a:lnTo>
                    <a:pt x="137" y="318"/>
                  </a:lnTo>
                  <a:cubicBezTo>
                    <a:pt x="159" y="318"/>
                    <a:pt x="159" y="318"/>
                    <a:pt x="180" y="296"/>
                  </a:cubicBezTo>
                  <a:cubicBezTo>
                    <a:pt x="202" y="188"/>
                    <a:pt x="180" y="80"/>
                    <a:pt x="94" y="15"/>
                  </a:cubicBezTo>
                  <a:cubicBezTo>
                    <a:pt x="89" y="5"/>
                    <a:pt x="80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49;p83"/>
            <p:cNvSpPr/>
            <p:nvPr/>
          </p:nvSpPr>
          <p:spPr>
            <a:xfrm>
              <a:off x="2609416" y="4222748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46" y="0"/>
                  </a:moveTo>
                  <a:cubicBezTo>
                    <a:pt x="31" y="0"/>
                    <a:pt x="16" y="15"/>
                    <a:pt x="0" y="31"/>
                  </a:cubicBezTo>
                  <a:cubicBezTo>
                    <a:pt x="0" y="31"/>
                    <a:pt x="0" y="52"/>
                    <a:pt x="0" y="74"/>
                  </a:cubicBezTo>
                  <a:cubicBezTo>
                    <a:pt x="0" y="74"/>
                    <a:pt x="130" y="139"/>
                    <a:pt x="109" y="269"/>
                  </a:cubicBezTo>
                  <a:cubicBezTo>
                    <a:pt x="109" y="291"/>
                    <a:pt x="109" y="313"/>
                    <a:pt x="130" y="313"/>
                  </a:cubicBezTo>
                  <a:cubicBezTo>
                    <a:pt x="152" y="313"/>
                    <a:pt x="195" y="313"/>
                    <a:pt x="195" y="269"/>
                  </a:cubicBezTo>
                  <a:cubicBezTo>
                    <a:pt x="217" y="161"/>
                    <a:pt x="152" y="52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50;p83"/>
            <p:cNvSpPr/>
            <p:nvPr/>
          </p:nvSpPr>
          <p:spPr>
            <a:xfrm>
              <a:off x="2610316" y="4206269"/>
              <a:ext cx="8873" cy="12430"/>
            </a:xfrm>
            <a:custGeom>
              <a:avLst/>
              <a:gdLst/>
              <a:ahLst/>
              <a:cxnLst/>
              <a:rect l="l" t="t" r="r" b="b"/>
              <a:pathLst>
                <a:path w="217" h="304" extrusionOk="0">
                  <a:moveTo>
                    <a:pt x="65" y="0"/>
                  </a:moveTo>
                  <a:cubicBezTo>
                    <a:pt x="43" y="0"/>
                    <a:pt x="22" y="0"/>
                    <a:pt x="0" y="22"/>
                  </a:cubicBezTo>
                  <a:cubicBezTo>
                    <a:pt x="0" y="22"/>
                    <a:pt x="0" y="65"/>
                    <a:pt x="22" y="65"/>
                  </a:cubicBezTo>
                  <a:cubicBezTo>
                    <a:pt x="87" y="108"/>
                    <a:pt x="130" y="174"/>
                    <a:pt x="108" y="260"/>
                  </a:cubicBezTo>
                  <a:cubicBezTo>
                    <a:pt x="108" y="282"/>
                    <a:pt x="130" y="304"/>
                    <a:pt x="152" y="304"/>
                  </a:cubicBezTo>
                  <a:cubicBezTo>
                    <a:pt x="173" y="304"/>
                    <a:pt x="195" y="304"/>
                    <a:pt x="195" y="282"/>
                  </a:cubicBezTo>
                  <a:cubicBezTo>
                    <a:pt x="217" y="152"/>
                    <a:pt x="152" y="65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51;p83"/>
            <p:cNvSpPr/>
            <p:nvPr/>
          </p:nvSpPr>
          <p:spPr>
            <a:xfrm>
              <a:off x="2597886" y="421444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82"/>
                  </a:cubicBezTo>
                  <a:cubicBezTo>
                    <a:pt x="66" y="125"/>
                    <a:pt x="109" y="190"/>
                    <a:pt x="109" y="255"/>
                  </a:cubicBezTo>
                  <a:cubicBezTo>
                    <a:pt x="109" y="277"/>
                    <a:pt x="109" y="320"/>
                    <a:pt x="131" y="320"/>
                  </a:cubicBezTo>
                  <a:cubicBezTo>
                    <a:pt x="152" y="320"/>
                    <a:pt x="196" y="299"/>
                    <a:pt x="196" y="277"/>
                  </a:cubicBezTo>
                  <a:cubicBezTo>
                    <a:pt x="196" y="169"/>
                    <a:pt x="152" y="60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52;p83"/>
            <p:cNvSpPr/>
            <p:nvPr/>
          </p:nvSpPr>
          <p:spPr>
            <a:xfrm>
              <a:off x="2606759" y="4242824"/>
              <a:ext cx="8914" cy="13125"/>
            </a:xfrm>
            <a:custGeom>
              <a:avLst/>
              <a:gdLst/>
              <a:ahLst/>
              <a:cxnLst/>
              <a:rect l="l" t="t" r="r" b="b"/>
              <a:pathLst>
                <a:path w="218" h="321" extrusionOk="0">
                  <a:moveTo>
                    <a:pt x="36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22" y="82"/>
                    <a:pt x="152" y="147"/>
                    <a:pt x="130" y="255"/>
                  </a:cubicBezTo>
                  <a:cubicBezTo>
                    <a:pt x="130" y="277"/>
                    <a:pt x="130" y="299"/>
                    <a:pt x="152" y="320"/>
                  </a:cubicBezTo>
                  <a:cubicBezTo>
                    <a:pt x="174" y="320"/>
                    <a:pt x="195" y="299"/>
                    <a:pt x="195" y="277"/>
                  </a:cubicBezTo>
                  <a:cubicBezTo>
                    <a:pt x="217" y="168"/>
                    <a:pt x="174" y="60"/>
                    <a:pt x="65" y="17"/>
                  </a:cubicBezTo>
                  <a:cubicBezTo>
                    <a:pt x="54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53;p83"/>
            <p:cNvSpPr/>
            <p:nvPr/>
          </p:nvSpPr>
          <p:spPr>
            <a:xfrm>
              <a:off x="2619148" y="4247935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88" y="0"/>
                  </a:moveTo>
                  <a:cubicBezTo>
                    <a:pt x="66" y="0"/>
                    <a:pt x="44" y="0"/>
                    <a:pt x="22" y="22"/>
                  </a:cubicBezTo>
                  <a:cubicBezTo>
                    <a:pt x="1" y="43"/>
                    <a:pt x="1" y="65"/>
                    <a:pt x="22" y="87"/>
                  </a:cubicBezTo>
                  <a:cubicBezTo>
                    <a:pt x="22" y="87"/>
                    <a:pt x="153" y="152"/>
                    <a:pt x="131" y="260"/>
                  </a:cubicBezTo>
                  <a:cubicBezTo>
                    <a:pt x="109" y="282"/>
                    <a:pt x="131" y="304"/>
                    <a:pt x="153" y="304"/>
                  </a:cubicBezTo>
                  <a:cubicBezTo>
                    <a:pt x="159" y="310"/>
                    <a:pt x="167" y="313"/>
                    <a:pt x="176" y="313"/>
                  </a:cubicBezTo>
                  <a:cubicBezTo>
                    <a:pt x="196" y="313"/>
                    <a:pt x="218" y="297"/>
                    <a:pt x="218" y="282"/>
                  </a:cubicBezTo>
                  <a:cubicBezTo>
                    <a:pt x="218" y="174"/>
                    <a:pt x="174" y="65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54;p83"/>
            <p:cNvSpPr/>
            <p:nvPr/>
          </p:nvSpPr>
          <p:spPr>
            <a:xfrm>
              <a:off x="2740874" y="4150620"/>
              <a:ext cx="13943" cy="6910"/>
            </a:xfrm>
            <a:custGeom>
              <a:avLst/>
              <a:gdLst/>
              <a:ahLst/>
              <a:cxnLst/>
              <a:rect l="l" t="t" r="r" b="b"/>
              <a:pathLst>
                <a:path w="341" h="169" extrusionOk="0">
                  <a:moveTo>
                    <a:pt x="308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76" y="17"/>
                    <a:pt x="201" y="92"/>
                    <a:pt x="113" y="92"/>
                  </a:cubicBezTo>
                  <a:cubicBezTo>
                    <a:pt x="95" y="92"/>
                    <a:pt x="77" y="89"/>
                    <a:pt x="59" y="82"/>
                  </a:cubicBezTo>
                  <a:cubicBezTo>
                    <a:pt x="53" y="79"/>
                    <a:pt x="47" y="78"/>
                    <a:pt x="42" y="78"/>
                  </a:cubicBezTo>
                  <a:cubicBezTo>
                    <a:pt x="11" y="78"/>
                    <a:pt x="0" y="128"/>
                    <a:pt x="37" y="147"/>
                  </a:cubicBezTo>
                  <a:cubicBezTo>
                    <a:pt x="59" y="169"/>
                    <a:pt x="102" y="169"/>
                    <a:pt x="124" y="169"/>
                  </a:cubicBezTo>
                  <a:cubicBezTo>
                    <a:pt x="211" y="169"/>
                    <a:pt x="276" y="125"/>
                    <a:pt x="341" y="82"/>
                  </a:cubicBezTo>
                  <a:cubicBezTo>
                    <a:pt x="341" y="60"/>
                    <a:pt x="341" y="39"/>
                    <a:pt x="341" y="17"/>
                  </a:cubicBezTo>
                  <a:cubicBezTo>
                    <a:pt x="330" y="6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55;p83"/>
            <p:cNvSpPr/>
            <p:nvPr/>
          </p:nvSpPr>
          <p:spPr>
            <a:xfrm>
              <a:off x="2756821" y="4155936"/>
              <a:ext cx="13984" cy="6051"/>
            </a:xfrm>
            <a:custGeom>
              <a:avLst/>
              <a:gdLst/>
              <a:ahLst/>
              <a:cxnLst/>
              <a:rect l="l" t="t" r="r" b="b"/>
              <a:pathLst>
                <a:path w="342" h="148" extrusionOk="0">
                  <a:moveTo>
                    <a:pt x="309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44" y="49"/>
                    <a:pt x="189" y="69"/>
                    <a:pt x="137" y="69"/>
                  </a:cubicBezTo>
                  <a:cubicBezTo>
                    <a:pt x="117" y="69"/>
                    <a:pt x="98" y="66"/>
                    <a:pt x="81" y="60"/>
                  </a:cubicBezTo>
                  <a:cubicBezTo>
                    <a:pt x="72" y="57"/>
                    <a:pt x="64" y="56"/>
                    <a:pt x="56" y="56"/>
                  </a:cubicBezTo>
                  <a:cubicBezTo>
                    <a:pt x="11" y="56"/>
                    <a:pt x="0" y="107"/>
                    <a:pt x="38" y="125"/>
                  </a:cubicBezTo>
                  <a:cubicBezTo>
                    <a:pt x="59" y="147"/>
                    <a:pt x="103" y="147"/>
                    <a:pt x="124" y="147"/>
                  </a:cubicBezTo>
                  <a:cubicBezTo>
                    <a:pt x="211" y="147"/>
                    <a:pt x="276" y="125"/>
                    <a:pt x="341" y="60"/>
                  </a:cubicBezTo>
                  <a:cubicBezTo>
                    <a:pt x="341" y="39"/>
                    <a:pt x="341" y="17"/>
                    <a:pt x="341" y="17"/>
                  </a:cubicBezTo>
                  <a:cubicBezTo>
                    <a:pt x="330" y="6"/>
                    <a:pt x="32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56;p83"/>
            <p:cNvSpPr/>
            <p:nvPr/>
          </p:nvSpPr>
          <p:spPr>
            <a:xfrm>
              <a:off x="2751260" y="4141543"/>
              <a:ext cx="14230" cy="6256"/>
            </a:xfrm>
            <a:custGeom>
              <a:avLst/>
              <a:gdLst/>
              <a:ahLst/>
              <a:cxnLst/>
              <a:rect l="l" t="t" r="r" b="b"/>
              <a:pathLst>
                <a:path w="348" h="153" extrusionOk="0">
                  <a:moveTo>
                    <a:pt x="282" y="0"/>
                  </a:moveTo>
                  <a:cubicBezTo>
                    <a:pt x="282" y="18"/>
                    <a:pt x="212" y="77"/>
                    <a:pt x="128" y="77"/>
                  </a:cubicBezTo>
                  <a:cubicBezTo>
                    <a:pt x="108" y="77"/>
                    <a:pt x="86" y="74"/>
                    <a:pt x="65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3" y="56"/>
                    <a:pt x="22" y="72"/>
                    <a:pt x="22" y="87"/>
                  </a:cubicBezTo>
                  <a:cubicBezTo>
                    <a:pt x="0" y="109"/>
                    <a:pt x="22" y="131"/>
                    <a:pt x="44" y="131"/>
                  </a:cubicBezTo>
                  <a:cubicBezTo>
                    <a:pt x="65" y="152"/>
                    <a:pt x="87" y="152"/>
                    <a:pt x="130" y="152"/>
                  </a:cubicBezTo>
                  <a:cubicBezTo>
                    <a:pt x="195" y="152"/>
                    <a:pt x="282" y="109"/>
                    <a:pt x="325" y="65"/>
                  </a:cubicBezTo>
                  <a:cubicBezTo>
                    <a:pt x="347" y="44"/>
                    <a:pt x="347" y="2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657;p83"/>
            <p:cNvSpPr/>
            <p:nvPr/>
          </p:nvSpPr>
          <p:spPr>
            <a:xfrm>
              <a:off x="2721984" y="4145100"/>
              <a:ext cx="13330" cy="6215"/>
            </a:xfrm>
            <a:custGeom>
              <a:avLst/>
              <a:gdLst/>
              <a:ahLst/>
              <a:cxnLst/>
              <a:rect l="l" t="t" r="r" b="b"/>
              <a:pathLst>
                <a:path w="326" h="152" extrusionOk="0">
                  <a:moveTo>
                    <a:pt x="261" y="0"/>
                  </a:moveTo>
                  <a:cubicBezTo>
                    <a:pt x="261" y="0"/>
                    <a:pt x="186" y="75"/>
                    <a:pt x="110" y="75"/>
                  </a:cubicBezTo>
                  <a:cubicBezTo>
                    <a:pt x="95" y="75"/>
                    <a:pt x="80" y="72"/>
                    <a:pt x="66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1" y="56"/>
                    <a:pt x="16" y="72"/>
                    <a:pt x="1" y="87"/>
                  </a:cubicBezTo>
                  <a:cubicBezTo>
                    <a:pt x="1" y="109"/>
                    <a:pt x="1" y="130"/>
                    <a:pt x="22" y="130"/>
                  </a:cubicBezTo>
                  <a:cubicBezTo>
                    <a:pt x="66" y="152"/>
                    <a:pt x="87" y="152"/>
                    <a:pt x="109" y="152"/>
                  </a:cubicBezTo>
                  <a:cubicBezTo>
                    <a:pt x="196" y="152"/>
                    <a:pt x="261" y="109"/>
                    <a:pt x="326" y="65"/>
                  </a:cubicBezTo>
                  <a:cubicBezTo>
                    <a:pt x="326" y="44"/>
                    <a:pt x="326" y="22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658;p83"/>
            <p:cNvSpPr/>
            <p:nvPr/>
          </p:nvSpPr>
          <p:spPr>
            <a:xfrm>
              <a:off x="2714010" y="4155936"/>
              <a:ext cx="14230" cy="6910"/>
            </a:xfrm>
            <a:custGeom>
              <a:avLst/>
              <a:gdLst/>
              <a:ahLst/>
              <a:cxnLst/>
              <a:rect l="l" t="t" r="r" b="b"/>
              <a:pathLst>
                <a:path w="348" h="169" extrusionOk="0">
                  <a:moveTo>
                    <a:pt x="296" y="1"/>
                  </a:moveTo>
                  <a:cubicBezTo>
                    <a:pt x="288" y="1"/>
                    <a:pt x="282" y="6"/>
                    <a:pt x="282" y="17"/>
                  </a:cubicBezTo>
                  <a:cubicBezTo>
                    <a:pt x="282" y="17"/>
                    <a:pt x="213" y="72"/>
                    <a:pt x="130" y="72"/>
                  </a:cubicBezTo>
                  <a:cubicBezTo>
                    <a:pt x="109" y="72"/>
                    <a:pt x="87" y="69"/>
                    <a:pt x="66" y="60"/>
                  </a:cubicBezTo>
                  <a:cubicBezTo>
                    <a:pt x="44" y="60"/>
                    <a:pt x="22" y="60"/>
                    <a:pt x="22" y="82"/>
                  </a:cubicBezTo>
                  <a:cubicBezTo>
                    <a:pt x="1" y="104"/>
                    <a:pt x="22" y="125"/>
                    <a:pt x="44" y="147"/>
                  </a:cubicBezTo>
                  <a:cubicBezTo>
                    <a:pt x="66" y="147"/>
                    <a:pt x="87" y="169"/>
                    <a:pt x="131" y="169"/>
                  </a:cubicBezTo>
                  <a:cubicBezTo>
                    <a:pt x="196" y="147"/>
                    <a:pt x="282" y="125"/>
                    <a:pt x="326" y="60"/>
                  </a:cubicBezTo>
                  <a:cubicBezTo>
                    <a:pt x="348" y="39"/>
                    <a:pt x="348" y="17"/>
                    <a:pt x="326" y="17"/>
                  </a:cubicBezTo>
                  <a:cubicBezTo>
                    <a:pt x="315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59;p83"/>
            <p:cNvSpPr/>
            <p:nvPr/>
          </p:nvSpPr>
          <p:spPr>
            <a:xfrm>
              <a:off x="2684775" y="4157735"/>
              <a:ext cx="13330" cy="6010"/>
            </a:xfrm>
            <a:custGeom>
              <a:avLst/>
              <a:gdLst/>
              <a:ahLst/>
              <a:cxnLst/>
              <a:rect l="l" t="t" r="r" b="b"/>
              <a:pathLst>
                <a:path w="326" h="147" extrusionOk="0">
                  <a:moveTo>
                    <a:pt x="290" y="0"/>
                  </a:moveTo>
                  <a:cubicBezTo>
                    <a:pt x="282" y="0"/>
                    <a:pt x="271" y="6"/>
                    <a:pt x="260" y="16"/>
                  </a:cubicBezTo>
                  <a:cubicBezTo>
                    <a:pt x="260" y="16"/>
                    <a:pt x="191" y="72"/>
                    <a:pt x="108" y="72"/>
                  </a:cubicBezTo>
                  <a:cubicBezTo>
                    <a:pt x="87" y="72"/>
                    <a:pt x="65" y="68"/>
                    <a:pt x="44" y="60"/>
                  </a:cubicBezTo>
                  <a:cubicBezTo>
                    <a:pt x="44" y="60"/>
                    <a:pt x="0" y="60"/>
                    <a:pt x="0" y="81"/>
                  </a:cubicBezTo>
                  <a:cubicBezTo>
                    <a:pt x="0" y="103"/>
                    <a:pt x="0" y="125"/>
                    <a:pt x="22" y="125"/>
                  </a:cubicBezTo>
                  <a:cubicBezTo>
                    <a:pt x="44" y="146"/>
                    <a:pt x="87" y="146"/>
                    <a:pt x="109" y="146"/>
                  </a:cubicBezTo>
                  <a:cubicBezTo>
                    <a:pt x="195" y="146"/>
                    <a:pt x="260" y="125"/>
                    <a:pt x="304" y="60"/>
                  </a:cubicBezTo>
                  <a:cubicBezTo>
                    <a:pt x="325" y="38"/>
                    <a:pt x="325" y="16"/>
                    <a:pt x="304" y="16"/>
                  </a:cubicBezTo>
                  <a:cubicBezTo>
                    <a:pt x="304" y="6"/>
                    <a:pt x="298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60;p83"/>
            <p:cNvSpPr/>
            <p:nvPr/>
          </p:nvSpPr>
          <p:spPr>
            <a:xfrm>
              <a:off x="2696305" y="4147962"/>
              <a:ext cx="14189" cy="6910"/>
            </a:xfrm>
            <a:custGeom>
              <a:avLst/>
              <a:gdLst/>
              <a:ahLst/>
              <a:cxnLst/>
              <a:rect l="l" t="t" r="r" b="b"/>
              <a:pathLst>
                <a:path w="347" h="169" extrusionOk="0">
                  <a:moveTo>
                    <a:pt x="295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233" y="66"/>
                    <a:pt x="172" y="90"/>
                    <a:pt x="117" y="90"/>
                  </a:cubicBezTo>
                  <a:cubicBezTo>
                    <a:pt x="99" y="90"/>
                    <a:pt x="81" y="87"/>
                    <a:pt x="65" y="82"/>
                  </a:cubicBezTo>
                  <a:cubicBezTo>
                    <a:pt x="59" y="76"/>
                    <a:pt x="52" y="73"/>
                    <a:pt x="47" y="73"/>
                  </a:cubicBezTo>
                  <a:cubicBezTo>
                    <a:pt x="33" y="73"/>
                    <a:pt x="22" y="88"/>
                    <a:pt x="22" y="104"/>
                  </a:cubicBezTo>
                  <a:cubicBezTo>
                    <a:pt x="0" y="125"/>
                    <a:pt x="22" y="147"/>
                    <a:pt x="43" y="147"/>
                  </a:cubicBezTo>
                  <a:cubicBezTo>
                    <a:pt x="65" y="169"/>
                    <a:pt x="87" y="169"/>
                    <a:pt x="130" y="169"/>
                  </a:cubicBezTo>
                  <a:cubicBezTo>
                    <a:pt x="195" y="169"/>
                    <a:pt x="282" y="125"/>
                    <a:pt x="325" y="82"/>
                  </a:cubicBezTo>
                  <a:cubicBezTo>
                    <a:pt x="347" y="60"/>
                    <a:pt x="347" y="39"/>
                    <a:pt x="325" y="17"/>
                  </a:cubicBezTo>
                  <a:cubicBezTo>
                    <a:pt x="314" y="6"/>
                    <a:pt x="304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61;p83"/>
            <p:cNvSpPr/>
            <p:nvPr/>
          </p:nvSpPr>
          <p:spPr>
            <a:xfrm>
              <a:off x="2711352" y="4132956"/>
              <a:ext cx="14680" cy="6869"/>
            </a:xfrm>
            <a:custGeom>
              <a:avLst/>
              <a:gdLst/>
              <a:ahLst/>
              <a:cxnLst/>
              <a:rect l="l" t="t" r="r" b="b"/>
              <a:pathLst>
                <a:path w="359" h="168" extrusionOk="0">
                  <a:moveTo>
                    <a:pt x="303" y="1"/>
                  </a:moveTo>
                  <a:cubicBezTo>
                    <a:pt x="295" y="1"/>
                    <a:pt x="288" y="5"/>
                    <a:pt x="282" y="15"/>
                  </a:cubicBezTo>
                  <a:cubicBezTo>
                    <a:pt x="235" y="47"/>
                    <a:pt x="187" y="67"/>
                    <a:pt x="131" y="67"/>
                  </a:cubicBezTo>
                  <a:cubicBezTo>
                    <a:pt x="111" y="67"/>
                    <a:pt x="89" y="64"/>
                    <a:pt x="66" y="59"/>
                  </a:cubicBezTo>
                  <a:cubicBezTo>
                    <a:pt x="44" y="59"/>
                    <a:pt x="22" y="59"/>
                    <a:pt x="22" y="80"/>
                  </a:cubicBezTo>
                  <a:cubicBezTo>
                    <a:pt x="1" y="102"/>
                    <a:pt x="22" y="124"/>
                    <a:pt x="44" y="145"/>
                  </a:cubicBezTo>
                  <a:cubicBezTo>
                    <a:pt x="66" y="145"/>
                    <a:pt x="87" y="167"/>
                    <a:pt x="131" y="167"/>
                  </a:cubicBezTo>
                  <a:cubicBezTo>
                    <a:pt x="196" y="145"/>
                    <a:pt x="282" y="124"/>
                    <a:pt x="326" y="59"/>
                  </a:cubicBezTo>
                  <a:cubicBezTo>
                    <a:pt x="359" y="42"/>
                    <a:pt x="329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662;p83"/>
            <p:cNvSpPr/>
            <p:nvPr/>
          </p:nvSpPr>
          <p:spPr>
            <a:xfrm>
              <a:off x="2736172" y="4131116"/>
              <a:ext cx="13330" cy="6910"/>
            </a:xfrm>
            <a:custGeom>
              <a:avLst/>
              <a:gdLst/>
              <a:ahLst/>
              <a:cxnLst/>
              <a:rect l="l" t="t" r="r" b="b"/>
              <a:pathLst>
                <a:path w="326" h="169" extrusionOk="0">
                  <a:moveTo>
                    <a:pt x="293" y="1"/>
                  </a:moveTo>
                  <a:cubicBezTo>
                    <a:pt x="282" y="1"/>
                    <a:pt x="272" y="6"/>
                    <a:pt x="261" y="17"/>
                  </a:cubicBezTo>
                  <a:cubicBezTo>
                    <a:pt x="261" y="17"/>
                    <a:pt x="197" y="81"/>
                    <a:pt x="128" y="81"/>
                  </a:cubicBezTo>
                  <a:cubicBezTo>
                    <a:pt x="107" y="81"/>
                    <a:pt x="86" y="75"/>
                    <a:pt x="66" y="60"/>
                  </a:cubicBezTo>
                  <a:cubicBezTo>
                    <a:pt x="44" y="60"/>
                    <a:pt x="22" y="60"/>
                    <a:pt x="1" y="82"/>
                  </a:cubicBezTo>
                  <a:cubicBezTo>
                    <a:pt x="1" y="104"/>
                    <a:pt x="1" y="125"/>
                    <a:pt x="22" y="147"/>
                  </a:cubicBezTo>
                  <a:cubicBezTo>
                    <a:pt x="44" y="147"/>
                    <a:pt x="87" y="169"/>
                    <a:pt x="109" y="169"/>
                  </a:cubicBezTo>
                  <a:cubicBezTo>
                    <a:pt x="196" y="147"/>
                    <a:pt x="261" y="125"/>
                    <a:pt x="326" y="82"/>
                  </a:cubicBezTo>
                  <a:cubicBezTo>
                    <a:pt x="326" y="60"/>
                    <a:pt x="326" y="39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663;p83"/>
            <p:cNvSpPr/>
            <p:nvPr/>
          </p:nvSpPr>
          <p:spPr>
            <a:xfrm>
              <a:off x="2661713" y="4155936"/>
              <a:ext cx="14230" cy="6051"/>
            </a:xfrm>
            <a:custGeom>
              <a:avLst/>
              <a:gdLst/>
              <a:ahLst/>
              <a:cxnLst/>
              <a:rect l="l" t="t" r="r" b="b"/>
              <a:pathLst>
                <a:path w="348" h="148" extrusionOk="0">
                  <a:moveTo>
                    <a:pt x="293" y="1"/>
                  </a:moveTo>
                  <a:cubicBezTo>
                    <a:pt x="282" y="1"/>
                    <a:pt x="271" y="6"/>
                    <a:pt x="261" y="17"/>
                  </a:cubicBezTo>
                  <a:cubicBezTo>
                    <a:pt x="261" y="17"/>
                    <a:pt x="205" y="72"/>
                    <a:pt x="127" y="72"/>
                  </a:cubicBezTo>
                  <a:cubicBezTo>
                    <a:pt x="108" y="72"/>
                    <a:pt x="87" y="69"/>
                    <a:pt x="66" y="60"/>
                  </a:cubicBezTo>
                  <a:cubicBezTo>
                    <a:pt x="44" y="60"/>
                    <a:pt x="22" y="60"/>
                    <a:pt x="0" y="82"/>
                  </a:cubicBezTo>
                  <a:cubicBezTo>
                    <a:pt x="0" y="104"/>
                    <a:pt x="0" y="125"/>
                    <a:pt x="22" y="125"/>
                  </a:cubicBezTo>
                  <a:cubicBezTo>
                    <a:pt x="66" y="147"/>
                    <a:pt x="87" y="147"/>
                    <a:pt x="131" y="147"/>
                  </a:cubicBezTo>
                  <a:cubicBezTo>
                    <a:pt x="196" y="147"/>
                    <a:pt x="261" y="125"/>
                    <a:pt x="326" y="60"/>
                  </a:cubicBezTo>
                  <a:cubicBezTo>
                    <a:pt x="347" y="39"/>
                    <a:pt x="347" y="17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664;p83"/>
            <p:cNvSpPr/>
            <p:nvPr/>
          </p:nvSpPr>
          <p:spPr>
            <a:xfrm>
              <a:off x="2679459" y="4143301"/>
              <a:ext cx="14189" cy="6256"/>
            </a:xfrm>
            <a:custGeom>
              <a:avLst/>
              <a:gdLst/>
              <a:ahLst/>
              <a:cxnLst/>
              <a:rect l="l" t="t" r="r" b="b"/>
              <a:pathLst>
                <a:path w="347" h="153" extrusionOk="0">
                  <a:moveTo>
                    <a:pt x="260" y="1"/>
                  </a:moveTo>
                  <a:cubicBezTo>
                    <a:pt x="228" y="50"/>
                    <a:pt x="171" y="74"/>
                    <a:pt x="117" y="74"/>
                  </a:cubicBezTo>
                  <a:cubicBezTo>
                    <a:pt x="99" y="74"/>
                    <a:pt x="81" y="71"/>
                    <a:pt x="65" y="66"/>
                  </a:cubicBezTo>
                  <a:cubicBezTo>
                    <a:pt x="43" y="66"/>
                    <a:pt x="22" y="66"/>
                    <a:pt x="0" y="88"/>
                  </a:cubicBezTo>
                  <a:cubicBezTo>
                    <a:pt x="0" y="109"/>
                    <a:pt x="0" y="131"/>
                    <a:pt x="22" y="131"/>
                  </a:cubicBezTo>
                  <a:cubicBezTo>
                    <a:pt x="43" y="153"/>
                    <a:pt x="87" y="153"/>
                    <a:pt x="108" y="153"/>
                  </a:cubicBezTo>
                  <a:cubicBezTo>
                    <a:pt x="195" y="153"/>
                    <a:pt x="260" y="109"/>
                    <a:pt x="325" y="66"/>
                  </a:cubicBezTo>
                  <a:cubicBezTo>
                    <a:pt x="347" y="44"/>
                    <a:pt x="347" y="22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665;p83"/>
            <p:cNvSpPr/>
            <p:nvPr/>
          </p:nvSpPr>
          <p:spPr>
            <a:xfrm>
              <a:off x="2901077" y="3964454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60"/>
                    <a:pt x="22" y="60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52" y="321"/>
                    <a:pt x="152" y="321"/>
                    <a:pt x="174" y="299"/>
                  </a:cubicBezTo>
                  <a:cubicBezTo>
                    <a:pt x="195" y="190"/>
                    <a:pt x="174" y="82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666;p83"/>
            <p:cNvSpPr/>
            <p:nvPr/>
          </p:nvSpPr>
          <p:spPr>
            <a:xfrm>
              <a:off x="2905493" y="394850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22" y="60"/>
                    <a:pt x="131" y="169"/>
                    <a:pt x="87" y="277"/>
                  </a:cubicBezTo>
                  <a:cubicBezTo>
                    <a:pt x="87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74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667;p83"/>
            <p:cNvSpPr/>
            <p:nvPr/>
          </p:nvSpPr>
          <p:spPr>
            <a:xfrm>
              <a:off x="2891305" y="3954723"/>
              <a:ext cx="7156" cy="13125"/>
            </a:xfrm>
            <a:custGeom>
              <a:avLst/>
              <a:gdLst/>
              <a:ahLst/>
              <a:cxnLst/>
              <a:rect l="l" t="t" r="r" b="b"/>
              <a:pathLst>
                <a:path w="175" h="321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25"/>
                    <a:pt x="87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cubicBezTo>
                    <a:pt x="131" y="320"/>
                    <a:pt x="131" y="298"/>
                    <a:pt x="153" y="298"/>
                  </a:cubicBezTo>
                  <a:cubicBezTo>
                    <a:pt x="174" y="190"/>
                    <a:pt x="131" y="82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668;p83"/>
            <p:cNvSpPr/>
            <p:nvPr/>
          </p:nvSpPr>
          <p:spPr>
            <a:xfrm>
              <a:off x="2896620" y="3983958"/>
              <a:ext cx="8014" cy="13534"/>
            </a:xfrm>
            <a:custGeom>
              <a:avLst/>
              <a:gdLst/>
              <a:ahLst/>
              <a:cxnLst/>
              <a:rect l="l" t="t" r="r" b="b"/>
              <a:pathLst>
                <a:path w="196" h="331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39"/>
                    <a:pt x="1" y="60"/>
                    <a:pt x="23" y="82"/>
                  </a:cubicBezTo>
                  <a:cubicBezTo>
                    <a:pt x="66" y="125"/>
                    <a:pt x="109" y="212"/>
                    <a:pt x="88" y="277"/>
                  </a:cubicBezTo>
                  <a:cubicBezTo>
                    <a:pt x="88" y="299"/>
                    <a:pt x="88" y="320"/>
                    <a:pt x="109" y="320"/>
                  </a:cubicBezTo>
                  <a:lnTo>
                    <a:pt x="131" y="320"/>
                  </a:lnTo>
                  <a:cubicBezTo>
                    <a:pt x="131" y="328"/>
                    <a:pt x="133" y="330"/>
                    <a:pt x="137" y="330"/>
                  </a:cubicBezTo>
                  <a:cubicBezTo>
                    <a:pt x="143" y="330"/>
                    <a:pt x="153" y="320"/>
                    <a:pt x="153" y="320"/>
                  </a:cubicBezTo>
                  <a:cubicBezTo>
                    <a:pt x="196" y="212"/>
                    <a:pt x="153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669;p83"/>
            <p:cNvSpPr/>
            <p:nvPr/>
          </p:nvSpPr>
          <p:spPr>
            <a:xfrm>
              <a:off x="2908151" y="3991073"/>
              <a:ext cx="8014" cy="13084"/>
            </a:xfrm>
            <a:custGeom>
              <a:avLst/>
              <a:gdLst/>
              <a:ahLst/>
              <a:cxnLst/>
              <a:rect l="l" t="t" r="r" b="b"/>
              <a:pathLst>
                <a:path w="196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38"/>
                    <a:pt x="1" y="60"/>
                    <a:pt x="22" y="81"/>
                  </a:cubicBezTo>
                  <a:cubicBezTo>
                    <a:pt x="66" y="125"/>
                    <a:pt x="109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lnTo>
                    <a:pt x="131" y="320"/>
                  </a:lnTo>
                  <a:cubicBezTo>
                    <a:pt x="131" y="320"/>
                    <a:pt x="152" y="320"/>
                    <a:pt x="152" y="298"/>
                  </a:cubicBezTo>
                  <a:cubicBezTo>
                    <a:pt x="196" y="190"/>
                    <a:pt x="152" y="81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670;p83"/>
            <p:cNvSpPr/>
            <p:nvPr/>
          </p:nvSpPr>
          <p:spPr>
            <a:xfrm>
              <a:off x="2911708" y="4020308"/>
              <a:ext cx="8014" cy="14024"/>
            </a:xfrm>
            <a:custGeom>
              <a:avLst/>
              <a:gdLst/>
              <a:ahLst/>
              <a:cxnLst/>
              <a:rect l="l" t="t" r="r" b="b"/>
              <a:pathLst>
                <a:path w="196" h="343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0"/>
                    <a:pt x="109" y="342"/>
                  </a:cubicBezTo>
                  <a:lnTo>
                    <a:pt x="130" y="342"/>
                  </a:lnTo>
                  <a:cubicBezTo>
                    <a:pt x="130" y="342"/>
                    <a:pt x="152" y="320"/>
                    <a:pt x="174" y="320"/>
                  </a:cubicBezTo>
                  <a:cubicBezTo>
                    <a:pt x="196" y="212"/>
                    <a:pt x="152" y="82"/>
                    <a:pt x="65" y="17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671;p83"/>
            <p:cNvSpPr/>
            <p:nvPr/>
          </p:nvSpPr>
          <p:spPr>
            <a:xfrm>
              <a:off x="2901936" y="4009472"/>
              <a:ext cx="8055" cy="13329"/>
            </a:xfrm>
            <a:custGeom>
              <a:avLst/>
              <a:gdLst/>
              <a:ahLst/>
              <a:cxnLst/>
              <a:rect l="l" t="t" r="r" b="b"/>
              <a:pathLst>
                <a:path w="197" h="326" extrusionOk="0">
                  <a:moveTo>
                    <a:pt x="23" y="0"/>
                  </a:moveTo>
                  <a:cubicBezTo>
                    <a:pt x="1" y="22"/>
                    <a:pt x="1" y="43"/>
                    <a:pt x="23" y="65"/>
                  </a:cubicBezTo>
                  <a:cubicBezTo>
                    <a:pt x="23" y="65"/>
                    <a:pt x="131" y="152"/>
                    <a:pt x="88" y="260"/>
                  </a:cubicBezTo>
                  <a:cubicBezTo>
                    <a:pt x="66" y="282"/>
                    <a:pt x="88" y="304"/>
                    <a:pt x="109" y="325"/>
                  </a:cubicBezTo>
                  <a:cubicBezTo>
                    <a:pt x="131" y="325"/>
                    <a:pt x="153" y="304"/>
                    <a:pt x="153" y="304"/>
                  </a:cubicBezTo>
                  <a:cubicBezTo>
                    <a:pt x="196" y="195"/>
                    <a:pt x="153" y="87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672;p83"/>
            <p:cNvSpPr/>
            <p:nvPr/>
          </p:nvSpPr>
          <p:spPr>
            <a:xfrm>
              <a:off x="2885989" y="3995489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66" y="104"/>
                    <a:pt x="109" y="190"/>
                    <a:pt x="87" y="255"/>
                  </a:cubicBezTo>
                  <a:cubicBezTo>
                    <a:pt x="66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52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673;p83"/>
            <p:cNvSpPr/>
            <p:nvPr/>
          </p:nvSpPr>
          <p:spPr>
            <a:xfrm>
              <a:off x="2881001" y="3971078"/>
              <a:ext cx="8587" cy="13575"/>
            </a:xfrm>
            <a:custGeom>
              <a:avLst/>
              <a:gdLst/>
              <a:ahLst/>
              <a:cxnLst/>
              <a:rect l="l" t="t" r="r" b="b"/>
              <a:pathLst>
                <a:path w="210" h="332" extrusionOk="0">
                  <a:moveTo>
                    <a:pt x="56" y="1"/>
                  </a:moveTo>
                  <a:cubicBezTo>
                    <a:pt x="23" y="1"/>
                    <a:pt x="1" y="36"/>
                    <a:pt x="36" y="72"/>
                  </a:cubicBezTo>
                  <a:cubicBezTo>
                    <a:pt x="36" y="72"/>
                    <a:pt x="144" y="159"/>
                    <a:pt x="101" y="267"/>
                  </a:cubicBezTo>
                  <a:cubicBezTo>
                    <a:pt x="101" y="289"/>
                    <a:pt x="101" y="310"/>
                    <a:pt x="123" y="332"/>
                  </a:cubicBezTo>
                  <a:lnTo>
                    <a:pt x="144" y="332"/>
                  </a:lnTo>
                  <a:cubicBezTo>
                    <a:pt x="166" y="310"/>
                    <a:pt x="166" y="310"/>
                    <a:pt x="166" y="289"/>
                  </a:cubicBezTo>
                  <a:cubicBezTo>
                    <a:pt x="209" y="180"/>
                    <a:pt x="166" y="72"/>
                    <a:pt x="79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674;p83"/>
            <p:cNvSpPr/>
            <p:nvPr/>
          </p:nvSpPr>
          <p:spPr>
            <a:xfrm>
              <a:off x="2911872" y="4043778"/>
              <a:ext cx="7851" cy="13084"/>
            </a:xfrm>
            <a:custGeom>
              <a:avLst/>
              <a:gdLst/>
              <a:ahLst/>
              <a:cxnLst/>
              <a:rect l="l" t="t" r="r" b="b"/>
              <a:pathLst>
                <a:path w="192" h="320" extrusionOk="0">
                  <a:moveTo>
                    <a:pt x="60" y="1"/>
                  </a:moveTo>
                  <a:cubicBezTo>
                    <a:pt x="26" y="1"/>
                    <a:pt x="0" y="36"/>
                    <a:pt x="18" y="72"/>
                  </a:cubicBezTo>
                  <a:cubicBezTo>
                    <a:pt x="83" y="115"/>
                    <a:pt x="105" y="180"/>
                    <a:pt x="83" y="267"/>
                  </a:cubicBezTo>
                  <a:cubicBezTo>
                    <a:pt x="83" y="288"/>
                    <a:pt x="83" y="310"/>
                    <a:pt x="126" y="310"/>
                  </a:cubicBezTo>
                  <a:cubicBezTo>
                    <a:pt x="126" y="316"/>
                    <a:pt x="128" y="319"/>
                    <a:pt x="132" y="319"/>
                  </a:cubicBezTo>
                  <a:cubicBezTo>
                    <a:pt x="139" y="319"/>
                    <a:pt x="155" y="304"/>
                    <a:pt x="170" y="288"/>
                  </a:cubicBezTo>
                  <a:cubicBezTo>
                    <a:pt x="192" y="180"/>
                    <a:pt x="170" y="72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675;p83"/>
            <p:cNvSpPr/>
            <p:nvPr/>
          </p:nvSpPr>
          <p:spPr>
            <a:xfrm>
              <a:off x="2903735" y="4055758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65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30" y="321"/>
                    <a:pt x="152" y="321"/>
                    <a:pt x="174" y="299"/>
                  </a:cubicBezTo>
                  <a:cubicBezTo>
                    <a:pt x="195" y="191"/>
                    <a:pt x="152" y="82"/>
                    <a:pt x="65" y="17"/>
                  </a:cubicBezTo>
                  <a:cubicBezTo>
                    <a:pt x="54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676;p83"/>
            <p:cNvSpPr/>
            <p:nvPr/>
          </p:nvSpPr>
          <p:spPr>
            <a:xfrm>
              <a:off x="2897520" y="4027177"/>
              <a:ext cx="8014" cy="12839"/>
            </a:xfrm>
            <a:custGeom>
              <a:avLst/>
              <a:gdLst/>
              <a:ahLst/>
              <a:cxnLst/>
              <a:rect l="l" t="t" r="r" b="b"/>
              <a:pathLst>
                <a:path w="196" h="314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87" y="109"/>
                    <a:pt x="109" y="196"/>
                    <a:pt x="87" y="261"/>
                  </a:cubicBezTo>
                  <a:cubicBezTo>
                    <a:pt x="87" y="282"/>
                    <a:pt x="87" y="304"/>
                    <a:pt x="109" y="304"/>
                  </a:cubicBezTo>
                  <a:lnTo>
                    <a:pt x="131" y="304"/>
                  </a:lnTo>
                  <a:cubicBezTo>
                    <a:pt x="138" y="311"/>
                    <a:pt x="143" y="314"/>
                    <a:pt x="147" y="314"/>
                  </a:cubicBezTo>
                  <a:cubicBezTo>
                    <a:pt x="155" y="314"/>
                    <a:pt x="160" y="304"/>
                    <a:pt x="174" y="304"/>
                  </a:cubicBezTo>
                  <a:cubicBezTo>
                    <a:pt x="196" y="196"/>
                    <a:pt x="174" y="66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677;p83"/>
            <p:cNvSpPr/>
            <p:nvPr/>
          </p:nvSpPr>
          <p:spPr>
            <a:xfrm>
              <a:off x="2533159" y="4000436"/>
              <a:ext cx="13330" cy="8178"/>
            </a:xfrm>
            <a:custGeom>
              <a:avLst/>
              <a:gdLst/>
              <a:ahLst/>
              <a:cxnLst/>
              <a:rect l="l" t="t" r="r" b="b"/>
              <a:pathLst>
                <a:path w="326" h="200" extrusionOk="0">
                  <a:moveTo>
                    <a:pt x="262" y="0"/>
                  </a:moveTo>
                  <a:cubicBezTo>
                    <a:pt x="168" y="0"/>
                    <a:pt x="79" y="59"/>
                    <a:pt x="22" y="134"/>
                  </a:cubicBezTo>
                  <a:cubicBezTo>
                    <a:pt x="1" y="156"/>
                    <a:pt x="1" y="178"/>
                    <a:pt x="22" y="199"/>
                  </a:cubicBezTo>
                  <a:lnTo>
                    <a:pt x="44" y="199"/>
                  </a:lnTo>
                  <a:cubicBezTo>
                    <a:pt x="66" y="199"/>
                    <a:pt x="88" y="178"/>
                    <a:pt x="88" y="178"/>
                  </a:cubicBezTo>
                  <a:cubicBezTo>
                    <a:pt x="88" y="178"/>
                    <a:pt x="161" y="67"/>
                    <a:pt x="258" y="67"/>
                  </a:cubicBezTo>
                  <a:cubicBezTo>
                    <a:pt x="266" y="67"/>
                    <a:pt x="274" y="68"/>
                    <a:pt x="283" y="69"/>
                  </a:cubicBezTo>
                  <a:cubicBezTo>
                    <a:pt x="289" y="76"/>
                    <a:pt x="295" y="78"/>
                    <a:pt x="301" y="78"/>
                  </a:cubicBezTo>
                  <a:cubicBezTo>
                    <a:pt x="315" y="78"/>
                    <a:pt x="326" y="63"/>
                    <a:pt x="326" y="48"/>
                  </a:cubicBezTo>
                  <a:cubicBezTo>
                    <a:pt x="326" y="26"/>
                    <a:pt x="326" y="4"/>
                    <a:pt x="304" y="4"/>
                  </a:cubicBezTo>
                  <a:cubicBezTo>
                    <a:pt x="290" y="1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678;p83"/>
            <p:cNvSpPr/>
            <p:nvPr/>
          </p:nvSpPr>
          <p:spPr>
            <a:xfrm>
              <a:off x="2517212" y="3998800"/>
              <a:ext cx="13330" cy="8014"/>
            </a:xfrm>
            <a:custGeom>
              <a:avLst/>
              <a:gdLst/>
              <a:ahLst/>
              <a:cxnLst/>
              <a:rect l="l" t="t" r="r" b="b"/>
              <a:pathLst>
                <a:path w="326" h="196" extrusionOk="0">
                  <a:moveTo>
                    <a:pt x="282" y="1"/>
                  </a:moveTo>
                  <a:cubicBezTo>
                    <a:pt x="174" y="1"/>
                    <a:pt x="66" y="44"/>
                    <a:pt x="1" y="131"/>
                  </a:cubicBezTo>
                  <a:cubicBezTo>
                    <a:pt x="1" y="153"/>
                    <a:pt x="1" y="174"/>
                    <a:pt x="1" y="196"/>
                  </a:cubicBezTo>
                  <a:lnTo>
                    <a:pt x="22" y="196"/>
                  </a:lnTo>
                  <a:cubicBezTo>
                    <a:pt x="44" y="196"/>
                    <a:pt x="66" y="196"/>
                    <a:pt x="66" y="174"/>
                  </a:cubicBezTo>
                  <a:cubicBezTo>
                    <a:pt x="66" y="174"/>
                    <a:pt x="137" y="85"/>
                    <a:pt x="232" y="85"/>
                  </a:cubicBezTo>
                  <a:cubicBezTo>
                    <a:pt x="241" y="85"/>
                    <a:pt x="251" y="86"/>
                    <a:pt x="261" y="88"/>
                  </a:cubicBezTo>
                  <a:cubicBezTo>
                    <a:pt x="304" y="88"/>
                    <a:pt x="326" y="23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679;p83"/>
            <p:cNvSpPr/>
            <p:nvPr/>
          </p:nvSpPr>
          <p:spPr>
            <a:xfrm>
              <a:off x="2525185" y="4011926"/>
              <a:ext cx="13330" cy="8218"/>
            </a:xfrm>
            <a:custGeom>
              <a:avLst/>
              <a:gdLst/>
              <a:ahLst/>
              <a:cxnLst/>
              <a:rect l="l" t="t" r="r" b="b"/>
              <a:pathLst>
                <a:path w="326" h="201" extrusionOk="0">
                  <a:moveTo>
                    <a:pt x="240" y="1"/>
                  </a:moveTo>
                  <a:cubicBezTo>
                    <a:pt x="146" y="1"/>
                    <a:pt x="57" y="60"/>
                    <a:pt x="1" y="135"/>
                  </a:cubicBezTo>
                  <a:cubicBezTo>
                    <a:pt x="1" y="157"/>
                    <a:pt x="1" y="179"/>
                    <a:pt x="22" y="200"/>
                  </a:cubicBezTo>
                  <a:lnTo>
                    <a:pt x="44" y="200"/>
                  </a:lnTo>
                  <a:cubicBezTo>
                    <a:pt x="44" y="200"/>
                    <a:pt x="66" y="179"/>
                    <a:pt x="66" y="179"/>
                  </a:cubicBezTo>
                  <a:cubicBezTo>
                    <a:pt x="101" y="125"/>
                    <a:pt x="152" y="86"/>
                    <a:pt x="217" y="86"/>
                  </a:cubicBezTo>
                  <a:cubicBezTo>
                    <a:pt x="231" y="86"/>
                    <a:pt x="245" y="88"/>
                    <a:pt x="261" y="92"/>
                  </a:cubicBezTo>
                  <a:cubicBezTo>
                    <a:pt x="304" y="92"/>
                    <a:pt x="326" y="5"/>
                    <a:pt x="283" y="5"/>
                  </a:cubicBezTo>
                  <a:cubicBezTo>
                    <a:pt x="268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680;p83"/>
            <p:cNvSpPr/>
            <p:nvPr/>
          </p:nvSpPr>
          <p:spPr>
            <a:xfrm>
              <a:off x="2553562" y="4003094"/>
              <a:ext cx="12431" cy="8178"/>
            </a:xfrm>
            <a:custGeom>
              <a:avLst/>
              <a:gdLst/>
              <a:ahLst/>
              <a:cxnLst/>
              <a:rect l="l" t="t" r="r" b="b"/>
              <a:pathLst>
                <a:path w="304" h="200" extrusionOk="0">
                  <a:moveTo>
                    <a:pt x="240" y="0"/>
                  </a:moveTo>
                  <a:cubicBezTo>
                    <a:pt x="146" y="0"/>
                    <a:pt x="57" y="59"/>
                    <a:pt x="0" y="134"/>
                  </a:cubicBezTo>
                  <a:cubicBezTo>
                    <a:pt x="0" y="156"/>
                    <a:pt x="0" y="178"/>
                    <a:pt x="22" y="199"/>
                  </a:cubicBezTo>
                  <a:lnTo>
                    <a:pt x="44" y="199"/>
                  </a:lnTo>
                  <a:cubicBezTo>
                    <a:pt x="44" y="178"/>
                    <a:pt x="65" y="178"/>
                    <a:pt x="65" y="178"/>
                  </a:cubicBezTo>
                  <a:cubicBezTo>
                    <a:pt x="65" y="178"/>
                    <a:pt x="139" y="67"/>
                    <a:pt x="236" y="67"/>
                  </a:cubicBezTo>
                  <a:cubicBezTo>
                    <a:pt x="244" y="67"/>
                    <a:pt x="252" y="68"/>
                    <a:pt x="261" y="69"/>
                  </a:cubicBezTo>
                  <a:cubicBezTo>
                    <a:pt x="267" y="76"/>
                    <a:pt x="273" y="78"/>
                    <a:pt x="279" y="78"/>
                  </a:cubicBezTo>
                  <a:cubicBezTo>
                    <a:pt x="293" y="78"/>
                    <a:pt x="304" y="63"/>
                    <a:pt x="304" y="48"/>
                  </a:cubicBezTo>
                  <a:cubicBezTo>
                    <a:pt x="304" y="26"/>
                    <a:pt x="304" y="4"/>
                    <a:pt x="282" y="4"/>
                  </a:cubicBezTo>
                  <a:cubicBezTo>
                    <a:pt x="268" y="1"/>
                    <a:pt x="254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681;p83"/>
            <p:cNvSpPr/>
            <p:nvPr/>
          </p:nvSpPr>
          <p:spPr>
            <a:xfrm>
              <a:off x="2558878" y="3990623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0"/>
                  </a:moveTo>
                  <a:cubicBezTo>
                    <a:pt x="140" y="0"/>
                    <a:pt x="58" y="45"/>
                    <a:pt x="22" y="136"/>
                  </a:cubicBezTo>
                  <a:cubicBezTo>
                    <a:pt x="1" y="136"/>
                    <a:pt x="1" y="157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41" y="68"/>
                    <a:pt x="249" y="68"/>
                  </a:cubicBezTo>
                  <a:cubicBezTo>
                    <a:pt x="259" y="68"/>
                    <a:pt x="271" y="69"/>
                    <a:pt x="282" y="71"/>
                  </a:cubicBezTo>
                  <a:cubicBezTo>
                    <a:pt x="282" y="71"/>
                    <a:pt x="326" y="71"/>
                    <a:pt x="326" y="49"/>
                  </a:cubicBezTo>
                  <a:cubicBezTo>
                    <a:pt x="326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682;p83"/>
            <p:cNvSpPr/>
            <p:nvPr/>
          </p:nvSpPr>
          <p:spPr>
            <a:xfrm>
              <a:off x="2588113" y="3982649"/>
              <a:ext cx="12471" cy="7728"/>
            </a:xfrm>
            <a:custGeom>
              <a:avLst/>
              <a:gdLst/>
              <a:ahLst/>
              <a:cxnLst/>
              <a:rect l="l" t="t" r="r" b="b"/>
              <a:pathLst>
                <a:path w="305" h="189" extrusionOk="0">
                  <a:moveTo>
                    <a:pt x="229" y="0"/>
                  </a:moveTo>
                  <a:cubicBezTo>
                    <a:pt x="140" y="0"/>
                    <a:pt x="55" y="45"/>
                    <a:pt x="1" y="136"/>
                  </a:cubicBezTo>
                  <a:cubicBezTo>
                    <a:pt x="1" y="157"/>
                    <a:pt x="1" y="179"/>
                    <a:pt x="1" y="179"/>
                  </a:cubicBezTo>
                  <a:lnTo>
                    <a:pt x="23" y="179"/>
                  </a:lnTo>
                  <a:cubicBezTo>
                    <a:pt x="30" y="186"/>
                    <a:pt x="37" y="189"/>
                    <a:pt x="44" y="189"/>
                  </a:cubicBezTo>
                  <a:cubicBezTo>
                    <a:pt x="56" y="189"/>
                    <a:pt x="66" y="179"/>
                    <a:pt x="66" y="179"/>
                  </a:cubicBezTo>
                  <a:cubicBezTo>
                    <a:pt x="66" y="179"/>
                    <a:pt x="140" y="68"/>
                    <a:pt x="237" y="68"/>
                  </a:cubicBezTo>
                  <a:cubicBezTo>
                    <a:pt x="245" y="68"/>
                    <a:pt x="253" y="69"/>
                    <a:pt x="261" y="71"/>
                  </a:cubicBezTo>
                  <a:cubicBezTo>
                    <a:pt x="283" y="71"/>
                    <a:pt x="305" y="71"/>
                    <a:pt x="305" y="49"/>
                  </a:cubicBezTo>
                  <a:cubicBezTo>
                    <a:pt x="305" y="27"/>
                    <a:pt x="305" y="6"/>
                    <a:pt x="283" y="6"/>
                  </a:cubicBezTo>
                  <a:cubicBezTo>
                    <a:pt x="265" y="2"/>
                    <a:pt x="247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683;p83"/>
            <p:cNvSpPr/>
            <p:nvPr/>
          </p:nvSpPr>
          <p:spPr>
            <a:xfrm>
              <a:off x="2577482" y="3994180"/>
              <a:ext cx="13371" cy="7319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38" y="0"/>
                  </a:moveTo>
                  <a:cubicBezTo>
                    <a:pt x="161" y="0"/>
                    <a:pt x="77" y="45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8" y="179"/>
                  </a:lnTo>
                  <a:cubicBezTo>
                    <a:pt x="88" y="179"/>
                    <a:pt x="161" y="68"/>
                    <a:pt x="258" y="68"/>
                  </a:cubicBezTo>
                  <a:cubicBezTo>
                    <a:pt x="266" y="68"/>
                    <a:pt x="274" y="69"/>
                    <a:pt x="283" y="70"/>
                  </a:cubicBezTo>
                  <a:cubicBezTo>
                    <a:pt x="304" y="70"/>
                    <a:pt x="326" y="70"/>
                    <a:pt x="326" y="49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8" y="2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684;p83"/>
            <p:cNvSpPr/>
            <p:nvPr/>
          </p:nvSpPr>
          <p:spPr>
            <a:xfrm>
              <a:off x="2565951" y="4012130"/>
              <a:ext cx="12471" cy="8014"/>
            </a:xfrm>
            <a:custGeom>
              <a:avLst/>
              <a:gdLst/>
              <a:ahLst/>
              <a:cxnLst/>
              <a:rect l="l" t="t" r="r" b="b"/>
              <a:pathLst>
                <a:path w="305" h="196" extrusionOk="0">
                  <a:moveTo>
                    <a:pt x="283" y="0"/>
                  </a:moveTo>
                  <a:cubicBezTo>
                    <a:pt x="174" y="0"/>
                    <a:pt x="66" y="43"/>
                    <a:pt x="1" y="130"/>
                  </a:cubicBezTo>
                  <a:cubicBezTo>
                    <a:pt x="1" y="152"/>
                    <a:pt x="1" y="174"/>
                    <a:pt x="23" y="195"/>
                  </a:cubicBezTo>
                  <a:lnTo>
                    <a:pt x="44" y="195"/>
                  </a:lnTo>
                  <a:cubicBezTo>
                    <a:pt x="44" y="195"/>
                    <a:pt x="66" y="195"/>
                    <a:pt x="66" y="174"/>
                  </a:cubicBezTo>
                  <a:cubicBezTo>
                    <a:pt x="66" y="174"/>
                    <a:pt x="138" y="84"/>
                    <a:pt x="232" y="84"/>
                  </a:cubicBezTo>
                  <a:cubicBezTo>
                    <a:pt x="242" y="84"/>
                    <a:pt x="251" y="85"/>
                    <a:pt x="261" y="87"/>
                  </a:cubicBezTo>
                  <a:cubicBezTo>
                    <a:pt x="283" y="87"/>
                    <a:pt x="304" y="65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685;p83"/>
            <p:cNvSpPr/>
            <p:nvPr/>
          </p:nvSpPr>
          <p:spPr>
            <a:xfrm>
              <a:off x="2595228" y="4007469"/>
              <a:ext cx="12431" cy="7360"/>
            </a:xfrm>
            <a:custGeom>
              <a:avLst/>
              <a:gdLst/>
              <a:ahLst/>
              <a:cxnLst/>
              <a:rect l="l" t="t" r="r" b="b"/>
              <a:pathLst>
                <a:path w="304" h="180" extrusionOk="0">
                  <a:moveTo>
                    <a:pt x="228" y="0"/>
                  </a:moveTo>
                  <a:cubicBezTo>
                    <a:pt x="139" y="0"/>
                    <a:pt x="55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109" y="114"/>
                    <a:pt x="196" y="71"/>
                    <a:pt x="261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686;p83"/>
            <p:cNvSpPr/>
            <p:nvPr/>
          </p:nvSpPr>
          <p:spPr>
            <a:xfrm>
              <a:off x="2628021" y="3993281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50" y="0"/>
                  </a:moveTo>
                  <a:cubicBezTo>
                    <a:pt x="161" y="0"/>
                    <a:pt x="76" y="46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59" y="68"/>
                    <a:pt x="254" y="68"/>
                  </a:cubicBezTo>
                  <a:cubicBezTo>
                    <a:pt x="263" y="68"/>
                    <a:pt x="273" y="69"/>
                    <a:pt x="282" y="71"/>
                  </a:cubicBezTo>
                  <a:cubicBezTo>
                    <a:pt x="304" y="71"/>
                    <a:pt x="326" y="71"/>
                    <a:pt x="326" y="49"/>
                  </a:cubicBezTo>
                  <a:cubicBezTo>
                    <a:pt x="326" y="27"/>
                    <a:pt x="326" y="6"/>
                    <a:pt x="304" y="6"/>
                  </a:cubicBezTo>
                  <a:cubicBezTo>
                    <a:pt x="286" y="2"/>
                    <a:pt x="268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687;p83"/>
            <p:cNvSpPr/>
            <p:nvPr/>
          </p:nvSpPr>
          <p:spPr>
            <a:xfrm>
              <a:off x="2646625" y="3981791"/>
              <a:ext cx="13371" cy="8218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240" y="1"/>
                  </a:moveTo>
                  <a:cubicBezTo>
                    <a:pt x="147" y="1"/>
                    <a:pt x="60" y="60"/>
                    <a:pt x="23" y="135"/>
                  </a:cubicBezTo>
                  <a:cubicBezTo>
                    <a:pt x="1" y="157"/>
                    <a:pt x="1" y="178"/>
                    <a:pt x="23" y="200"/>
                  </a:cubicBezTo>
                  <a:lnTo>
                    <a:pt x="44" y="200"/>
                  </a:lnTo>
                  <a:cubicBezTo>
                    <a:pt x="66" y="200"/>
                    <a:pt x="66" y="200"/>
                    <a:pt x="88" y="178"/>
                  </a:cubicBezTo>
                  <a:cubicBezTo>
                    <a:pt x="88" y="178"/>
                    <a:pt x="159" y="89"/>
                    <a:pt x="254" y="89"/>
                  </a:cubicBezTo>
                  <a:cubicBezTo>
                    <a:pt x="263" y="89"/>
                    <a:pt x="273" y="90"/>
                    <a:pt x="283" y="92"/>
                  </a:cubicBezTo>
                  <a:cubicBezTo>
                    <a:pt x="304" y="92"/>
                    <a:pt x="304" y="70"/>
                    <a:pt x="326" y="48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9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688;p83"/>
            <p:cNvSpPr/>
            <p:nvPr/>
          </p:nvSpPr>
          <p:spPr>
            <a:xfrm>
              <a:off x="2542931" y="4018999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689;p83"/>
            <p:cNvSpPr/>
            <p:nvPr/>
          </p:nvSpPr>
          <p:spPr>
            <a:xfrm>
              <a:off x="2610316" y="3979992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79"/>
                    <a:pt x="22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690;p83"/>
            <p:cNvSpPr/>
            <p:nvPr/>
          </p:nvSpPr>
          <p:spPr>
            <a:xfrm>
              <a:off x="2623605" y="3986166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1"/>
                  </a:moveTo>
                  <a:cubicBezTo>
                    <a:pt x="139" y="1"/>
                    <a:pt x="58" y="46"/>
                    <a:pt x="22" y="136"/>
                  </a:cubicBezTo>
                  <a:cubicBezTo>
                    <a:pt x="0" y="136"/>
                    <a:pt x="0" y="158"/>
                    <a:pt x="22" y="180"/>
                  </a:cubicBezTo>
                  <a:lnTo>
                    <a:pt x="87" y="180"/>
                  </a:lnTo>
                  <a:cubicBezTo>
                    <a:pt x="87" y="160"/>
                    <a:pt x="141" y="69"/>
                    <a:pt x="248" y="69"/>
                  </a:cubicBezTo>
                  <a:cubicBezTo>
                    <a:pt x="259" y="69"/>
                    <a:pt x="270" y="69"/>
                    <a:pt x="282" y="71"/>
                  </a:cubicBezTo>
                  <a:cubicBezTo>
                    <a:pt x="282" y="71"/>
                    <a:pt x="304" y="71"/>
                    <a:pt x="325" y="50"/>
                  </a:cubicBezTo>
                  <a:cubicBezTo>
                    <a:pt x="325" y="28"/>
                    <a:pt x="304" y="6"/>
                    <a:pt x="282" y="6"/>
                  </a:cubicBezTo>
                  <a:cubicBezTo>
                    <a:pt x="264" y="3"/>
                    <a:pt x="24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691;p83"/>
            <p:cNvSpPr/>
            <p:nvPr/>
          </p:nvSpPr>
          <p:spPr>
            <a:xfrm>
              <a:off x="2595228" y="3995284"/>
              <a:ext cx="14230" cy="8014"/>
            </a:xfrm>
            <a:custGeom>
              <a:avLst/>
              <a:gdLst/>
              <a:ahLst/>
              <a:cxnLst/>
              <a:rect l="l" t="t" r="r" b="b"/>
              <a:pathLst>
                <a:path w="348" h="196" extrusionOk="0">
                  <a:moveTo>
                    <a:pt x="304" y="0"/>
                  </a:moveTo>
                  <a:cubicBezTo>
                    <a:pt x="196" y="0"/>
                    <a:pt x="87" y="43"/>
                    <a:pt x="22" y="152"/>
                  </a:cubicBezTo>
                  <a:cubicBezTo>
                    <a:pt x="0" y="152"/>
                    <a:pt x="0" y="174"/>
                    <a:pt x="22" y="195"/>
                  </a:cubicBezTo>
                  <a:lnTo>
                    <a:pt x="44" y="195"/>
                  </a:lnTo>
                  <a:cubicBezTo>
                    <a:pt x="65" y="195"/>
                    <a:pt x="87" y="195"/>
                    <a:pt x="87" y="174"/>
                  </a:cubicBezTo>
                  <a:cubicBezTo>
                    <a:pt x="87" y="174"/>
                    <a:pt x="159" y="84"/>
                    <a:pt x="253" y="84"/>
                  </a:cubicBezTo>
                  <a:cubicBezTo>
                    <a:pt x="263" y="84"/>
                    <a:pt x="272" y="85"/>
                    <a:pt x="282" y="87"/>
                  </a:cubicBezTo>
                  <a:cubicBezTo>
                    <a:pt x="326" y="87"/>
                    <a:pt x="347" y="22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692;p83"/>
            <p:cNvSpPr/>
            <p:nvPr/>
          </p:nvSpPr>
          <p:spPr>
            <a:xfrm>
              <a:off x="2504822" y="4218904"/>
              <a:ext cx="5357" cy="13984"/>
            </a:xfrm>
            <a:custGeom>
              <a:avLst/>
              <a:gdLst/>
              <a:ahLst/>
              <a:cxnLst/>
              <a:rect l="l" t="t" r="r" b="b"/>
              <a:pathLst>
                <a:path w="131" h="342" extrusionOk="0">
                  <a:moveTo>
                    <a:pt x="54" y="0"/>
                  </a:moveTo>
                  <a:cubicBezTo>
                    <a:pt x="43" y="0"/>
                    <a:pt x="33" y="5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1"/>
                    <a:pt x="43" y="276"/>
                  </a:cubicBezTo>
                  <a:cubicBezTo>
                    <a:pt x="22" y="298"/>
                    <a:pt x="22" y="320"/>
                    <a:pt x="43" y="342"/>
                  </a:cubicBezTo>
                  <a:lnTo>
                    <a:pt x="65" y="342"/>
                  </a:lnTo>
                  <a:cubicBezTo>
                    <a:pt x="65" y="320"/>
                    <a:pt x="65" y="320"/>
                    <a:pt x="87" y="320"/>
                  </a:cubicBezTo>
                  <a:cubicBezTo>
                    <a:pt x="130" y="211"/>
                    <a:pt x="130" y="103"/>
                    <a:pt x="87" y="16"/>
                  </a:cubicBezTo>
                  <a:cubicBezTo>
                    <a:pt x="76" y="5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693;p83"/>
            <p:cNvSpPr/>
            <p:nvPr/>
          </p:nvSpPr>
          <p:spPr>
            <a:xfrm>
              <a:off x="2512305" y="4203898"/>
              <a:ext cx="6706" cy="13902"/>
            </a:xfrm>
            <a:custGeom>
              <a:avLst/>
              <a:gdLst/>
              <a:ahLst/>
              <a:cxnLst/>
              <a:rect l="l" t="t" r="r" b="b"/>
              <a:pathLst>
                <a:path w="164" h="340" extrusionOk="0">
                  <a:moveTo>
                    <a:pt x="76" y="0"/>
                  </a:moveTo>
                  <a:cubicBezTo>
                    <a:pt x="44" y="0"/>
                    <a:pt x="1" y="46"/>
                    <a:pt x="34" y="80"/>
                  </a:cubicBezTo>
                  <a:cubicBezTo>
                    <a:pt x="77" y="123"/>
                    <a:pt x="77" y="210"/>
                    <a:pt x="34" y="275"/>
                  </a:cubicBezTo>
                  <a:cubicBezTo>
                    <a:pt x="34" y="297"/>
                    <a:pt x="34" y="318"/>
                    <a:pt x="34" y="340"/>
                  </a:cubicBezTo>
                  <a:lnTo>
                    <a:pt x="77" y="340"/>
                  </a:lnTo>
                  <a:cubicBezTo>
                    <a:pt x="77" y="340"/>
                    <a:pt x="77" y="340"/>
                    <a:pt x="99" y="318"/>
                  </a:cubicBezTo>
                  <a:cubicBezTo>
                    <a:pt x="164" y="232"/>
                    <a:pt x="164" y="123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694;p83"/>
            <p:cNvSpPr/>
            <p:nvPr/>
          </p:nvSpPr>
          <p:spPr>
            <a:xfrm>
              <a:off x="2497708" y="4206474"/>
              <a:ext cx="6256" cy="13984"/>
            </a:xfrm>
            <a:custGeom>
              <a:avLst/>
              <a:gdLst/>
              <a:ahLst/>
              <a:cxnLst/>
              <a:rect l="l" t="t" r="r" b="b"/>
              <a:pathLst>
                <a:path w="153" h="342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44" y="342"/>
                  </a:lnTo>
                  <a:cubicBezTo>
                    <a:pt x="66" y="342"/>
                    <a:pt x="87" y="342"/>
                    <a:pt x="87" y="320"/>
                  </a:cubicBezTo>
                  <a:cubicBezTo>
                    <a:pt x="152" y="234"/>
                    <a:pt x="131" y="103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695;p83"/>
            <p:cNvSpPr/>
            <p:nvPr/>
          </p:nvSpPr>
          <p:spPr>
            <a:xfrm>
              <a:off x="2495050" y="4236609"/>
              <a:ext cx="5357" cy="14024"/>
            </a:xfrm>
            <a:custGeom>
              <a:avLst/>
              <a:gdLst/>
              <a:ahLst/>
              <a:cxnLst/>
              <a:rect l="l" t="t" r="r" b="b"/>
              <a:pathLst>
                <a:path w="131" h="343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17"/>
                    <a:pt x="1" y="39"/>
                    <a:pt x="22" y="60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66" y="342"/>
                  </a:lnTo>
                  <a:cubicBezTo>
                    <a:pt x="66" y="320"/>
                    <a:pt x="66" y="320"/>
                    <a:pt x="66" y="320"/>
                  </a:cubicBezTo>
                  <a:cubicBezTo>
                    <a:pt x="131" y="212"/>
                    <a:pt x="131" y="104"/>
                    <a:pt x="66" y="17"/>
                  </a:cubicBezTo>
                  <a:cubicBezTo>
                    <a:pt x="66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696;p83"/>
            <p:cNvSpPr/>
            <p:nvPr/>
          </p:nvSpPr>
          <p:spPr>
            <a:xfrm>
              <a:off x="2504822" y="424638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54" y="0"/>
                  </a:moveTo>
                  <a:cubicBezTo>
                    <a:pt x="43" y="0"/>
                    <a:pt x="33" y="6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2"/>
                    <a:pt x="22" y="277"/>
                  </a:cubicBezTo>
                  <a:cubicBezTo>
                    <a:pt x="0" y="298"/>
                    <a:pt x="0" y="320"/>
                    <a:pt x="22" y="320"/>
                  </a:cubicBezTo>
                  <a:lnTo>
                    <a:pt x="87" y="320"/>
                  </a:lnTo>
                  <a:cubicBezTo>
                    <a:pt x="130" y="212"/>
                    <a:pt x="130" y="103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697;p83"/>
            <p:cNvSpPr/>
            <p:nvPr/>
          </p:nvSpPr>
          <p:spPr>
            <a:xfrm>
              <a:off x="3009228" y="4150620"/>
              <a:ext cx="5357" cy="13125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17"/>
                    <a:pt x="0" y="39"/>
                    <a:pt x="0" y="60"/>
                  </a:cubicBezTo>
                  <a:cubicBezTo>
                    <a:pt x="44" y="125"/>
                    <a:pt x="44" y="212"/>
                    <a:pt x="0" y="277"/>
                  </a:cubicBezTo>
                  <a:cubicBezTo>
                    <a:pt x="0" y="299"/>
                    <a:pt x="0" y="320"/>
                    <a:pt x="0" y="320"/>
                  </a:cubicBezTo>
                  <a:lnTo>
                    <a:pt x="65" y="320"/>
                  </a:lnTo>
                  <a:cubicBezTo>
                    <a:pt x="130" y="212"/>
                    <a:pt x="130" y="104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698;p83"/>
            <p:cNvSpPr/>
            <p:nvPr/>
          </p:nvSpPr>
          <p:spPr>
            <a:xfrm>
              <a:off x="3017202" y="4136391"/>
              <a:ext cx="6256" cy="13166"/>
            </a:xfrm>
            <a:custGeom>
              <a:avLst/>
              <a:gdLst/>
              <a:ahLst/>
              <a:cxnLst/>
              <a:rect l="l" t="t" r="r" b="b"/>
              <a:pathLst>
                <a:path w="153" h="322" extrusionOk="0">
                  <a:moveTo>
                    <a:pt x="60" y="0"/>
                  </a:moveTo>
                  <a:cubicBezTo>
                    <a:pt x="35" y="0"/>
                    <a:pt x="7" y="31"/>
                    <a:pt x="22" y="61"/>
                  </a:cubicBezTo>
                  <a:cubicBezTo>
                    <a:pt x="65" y="105"/>
                    <a:pt x="65" y="191"/>
                    <a:pt x="22" y="257"/>
                  </a:cubicBezTo>
                  <a:cubicBezTo>
                    <a:pt x="0" y="278"/>
                    <a:pt x="0" y="300"/>
                    <a:pt x="22" y="322"/>
                  </a:cubicBezTo>
                  <a:lnTo>
                    <a:pt x="87" y="322"/>
                  </a:lnTo>
                  <a:cubicBezTo>
                    <a:pt x="152" y="213"/>
                    <a:pt x="152" y="105"/>
                    <a:pt x="87" y="18"/>
                  </a:cubicBezTo>
                  <a:cubicBezTo>
                    <a:pt x="81" y="5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699;p83"/>
            <p:cNvSpPr/>
            <p:nvPr/>
          </p:nvSpPr>
          <p:spPr>
            <a:xfrm>
              <a:off x="3002114" y="413823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38"/>
                    <a:pt x="22" y="60"/>
                  </a:cubicBezTo>
                  <a:cubicBezTo>
                    <a:pt x="44" y="125"/>
                    <a:pt x="44" y="212"/>
                    <a:pt x="22" y="277"/>
                  </a:cubicBezTo>
                  <a:cubicBezTo>
                    <a:pt x="1" y="277"/>
                    <a:pt x="1" y="320"/>
                    <a:pt x="22" y="320"/>
                  </a:cubicBezTo>
                  <a:lnTo>
                    <a:pt x="66" y="320"/>
                  </a:lnTo>
                  <a:cubicBezTo>
                    <a:pt x="131" y="212"/>
                    <a:pt x="131" y="103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00;p83"/>
            <p:cNvSpPr/>
            <p:nvPr/>
          </p:nvSpPr>
          <p:spPr>
            <a:xfrm>
              <a:off x="2998597" y="4167466"/>
              <a:ext cx="6215" cy="14024"/>
            </a:xfrm>
            <a:custGeom>
              <a:avLst/>
              <a:gdLst/>
              <a:ahLst/>
              <a:cxnLst/>
              <a:rect l="l" t="t" r="r" b="b"/>
              <a:pathLst>
                <a:path w="152" h="343" extrusionOk="0">
                  <a:moveTo>
                    <a:pt x="54" y="1"/>
                  </a:moveTo>
                  <a:cubicBezTo>
                    <a:pt x="43" y="1"/>
                    <a:pt x="33" y="6"/>
                    <a:pt x="22" y="17"/>
                  </a:cubicBezTo>
                  <a:cubicBezTo>
                    <a:pt x="22" y="39"/>
                    <a:pt x="0" y="60"/>
                    <a:pt x="22" y="82"/>
                  </a:cubicBezTo>
                  <a:cubicBezTo>
                    <a:pt x="65" y="147"/>
                    <a:pt x="65" y="212"/>
                    <a:pt x="22" y="277"/>
                  </a:cubicBezTo>
                  <a:cubicBezTo>
                    <a:pt x="0" y="299"/>
                    <a:pt x="0" y="320"/>
                    <a:pt x="22" y="342"/>
                  </a:cubicBezTo>
                  <a:lnTo>
                    <a:pt x="43" y="342"/>
                  </a:lnTo>
                  <a:cubicBezTo>
                    <a:pt x="65" y="342"/>
                    <a:pt x="65" y="342"/>
                    <a:pt x="87" y="320"/>
                  </a:cubicBezTo>
                  <a:cubicBezTo>
                    <a:pt x="152" y="234"/>
                    <a:pt x="152" y="104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01;p83"/>
            <p:cNvSpPr/>
            <p:nvPr/>
          </p:nvSpPr>
          <p:spPr>
            <a:xfrm>
              <a:off x="3007429" y="4177893"/>
              <a:ext cx="6256" cy="13329"/>
            </a:xfrm>
            <a:custGeom>
              <a:avLst/>
              <a:gdLst/>
              <a:ahLst/>
              <a:cxnLst/>
              <a:rect l="l" t="t" r="r" b="b"/>
              <a:pathLst>
                <a:path w="153" h="326" extrusionOk="0">
                  <a:moveTo>
                    <a:pt x="44" y="0"/>
                  </a:moveTo>
                  <a:cubicBezTo>
                    <a:pt x="23" y="22"/>
                    <a:pt x="1" y="44"/>
                    <a:pt x="23" y="65"/>
                  </a:cubicBezTo>
                  <a:cubicBezTo>
                    <a:pt x="66" y="130"/>
                    <a:pt x="66" y="217"/>
                    <a:pt x="23" y="282"/>
                  </a:cubicBezTo>
                  <a:cubicBezTo>
                    <a:pt x="1" y="282"/>
                    <a:pt x="1" y="304"/>
                    <a:pt x="23" y="326"/>
                  </a:cubicBezTo>
                  <a:lnTo>
                    <a:pt x="44" y="326"/>
                  </a:lnTo>
                  <a:cubicBezTo>
                    <a:pt x="66" y="326"/>
                    <a:pt x="88" y="326"/>
                    <a:pt x="88" y="304"/>
                  </a:cubicBezTo>
                  <a:cubicBezTo>
                    <a:pt x="153" y="217"/>
                    <a:pt x="153" y="87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02;p83"/>
            <p:cNvSpPr/>
            <p:nvPr/>
          </p:nvSpPr>
          <p:spPr>
            <a:xfrm>
              <a:off x="2850538" y="4104293"/>
              <a:ext cx="97359" cy="60718"/>
            </a:xfrm>
            <a:custGeom>
              <a:avLst/>
              <a:gdLst/>
              <a:ahLst/>
              <a:cxnLst/>
              <a:rect l="l" t="t" r="r" b="b"/>
              <a:pathLst>
                <a:path w="2381" h="1485" extrusionOk="0">
                  <a:moveTo>
                    <a:pt x="1843" y="1"/>
                  </a:moveTo>
                  <a:lnTo>
                    <a:pt x="1843" y="1"/>
                  </a:lnTo>
                  <a:cubicBezTo>
                    <a:pt x="1583" y="630"/>
                    <a:pt x="0" y="1453"/>
                    <a:pt x="0" y="1453"/>
                  </a:cubicBezTo>
                  <a:cubicBezTo>
                    <a:pt x="186" y="1475"/>
                    <a:pt x="354" y="1484"/>
                    <a:pt x="507" y="1484"/>
                  </a:cubicBezTo>
                  <a:cubicBezTo>
                    <a:pt x="2381" y="1484"/>
                    <a:pt x="1843" y="1"/>
                    <a:pt x="1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376830" y="27733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5666323" y="2845489"/>
            <a:ext cx="26066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24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gợi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ảnh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  <a:blipFill>
                <a:blip r:embed="rId2"/>
                <a:stretch>
                  <a:fillRect l="-1701" r="-1701" b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loud Callout 80"/>
          <p:cNvSpPr/>
          <p:nvPr/>
        </p:nvSpPr>
        <p:spPr>
          <a:xfrm>
            <a:off x="2180510" y="3155898"/>
            <a:ext cx="3086100" cy="1475404"/>
          </a:xfrm>
          <a:prstGeom prst="cloudCallout">
            <a:avLst>
              <a:gd name="adj1" fmla="val -69318"/>
              <a:gd name="adj2" fmla="val 279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Tia OC được gọi là tia gì của góc AOB ?</a:t>
            </a:r>
            <a:endParaRPr lang="en-US" sz="1600" b="1">
              <a:solidFill>
                <a:srgbClr val="0000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loud Callout 82"/>
              <p:cNvSpPr/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Tia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𝑶𝑪</m:t>
                    </m:r>
                  </m:oMath>
                </a14:m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 được gọi là tia phân giác của góc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𝑨𝑶𝑩</m:t>
                    </m:r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.</m:t>
                    </m:r>
                  </m:oMath>
                </a14:m>
                <a:endParaRPr lang="vi-VN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83" name="Cloud Callout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31" y="1339255"/>
            <a:ext cx="3742011" cy="1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81" grpId="0" animBg="1"/>
      <p:bldP spid="81" grpId="1" animBg="1"/>
      <p:bldP spid="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1"/>
          <p:cNvSpPr txBox="1">
            <a:spLocks noGrp="1"/>
          </p:cNvSpPr>
          <p:nvPr>
            <p:ph type="title"/>
          </p:nvPr>
        </p:nvSpPr>
        <p:spPr>
          <a:xfrm>
            <a:off x="1881961" y="2237779"/>
            <a:ext cx="5702305" cy="1606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grpSp>
        <p:nvGrpSpPr>
          <p:cNvPr id="3" name="Google Shape;1631;p39"/>
          <p:cNvGrpSpPr/>
          <p:nvPr/>
        </p:nvGrpSpPr>
        <p:grpSpPr>
          <a:xfrm>
            <a:off x="3990470" y="922647"/>
            <a:ext cx="1340066" cy="1169659"/>
            <a:chOff x="1497832" y="2531913"/>
            <a:chExt cx="958516" cy="938776"/>
          </a:xfrm>
        </p:grpSpPr>
        <p:sp>
          <p:nvSpPr>
            <p:cNvPr id="4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Google Shape;1663;p39"/>
          <p:cNvSpPr txBox="1">
            <a:spLocks/>
          </p:cNvSpPr>
          <p:nvPr/>
        </p:nvSpPr>
        <p:spPr>
          <a:xfrm>
            <a:off x="4018773" y="100024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  <a:blipFill>
                <a:blip r:embed="rId3"/>
                <a:stretch>
                  <a:fillRect l="-93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55572" y="895156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91" y="1353704"/>
            <a:ext cx="2951682" cy="2466824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29" y="278135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  <a:blipFill>
                <a:blip r:embed="rId3"/>
                <a:stretch>
                  <a:fillRect l="-1170"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01" y="1395506"/>
            <a:ext cx="3153215" cy="27816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  <a:blipFill>
                <a:blip r:embed="rId6"/>
                <a:stretch>
                  <a:fillRect l="-935" r="-850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4" y="1353703"/>
            <a:ext cx="2829690" cy="24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1353705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4.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  <a:blipFill>
                <a:blip r:embed="rId7"/>
                <a:stretch>
                  <a:fillRect l="-105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6" y="1486943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  <a:blipFill>
                <a:blip r:embed="rId5"/>
                <a:stretch>
                  <a:fillRect l="-1020" r="-278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xOC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yOC</m:t>
                          </m:r>
                        </m:e>
                      </m:acc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blipFill>
                <a:blip r:embed="rId6"/>
                <a:stretch>
                  <a:fillRect t="-14894" r="-2035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6228" y="26689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080" y="416045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0" y="1707954"/>
            <a:ext cx="2073164" cy="2410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Sau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  <a:blipFill>
                <a:blip r:embed="rId4"/>
                <a:stretch>
                  <a:fillRect l="-791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20710" y="425018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2482" y="1707954"/>
            <a:ext cx="2209800" cy="2428875"/>
            <a:chOff x="1202482" y="1707954"/>
            <a:chExt cx="2209800" cy="24288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82" y="1707954"/>
              <a:ext cx="2209800" cy="2428875"/>
            </a:xfrm>
            <a:prstGeom prst="rect">
              <a:avLst/>
            </a:prstGeom>
          </p:spPr>
        </p:pic>
        <p:sp>
          <p:nvSpPr>
            <p:cNvPr id="17" name="Arc 16"/>
            <p:cNvSpPr/>
            <p:nvPr/>
          </p:nvSpPr>
          <p:spPr>
            <a:xfrm>
              <a:off x="1498591" y="3169227"/>
              <a:ext cx="322119" cy="322118"/>
            </a:xfrm>
            <a:prstGeom prst="arc">
              <a:avLst/>
            </a:prstGeom>
            <a:ln>
              <a:solidFill>
                <a:srgbClr val="090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2984" y="2953564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60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0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411" y="25655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566" y="3900566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blipFill>
                <a:blip r:embed="rId2"/>
                <a:stretch>
                  <a:fillRect l="-4436" t="-25000" b="-4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60" y="1068419"/>
            <a:ext cx="3764957" cy="2832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7483" y="696056"/>
            <a:ext cx="34336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lại bằng thước đo góc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35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1.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𝐼𝑚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  <a:blipFill>
                <a:blip r:embed="rId3"/>
                <a:stretch>
                  <a:fillRect l="-792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9931" y="896437"/>
                <a:ext cx="5265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vi-VN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ẽ </a:t>
                </a:r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</a:t>
                </a:r>
                <a:r>
                  <a:rPr lang="vi-VN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lề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31" y="896437"/>
                <a:ext cx="526573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1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4" y="1406215"/>
            <a:ext cx="2966868" cy="23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  <a:blipFill>
                <a:blip r:embed="rId3"/>
                <a:stretch>
                  <a:fillRect l="-800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42" y="1356266"/>
            <a:ext cx="2321821" cy="24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277796"/>
            <a:ext cx="5582700" cy="2317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 CỦA MỘT GÓC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nét vạch thẳng vẽ ở Bước 1 và Bước 2 cắt nhau tại 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được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  <a:blipFill>
                <a:blip r:embed="rId3"/>
                <a:stretch>
                  <a:fillRect l="-825" r="-908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57" y="1265769"/>
            <a:ext cx="2601248" cy="24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8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40;p39"/>
          <p:cNvGrpSpPr/>
          <p:nvPr/>
        </p:nvGrpSpPr>
        <p:grpSpPr>
          <a:xfrm>
            <a:off x="4195771" y="1532595"/>
            <a:ext cx="1301020" cy="1200213"/>
            <a:chOff x="451814" y="2209625"/>
            <a:chExt cx="873890" cy="888696"/>
          </a:xfrm>
        </p:grpSpPr>
        <p:sp>
          <p:nvSpPr>
            <p:cNvPr id="62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" name="Google Shape;1664;p39"/>
          <p:cNvSpPr txBox="1">
            <a:spLocks noGrp="1"/>
          </p:cNvSpPr>
          <p:nvPr>
            <p:ph type="title" idx="4294967295"/>
          </p:nvPr>
        </p:nvSpPr>
        <p:spPr>
          <a:xfrm>
            <a:off x="4027229" y="1771588"/>
            <a:ext cx="1535025" cy="683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1669;p40"/>
          <p:cNvSpPr txBox="1">
            <a:spLocks noGrp="1"/>
          </p:cNvSpPr>
          <p:nvPr>
            <p:ph type="title"/>
          </p:nvPr>
        </p:nvSpPr>
        <p:spPr>
          <a:xfrm>
            <a:off x="3325333" y="2814137"/>
            <a:ext cx="3561627" cy="1009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7837954" cy="184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503386" y="879104"/>
            <a:ext cx="2386570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1 (SGK)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9928" y="3724490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  <a:blipFill>
                <a:blip r:embed="rId2"/>
                <a:stretch>
                  <a:fillRect l="-1358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𝐵𝑂𝑁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  <a:blipFill>
                <a:blip r:embed="rId3"/>
                <a:stretch>
                  <a:fillRect l="-122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98" y="893619"/>
            <a:ext cx="2896004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  <a:blipFill>
                <a:blip r:embed="rId6"/>
                <a:stretch>
                  <a:fillRect l="-1443" t="-7576" r="-72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  <a:blipFill>
                <a:blip r:embed="rId7"/>
                <a:stretch>
                  <a:fillRect l="-1587" t="-7576" r="-43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5">
            <a:extLst>
              <a:ext uri="{FF2B5EF4-FFF2-40B4-BE49-F238E27FC236}">
                <a16:creationId xmlns:a16="http://schemas.microsoft.com/office/drawing/2014/main" xmlns="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930" y="3822423"/>
            <a:ext cx="3042257" cy="18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3" grpId="0"/>
      <p:bldP spid="24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6961909" cy="15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Dạng 2: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tia phân giác của một góc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hình dựa vào hướng dẫn cách vẽ của HĐ 2 và HĐ 3.</a:t>
            </a:r>
          </a:p>
        </p:txBody>
      </p:sp>
    </p:spTree>
    <p:extLst>
      <p:ext uri="{BB962C8B-B14F-4D97-AF65-F5344CB8AC3E}">
        <p14:creationId xmlns:p14="http://schemas.microsoft.com/office/powerpoint/2010/main" val="42149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842051" y="893619"/>
            <a:ext cx="1765991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 4 (SGK)</a:t>
            </a: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  <a:blipFill>
                <a:blip r:embed="rId2"/>
                <a:stretch>
                  <a:fillRect l="-151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40" y="2259996"/>
            <a:ext cx="3415851" cy="196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120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lề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  <a:blipFill>
                <a:blip r:embed="rId4"/>
                <a:stretch>
                  <a:fillRect l="-971" t="-2976" b="-10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96052" y="2257645"/>
            <a:ext cx="3333048" cy="1963302"/>
            <a:chOff x="896052" y="2257645"/>
            <a:chExt cx="3333048" cy="1963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52" y="2257645"/>
              <a:ext cx="3333048" cy="1963302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1880755" y="3512127"/>
              <a:ext cx="498764" cy="207819"/>
            </a:xfrm>
            <a:custGeom>
              <a:avLst/>
              <a:gdLst>
                <a:gd name="connsiteX0" fmla="*/ 0 w 498764"/>
                <a:gd name="connsiteY0" fmla="*/ 0 h 207819"/>
                <a:gd name="connsiteX1" fmla="*/ 51955 w 498764"/>
                <a:gd name="connsiteY1" fmla="*/ 10391 h 207819"/>
                <a:gd name="connsiteX2" fmla="*/ 187037 w 498764"/>
                <a:gd name="connsiteY2" fmla="*/ 31173 h 207819"/>
                <a:gd name="connsiteX3" fmla="*/ 259773 w 498764"/>
                <a:gd name="connsiteY3" fmla="*/ 51955 h 207819"/>
                <a:gd name="connsiteX4" fmla="*/ 311728 w 498764"/>
                <a:gd name="connsiteY4" fmla="*/ 72737 h 207819"/>
                <a:gd name="connsiteX5" fmla="*/ 374073 w 498764"/>
                <a:gd name="connsiteY5" fmla="*/ 93519 h 207819"/>
                <a:gd name="connsiteX6" fmla="*/ 436419 w 498764"/>
                <a:gd name="connsiteY6" fmla="*/ 145473 h 207819"/>
                <a:gd name="connsiteX7" fmla="*/ 457200 w 498764"/>
                <a:gd name="connsiteY7" fmla="*/ 176646 h 207819"/>
                <a:gd name="connsiteX8" fmla="*/ 488373 w 498764"/>
                <a:gd name="connsiteY8" fmla="*/ 197428 h 207819"/>
                <a:gd name="connsiteX9" fmla="*/ 498764 w 498764"/>
                <a:gd name="connsiteY9" fmla="*/ 207819 h 2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764" h="207819">
                  <a:moveTo>
                    <a:pt x="0" y="0"/>
                  </a:moveTo>
                  <a:cubicBezTo>
                    <a:pt x="17318" y="3464"/>
                    <a:pt x="34499" y="7705"/>
                    <a:pt x="51955" y="10391"/>
                  </a:cubicBezTo>
                  <a:cubicBezTo>
                    <a:pt x="154296" y="26136"/>
                    <a:pt x="106631" y="13305"/>
                    <a:pt x="187037" y="31173"/>
                  </a:cubicBezTo>
                  <a:cubicBezTo>
                    <a:pt x="213833" y="37128"/>
                    <a:pt x="234528" y="42488"/>
                    <a:pt x="259773" y="51955"/>
                  </a:cubicBezTo>
                  <a:cubicBezTo>
                    <a:pt x="277238" y="58504"/>
                    <a:pt x="294199" y="66363"/>
                    <a:pt x="311728" y="72737"/>
                  </a:cubicBezTo>
                  <a:cubicBezTo>
                    <a:pt x="332315" y="80223"/>
                    <a:pt x="355846" y="81368"/>
                    <a:pt x="374073" y="93519"/>
                  </a:cubicBezTo>
                  <a:cubicBezTo>
                    <a:pt x="404725" y="113952"/>
                    <a:pt x="411417" y="115470"/>
                    <a:pt x="436419" y="145473"/>
                  </a:cubicBezTo>
                  <a:cubicBezTo>
                    <a:pt x="444414" y="155067"/>
                    <a:pt x="448370" y="167815"/>
                    <a:pt x="457200" y="176646"/>
                  </a:cubicBezTo>
                  <a:cubicBezTo>
                    <a:pt x="466031" y="185477"/>
                    <a:pt x="478382" y="189935"/>
                    <a:pt x="488373" y="197428"/>
                  </a:cubicBezTo>
                  <a:cubicBezTo>
                    <a:pt x="492292" y="200367"/>
                    <a:pt x="495300" y="204355"/>
                    <a:pt x="498764" y="207819"/>
                  </a:cubicBezTo>
                </a:path>
              </a:pathLst>
            </a:custGeom>
            <a:noFill/>
            <a:ln>
              <a:solidFill>
                <a:srgbClr val="090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183" y="3239296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120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3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696066" y="768928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  <a:blipFill>
                <a:blip r:embed="rId2"/>
                <a:stretch>
                  <a:fillRect l="-1401" r="-20127" b="-6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Tia 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xOz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𝑥𝑂𝑛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𝑛𝑂𝑧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  <a:blipFill>
                <a:blip r:embed="rId3"/>
                <a:stretch>
                  <a:fillRect l="-1221" r="-13187"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hay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Cho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𝑚𝑂𝑛</m:t>
                    </m:r>
                  </m:oMath>
                </a14:m>
                <a:r>
                  <a:rPr lang="en-US" sz="20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  <a:blipFill>
                <a:blip r:embed="rId6"/>
                <a:stretch>
                  <a:fillRect l="-1309" b="-6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1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  <a:blipFill>
                <a:blip r:embed="rId4"/>
                <a:stretch>
                  <a:fillRect l="-1630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𝑧𝑂𝑛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  <a:blipFill>
                <a:blip r:embed="rId5"/>
                <a:stretch>
                  <a:fillRect r="-48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  <a:blipFill>
                <a:blip r:embed="rId6"/>
                <a:stretch>
                  <a:fillRect l="-354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  <a:blipFill>
                <a:blip r:embed="rId7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𝑥𝑂𝑦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  <a:blipFill>
                <a:blip r:embed="rId8"/>
                <a:stretch>
                  <a:fillRect l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842050" y="893619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</p:spTree>
    <p:extLst>
      <p:ext uri="{BB962C8B-B14F-4D97-AF65-F5344CB8AC3E}">
        <p14:creationId xmlns:p14="http://schemas.microsoft.com/office/powerpoint/2010/main" val="19247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802391" y="98303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81668"/>
            <a:ext cx="8437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 Games (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Á 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 </a:t>
            </a:r>
          </a:p>
          <a:p>
            <a:pPr algn="just"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tuyển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Sea Games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nhé!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30361" y="96157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2008706" y="276675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pic>
        <p:nvPicPr>
          <p:cNvPr id="21" name="Hình ảnh 7">
            <a:extLst>
              <a:ext uri="{FF2B5EF4-FFF2-40B4-BE49-F238E27FC236}">
                <a16:creationId xmlns:a16="http://schemas.microsoft.com/office/drawing/2014/main" xmlns="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37" y="95812"/>
            <a:ext cx="1919386" cy="15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39"/>
          <p:cNvGrpSpPr/>
          <p:nvPr/>
        </p:nvGrpSpPr>
        <p:grpSpPr>
          <a:xfrm>
            <a:off x="1704999" y="1294521"/>
            <a:ext cx="988700" cy="925895"/>
            <a:chOff x="451814" y="2209625"/>
            <a:chExt cx="873890" cy="888696"/>
          </a:xfrm>
        </p:grpSpPr>
        <p:sp>
          <p:nvSpPr>
            <p:cNvPr id="1629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30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1" name="Google Shape;1631;p39"/>
          <p:cNvGrpSpPr/>
          <p:nvPr/>
        </p:nvGrpSpPr>
        <p:grpSpPr>
          <a:xfrm>
            <a:off x="1610952" y="2543628"/>
            <a:ext cx="1082747" cy="871725"/>
            <a:chOff x="1497832" y="2531913"/>
            <a:chExt cx="958516" cy="938776"/>
          </a:xfrm>
        </p:grpSpPr>
        <p:sp>
          <p:nvSpPr>
            <p:cNvPr id="1632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3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0" name="Google Shape;1640;p39"/>
          <p:cNvGrpSpPr/>
          <p:nvPr/>
        </p:nvGrpSpPr>
        <p:grpSpPr>
          <a:xfrm>
            <a:off x="1587653" y="3703114"/>
            <a:ext cx="988710" cy="883056"/>
            <a:chOff x="451814" y="2209625"/>
            <a:chExt cx="873890" cy="888696"/>
          </a:xfrm>
        </p:grpSpPr>
        <p:sp>
          <p:nvSpPr>
            <p:cNvPr id="1641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2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2"/>
          </p:nvPr>
        </p:nvSpPr>
        <p:spPr>
          <a:xfrm>
            <a:off x="2850105" y="546267"/>
            <a:ext cx="3366695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19"/>
          </p:nvPr>
        </p:nvSpPr>
        <p:spPr>
          <a:xfrm>
            <a:off x="1527157" y="1409590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0"/>
          </p:nvPr>
        </p:nvSpPr>
        <p:spPr>
          <a:xfrm>
            <a:off x="1555556" y="269928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" name="Google Shape;1664;p39"/>
          <p:cNvSpPr txBox="1">
            <a:spLocks noGrp="1"/>
          </p:cNvSpPr>
          <p:nvPr>
            <p:ph type="title" idx="21"/>
          </p:nvPr>
        </p:nvSpPr>
        <p:spPr>
          <a:xfrm>
            <a:off x="1409821" y="3820388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1503188"/>
            <a:ext cx="2366674" cy="60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2499609"/>
            <a:ext cx="3478500" cy="1017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sp>
        <p:nvSpPr>
          <p:cNvPr id="56" name="Google Shape;1669;p40"/>
          <p:cNvSpPr txBox="1">
            <a:spLocks noGrp="1"/>
          </p:cNvSpPr>
          <p:nvPr>
            <p:ph type="title"/>
          </p:nvPr>
        </p:nvSpPr>
        <p:spPr>
          <a:xfrm>
            <a:off x="3317155" y="3893609"/>
            <a:ext cx="2221200" cy="595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2702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0"/>
      <p:bldP spid="1663" grpId="0"/>
      <p:bldP spid="1664" grpId="0"/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62982" y="3351041"/>
            <a:ext cx="9040849" cy="17697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06" y="100007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819660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 rotWithShape="0">
                <a:blip r:embed="rId11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/>
              <p:cNvSpPr>
                <a:spLocks noChangeArrowheads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blipFill>
                <a:blip r:embed="rId16"/>
                <a:stretch>
                  <a:fillRect l="-1927" t="-12500" r="-1623" b="-34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9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55636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baseline="30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/>
              <p:cNvSpPr>
                <a:spLocks noChangeArrowheads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136</a:t>
                </a:r>
                <a:r>
                  <a:rPr lang="en-US" altLang="en-US" sz="24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altLang="en-US" sz="2400" i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tia phân giác. Khi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...?</a:t>
                </a:r>
                <a:endParaRPr lang="en-US" alt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blipFill rotWithShape="0">
                <a:blip r:embed="rId13"/>
                <a:stretch>
                  <a:fillRect l="-1431" t="-10811" r="-452" b="-32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892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102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37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20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130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74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200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i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>
                <a:blip r:embed="rId12"/>
                <a:stretch>
                  <a:fillRect l="-678" r="-746" b="-10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48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1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sz="1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nằm trên một nửa mặt phẳng có bờ chứa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phân giác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tia phân giác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rằng: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126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77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Số đo góc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 rotWithShape="0">
                <a:blip r:embed="rId12"/>
                <a:stretch>
                  <a:fillRect l="-543" t="-13281" r="-611"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24,5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38,5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101,5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63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1209121" y="1551551"/>
            <a:ext cx="6688639" cy="246049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82931" y="1567102"/>
            <a:ext cx="6206700" cy="246457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29232" y="2049919"/>
            <a:ext cx="6114098" cy="149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BTVN: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(SGK).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7732" y="659307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extLst>
    <p:ext uri="{6950BFC3-D8DA-4A85-94F7-54DA5524770B}">
      <p188:commentRel xmlns:p188="http://schemas.microsoft.com/office/powerpoint/2018/8/main" xmlns="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6371" y="2190312"/>
            <a:ext cx="4578222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>
                <a:solidFill>
                  <a:srgbClr val="BCDBF1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ƠN THẦY CÔ GIÁO VÀ CÁC EM!</a:t>
            </a:r>
            <a:endParaRPr lang="en-US" sz="2800">
              <a:solidFill>
                <a:srgbClr val="BCDBF1">
                  <a:lumMod val="25000"/>
                </a:srgbClr>
              </a:solidFill>
            </a:endParaRPr>
          </a:p>
        </p:txBody>
      </p:sp>
      <p:grpSp>
        <p:nvGrpSpPr>
          <p:cNvPr id="37" name="Google Shape;2857;p62"/>
          <p:cNvGrpSpPr/>
          <p:nvPr/>
        </p:nvGrpSpPr>
        <p:grpSpPr>
          <a:xfrm>
            <a:off x="7164593" y="3296821"/>
            <a:ext cx="1468696" cy="1448748"/>
            <a:chOff x="6425125" y="2692600"/>
            <a:chExt cx="1468696" cy="1448748"/>
          </a:xfrm>
        </p:grpSpPr>
        <p:sp>
          <p:nvSpPr>
            <p:cNvPr id="38" name="Google Shape;2858;p62"/>
            <p:cNvSpPr/>
            <p:nvPr/>
          </p:nvSpPr>
          <p:spPr>
            <a:xfrm>
              <a:off x="6524184" y="3497459"/>
              <a:ext cx="1369637" cy="639973"/>
            </a:xfrm>
            <a:custGeom>
              <a:avLst/>
              <a:gdLst/>
              <a:ahLst/>
              <a:cxnLst/>
              <a:rect l="l" t="t" r="r" b="b"/>
              <a:pathLst>
                <a:path w="16370" h="7649" extrusionOk="0">
                  <a:moveTo>
                    <a:pt x="8604" y="0"/>
                  </a:moveTo>
                  <a:cubicBezTo>
                    <a:pt x="5464" y="0"/>
                    <a:pt x="3014" y="1581"/>
                    <a:pt x="3014" y="1581"/>
                  </a:cubicBezTo>
                  <a:cubicBezTo>
                    <a:pt x="3014" y="1581"/>
                    <a:pt x="0" y="3749"/>
                    <a:pt x="217" y="5310"/>
                  </a:cubicBezTo>
                  <a:cubicBezTo>
                    <a:pt x="265" y="5654"/>
                    <a:pt x="386" y="5788"/>
                    <a:pt x="562" y="5788"/>
                  </a:cubicBezTo>
                  <a:cubicBezTo>
                    <a:pt x="1187" y="5788"/>
                    <a:pt x="2502" y="4099"/>
                    <a:pt x="3686" y="4031"/>
                  </a:cubicBezTo>
                  <a:cubicBezTo>
                    <a:pt x="3721" y="4029"/>
                    <a:pt x="3753" y="4027"/>
                    <a:pt x="3783" y="4027"/>
                  </a:cubicBezTo>
                  <a:cubicBezTo>
                    <a:pt x="5060" y="4027"/>
                    <a:pt x="1568" y="6262"/>
                    <a:pt x="2797" y="7110"/>
                  </a:cubicBezTo>
                  <a:cubicBezTo>
                    <a:pt x="3027" y="7273"/>
                    <a:pt x="3238" y="7343"/>
                    <a:pt x="3440" y="7343"/>
                  </a:cubicBezTo>
                  <a:cubicBezTo>
                    <a:pt x="4659" y="7343"/>
                    <a:pt x="5518" y="4778"/>
                    <a:pt x="7998" y="4778"/>
                  </a:cubicBezTo>
                  <a:cubicBezTo>
                    <a:pt x="8158" y="4778"/>
                    <a:pt x="8325" y="4789"/>
                    <a:pt x="8499" y="4812"/>
                  </a:cubicBezTo>
                  <a:cubicBezTo>
                    <a:pt x="11175" y="5144"/>
                    <a:pt x="12496" y="7649"/>
                    <a:pt x="13533" y="7649"/>
                  </a:cubicBezTo>
                  <a:cubicBezTo>
                    <a:pt x="13782" y="7649"/>
                    <a:pt x="14014" y="7505"/>
                    <a:pt x="14244" y="7153"/>
                  </a:cubicBezTo>
                  <a:cubicBezTo>
                    <a:pt x="14786" y="6286"/>
                    <a:pt x="11556" y="4031"/>
                    <a:pt x="12575" y="3836"/>
                  </a:cubicBezTo>
                  <a:cubicBezTo>
                    <a:pt x="12629" y="3824"/>
                    <a:pt x="12684" y="3819"/>
                    <a:pt x="12739" y="3819"/>
                  </a:cubicBezTo>
                  <a:cubicBezTo>
                    <a:pt x="13627" y="3819"/>
                    <a:pt x="14698" y="5200"/>
                    <a:pt x="15414" y="5200"/>
                  </a:cubicBezTo>
                  <a:cubicBezTo>
                    <a:pt x="15500" y="5200"/>
                    <a:pt x="15580" y="5180"/>
                    <a:pt x="15654" y="5137"/>
                  </a:cubicBezTo>
                  <a:cubicBezTo>
                    <a:pt x="16369" y="4703"/>
                    <a:pt x="16369" y="2795"/>
                    <a:pt x="12445" y="887"/>
                  </a:cubicBezTo>
                  <a:cubicBezTo>
                    <a:pt x="11129" y="236"/>
                    <a:pt x="9815" y="0"/>
                    <a:pt x="8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9;p62"/>
            <p:cNvSpPr/>
            <p:nvPr/>
          </p:nvSpPr>
          <p:spPr>
            <a:xfrm>
              <a:off x="6442527" y="3109922"/>
              <a:ext cx="801284" cy="520496"/>
            </a:xfrm>
            <a:custGeom>
              <a:avLst/>
              <a:gdLst/>
              <a:ahLst/>
              <a:cxnLst/>
              <a:rect l="l" t="t" r="r" b="b"/>
              <a:pathLst>
                <a:path w="9577" h="6221" extrusionOk="0">
                  <a:moveTo>
                    <a:pt x="4219" y="0"/>
                  </a:moveTo>
                  <a:cubicBezTo>
                    <a:pt x="3278" y="0"/>
                    <a:pt x="972" y="177"/>
                    <a:pt x="543" y="1877"/>
                  </a:cubicBezTo>
                  <a:cubicBezTo>
                    <a:pt x="1" y="4002"/>
                    <a:pt x="1020" y="5953"/>
                    <a:pt x="3990" y="6213"/>
                  </a:cubicBezTo>
                  <a:cubicBezTo>
                    <a:pt x="4053" y="6218"/>
                    <a:pt x="4116" y="6221"/>
                    <a:pt x="4180" y="6221"/>
                  </a:cubicBezTo>
                  <a:cubicBezTo>
                    <a:pt x="6562" y="6221"/>
                    <a:pt x="9576" y="2759"/>
                    <a:pt x="6873" y="1682"/>
                  </a:cubicBezTo>
                  <a:cubicBezTo>
                    <a:pt x="6158" y="1400"/>
                    <a:pt x="5919" y="316"/>
                    <a:pt x="4619" y="13"/>
                  </a:cubicBezTo>
                  <a:cubicBezTo>
                    <a:pt x="4619" y="13"/>
                    <a:pt x="4466" y="0"/>
                    <a:pt x="4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60;p62"/>
            <p:cNvSpPr/>
            <p:nvPr/>
          </p:nvSpPr>
          <p:spPr>
            <a:xfrm>
              <a:off x="6425125" y="2692600"/>
              <a:ext cx="987946" cy="841193"/>
            </a:xfrm>
            <a:custGeom>
              <a:avLst/>
              <a:gdLst/>
              <a:ahLst/>
              <a:cxnLst/>
              <a:rect l="l" t="t" r="r" b="b"/>
              <a:pathLst>
                <a:path w="11808" h="10054" extrusionOk="0">
                  <a:moveTo>
                    <a:pt x="8241" y="0"/>
                  </a:moveTo>
                  <a:cubicBezTo>
                    <a:pt x="7102" y="0"/>
                    <a:pt x="4609" y="1162"/>
                    <a:pt x="3309" y="4567"/>
                  </a:cubicBezTo>
                  <a:cubicBezTo>
                    <a:pt x="3309" y="4567"/>
                    <a:pt x="0" y="10053"/>
                    <a:pt x="3698" y="10053"/>
                  </a:cubicBezTo>
                  <a:cubicBezTo>
                    <a:pt x="3727" y="10053"/>
                    <a:pt x="3756" y="10053"/>
                    <a:pt x="3786" y="10052"/>
                  </a:cubicBezTo>
                  <a:cubicBezTo>
                    <a:pt x="7081" y="9987"/>
                    <a:pt x="10832" y="4459"/>
                    <a:pt x="11548" y="2659"/>
                  </a:cubicBezTo>
                  <a:cubicBezTo>
                    <a:pt x="11807" y="2002"/>
                    <a:pt x="11666" y="1500"/>
                    <a:pt x="11197" y="1500"/>
                  </a:cubicBezTo>
                  <a:cubicBezTo>
                    <a:pt x="10490" y="1500"/>
                    <a:pt x="9036" y="2640"/>
                    <a:pt x="7081" y="6106"/>
                  </a:cubicBezTo>
                  <a:lnTo>
                    <a:pt x="5174" y="5131"/>
                  </a:lnTo>
                  <a:cubicBezTo>
                    <a:pt x="5174" y="5131"/>
                    <a:pt x="8296" y="1575"/>
                    <a:pt x="8794" y="491"/>
                  </a:cubicBezTo>
                  <a:cubicBezTo>
                    <a:pt x="8937" y="187"/>
                    <a:pt x="8698" y="0"/>
                    <a:pt x="8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61;p62"/>
            <p:cNvSpPr/>
            <p:nvPr/>
          </p:nvSpPr>
          <p:spPr>
            <a:xfrm>
              <a:off x="6783544" y="2807974"/>
              <a:ext cx="234102" cy="279449"/>
            </a:xfrm>
            <a:custGeom>
              <a:avLst/>
              <a:gdLst/>
              <a:ahLst/>
              <a:cxnLst/>
              <a:rect l="l" t="t" r="r" b="b"/>
              <a:pathLst>
                <a:path w="2798" h="3340" extrusionOk="0">
                  <a:moveTo>
                    <a:pt x="2342" y="1"/>
                  </a:moveTo>
                  <a:cubicBezTo>
                    <a:pt x="1800" y="23"/>
                    <a:pt x="1258" y="565"/>
                    <a:pt x="694" y="1605"/>
                  </a:cubicBezTo>
                  <a:cubicBezTo>
                    <a:pt x="434" y="2082"/>
                    <a:pt x="196" y="2603"/>
                    <a:pt x="1" y="3123"/>
                  </a:cubicBezTo>
                  <a:cubicBezTo>
                    <a:pt x="1" y="3165"/>
                    <a:pt x="28" y="3189"/>
                    <a:pt x="53" y="3189"/>
                  </a:cubicBezTo>
                  <a:cubicBezTo>
                    <a:pt x="67" y="3189"/>
                    <a:pt x="80" y="3182"/>
                    <a:pt x="87" y="3166"/>
                  </a:cubicBezTo>
                  <a:cubicBezTo>
                    <a:pt x="109" y="3123"/>
                    <a:pt x="1128" y="153"/>
                    <a:pt x="2342" y="88"/>
                  </a:cubicBezTo>
                  <a:cubicBezTo>
                    <a:pt x="2472" y="88"/>
                    <a:pt x="2559" y="109"/>
                    <a:pt x="2581" y="174"/>
                  </a:cubicBezTo>
                  <a:cubicBezTo>
                    <a:pt x="2797" y="630"/>
                    <a:pt x="1063" y="2581"/>
                    <a:pt x="369" y="3275"/>
                  </a:cubicBezTo>
                  <a:cubicBezTo>
                    <a:pt x="348" y="3296"/>
                    <a:pt x="348" y="3318"/>
                    <a:pt x="369" y="3340"/>
                  </a:cubicBezTo>
                  <a:lnTo>
                    <a:pt x="434" y="3340"/>
                  </a:lnTo>
                  <a:cubicBezTo>
                    <a:pt x="434" y="3340"/>
                    <a:pt x="1063" y="2689"/>
                    <a:pt x="1648" y="1974"/>
                  </a:cubicBezTo>
                  <a:cubicBezTo>
                    <a:pt x="2451" y="998"/>
                    <a:pt x="2776" y="391"/>
                    <a:pt x="2667" y="131"/>
                  </a:cubicBezTo>
                  <a:cubicBezTo>
                    <a:pt x="2624" y="44"/>
                    <a:pt x="2516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62;p62"/>
            <p:cNvSpPr/>
            <p:nvPr/>
          </p:nvSpPr>
          <p:spPr>
            <a:xfrm>
              <a:off x="7066499" y="2939329"/>
              <a:ext cx="232261" cy="331323"/>
            </a:xfrm>
            <a:custGeom>
              <a:avLst/>
              <a:gdLst/>
              <a:ahLst/>
              <a:cxnLst/>
              <a:rect l="l" t="t" r="r" b="b"/>
              <a:pathLst>
                <a:path w="2776" h="3960" extrusionOk="0">
                  <a:moveTo>
                    <a:pt x="2528" y="0"/>
                  </a:moveTo>
                  <a:cubicBezTo>
                    <a:pt x="1845" y="0"/>
                    <a:pt x="210" y="2867"/>
                    <a:pt x="22" y="3201"/>
                  </a:cubicBezTo>
                  <a:cubicBezTo>
                    <a:pt x="1" y="3222"/>
                    <a:pt x="1" y="3244"/>
                    <a:pt x="22" y="3266"/>
                  </a:cubicBezTo>
                  <a:cubicBezTo>
                    <a:pt x="44" y="3266"/>
                    <a:pt x="88" y="3266"/>
                    <a:pt x="88" y="3244"/>
                  </a:cubicBezTo>
                  <a:cubicBezTo>
                    <a:pt x="88" y="3244"/>
                    <a:pt x="586" y="2398"/>
                    <a:pt x="1128" y="1575"/>
                  </a:cubicBezTo>
                  <a:cubicBezTo>
                    <a:pt x="1990" y="320"/>
                    <a:pt x="2357" y="94"/>
                    <a:pt x="2515" y="94"/>
                  </a:cubicBezTo>
                  <a:cubicBezTo>
                    <a:pt x="2532" y="94"/>
                    <a:pt x="2547" y="96"/>
                    <a:pt x="2559" y="100"/>
                  </a:cubicBezTo>
                  <a:cubicBezTo>
                    <a:pt x="2581" y="122"/>
                    <a:pt x="2646" y="144"/>
                    <a:pt x="2646" y="230"/>
                  </a:cubicBezTo>
                  <a:cubicBezTo>
                    <a:pt x="2689" y="924"/>
                    <a:pt x="998" y="3482"/>
                    <a:pt x="348" y="3873"/>
                  </a:cubicBezTo>
                  <a:cubicBezTo>
                    <a:pt x="304" y="3894"/>
                    <a:pt x="326" y="3959"/>
                    <a:pt x="391" y="3959"/>
                  </a:cubicBezTo>
                  <a:lnTo>
                    <a:pt x="413" y="3938"/>
                  </a:lnTo>
                  <a:cubicBezTo>
                    <a:pt x="1107" y="3526"/>
                    <a:pt x="2776" y="946"/>
                    <a:pt x="2733" y="230"/>
                  </a:cubicBezTo>
                  <a:cubicBezTo>
                    <a:pt x="2733" y="144"/>
                    <a:pt x="2668" y="57"/>
                    <a:pt x="2602" y="14"/>
                  </a:cubicBezTo>
                  <a:cubicBezTo>
                    <a:pt x="2579" y="5"/>
                    <a:pt x="2554" y="0"/>
                    <a:pt x="2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63;p62"/>
            <p:cNvSpPr/>
            <p:nvPr/>
          </p:nvSpPr>
          <p:spPr>
            <a:xfrm>
              <a:off x="6714605" y="3174846"/>
              <a:ext cx="288486" cy="139306"/>
            </a:xfrm>
            <a:custGeom>
              <a:avLst/>
              <a:gdLst/>
              <a:ahLst/>
              <a:cxnLst/>
              <a:rect l="l" t="t" r="r" b="b"/>
              <a:pathLst>
                <a:path w="3448" h="1665" extrusionOk="0">
                  <a:moveTo>
                    <a:pt x="2451" y="0"/>
                  </a:moveTo>
                  <a:cubicBezTo>
                    <a:pt x="1750" y="0"/>
                    <a:pt x="793" y="292"/>
                    <a:pt x="1" y="1600"/>
                  </a:cubicBezTo>
                  <a:cubicBezTo>
                    <a:pt x="1" y="1621"/>
                    <a:pt x="1" y="1643"/>
                    <a:pt x="22" y="1665"/>
                  </a:cubicBezTo>
                  <a:lnTo>
                    <a:pt x="44" y="1665"/>
                  </a:lnTo>
                  <a:cubicBezTo>
                    <a:pt x="66" y="1665"/>
                    <a:pt x="66" y="1665"/>
                    <a:pt x="87" y="1643"/>
                  </a:cubicBezTo>
                  <a:cubicBezTo>
                    <a:pt x="847" y="364"/>
                    <a:pt x="1755" y="72"/>
                    <a:pt x="2426" y="72"/>
                  </a:cubicBezTo>
                  <a:cubicBezTo>
                    <a:pt x="2960" y="72"/>
                    <a:pt x="3344" y="258"/>
                    <a:pt x="3383" y="277"/>
                  </a:cubicBezTo>
                  <a:cubicBezTo>
                    <a:pt x="3405" y="277"/>
                    <a:pt x="3426" y="277"/>
                    <a:pt x="3448" y="256"/>
                  </a:cubicBezTo>
                  <a:cubicBezTo>
                    <a:pt x="3448" y="234"/>
                    <a:pt x="3448" y="212"/>
                    <a:pt x="3426" y="190"/>
                  </a:cubicBezTo>
                  <a:cubicBezTo>
                    <a:pt x="3417" y="190"/>
                    <a:pt x="3018" y="0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64;p62"/>
            <p:cNvSpPr/>
            <p:nvPr/>
          </p:nvSpPr>
          <p:spPr>
            <a:xfrm>
              <a:off x="6654784" y="3118707"/>
              <a:ext cx="206826" cy="195447"/>
            </a:xfrm>
            <a:custGeom>
              <a:avLst/>
              <a:gdLst/>
              <a:ahLst/>
              <a:cxnLst/>
              <a:rect l="l" t="t" r="r" b="b"/>
              <a:pathLst>
                <a:path w="2472" h="2336" extrusionOk="0">
                  <a:moveTo>
                    <a:pt x="2251" y="1"/>
                  </a:moveTo>
                  <a:cubicBezTo>
                    <a:pt x="1772" y="1"/>
                    <a:pt x="464" y="223"/>
                    <a:pt x="22" y="2292"/>
                  </a:cubicBezTo>
                  <a:cubicBezTo>
                    <a:pt x="0" y="2314"/>
                    <a:pt x="22" y="2336"/>
                    <a:pt x="44" y="2336"/>
                  </a:cubicBezTo>
                  <a:cubicBezTo>
                    <a:pt x="65" y="2336"/>
                    <a:pt x="87" y="2314"/>
                    <a:pt x="109" y="2292"/>
                  </a:cubicBezTo>
                  <a:cubicBezTo>
                    <a:pt x="544" y="263"/>
                    <a:pt x="1857" y="96"/>
                    <a:pt x="2289" y="96"/>
                  </a:cubicBezTo>
                  <a:cubicBezTo>
                    <a:pt x="2374" y="96"/>
                    <a:pt x="2425" y="103"/>
                    <a:pt x="2429" y="103"/>
                  </a:cubicBezTo>
                  <a:cubicBezTo>
                    <a:pt x="2450" y="103"/>
                    <a:pt x="2472" y="81"/>
                    <a:pt x="2472" y="59"/>
                  </a:cubicBezTo>
                  <a:cubicBezTo>
                    <a:pt x="2472" y="38"/>
                    <a:pt x="2450" y="16"/>
                    <a:pt x="2429" y="16"/>
                  </a:cubicBezTo>
                  <a:cubicBezTo>
                    <a:pt x="2425" y="12"/>
                    <a:pt x="2359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65;p62"/>
            <p:cNvSpPr/>
            <p:nvPr/>
          </p:nvSpPr>
          <p:spPr>
            <a:xfrm>
              <a:off x="6565849" y="3200866"/>
              <a:ext cx="58149" cy="71619"/>
            </a:xfrm>
            <a:custGeom>
              <a:avLst/>
              <a:gdLst/>
              <a:ahLst/>
              <a:cxnLst/>
              <a:rect l="l" t="t" r="r" b="b"/>
              <a:pathLst>
                <a:path w="695" h="856" extrusionOk="0">
                  <a:moveTo>
                    <a:pt x="156" y="1"/>
                  </a:moveTo>
                  <a:cubicBezTo>
                    <a:pt x="142" y="1"/>
                    <a:pt x="131" y="16"/>
                    <a:pt x="131" y="31"/>
                  </a:cubicBezTo>
                  <a:cubicBezTo>
                    <a:pt x="131" y="96"/>
                    <a:pt x="1" y="638"/>
                    <a:pt x="131" y="812"/>
                  </a:cubicBezTo>
                  <a:cubicBezTo>
                    <a:pt x="153" y="833"/>
                    <a:pt x="196" y="855"/>
                    <a:pt x="239" y="855"/>
                  </a:cubicBezTo>
                  <a:cubicBezTo>
                    <a:pt x="500" y="833"/>
                    <a:pt x="673" y="205"/>
                    <a:pt x="695" y="140"/>
                  </a:cubicBezTo>
                  <a:cubicBezTo>
                    <a:pt x="695" y="118"/>
                    <a:pt x="695" y="96"/>
                    <a:pt x="651" y="75"/>
                  </a:cubicBezTo>
                  <a:cubicBezTo>
                    <a:pt x="630" y="75"/>
                    <a:pt x="608" y="96"/>
                    <a:pt x="608" y="118"/>
                  </a:cubicBezTo>
                  <a:cubicBezTo>
                    <a:pt x="543" y="356"/>
                    <a:pt x="391" y="768"/>
                    <a:pt x="218" y="768"/>
                  </a:cubicBezTo>
                  <a:cubicBezTo>
                    <a:pt x="218" y="768"/>
                    <a:pt x="196" y="768"/>
                    <a:pt x="174" y="747"/>
                  </a:cubicBezTo>
                  <a:cubicBezTo>
                    <a:pt x="109" y="660"/>
                    <a:pt x="153" y="270"/>
                    <a:pt x="218" y="53"/>
                  </a:cubicBezTo>
                  <a:cubicBezTo>
                    <a:pt x="218" y="31"/>
                    <a:pt x="196" y="10"/>
                    <a:pt x="174" y="10"/>
                  </a:cubicBezTo>
                  <a:cubicBezTo>
                    <a:pt x="168" y="3"/>
                    <a:pt x="162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66;p62"/>
            <p:cNvSpPr/>
            <p:nvPr/>
          </p:nvSpPr>
          <p:spPr>
            <a:xfrm>
              <a:off x="6825293" y="3232492"/>
              <a:ext cx="58149" cy="72623"/>
            </a:xfrm>
            <a:custGeom>
              <a:avLst/>
              <a:gdLst/>
              <a:ahLst/>
              <a:cxnLst/>
              <a:rect l="l" t="t" r="r" b="b"/>
              <a:pathLst>
                <a:path w="695" h="868" extrusionOk="0">
                  <a:moveTo>
                    <a:pt x="174" y="0"/>
                  </a:moveTo>
                  <a:cubicBezTo>
                    <a:pt x="152" y="0"/>
                    <a:pt x="130" y="22"/>
                    <a:pt x="130" y="44"/>
                  </a:cubicBezTo>
                  <a:cubicBezTo>
                    <a:pt x="130" y="109"/>
                    <a:pt x="0" y="651"/>
                    <a:pt x="130" y="802"/>
                  </a:cubicBezTo>
                  <a:cubicBezTo>
                    <a:pt x="152" y="846"/>
                    <a:pt x="195" y="867"/>
                    <a:pt x="239" y="867"/>
                  </a:cubicBezTo>
                  <a:cubicBezTo>
                    <a:pt x="499" y="846"/>
                    <a:pt x="672" y="217"/>
                    <a:pt x="694" y="152"/>
                  </a:cubicBezTo>
                  <a:cubicBezTo>
                    <a:pt x="694" y="130"/>
                    <a:pt x="672" y="109"/>
                    <a:pt x="651" y="87"/>
                  </a:cubicBezTo>
                  <a:cubicBezTo>
                    <a:pt x="629" y="87"/>
                    <a:pt x="607" y="109"/>
                    <a:pt x="607" y="130"/>
                  </a:cubicBezTo>
                  <a:cubicBezTo>
                    <a:pt x="542" y="369"/>
                    <a:pt x="369" y="781"/>
                    <a:pt x="217" y="781"/>
                  </a:cubicBezTo>
                  <a:cubicBezTo>
                    <a:pt x="217" y="781"/>
                    <a:pt x="195" y="759"/>
                    <a:pt x="174" y="759"/>
                  </a:cubicBezTo>
                  <a:cubicBezTo>
                    <a:pt x="109" y="651"/>
                    <a:pt x="152" y="282"/>
                    <a:pt x="217" y="65"/>
                  </a:cubicBezTo>
                  <a:cubicBezTo>
                    <a:pt x="217" y="44"/>
                    <a:pt x="195" y="22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7;p62"/>
            <p:cNvSpPr/>
            <p:nvPr/>
          </p:nvSpPr>
          <p:spPr>
            <a:xfrm>
              <a:off x="6752756" y="4035761"/>
              <a:ext cx="63169" cy="60241"/>
            </a:xfrm>
            <a:custGeom>
              <a:avLst/>
              <a:gdLst/>
              <a:ahLst/>
              <a:cxnLst/>
              <a:rect l="l" t="t" r="r" b="b"/>
              <a:pathLst>
                <a:path w="755" h="720" extrusionOk="0">
                  <a:moveTo>
                    <a:pt x="686" y="0"/>
                  </a:moveTo>
                  <a:cubicBezTo>
                    <a:pt x="682" y="0"/>
                    <a:pt x="677" y="1"/>
                    <a:pt x="672" y="4"/>
                  </a:cubicBezTo>
                  <a:cubicBezTo>
                    <a:pt x="390" y="155"/>
                    <a:pt x="174" y="394"/>
                    <a:pt x="22" y="676"/>
                  </a:cubicBezTo>
                  <a:cubicBezTo>
                    <a:pt x="0" y="676"/>
                    <a:pt x="22" y="719"/>
                    <a:pt x="43" y="719"/>
                  </a:cubicBezTo>
                  <a:lnTo>
                    <a:pt x="87" y="719"/>
                  </a:lnTo>
                  <a:cubicBezTo>
                    <a:pt x="239" y="437"/>
                    <a:pt x="455" y="220"/>
                    <a:pt x="716" y="90"/>
                  </a:cubicBezTo>
                  <a:cubicBezTo>
                    <a:pt x="754" y="71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8;p62"/>
            <p:cNvSpPr/>
            <p:nvPr/>
          </p:nvSpPr>
          <p:spPr>
            <a:xfrm>
              <a:off x="6732760" y="4005642"/>
              <a:ext cx="52711" cy="64926"/>
            </a:xfrm>
            <a:custGeom>
              <a:avLst/>
              <a:gdLst/>
              <a:ahLst/>
              <a:cxnLst/>
              <a:rect l="l" t="t" r="r" b="b"/>
              <a:pathLst>
                <a:path w="630" h="776" extrusionOk="0">
                  <a:moveTo>
                    <a:pt x="575" y="0"/>
                  </a:moveTo>
                  <a:cubicBezTo>
                    <a:pt x="564" y="0"/>
                    <a:pt x="553" y="6"/>
                    <a:pt x="543" y="17"/>
                  </a:cubicBezTo>
                  <a:cubicBezTo>
                    <a:pt x="326" y="212"/>
                    <a:pt x="152" y="450"/>
                    <a:pt x="22" y="711"/>
                  </a:cubicBezTo>
                  <a:cubicBezTo>
                    <a:pt x="1" y="732"/>
                    <a:pt x="22" y="754"/>
                    <a:pt x="44" y="776"/>
                  </a:cubicBezTo>
                  <a:cubicBezTo>
                    <a:pt x="66" y="776"/>
                    <a:pt x="87" y="754"/>
                    <a:pt x="109" y="732"/>
                  </a:cubicBezTo>
                  <a:cubicBezTo>
                    <a:pt x="217" y="494"/>
                    <a:pt x="391" y="277"/>
                    <a:pt x="608" y="82"/>
                  </a:cubicBezTo>
                  <a:cubicBezTo>
                    <a:pt x="629" y="60"/>
                    <a:pt x="629" y="38"/>
                    <a:pt x="608" y="17"/>
                  </a:cubicBezTo>
                  <a:cubicBezTo>
                    <a:pt x="597" y="6"/>
                    <a:pt x="58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9;p62"/>
            <p:cNvSpPr/>
            <p:nvPr/>
          </p:nvSpPr>
          <p:spPr>
            <a:xfrm>
              <a:off x="6779947" y="4065044"/>
              <a:ext cx="58149" cy="45431"/>
            </a:xfrm>
            <a:custGeom>
              <a:avLst/>
              <a:gdLst/>
              <a:ahLst/>
              <a:cxnLst/>
              <a:rect l="l" t="t" r="r" b="b"/>
              <a:pathLst>
                <a:path w="695" h="543" extrusionOk="0">
                  <a:moveTo>
                    <a:pt x="651" y="1"/>
                  </a:moveTo>
                  <a:cubicBezTo>
                    <a:pt x="369" y="44"/>
                    <a:pt x="130" y="239"/>
                    <a:pt x="22" y="499"/>
                  </a:cubicBezTo>
                  <a:cubicBezTo>
                    <a:pt x="0" y="499"/>
                    <a:pt x="22" y="543"/>
                    <a:pt x="44" y="543"/>
                  </a:cubicBezTo>
                  <a:lnTo>
                    <a:pt x="65" y="543"/>
                  </a:lnTo>
                  <a:cubicBezTo>
                    <a:pt x="65" y="543"/>
                    <a:pt x="87" y="543"/>
                    <a:pt x="109" y="521"/>
                  </a:cubicBezTo>
                  <a:cubicBezTo>
                    <a:pt x="195" y="304"/>
                    <a:pt x="412" y="131"/>
                    <a:pt x="651" y="87"/>
                  </a:cubicBezTo>
                  <a:cubicBezTo>
                    <a:pt x="672" y="87"/>
                    <a:pt x="694" y="66"/>
                    <a:pt x="694" y="44"/>
                  </a:cubicBezTo>
                  <a:cubicBezTo>
                    <a:pt x="694" y="22"/>
                    <a:pt x="672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0;p62"/>
            <p:cNvSpPr/>
            <p:nvPr/>
          </p:nvSpPr>
          <p:spPr>
            <a:xfrm>
              <a:off x="6547777" y="3900391"/>
              <a:ext cx="61747" cy="74046"/>
            </a:xfrm>
            <a:custGeom>
              <a:avLst/>
              <a:gdLst/>
              <a:ahLst/>
              <a:cxnLst/>
              <a:rect l="l" t="t" r="r" b="b"/>
              <a:pathLst>
                <a:path w="738" h="885" extrusionOk="0">
                  <a:moveTo>
                    <a:pt x="697" y="1"/>
                  </a:moveTo>
                  <a:cubicBezTo>
                    <a:pt x="683" y="1"/>
                    <a:pt x="672" y="6"/>
                    <a:pt x="672" y="17"/>
                  </a:cubicBezTo>
                  <a:cubicBezTo>
                    <a:pt x="390" y="234"/>
                    <a:pt x="174" y="516"/>
                    <a:pt x="0" y="819"/>
                  </a:cubicBezTo>
                  <a:cubicBezTo>
                    <a:pt x="0" y="841"/>
                    <a:pt x="0" y="863"/>
                    <a:pt x="22" y="884"/>
                  </a:cubicBezTo>
                  <a:lnTo>
                    <a:pt x="44" y="884"/>
                  </a:lnTo>
                  <a:cubicBezTo>
                    <a:pt x="65" y="884"/>
                    <a:pt x="87" y="863"/>
                    <a:pt x="87" y="863"/>
                  </a:cubicBezTo>
                  <a:cubicBezTo>
                    <a:pt x="260" y="559"/>
                    <a:pt x="477" y="299"/>
                    <a:pt x="737" y="61"/>
                  </a:cubicBezTo>
                  <a:cubicBezTo>
                    <a:pt x="737" y="61"/>
                    <a:pt x="737" y="17"/>
                    <a:pt x="737" y="17"/>
                  </a:cubicBezTo>
                  <a:cubicBezTo>
                    <a:pt x="726" y="6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71;p62"/>
            <p:cNvSpPr/>
            <p:nvPr/>
          </p:nvSpPr>
          <p:spPr>
            <a:xfrm>
              <a:off x="6540498" y="3889096"/>
              <a:ext cx="39993" cy="56308"/>
            </a:xfrm>
            <a:custGeom>
              <a:avLst/>
              <a:gdLst/>
              <a:ahLst/>
              <a:cxnLst/>
              <a:rect l="l" t="t" r="r" b="b"/>
              <a:pathLst>
                <a:path w="478" h="673" extrusionOk="0">
                  <a:moveTo>
                    <a:pt x="412" y="0"/>
                  </a:moveTo>
                  <a:cubicBezTo>
                    <a:pt x="412" y="0"/>
                    <a:pt x="131" y="66"/>
                    <a:pt x="0" y="629"/>
                  </a:cubicBezTo>
                  <a:cubicBezTo>
                    <a:pt x="0" y="651"/>
                    <a:pt x="0" y="673"/>
                    <a:pt x="22" y="673"/>
                  </a:cubicBezTo>
                  <a:cubicBezTo>
                    <a:pt x="44" y="673"/>
                    <a:pt x="87" y="651"/>
                    <a:pt x="87" y="629"/>
                  </a:cubicBezTo>
                  <a:cubicBezTo>
                    <a:pt x="196" y="152"/>
                    <a:pt x="434" y="87"/>
                    <a:pt x="434" y="87"/>
                  </a:cubicBezTo>
                  <a:cubicBezTo>
                    <a:pt x="456" y="87"/>
                    <a:pt x="477" y="66"/>
                    <a:pt x="456" y="44"/>
                  </a:cubicBezTo>
                  <a:cubicBezTo>
                    <a:pt x="456" y="22"/>
                    <a:pt x="43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72;p62"/>
            <p:cNvSpPr/>
            <p:nvPr/>
          </p:nvSpPr>
          <p:spPr>
            <a:xfrm>
              <a:off x="6571371" y="3930845"/>
              <a:ext cx="61747" cy="50870"/>
            </a:xfrm>
            <a:custGeom>
              <a:avLst/>
              <a:gdLst/>
              <a:ahLst/>
              <a:cxnLst/>
              <a:rect l="l" t="t" r="r" b="b"/>
              <a:pathLst>
                <a:path w="738" h="608" extrusionOk="0">
                  <a:moveTo>
                    <a:pt x="672" y="0"/>
                  </a:moveTo>
                  <a:cubicBezTo>
                    <a:pt x="390" y="87"/>
                    <a:pt x="152" y="282"/>
                    <a:pt x="0" y="542"/>
                  </a:cubicBezTo>
                  <a:cubicBezTo>
                    <a:pt x="0" y="564"/>
                    <a:pt x="0" y="586"/>
                    <a:pt x="22" y="607"/>
                  </a:cubicBezTo>
                  <a:lnTo>
                    <a:pt x="43" y="607"/>
                  </a:lnTo>
                  <a:cubicBezTo>
                    <a:pt x="65" y="607"/>
                    <a:pt x="65" y="607"/>
                    <a:pt x="87" y="586"/>
                  </a:cubicBezTo>
                  <a:cubicBezTo>
                    <a:pt x="217" y="347"/>
                    <a:pt x="434" y="152"/>
                    <a:pt x="694" y="87"/>
                  </a:cubicBezTo>
                  <a:cubicBezTo>
                    <a:pt x="715" y="87"/>
                    <a:pt x="737" y="65"/>
                    <a:pt x="737" y="44"/>
                  </a:cubicBezTo>
                  <a:cubicBezTo>
                    <a:pt x="737" y="22"/>
                    <a:pt x="694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73;p62"/>
            <p:cNvSpPr/>
            <p:nvPr/>
          </p:nvSpPr>
          <p:spPr>
            <a:xfrm>
              <a:off x="7625212" y="4096920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31"/>
                    <a:pt x="0" y="75"/>
                    <a:pt x="22" y="75"/>
                  </a:cubicBezTo>
                  <a:cubicBezTo>
                    <a:pt x="196" y="183"/>
                    <a:pt x="369" y="335"/>
                    <a:pt x="499" y="487"/>
                  </a:cubicBezTo>
                  <a:cubicBezTo>
                    <a:pt x="499" y="508"/>
                    <a:pt x="521" y="530"/>
                    <a:pt x="542" y="530"/>
                  </a:cubicBezTo>
                  <a:lnTo>
                    <a:pt x="564" y="530"/>
                  </a:lnTo>
                  <a:cubicBezTo>
                    <a:pt x="586" y="508"/>
                    <a:pt x="607" y="487"/>
                    <a:pt x="586" y="465"/>
                  </a:cubicBezTo>
                  <a:cubicBezTo>
                    <a:pt x="542" y="313"/>
                    <a:pt x="131" y="31"/>
                    <a:pt x="65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4;p62"/>
            <p:cNvSpPr/>
            <p:nvPr/>
          </p:nvSpPr>
          <p:spPr>
            <a:xfrm>
              <a:off x="7648805" y="4078765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65" y="0"/>
                  </a:moveTo>
                  <a:cubicBezTo>
                    <a:pt x="51" y="0"/>
                    <a:pt x="36" y="10"/>
                    <a:pt x="22" y="10"/>
                  </a:cubicBezTo>
                  <a:cubicBezTo>
                    <a:pt x="0" y="32"/>
                    <a:pt x="22" y="75"/>
                    <a:pt x="44" y="75"/>
                  </a:cubicBezTo>
                  <a:cubicBezTo>
                    <a:pt x="217" y="183"/>
                    <a:pt x="391" y="335"/>
                    <a:pt x="521" y="487"/>
                  </a:cubicBezTo>
                  <a:cubicBezTo>
                    <a:pt x="521" y="509"/>
                    <a:pt x="542" y="530"/>
                    <a:pt x="564" y="530"/>
                  </a:cubicBezTo>
                  <a:lnTo>
                    <a:pt x="586" y="530"/>
                  </a:lnTo>
                  <a:cubicBezTo>
                    <a:pt x="607" y="509"/>
                    <a:pt x="607" y="487"/>
                    <a:pt x="607" y="465"/>
                  </a:cubicBezTo>
                  <a:cubicBezTo>
                    <a:pt x="542" y="313"/>
                    <a:pt x="130" y="32"/>
                    <a:pt x="87" y="10"/>
                  </a:cubicBezTo>
                  <a:cubicBezTo>
                    <a:pt x="80" y="3"/>
                    <a:pt x="73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75;p62"/>
            <p:cNvSpPr/>
            <p:nvPr/>
          </p:nvSpPr>
          <p:spPr>
            <a:xfrm>
              <a:off x="7680681" y="4054502"/>
              <a:ext cx="35308" cy="55974"/>
            </a:xfrm>
            <a:custGeom>
              <a:avLst/>
              <a:gdLst/>
              <a:ahLst/>
              <a:cxnLst/>
              <a:rect l="l" t="t" r="r" b="b"/>
              <a:pathLst>
                <a:path w="422" h="669" extrusionOk="0">
                  <a:moveTo>
                    <a:pt x="65" y="0"/>
                  </a:moveTo>
                  <a:cubicBezTo>
                    <a:pt x="35" y="0"/>
                    <a:pt x="1" y="31"/>
                    <a:pt x="31" y="61"/>
                  </a:cubicBezTo>
                  <a:cubicBezTo>
                    <a:pt x="161" y="235"/>
                    <a:pt x="270" y="430"/>
                    <a:pt x="335" y="625"/>
                  </a:cubicBezTo>
                  <a:cubicBezTo>
                    <a:pt x="335" y="647"/>
                    <a:pt x="356" y="669"/>
                    <a:pt x="378" y="669"/>
                  </a:cubicBezTo>
                  <a:cubicBezTo>
                    <a:pt x="400" y="669"/>
                    <a:pt x="421" y="647"/>
                    <a:pt x="421" y="625"/>
                  </a:cubicBezTo>
                  <a:cubicBezTo>
                    <a:pt x="356" y="408"/>
                    <a:pt x="248" y="192"/>
                    <a:pt x="96" y="18"/>
                  </a:cubicBezTo>
                  <a:cubicBezTo>
                    <a:pt x="90" y="5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76;p62"/>
            <p:cNvSpPr/>
            <p:nvPr/>
          </p:nvSpPr>
          <p:spPr>
            <a:xfrm>
              <a:off x="7756565" y="3874204"/>
              <a:ext cx="51958" cy="44009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75" y="1"/>
                  </a:moveTo>
                  <a:cubicBezTo>
                    <a:pt x="25" y="1"/>
                    <a:pt x="0" y="54"/>
                    <a:pt x="56" y="92"/>
                  </a:cubicBezTo>
                  <a:cubicBezTo>
                    <a:pt x="230" y="200"/>
                    <a:pt x="403" y="330"/>
                    <a:pt x="533" y="504"/>
                  </a:cubicBezTo>
                  <a:cubicBezTo>
                    <a:pt x="533" y="504"/>
                    <a:pt x="555" y="525"/>
                    <a:pt x="577" y="525"/>
                  </a:cubicBezTo>
                  <a:lnTo>
                    <a:pt x="598" y="525"/>
                  </a:lnTo>
                  <a:cubicBezTo>
                    <a:pt x="620" y="525"/>
                    <a:pt x="620" y="482"/>
                    <a:pt x="620" y="460"/>
                  </a:cubicBezTo>
                  <a:cubicBezTo>
                    <a:pt x="555" y="309"/>
                    <a:pt x="143" y="48"/>
                    <a:pt x="100" y="5"/>
                  </a:cubicBezTo>
                  <a:cubicBezTo>
                    <a:pt x="91" y="2"/>
                    <a:pt x="8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7;p62"/>
            <p:cNvSpPr/>
            <p:nvPr/>
          </p:nvSpPr>
          <p:spPr>
            <a:xfrm>
              <a:off x="7783003" y="3856885"/>
              <a:ext cx="50870" cy="45013"/>
            </a:xfrm>
            <a:custGeom>
              <a:avLst/>
              <a:gdLst/>
              <a:ahLst/>
              <a:cxnLst/>
              <a:rect l="l" t="t" r="r" b="b"/>
              <a:pathLst>
                <a:path w="608" h="538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17" y="190"/>
                    <a:pt x="369" y="320"/>
                    <a:pt x="521" y="494"/>
                  </a:cubicBezTo>
                  <a:cubicBezTo>
                    <a:pt x="521" y="516"/>
                    <a:pt x="543" y="516"/>
                    <a:pt x="564" y="516"/>
                  </a:cubicBezTo>
                  <a:lnTo>
                    <a:pt x="586" y="537"/>
                  </a:lnTo>
                  <a:cubicBezTo>
                    <a:pt x="608" y="516"/>
                    <a:pt x="608" y="494"/>
                    <a:pt x="608" y="472"/>
                  </a:cubicBezTo>
                  <a:cubicBezTo>
                    <a:pt x="564" y="320"/>
                    <a:pt x="131" y="3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8;p62"/>
            <p:cNvSpPr/>
            <p:nvPr/>
          </p:nvSpPr>
          <p:spPr>
            <a:xfrm>
              <a:off x="7813876" y="3831534"/>
              <a:ext cx="34555" cy="55806"/>
            </a:xfrm>
            <a:custGeom>
              <a:avLst/>
              <a:gdLst/>
              <a:ahLst/>
              <a:cxnLst/>
              <a:rect l="l" t="t" r="r" b="b"/>
              <a:pathLst>
                <a:path w="413" h="667" extrusionOk="0">
                  <a:moveTo>
                    <a:pt x="54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81"/>
                  </a:cubicBezTo>
                  <a:cubicBezTo>
                    <a:pt x="152" y="233"/>
                    <a:pt x="260" y="428"/>
                    <a:pt x="325" y="623"/>
                  </a:cubicBezTo>
                  <a:cubicBezTo>
                    <a:pt x="325" y="645"/>
                    <a:pt x="347" y="667"/>
                    <a:pt x="369" y="667"/>
                  </a:cubicBezTo>
                  <a:cubicBezTo>
                    <a:pt x="390" y="667"/>
                    <a:pt x="412" y="645"/>
                    <a:pt x="412" y="623"/>
                  </a:cubicBezTo>
                  <a:cubicBezTo>
                    <a:pt x="412" y="472"/>
                    <a:pt x="109" y="60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79;p62"/>
            <p:cNvSpPr/>
            <p:nvPr/>
          </p:nvSpPr>
          <p:spPr>
            <a:xfrm>
              <a:off x="7360413" y="3426344"/>
              <a:ext cx="270330" cy="252676"/>
            </a:xfrm>
            <a:custGeom>
              <a:avLst/>
              <a:gdLst/>
              <a:ahLst/>
              <a:cxnLst/>
              <a:rect l="l" t="t" r="r" b="b"/>
              <a:pathLst>
                <a:path w="3231" h="3020" extrusionOk="0">
                  <a:moveTo>
                    <a:pt x="2190" y="393"/>
                  </a:moveTo>
                  <a:lnTo>
                    <a:pt x="2190" y="393"/>
                  </a:lnTo>
                  <a:cubicBezTo>
                    <a:pt x="2233" y="545"/>
                    <a:pt x="2190" y="718"/>
                    <a:pt x="2103" y="870"/>
                  </a:cubicBezTo>
                  <a:cubicBezTo>
                    <a:pt x="2060" y="914"/>
                    <a:pt x="2016" y="935"/>
                    <a:pt x="1951" y="957"/>
                  </a:cubicBezTo>
                  <a:cubicBezTo>
                    <a:pt x="1930" y="957"/>
                    <a:pt x="1908" y="935"/>
                    <a:pt x="1886" y="935"/>
                  </a:cubicBezTo>
                  <a:cubicBezTo>
                    <a:pt x="1800" y="892"/>
                    <a:pt x="1735" y="805"/>
                    <a:pt x="1756" y="697"/>
                  </a:cubicBezTo>
                  <a:cubicBezTo>
                    <a:pt x="1843" y="523"/>
                    <a:pt x="1995" y="415"/>
                    <a:pt x="2190" y="393"/>
                  </a:cubicBezTo>
                  <a:close/>
                  <a:moveTo>
                    <a:pt x="2840" y="1325"/>
                  </a:moveTo>
                  <a:cubicBezTo>
                    <a:pt x="2862" y="1325"/>
                    <a:pt x="2905" y="1325"/>
                    <a:pt x="2927" y="1347"/>
                  </a:cubicBezTo>
                  <a:lnTo>
                    <a:pt x="2970" y="1369"/>
                  </a:lnTo>
                  <a:cubicBezTo>
                    <a:pt x="2927" y="1434"/>
                    <a:pt x="2884" y="1499"/>
                    <a:pt x="2840" y="1564"/>
                  </a:cubicBezTo>
                  <a:cubicBezTo>
                    <a:pt x="2819" y="1586"/>
                    <a:pt x="2775" y="1607"/>
                    <a:pt x="2732" y="1607"/>
                  </a:cubicBezTo>
                  <a:cubicBezTo>
                    <a:pt x="2645" y="1607"/>
                    <a:pt x="2645" y="1521"/>
                    <a:pt x="2645" y="1499"/>
                  </a:cubicBezTo>
                  <a:cubicBezTo>
                    <a:pt x="2645" y="1456"/>
                    <a:pt x="2667" y="1412"/>
                    <a:pt x="2688" y="1391"/>
                  </a:cubicBezTo>
                  <a:cubicBezTo>
                    <a:pt x="2732" y="1347"/>
                    <a:pt x="2797" y="1325"/>
                    <a:pt x="2840" y="1325"/>
                  </a:cubicBezTo>
                  <a:close/>
                  <a:moveTo>
                    <a:pt x="737" y="957"/>
                  </a:moveTo>
                  <a:cubicBezTo>
                    <a:pt x="1019" y="1087"/>
                    <a:pt x="1192" y="1369"/>
                    <a:pt x="1171" y="1672"/>
                  </a:cubicBezTo>
                  <a:cubicBezTo>
                    <a:pt x="1171" y="1781"/>
                    <a:pt x="1127" y="1911"/>
                    <a:pt x="954" y="1911"/>
                  </a:cubicBezTo>
                  <a:cubicBezTo>
                    <a:pt x="911" y="1911"/>
                    <a:pt x="867" y="1889"/>
                    <a:pt x="824" y="1889"/>
                  </a:cubicBezTo>
                  <a:cubicBezTo>
                    <a:pt x="716" y="1867"/>
                    <a:pt x="607" y="1781"/>
                    <a:pt x="564" y="1672"/>
                  </a:cubicBezTo>
                  <a:cubicBezTo>
                    <a:pt x="520" y="1412"/>
                    <a:pt x="564" y="1152"/>
                    <a:pt x="694" y="957"/>
                  </a:cubicBezTo>
                  <a:close/>
                  <a:moveTo>
                    <a:pt x="2038" y="2041"/>
                  </a:moveTo>
                  <a:cubicBezTo>
                    <a:pt x="2081" y="2041"/>
                    <a:pt x="2146" y="2063"/>
                    <a:pt x="2168" y="2128"/>
                  </a:cubicBezTo>
                  <a:cubicBezTo>
                    <a:pt x="2190" y="2344"/>
                    <a:pt x="2081" y="2583"/>
                    <a:pt x="1908" y="2713"/>
                  </a:cubicBezTo>
                  <a:cubicBezTo>
                    <a:pt x="1735" y="2648"/>
                    <a:pt x="1648" y="2496"/>
                    <a:pt x="1669" y="2344"/>
                  </a:cubicBezTo>
                  <a:cubicBezTo>
                    <a:pt x="1691" y="2171"/>
                    <a:pt x="1821" y="2041"/>
                    <a:pt x="1995" y="2041"/>
                  </a:cubicBezTo>
                  <a:close/>
                  <a:moveTo>
                    <a:pt x="1823" y="100"/>
                  </a:moveTo>
                  <a:cubicBezTo>
                    <a:pt x="1965" y="100"/>
                    <a:pt x="2096" y="184"/>
                    <a:pt x="2168" y="328"/>
                  </a:cubicBezTo>
                  <a:cubicBezTo>
                    <a:pt x="1930" y="328"/>
                    <a:pt x="1735" y="480"/>
                    <a:pt x="1669" y="675"/>
                  </a:cubicBezTo>
                  <a:cubicBezTo>
                    <a:pt x="1648" y="805"/>
                    <a:pt x="1713" y="935"/>
                    <a:pt x="1821" y="1000"/>
                  </a:cubicBezTo>
                  <a:cubicBezTo>
                    <a:pt x="1868" y="1024"/>
                    <a:pt x="1917" y="1036"/>
                    <a:pt x="1965" y="1036"/>
                  </a:cubicBezTo>
                  <a:cubicBezTo>
                    <a:pt x="2049" y="1036"/>
                    <a:pt x="2126" y="997"/>
                    <a:pt x="2168" y="914"/>
                  </a:cubicBezTo>
                  <a:cubicBezTo>
                    <a:pt x="2277" y="762"/>
                    <a:pt x="2298" y="588"/>
                    <a:pt x="2277" y="393"/>
                  </a:cubicBezTo>
                  <a:cubicBezTo>
                    <a:pt x="2428" y="393"/>
                    <a:pt x="2580" y="415"/>
                    <a:pt x="2710" y="480"/>
                  </a:cubicBezTo>
                  <a:cubicBezTo>
                    <a:pt x="2862" y="523"/>
                    <a:pt x="2992" y="632"/>
                    <a:pt x="3057" y="783"/>
                  </a:cubicBezTo>
                  <a:cubicBezTo>
                    <a:pt x="3100" y="935"/>
                    <a:pt x="3079" y="1130"/>
                    <a:pt x="2992" y="1282"/>
                  </a:cubicBezTo>
                  <a:cubicBezTo>
                    <a:pt x="2970" y="1260"/>
                    <a:pt x="2949" y="1260"/>
                    <a:pt x="2927" y="1260"/>
                  </a:cubicBezTo>
                  <a:cubicBezTo>
                    <a:pt x="2905" y="1239"/>
                    <a:pt x="2862" y="1239"/>
                    <a:pt x="2840" y="1239"/>
                  </a:cubicBezTo>
                  <a:cubicBezTo>
                    <a:pt x="2753" y="1239"/>
                    <a:pt x="2667" y="1260"/>
                    <a:pt x="2623" y="1325"/>
                  </a:cubicBezTo>
                  <a:cubicBezTo>
                    <a:pt x="2580" y="1369"/>
                    <a:pt x="2580" y="1434"/>
                    <a:pt x="2580" y="1477"/>
                  </a:cubicBezTo>
                  <a:cubicBezTo>
                    <a:pt x="2558" y="1586"/>
                    <a:pt x="2645" y="1672"/>
                    <a:pt x="2732" y="1672"/>
                  </a:cubicBezTo>
                  <a:cubicBezTo>
                    <a:pt x="2797" y="1672"/>
                    <a:pt x="2840" y="1651"/>
                    <a:pt x="2884" y="1629"/>
                  </a:cubicBezTo>
                  <a:cubicBezTo>
                    <a:pt x="2949" y="1564"/>
                    <a:pt x="2992" y="1499"/>
                    <a:pt x="3014" y="1412"/>
                  </a:cubicBezTo>
                  <a:lnTo>
                    <a:pt x="3014" y="1412"/>
                  </a:lnTo>
                  <a:cubicBezTo>
                    <a:pt x="3122" y="1672"/>
                    <a:pt x="3122" y="1954"/>
                    <a:pt x="2992" y="2193"/>
                  </a:cubicBezTo>
                  <a:cubicBezTo>
                    <a:pt x="2905" y="2518"/>
                    <a:pt x="2602" y="2756"/>
                    <a:pt x="2255" y="2778"/>
                  </a:cubicBezTo>
                  <a:cubicBezTo>
                    <a:pt x="2168" y="2778"/>
                    <a:pt x="2081" y="2778"/>
                    <a:pt x="1995" y="2756"/>
                  </a:cubicBezTo>
                  <a:cubicBezTo>
                    <a:pt x="2190" y="2605"/>
                    <a:pt x="2277" y="2344"/>
                    <a:pt x="2233" y="2106"/>
                  </a:cubicBezTo>
                  <a:cubicBezTo>
                    <a:pt x="2214" y="2012"/>
                    <a:pt x="2130" y="1950"/>
                    <a:pt x="2036" y="1950"/>
                  </a:cubicBezTo>
                  <a:cubicBezTo>
                    <a:pt x="2023" y="1950"/>
                    <a:pt x="2009" y="1951"/>
                    <a:pt x="1995" y="1954"/>
                  </a:cubicBezTo>
                  <a:cubicBezTo>
                    <a:pt x="1778" y="1976"/>
                    <a:pt x="1604" y="2128"/>
                    <a:pt x="1583" y="2344"/>
                  </a:cubicBezTo>
                  <a:cubicBezTo>
                    <a:pt x="1561" y="2518"/>
                    <a:pt x="1648" y="2691"/>
                    <a:pt x="1821" y="2778"/>
                  </a:cubicBezTo>
                  <a:cubicBezTo>
                    <a:pt x="1670" y="2872"/>
                    <a:pt x="1486" y="2934"/>
                    <a:pt x="1312" y="2934"/>
                  </a:cubicBezTo>
                  <a:cubicBezTo>
                    <a:pt x="1287" y="2934"/>
                    <a:pt x="1261" y="2933"/>
                    <a:pt x="1236" y="2930"/>
                  </a:cubicBezTo>
                  <a:cubicBezTo>
                    <a:pt x="716" y="2930"/>
                    <a:pt x="347" y="2431"/>
                    <a:pt x="217" y="1998"/>
                  </a:cubicBezTo>
                  <a:cubicBezTo>
                    <a:pt x="108" y="1542"/>
                    <a:pt x="195" y="1174"/>
                    <a:pt x="434" y="1000"/>
                  </a:cubicBezTo>
                  <a:cubicBezTo>
                    <a:pt x="499" y="979"/>
                    <a:pt x="542" y="957"/>
                    <a:pt x="607" y="957"/>
                  </a:cubicBezTo>
                  <a:lnTo>
                    <a:pt x="629" y="957"/>
                  </a:lnTo>
                  <a:cubicBezTo>
                    <a:pt x="477" y="1174"/>
                    <a:pt x="434" y="1434"/>
                    <a:pt x="477" y="1694"/>
                  </a:cubicBezTo>
                  <a:cubicBezTo>
                    <a:pt x="542" y="1824"/>
                    <a:pt x="650" y="1933"/>
                    <a:pt x="802" y="1976"/>
                  </a:cubicBezTo>
                  <a:cubicBezTo>
                    <a:pt x="862" y="1996"/>
                    <a:pt x="916" y="2005"/>
                    <a:pt x="966" y="2005"/>
                  </a:cubicBezTo>
                  <a:cubicBezTo>
                    <a:pt x="1134" y="2005"/>
                    <a:pt x="1241" y="1895"/>
                    <a:pt x="1258" y="1694"/>
                  </a:cubicBezTo>
                  <a:cubicBezTo>
                    <a:pt x="1258" y="1347"/>
                    <a:pt x="1062" y="1022"/>
                    <a:pt x="737" y="892"/>
                  </a:cubicBezTo>
                  <a:cubicBezTo>
                    <a:pt x="954" y="523"/>
                    <a:pt x="1366" y="133"/>
                    <a:pt x="1735" y="111"/>
                  </a:cubicBezTo>
                  <a:cubicBezTo>
                    <a:pt x="1764" y="104"/>
                    <a:pt x="1794" y="100"/>
                    <a:pt x="1823" y="100"/>
                  </a:cubicBezTo>
                  <a:close/>
                  <a:moveTo>
                    <a:pt x="1811" y="0"/>
                  </a:moveTo>
                  <a:cubicBezTo>
                    <a:pt x="1793" y="0"/>
                    <a:pt x="1774" y="1"/>
                    <a:pt x="1756" y="3"/>
                  </a:cubicBezTo>
                  <a:cubicBezTo>
                    <a:pt x="1323" y="46"/>
                    <a:pt x="889" y="458"/>
                    <a:pt x="672" y="849"/>
                  </a:cubicBezTo>
                  <a:cubicBezTo>
                    <a:pt x="564" y="849"/>
                    <a:pt x="477" y="870"/>
                    <a:pt x="390" y="935"/>
                  </a:cubicBezTo>
                  <a:cubicBezTo>
                    <a:pt x="108" y="1130"/>
                    <a:pt x="0" y="1521"/>
                    <a:pt x="152" y="2019"/>
                  </a:cubicBezTo>
                  <a:cubicBezTo>
                    <a:pt x="282" y="2496"/>
                    <a:pt x="672" y="3017"/>
                    <a:pt x="1236" y="3017"/>
                  </a:cubicBezTo>
                  <a:lnTo>
                    <a:pt x="1279" y="3017"/>
                  </a:lnTo>
                  <a:cubicBezTo>
                    <a:pt x="1302" y="3019"/>
                    <a:pt x="1324" y="3020"/>
                    <a:pt x="1347" y="3020"/>
                  </a:cubicBezTo>
                  <a:cubicBezTo>
                    <a:pt x="1545" y="3020"/>
                    <a:pt x="1755" y="2938"/>
                    <a:pt x="1930" y="2821"/>
                  </a:cubicBezTo>
                  <a:cubicBezTo>
                    <a:pt x="2038" y="2843"/>
                    <a:pt x="2146" y="2865"/>
                    <a:pt x="2255" y="2865"/>
                  </a:cubicBezTo>
                  <a:lnTo>
                    <a:pt x="2277" y="2865"/>
                  </a:lnTo>
                  <a:cubicBezTo>
                    <a:pt x="2667" y="2843"/>
                    <a:pt x="2992" y="2583"/>
                    <a:pt x="3100" y="2214"/>
                  </a:cubicBezTo>
                  <a:cubicBezTo>
                    <a:pt x="3230" y="1933"/>
                    <a:pt x="3230" y="1607"/>
                    <a:pt x="3079" y="1325"/>
                  </a:cubicBezTo>
                  <a:cubicBezTo>
                    <a:pt x="3187" y="1152"/>
                    <a:pt x="3209" y="935"/>
                    <a:pt x="3144" y="718"/>
                  </a:cubicBezTo>
                  <a:cubicBezTo>
                    <a:pt x="3079" y="567"/>
                    <a:pt x="2927" y="437"/>
                    <a:pt x="2753" y="393"/>
                  </a:cubicBezTo>
                  <a:cubicBezTo>
                    <a:pt x="2629" y="340"/>
                    <a:pt x="2489" y="301"/>
                    <a:pt x="2359" y="301"/>
                  </a:cubicBezTo>
                  <a:cubicBezTo>
                    <a:pt x="2331" y="301"/>
                    <a:pt x="2303" y="303"/>
                    <a:pt x="2277" y="306"/>
                  </a:cubicBezTo>
                  <a:cubicBezTo>
                    <a:pt x="2197" y="108"/>
                    <a:pt x="2008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80;p62"/>
            <p:cNvSpPr/>
            <p:nvPr/>
          </p:nvSpPr>
          <p:spPr>
            <a:xfrm>
              <a:off x="6485196" y="3364097"/>
              <a:ext cx="542500" cy="281123"/>
            </a:xfrm>
            <a:custGeom>
              <a:avLst/>
              <a:gdLst/>
              <a:ahLst/>
              <a:cxnLst/>
              <a:rect l="l" t="t" r="r" b="b"/>
              <a:pathLst>
                <a:path w="6484" h="3360" extrusionOk="0">
                  <a:moveTo>
                    <a:pt x="3380" y="1"/>
                  </a:moveTo>
                  <a:cubicBezTo>
                    <a:pt x="2972" y="1"/>
                    <a:pt x="2678" y="32"/>
                    <a:pt x="2678" y="32"/>
                  </a:cubicBezTo>
                  <a:cubicBezTo>
                    <a:pt x="2475" y="11"/>
                    <a:pt x="2287" y="1"/>
                    <a:pt x="2112" y="1"/>
                  </a:cubicBezTo>
                  <a:cubicBezTo>
                    <a:pt x="294" y="1"/>
                    <a:pt x="1" y="1080"/>
                    <a:pt x="575" y="2069"/>
                  </a:cubicBezTo>
                  <a:cubicBezTo>
                    <a:pt x="924" y="2693"/>
                    <a:pt x="2105" y="3360"/>
                    <a:pt x="3285" y="3360"/>
                  </a:cubicBezTo>
                  <a:cubicBezTo>
                    <a:pt x="4156" y="3360"/>
                    <a:pt x="5027" y="2996"/>
                    <a:pt x="5561" y="1983"/>
                  </a:cubicBezTo>
                  <a:cubicBezTo>
                    <a:pt x="6483" y="234"/>
                    <a:pt x="4502" y="1"/>
                    <a:pt x="3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81;p62"/>
            <p:cNvSpPr/>
            <p:nvPr/>
          </p:nvSpPr>
          <p:spPr>
            <a:xfrm>
              <a:off x="6625753" y="3393882"/>
              <a:ext cx="125250" cy="107094"/>
            </a:xfrm>
            <a:custGeom>
              <a:avLst/>
              <a:gdLst/>
              <a:ahLst/>
              <a:cxnLst/>
              <a:rect l="l" t="t" r="r" b="b"/>
              <a:pathLst>
                <a:path w="1497" h="1280" extrusionOk="0">
                  <a:moveTo>
                    <a:pt x="1453" y="1"/>
                  </a:moveTo>
                  <a:cubicBezTo>
                    <a:pt x="1431" y="1"/>
                    <a:pt x="1410" y="22"/>
                    <a:pt x="1410" y="44"/>
                  </a:cubicBezTo>
                  <a:cubicBezTo>
                    <a:pt x="1345" y="348"/>
                    <a:pt x="1084" y="1150"/>
                    <a:pt x="738" y="1193"/>
                  </a:cubicBezTo>
                  <a:cubicBezTo>
                    <a:pt x="722" y="1197"/>
                    <a:pt x="706" y="1199"/>
                    <a:pt x="692" y="1199"/>
                  </a:cubicBezTo>
                  <a:cubicBezTo>
                    <a:pt x="627" y="1199"/>
                    <a:pt x="574" y="1164"/>
                    <a:pt x="521" y="1128"/>
                  </a:cubicBezTo>
                  <a:cubicBezTo>
                    <a:pt x="196" y="890"/>
                    <a:pt x="87" y="44"/>
                    <a:pt x="87" y="44"/>
                  </a:cubicBezTo>
                  <a:cubicBezTo>
                    <a:pt x="87" y="29"/>
                    <a:pt x="76" y="13"/>
                    <a:pt x="55" y="13"/>
                  </a:cubicBezTo>
                  <a:cubicBezTo>
                    <a:pt x="46" y="13"/>
                    <a:pt x="35" y="16"/>
                    <a:pt x="22" y="22"/>
                  </a:cubicBezTo>
                  <a:cubicBezTo>
                    <a:pt x="0" y="22"/>
                    <a:pt x="0" y="44"/>
                    <a:pt x="0" y="66"/>
                  </a:cubicBezTo>
                  <a:cubicBezTo>
                    <a:pt x="0" y="87"/>
                    <a:pt x="109" y="933"/>
                    <a:pt x="456" y="1215"/>
                  </a:cubicBezTo>
                  <a:cubicBezTo>
                    <a:pt x="521" y="1258"/>
                    <a:pt x="607" y="1280"/>
                    <a:pt x="694" y="1280"/>
                  </a:cubicBezTo>
                  <a:lnTo>
                    <a:pt x="738" y="1280"/>
                  </a:lnTo>
                  <a:cubicBezTo>
                    <a:pt x="1215" y="1215"/>
                    <a:pt x="1475" y="109"/>
                    <a:pt x="1475" y="66"/>
                  </a:cubicBezTo>
                  <a:cubicBezTo>
                    <a:pt x="1496" y="44"/>
                    <a:pt x="1475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2;p62"/>
            <p:cNvSpPr/>
            <p:nvPr/>
          </p:nvSpPr>
          <p:spPr>
            <a:xfrm>
              <a:off x="6676537" y="3337659"/>
              <a:ext cx="14558" cy="163319"/>
            </a:xfrm>
            <a:custGeom>
              <a:avLst/>
              <a:gdLst/>
              <a:ahLst/>
              <a:cxnLst/>
              <a:rect l="l" t="t" r="r" b="b"/>
              <a:pathLst>
                <a:path w="174" h="1952" extrusionOk="0">
                  <a:moveTo>
                    <a:pt x="131" y="1"/>
                  </a:moveTo>
                  <a:cubicBezTo>
                    <a:pt x="109" y="1"/>
                    <a:pt x="87" y="22"/>
                    <a:pt x="87" y="44"/>
                  </a:cubicBezTo>
                  <a:lnTo>
                    <a:pt x="22" y="1909"/>
                  </a:lnTo>
                  <a:cubicBezTo>
                    <a:pt x="0" y="1930"/>
                    <a:pt x="22" y="1952"/>
                    <a:pt x="44" y="1952"/>
                  </a:cubicBezTo>
                  <a:cubicBezTo>
                    <a:pt x="87" y="1952"/>
                    <a:pt x="109" y="1952"/>
                    <a:pt x="109" y="1909"/>
                  </a:cubicBezTo>
                  <a:lnTo>
                    <a:pt x="174" y="44"/>
                  </a:lnTo>
                  <a:cubicBezTo>
                    <a:pt x="174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83;p62"/>
            <p:cNvSpPr/>
            <p:nvPr/>
          </p:nvSpPr>
          <p:spPr>
            <a:xfrm>
              <a:off x="6645665" y="3299591"/>
              <a:ext cx="105337" cy="83500"/>
            </a:xfrm>
            <a:custGeom>
              <a:avLst/>
              <a:gdLst/>
              <a:ahLst/>
              <a:cxnLst/>
              <a:rect l="l" t="t" r="r" b="b"/>
              <a:pathLst>
                <a:path w="1259" h="998" extrusionOk="0">
                  <a:moveTo>
                    <a:pt x="1" y="0"/>
                  </a:moveTo>
                  <a:cubicBezTo>
                    <a:pt x="1" y="0"/>
                    <a:pt x="239" y="998"/>
                    <a:pt x="565" y="998"/>
                  </a:cubicBezTo>
                  <a:cubicBezTo>
                    <a:pt x="890" y="998"/>
                    <a:pt x="1258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84;p62"/>
            <p:cNvSpPr/>
            <p:nvPr/>
          </p:nvSpPr>
          <p:spPr>
            <a:xfrm>
              <a:off x="6752756" y="3541300"/>
              <a:ext cx="206826" cy="93959"/>
            </a:xfrm>
            <a:custGeom>
              <a:avLst/>
              <a:gdLst/>
              <a:ahLst/>
              <a:cxnLst/>
              <a:rect l="l" t="t" r="r" b="b"/>
              <a:pathLst>
                <a:path w="2472" h="1123" extrusionOk="0">
                  <a:moveTo>
                    <a:pt x="2431" y="0"/>
                  </a:moveTo>
                  <a:cubicBezTo>
                    <a:pt x="2417" y="0"/>
                    <a:pt x="2407" y="6"/>
                    <a:pt x="2407" y="17"/>
                  </a:cubicBezTo>
                  <a:cubicBezTo>
                    <a:pt x="1604" y="992"/>
                    <a:pt x="87" y="1014"/>
                    <a:pt x="65" y="1014"/>
                  </a:cubicBezTo>
                  <a:cubicBezTo>
                    <a:pt x="0" y="1014"/>
                    <a:pt x="0" y="1101"/>
                    <a:pt x="65" y="1101"/>
                  </a:cubicBezTo>
                  <a:lnTo>
                    <a:pt x="65" y="1122"/>
                  </a:lnTo>
                  <a:cubicBezTo>
                    <a:pt x="65" y="1122"/>
                    <a:pt x="1648" y="1079"/>
                    <a:pt x="2472" y="60"/>
                  </a:cubicBezTo>
                  <a:cubicBezTo>
                    <a:pt x="2472" y="60"/>
                    <a:pt x="2472" y="17"/>
                    <a:pt x="2472" y="17"/>
                  </a:cubicBezTo>
                  <a:cubicBezTo>
                    <a:pt x="2461" y="6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85;p62"/>
            <p:cNvSpPr/>
            <p:nvPr/>
          </p:nvSpPr>
          <p:spPr>
            <a:xfrm>
              <a:off x="6745477" y="3744774"/>
              <a:ext cx="241297" cy="171769"/>
            </a:xfrm>
            <a:custGeom>
              <a:avLst/>
              <a:gdLst/>
              <a:ahLst/>
              <a:cxnLst/>
              <a:rect l="l" t="t" r="r" b="b"/>
              <a:pathLst>
                <a:path w="2884" h="2053" extrusionOk="0">
                  <a:moveTo>
                    <a:pt x="2202" y="1"/>
                  </a:moveTo>
                  <a:cubicBezTo>
                    <a:pt x="1536" y="1"/>
                    <a:pt x="0" y="1465"/>
                    <a:pt x="0" y="1465"/>
                  </a:cubicBezTo>
                  <a:cubicBezTo>
                    <a:pt x="0" y="1465"/>
                    <a:pt x="223" y="2053"/>
                    <a:pt x="708" y="2053"/>
                  </a:cubicBezTo>
                  <a:cubicBezTo>
                    <a:pt x="725" y="2053"/>
                    <a:pt x="742" y="2052"/>
                    <a:pt x="759" y="2051"/>
                  </a:cubicBezTo>
                  <a:cubicBezTo>
                    <a:pt x="1280" y="2029"/>
                    <a:pt x="2884" y="446"/>
                    <a:pt x="2385" y="56"/>
                  </a:cubicBezTo>
                  <a:cubicBezTo>
                    <a:pt x="2336" y="18"/>
                    <a:pt x="2274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6;p62"/>
            <p:cNvSpPr/>
            <p:nvPr/>
          </p:nvSpPr>
          <p:spPr>
            <a:xfrm>
              <a:off x="7465077" y="3756236"/>
              <a:ext cx="183817" cy="135123"/>
            </a:xfrm>
            <a:custGeom>
              <a:avLst/>
              <a:gdLst/>
              <a:ahLst/>
              <a:cxnLst/>
              <a:rect l="l" t="t" r="r" b="b"/>
              <a:pathLst>
                <a:path w="2197" h="1615" extrusionOk="0">
                  <a:moveTo>
                    <a:pt x="707" y="1"/>
                  </a:moveTo>
                  <a:cubicBezTo>
                    <a:pt x="633" y="1"/>
                    <a:pt x="565" y="16"/>
                    <a:pt x="505" y="49"/>
                  </a:cubicBezTo>
                  <a:cubicBezTo>
                    <a:pt x="1" y="301"/>
                    <a:pt x="1066" y="1614"/>
                    <a:pt x="1487" y="1614"/>
                  </a:cubicBezTo>
                  <a:cubicBezTo>
                    <a:pt x="1500" y="1614"/>
                    <a:pt x="1512" y="1613"/>
                    <a:pt x="1524" y="1610"/>
                  </a:cubicBezTo>
                  <a:cubicBezTo>
                    <a:pt x="1914" y="1545"/>
                    <a:pt x="2196" y="938"/>
                    <a:pt x="2131" y="808"/>
                  </a:cubicBezTo>
                  <a:cubicBezTo>
                    <a:pt x="2131" y="808"/>
                    <a:pt x="1257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7;p62"/>
            <p:cNvSpPr/>
            <p:nvPr/>
          </p:nvSpPr>
          <p:spPr>
            <a:xfrm>
              <a:off x="7130000" y="3868514"/>
              <a:ext cx="38152" cy="9789"/>
            </a:xfrm>
            <a:custGeom>
              <a:avLst/>
              <a:gdLst/>
              <a:ahLst/>
              <a:cxnLst/>
              <a:rect l="l" t="t" r="r" b="b"/>
              <a:pathLst>
                <a:path w="456" h="117" extrusionOk="0">
                  <a:moveTo>
                    <a:pt x="299" y="1"/>
                  </a:moveTo>
                  <a:cubicBezTo>
                    <a:pt x="198" y="1"/>
                    <a:pt x="87" y="30"/>
                    <a:pt x="44" y="30"/>
                  </a:cubicBezTo>
                  <a:cubicBezTo>
                    <a:pt x="1" y="51"/>
                    <a:pt x="22" y="116"/>
                    <a:pt x="66" y="116"/>
                  </a:cubicBezTo>
                  <a:lnTo>
                    <a:pt x="66" y="95"/>
                  </a:lnTo>
                  <a:cubicBezTo>
                    <a:pt x="128" y="82"/>
                    <a:pt x="205" y="70"/>
                    <a:pt x="268" y="70"/>
                  </a:cubicBezTo>
                  <a:cubicBezTo>
                    <a:pt x="313" y="70"/>
                    <a:pt x="351" y="76"/>
                    <a:pt x="369" y="95"/>
                  </a:cubicBezTo>
                  <a:cubicBezTo>
                    <a:pt x="380" y="106"/>
                    <a:pt x="391" y="111"/>
                    <a:pt x="402" y="111"/>
                  </a:cubicBezTo>
                  <a:cubicBezTo>
                    <a:pt x="413" y="111"/>
                    <a:pt x="423" y="106"/>
                    <a:pt x="434" y="95"/>
                  </a:cubicBezTo>
                  <a:cubicBezTo>
                    <a:pt x="456" y="73"/>
                    <a:pt x="456" y="51"/>
                    <a:pt x="434" y="30"/>
                  </a:cubicBezTo>
                  <a:cubicBezTo>
                    <a:pt x="398" y="8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8;p62"/>
            <p:cNvSpPr/>
            <p:nvPr/>
          </p:nvSpPr>
          <p:spPr>
            <a:xfrm>
              <a:off x="7173506" y="3836471"/>
              <a:ext cx="37567" cy="10960"/>
            </a:xfrm>
            <a:custGeom>
              <a:avLst/>
              <a:gdLst/>
              <a:ahLst/>
              <a:cxnLst/>
              <a:rect l="l" t="t" r="r" b="b"/>
              <a:pathLst>
                <a:path w="449" h="131" extrusionOk="0">
                  <a:moveTo>
                    <a:pt x="259" y="0"/>
                  </a:moveTo>
                  <a:cubicBezTo>
                    <a:pt x="166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7"/>
                  </a:cubicBezTo>
                  <a:cubicBezTo>
                    <a:pt x="23" y="109"/>
                    <a:pt x="23" y="131"/>
                    <a:pt x="44" y="131"/>
                  </a:cubicBezTo>
                  <a:lnTo>
                    <a:pt x="66" y="109"/>
                  </a:lnTo>
                  <a:cubicBezTo>
                    <a:pt x="116" y="97"/>
                    <a:pt x="195" y="84"/>
                    <a:pt x="261" y="84"/>
                  </a:cubicBezTo>
                  <a:cubicBezTo>
                    <a:pt x="310" y="84"/>
                    <a:pt x="351" y="91"/>
                    <a:pt x="370" y="109"/>
                  </a:cubicBezTo>
                  <a:cubicBezTo>
                    <a:pt x="377" y="113"/>
                    <a:pt x="385" y="115"/>
                    <a:pt x="393" y="115"/>
                  </a:cubicBezTo>
                  <a:cubicBezTo>
                    <a:pt x="426" y="115"/>
                    <a:pt x="448" y="80"/>
                    <a:pt x="413" y="44"/>
                  </a:cubicBezTo>
                  <a:cubicBezTo>
                    <a:pt x="372" y="11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9;p62"/>
            <p:cNvSpPr/>
            <p:nvPr/>
          </p:nvSpPr>
          <p:spPr>
            <a:xfrm>
              <a:off x="7197099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74" y="1"/>
                  </a:moveTo>
                  <a:cubicBezTo>
                    <a:pt x="174" y="1"/>
                    <a:pt x="71" y="31"/>
                    <a:pt x="44" y="45"/>
                  </a:cubicBezTo>
                  <a:cubicBezTo>
                    <a:pt x="22" y="45"/>
                    <a:pt x="1" y="66"/>
                    <a:pt x="22" y="88"/>
                  </a:cubicBezTo>
                  <a:cubicBezTo>
                    <a:pt x="22" y="110"/>
                    <a:pt x="44" y="131"/>
                    <a:pt x="66" y="131"/>
                  </a:cubicBezTo>
                  <a:lnTo>
                    <a:pt x="66" y="110"/>
                  </a:lnTo>
                  <a:cubicBezTo>
                    <a:pt x="109" y="88"/>
                    <a:pt x="158" y="77"/>
                    <a:pt x="209" y="77"/>
                  </a:cubicBezTo>
                  <a:cubicBezTo>
                    <a:pt x="261" y="77"/>
                    <a:pt x="315" y="88"/>
                    <a:pt x="369" y="110"/>
                  </a:cubicBezTo>
                  <a:lnTo>
                    <a:pt x="434" y="110"/>
                  </a:lnTo>
                  <a:cubicBezTo>
                    <a:pt x="434" y="88"/>
                    <a:pt x="434" y="66"/>
                    <a:pt x="434" y="45"/>
                  </a:cubicBezTo>
                  <a:cubicBezTo>
                    <a:pt x="394" y="12"/>
                    <a:pt x="334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90;p62"/>
            <p:cNvSpPr/>
            <p:nvPr/>
          </p:nvSpPr>
          <p:spPr>
            <a:xfrm>
              <a:off x="7249724" y="3836471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58" y="0"/>
                  </a:moveTo>
                  <a:cubicBezTo>
                    <a:pt x="162" y="0"/>
                    <a:pt x="63" y="31"/>
                    <a:pt x="22" y="44"/>
                  </a:cubicBezTo>
                  <a:cubicBezTo>
                    <a:pt x="1" y="44"/>
                    <a:pt x="1" y="66"/>
                    <a:pt x="1" y="87"/>
                  </a:cubicBezTo>
                  <a:cubicBezTo>
                    <a:pt x="1" y="109"/>
                    <a:pt x="22" y="131"/>
                    <a:pt x="44" y="131"/>
                  </a:cubicBezTo>
                  <a:lnTo>
                    <a:pt x="44" y="109"/>
                  </a:lnTo>
                  <a:cubicBezTo>
                    <a:pt x="106" y="97"/>
                    <a:pt x="184" y="84"/>
                    <a:pt x="246" y="84"/>
                  </a:cubicBezTo>
                  <a:cubicBezTo>
                    <a:pt x="291" y="84"/>
                    <a:pt x="329" y="91"/>
                    <a:pt x="347" y="109"/>
                  </a:cubicBezTo>
                  <a:cubicBezTo>
                    <a:pt x="358" y="120"/>
                    <a:pt x="369" y="125"/>
                    <a:pt x="380" y="125"/>
                  </a:cubicBezTo>
                  <a:cubicBezTo>
                    <a:pt x="391" y="125"/>
                    <a:pt x="402" y="120"/>
                    <a:pt x="412" y="109"/>
                  </a:cubicBezTo>
                  <a:cubicBezTo>
                    <a:pt x="434" y="87"/>
                    <a:pt x="434" y="66"/>
                    <a:pt x="412" y="44"/>
                  </a:cubicBezTo>
                  <a:cubicBezTo>
                    <a:pt x="372" y="11"/>
                    <a:pt x="315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91;p62"/>
            <p:cNvSpPr/>
            <p:nvPr/>
          </p:nvSpPr>
          <p:spPr>
            <a:xfrm>
              <a:off x="7264198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2" y="1"/>
                  </a:moveTo>
                  <a:cubicBezTo>
                    <a:pt x="152" y="1"/>
                    <a:pt x="50" y="31"/>
                    <a:pt x="23" y="45"/>
                  </a:cubicBezTo>
                  <a:cubicBezTo>
                    <a:pt x="1" y="45"/>
                    <a:pt x="1" y="66"/>
                    <a:pt x="1" y="88"/>
                  </a:cubicBezTo>
                  <a:cubicBezTo>
                    <a:pt x="1" y="110"/>
                    <a:pt x="23" y="131"/>
                    <a:pt x="44" y="131"/>
                  </a:cubicBezTo>
                  <a:lnTo>
                    <a:pt x="44" y="110"/>
                  </a:lnTo>
                  <a:cubicBezTo>
                    <a:pt x="99" y="88"/>
                    <a:pt x="153" y="77"/>
                    <a:pt x="204" y="77"/>
                  </a:cubicBezTo>
                  <a:cubicBezTo>
                    <a:pt x="256" y="77"/>
                    <a:pt x="305" y="88"/>
                    <a:pt x="348" y="110"/>
                  </a:cubicBezTo>
                  <a:lnTo>
                    <a:pt x="413" y="110"/>
                  </a:lnTo>
                  <a:cubicBezTo>
                    <a:pt x="435" y="88"/>
                    <a:pt x="435" y="66"/>
                    <a:pt x="413" y="45"/>
                  </a:cubicBezTo>
                  <a:cubicBezTo>
                    <a:pt x="372" y="12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92;p62"/>
            <p:cNvSpPr/>
            <p:nvPr/>
          </p:nvSpPr>
          <p:spPr>
            <a:xfrm>
              <a:off x="7315066" y="3849606"/>
              <a:ext cx="37399" cy="10542"/>
            </a:xfrm>
            <a:custGeom>
              <a:avLst/>
              <a:gdLst/>
              <a:ahLst/>
              <a:cxnLst/>
              <a:rect l="l" t="t" r="r" b="b"/>
              <a:pathLst>
                <a:path w="447" h="126" extrusionOk="0">
                  <a:moveTo>
                    <a:pt x="272" y="0"/>
                  </a:moveTo>
                  <a:cubicBezTo>
                    <a:pt x="166" y="0"/>
                    <a:pt x="51" y="39"/>
                    <a:pt x="22" y="39"/>
                  </a:cubicBezTo>
                  <a:cubicBezTo>
                    <a:pt x="0" y="39"/>
                    <a:pt x="0" y="61"/>
                    <a:pt x="0" y="82"/>
                  </a:cubicBezTo>
                  <a:cubicBezTo>
                    <a:pt x="0" y="104"/>
                    <a:pt x="22" y="126"/>
                    <a:pt x="43" y="126"/>
                  </a:cubicBezTo>
                  <a:lnTo>
                    <a:pt x="43" y="104"/>
                  </a:lnTo>
                  <a:cubicBezTo>
                    <a:pt x="106" y="91"/>
                    <a:pt x="183" y="79"/>
                    <a:pt x="245" y="79"/>
                  </a:cubicBezTo>
                  <a:cubicBezTo>
                    <a:pt x="291" y="79"/>
                    <a:pt x="329" y="86"/>
                    <a:pt x="347" y="104"/>
                  </a:cubicBezTo>
                  <a:cubicBezTo>
                    <a:pt x="355" y="112"/>
                    <a:pt x="365" y="116"/>
                    <a:pt x="374" y="116"/>
                  </a:cubicBezTo>
                  <a:cubicBezTo>
                    <a:pt x="412" y="116"/>
                    <a:pt x="447" y="56"/>
                    <a:pt x="412" y="39"/>
                  </a:cubicBezTo>
                  <a:cubicBezTo>
                    <a:pt x="376" y="10"/>
                    <a:pt x="32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93;p62"/>
            <p:cNvSpPr/>
            <p:nvPr/>
          </p:nvSpPr>
          <p:spPr>
            <a:xfrm>
              <a:off x="7329540" y="3891857"/>
              <a:ext cx="34555" cy="10040"/>
            </a:xfrm>
            <a:custGeom>
              <a:avLst/>
              <a:gdLst/>
              <a:ahLst/>
              <a:cxnLst/>
              <a:rect l="l" t="t" r="r" b="b"/>
              <a:pathLst>
                <a:path w="413" h="120" extrusionOk="0">
                  <a:moveTo>
                    <a:pt x="209" y="0"/>
                  </a:moveTo>
                  <a:cubicBezTo>
                    <a:pt x="131" y="0"/>
                    <a:pt x="55" y="11"/>
                    <a:pt x="22" y="11"/>
                  </a:cubicBezTo>
                  <a:cubicBezTo>
                    <a:pt x="0" y="11"/>
                    <a:pt x="0" y="33"/>
                    <a:pt x="0" y="54"/>
                  </a:cubicBezTo>
                  <a:cubicBezTo>
                    <a:pt x="0" y="76"/>
                    <a:pt x="22" y="98"/>
                    <a:pt x="44" y="98"/>
                  </a:cubicBezTo>
                  <a:cubicBezTo>
                    <a:pt x="89" y="89"/>
                    <a:pt x="141" y="83"/>
                    <a:pt x="190" y="83"/>
                  </a:cubicBezTo>
                  <a:cubicBezTo>
                    <a:pt x="259" y="83"/>
                    <a:pt x="322" y="94"/>
                    <a:pt x="347" y="119"/>
                  </a:cubicBezTo>
                  <a:lnTo>
                    <a:pt x="412" y="119"/>
                  </a:lnTo>
                  <a:cubicBezTo>
                    <a:pt x="412" y="98"/>
                    <a:pt x="412" y="76"/>
                    <a:pt x="412" y="54"/>
                  </a:cubicBezTo>
                  <a:cubicBezTo>
                    <a:pt x="369" y="11"/>
                    <a:pt x="28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4;p62"/>
            <p:cNvSpPr/>
            <p:nvPr/>
          </p:nvSpPr>
          <p:spPr>
            <a:xfrm>
              <a:off x="7367608" y="3878219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6" y="0"/>
                  </a:moveTo>
                  <a:cubicBezTo>
                    <a:pt x="1" y="0"/>
                    <a:pt x="1" y="87"/>
                    <a:pt x="66" y="87"/>
                  </a:cubicBezTo>
                  <a:cubicBezTo>
                    <a:pt x="153" y="109"/>
                    <a:pt x="304" y="130"/>
                    <a:pt x="326" y="196"/>
                  </a:cubicBezTo>
                  <a:cubicBezTo>
                    <a:pt x="348" y="217"/>
                    <a:pt x="348" y="217"/>
                    <a:pt x="369" y="217"/>
                  </a:cubicBezTo>
                  <a:lnTo>
                    <a:pt x="391" y="217"/>
                  </a:lnTo>
                  <a:cubicBezTo>
                    <a:pt x="413" y="196"/>
                    <a:pt x="413" y="174"/>
                    <a:pt x="413" y="152"/>
                  </a:cubicBezTo>
                  <a:cubicBezTo>
                    <a:pt x="348" y="44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5;p62"/>
            <p:cNvSpPr/>
            <p:nvPr/>
          </p:nvSpPr>
          <p:spPr>
            <a:xfrm>
              <a:off x="7209816" y="3811036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9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1" y="66"/>
                    <a:pt x="1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6" y="110"/>
                  </a:lnTo>
                  <a:cubicBezTo>
                    <a:pt x="116" y="97"/>
                    <a:pt x="187" y="85"/>
                    <a:pt x="252" y="85"/>
                  </a:cubicBezTo>
                  <a:cubicBezTo>
                    <a:pt x="299" y="85"/>
                    <a:pt x="342" y="91"/>
                    <a:pt x="369" y="110"/>
                  </a:cubicBezTo>
                  <a:lnTo>
                    <a:pt x="413" y="110"/>
                  </a:lnTo>
                  <a:cubicBezTo>
                    <a:pt x="434" y="88"/>
                    <a:pt x="434" y="66"/>
                    <a:pt x="413" y="45"/>
                  </a:cubicBezTo>
                  <a:cubicBezTo>
                    <a:pt x="372" y="12"/>
                    <a:pt x="315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96;p62"/>
            <p:cNvSpPr/>
            <p:nvPr/>
          </p:nvSpPr>
          <p:spPr>
            <a:xfrm>
              <a:off x="7117283" y="3836973"/>
              <a:ext cx="36395" cy="10458"/>
            </a:xfrm>
            <a:custGeom>
              <a:avLst/>
              <a:gdLst/>
              <a:ahLst/>
              <a:cxnLst/>
              <a:rect l="l" t="t" r="r" b="b"/>
              <a:pathLst>
                <a:path w="435" h="125" extrusionOk="0">
                  <a:moveTo>
                    <a:pt x="284" y="0"/>
                  </a:moveTo>
                  <a:cubicBezTo>
                    <a:pt x="183" y="0"/>
                    <a:pt x="74" y="45"/>
                    <a:pt x="44" y="60"/>
                  </a:cubicBezTo>
                  <a:cubicBezTo>
                    <a:pt x="23" y="60"/>
                    <a:pt x="1" y="81"/>
                    <a:pt x="23" y="103"/>
                  </a:cubicBezTo>
                  <a:cubicBezTo>
                    <a:pt x="23" y="125"/>
                    <a:pt x="44" y="125"/>
                    <a:pt x="44" y="125"/>
                  </a:cubicBezTo>
                  <a:lnTo>
                    <a:pt x="66" y="125"/>
                  </a:lnTo>
                  <a:cubicBezTo>
                    <a:pt x="117" y="99"/>
                    <a:pt x="175" y="89"/>
                    <a:pt x="236" y="89"/>
                  </a:cubicBezTo>
                  <a:cubicBezTo>
                    <a:pt x="280" y="89"/>
                    <a:pt x="325" y="94"/>
                    <a:pt x="369" y="103"/>
                  </a:cubicBezTo>
                  <a:lnTo>
                    <a:pt x="413" y="103"/>
                  </a:lnTo>
                  <a:cubicBezTo>
                    <a:pt x="434" y="81"/>
                    <a:pt x="434" y="60"/>
                    <a:pt x="413" y="38"/>
                  </a:cubicBezTo>
                  <a:cubicBezTo>
                    <a:pt x="378" y="10"/>
                    <a:pt x="33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97;p62"/>
            <p:cNvSpPr/>
            <p:nvPr/>
          </p:nvSpPr>
          <p:spPr>
            <a:xfrm>
              <a:off x="7079216" y="3864749"/>
              <a:ext cx="36395" cy="15395"/>
            </a:xfrm>
            <a:custGeom>
              <a:avLst/>
              <a:gdLst/>
              <a:ahLst/>
              <a:cxnLst/>
              <a:rect l="l" t="t" r="r" b="b"/>
              <a:pathLst>
                <a:path w="435" h="184" extrusionOk="0">
                  <a:moveTo>
                    <a:pt x="353" y="1"/>
                  </a:moveTo>
                  <a:cubicBezTo>
                    <a:pt x="225" y="1"/>
                    <a:pt x="63" y="99"/>
                    <a:pt x="44" y="118"/>
                  </a:cubicBezTo>
                  <a:cubicBezTo>
                    <a:pt x="22" y="118"/>
                    <a:pt x="1" y="161"/>
                    <a:pt x="22" y="183"/>
                  </a:cubicBezTo>
                  <a:lnTo>
                    <a:pt x="87" y="183"/>
                  </a:lnTo>
                  <a:cubicBezTo>
                    <a:pt x="162" y="146"/>
                    <a:pt x="269" y="92"/>
                    <a:pt x="339" y="92"/>
                  </a:cubicBezTo>
                  <a:cubicBezTo>
                    <a:pt x="350" y="92"/>
                    <a:pt x="360" y="93"/>
                    <a:pt x="369" y="96"/>
                  </a:cubicBezTo>
                  <a:cubicBezTo>
                    <a:pt x="391" y="96"/>
                    <a:pt x="413" y="96"/>
                    <a:pt x="413" y="75"/>
                  </a:cubicBezTo>
                  <a:cubicBezTo>
                    <a:pt x="434" y="53"/>
                    <a:pt x="434" y="31"/>
                    <a:pt x="413" y="10"/>
                  </a:cubicBezTo>
                  <a:cubicBezTo>
                    <a:pt x="394" y="4"/>
                    <a:pt x="374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98;p62"/>
            <p:cNvSpPr/>
            <p:nvPr/>
          </p:nvSpPr>
          <p:spPr>
            <a:xfrm>
              <a:off x="6678378" y="3738415"/>
              <a:ext cx="32714" cy="22005"/>
            </a:xfrm>
            <a:custGeom>
              <a:avLst/>
              <a:gdLst/>
              <a:ahLst/>
              <a:cxnLst/>
              <a:rect l="l" t="t" r="r" b="b"/>
              <a:pathLst>
                <a:path w="391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32" y="95"/>
                    <a:pt x="338" y="98"/>
                    <a:pt x="344" y="98"/>
                  </a:cubicBezTo>
                  <a:cubicBezTo>
                    <a:pt x="360" y="98"/>
                    <a:pt x="375" y="82"/>
                    <a:pt x="390" y="67"/>
                  </a:cubicBezTo>
                  <a:cubicBezTo>
                    <a:pt x="390" y="45"/>
                    <a:pt x="369" y="24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9;p62"/>
            <p:cNvSpPr/>
            <p:nvPr/>
          </p:nvSpPr>
          <p:spPr>
            <a:xfrm>
              <a:off x="6678378" y="3767447"/>
              <a:ext cx="32379" cy="22005"/>
            </a:xfrm>
            <a:custGeom>
              <a:avLst/>
              <a:gdLst/>
              <a:ahLst/>
              <a:cxnLst/>
              <a:rect l="l" t="t" r="r" b="b"/>
              <a:pathLst>
                <a:path w="387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29" y="91"/>
                    <a:pt x="333" y="91"/>
                    <a:pt x="337" y="91"/>
                  </a:cubicBezTo>
                  <a:cubicBezTo>
                    <a:pt x="372" y="91"/>
                    <a:pt x="386" y="2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00;p62"/>
            <p:cNvSpPr/>
            <p:nvPr/>
          </p:nvSpPr>
          <p:spPr>
            <a:xfrm>
              <a:off x="6636629" y="3761507"/>
              <a:ext cx="35726" cy="20666"/>
            </a:xfrm>
            <a:custGeom>
              <a:avLst/>
              <a:gdLst/>
              <a:ahLst/>
              <a:cxnLst/>
              <a:rect l="l" t="t" r="r" b="b"/>
              <a:pathLst>
                <a:path w="427" h="247" extrusionOk="0">
                  <a:moveTo>
                    <a:pt x="325" y="1"/>
                  </a:moveTo>
                  <a:cubicBezTo>
                    <a:pt x="203" y="1"/>
                    <a:pt x="61" y="143"/>
                    <a:pt x="22" y="181"/>
                  </a:cubicBezTo>
                  <a:cubicBezTo>
                    <a:pt x="1" y="203"/>
                    <a:pt x="1" y="225"/>
                    <a:pt x="22" y="246"/>
                  </a:cubicBezTo>
                  <a:lnTo>
                    <a:pt x="87" y="246"/>
                  </a:lnTo>
                  <a:cubicBezTo>
                    <a:pt x="152" y="160"/>
                    <a:pt x="282" y="73"/>
                    <a:pt x="347" y="73"/>
                  </a:cubicBezTo>
                  <a:cubicBezTo>
                    <a:pt x="355" y="75"/>
                    <a:pt x="361" y="76"/>
                    <a:pt x="367" y="76"/>
                  </a:cubicBezTo>
                  <a:cubicBezTo>
                    <a:pt x="416" y="76"/>
                    <a:pt x="427" y="8"/>
                    <a:pt x="369" y="8"/>
                  </a:cubicBezTo>
                  <a:cubicBezTo>
                    <a:pt x="355" y="3"/>
                    <a:pt x="340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01;p62"/>
            <p:cNvSpPr/>
            <p:nvPr/>
          </p:nvSpPr>
          <p:spPr>
            <a:xfrm>
              <a:off x="6625753" y="3790957"/>
              <a:ext cx="32714" cy="21586"/>
            </a:xfrm>
            <a:custGeom>
              <a:avLst/>
              <a:gdLst/>
              <a:ahLst/>
              <a:cxnLst/>
              <a:rect l="l" t="t" r="r" b="b"/>
              <a:pathLst>
                <a:path w="391" h="258" extrusionOk="0">
                  <a:moveTo>
                    <a:pt x="324" y="1"/>
                  </a:moveTo>
                  <a:cubicBezTo>
                    <a:pt x="197" y="1"/>
                    <a:pt x="41" y="157"/>
                    <a:pt x="0" y="198"/>
                  </a:cubicBezTo>
                  <a:cubicBezTo>
                    <a:pt x="0" y="198"/>
                    <a:pt x="0" y="241"/>
                    <a:pt x="0" y="241"/>
                  </a:cubicBezTo>
                  <a:cubicBezTo>
                    <a:pt x="11" y="252"/>
                    <a:pt x="17" y="257"/>
                    <a:pt x="22" y="257"/>
                  </a:cubicBezTo>
                  <a:cubicBezTo>
                    <a:pt x="28" y="257"/>
                    <a:pt x="33" y="252"/>
                    <a:pt x="44" y="241"/>
                  </a:cubicBezTo>
                  <a:cubicBezTo>
                    <a:pt x="44" y="252"/>
                    <a:pt x="49" y="257"/>
                    <a:pt x="55" y="257"/>
                  </a:cubicBezTo>
                  <a:cubicBezTo>
                    <a:pt x="60" y="257"/>
                    <a:pt x="65" y="252"/>
                    <a:pt x="65" y="241"/>
                  </a:cubicBezTo>
                  <a:cubicBezTo>
                    <a:pt x="131" y="176"/>
                    <a:pt x="261" y="89"/>
                    <a:pt x="326" y="89"/>
                  </a:cubicBezTo>
                  <a:cubicBezTo>
                    <a:pt x="347" y="89"/>
                    <a:pt x="369" y="89"/>
                    <a:pt x="369" y="68"/>
                  </a:cubicBezTo>
                  <a:cubicBezTo>
                    <a:pt x="391" y="46"/>
                    <a:pt x="369" y="24"/>
                    <a:pt x="347" y="3"/>
                  </a:cubicBezTo>
                  <a:cubicBezTo>
                    <a:pt x="340" y="1"/>
                    <a:pt x="332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02;p62"/>
            <p:cNvSpPr/>
            <p:nvPr/>
          </p:nvSpPr>
          <p:spPr>
            <a:xfrm>
              <a:off x="6866958" y="3884913"/>
              <a:ext cx="32798" cy="20582"/>
            </a:xfrm>
            <a:custGeom>
              <a:avLst/>
              <a:gdLst/>
              <a:ahLst/>
              <a:cxnLst/>
              <a:rect l="l" t="t" r="r" b="b"/>
              <a:pathLst>
                <a:path w="392" h="246" extrusionOk="0">
                  <a:moveTo>
                    <a:pt x="304" y="0"/>
                  </a:moveTo>
                  <a:cubicBezTo>
                    <a:pt x="182" y="0"/>
                    <a:pt x="42" y="142"/>
                    <a:pt x="23" y="181"/>
                  </a:cubicBezTo>
                  <a:cubicBezTo>
                    <a:pt x="1" y="202"/>
                    <a:pt x="1" y="224"/>
                    <a:pt x="23" y="246"/>
                  </a:cubicBezTo>
                  <a:lnTo>
                    <a:pt x="66" y="246"/>
                  </a:lnTo>
                  <a:cubicBezTo>
                    <a:pt x="153" y="159"/>
                    <a:pt x="283" y="94"/>
                    <a:pt x="348" y="94"/>
                  </a:cubicBezTo>
                  <a:cubicBezTo>
                    <a:pt x="370" y="94"/>
                    <a:pt x="391" y="72"/>
                    <a:pt x="391" y="50"/>
                  </a:cubicBezTo>
                  <a:cubicBezTo>
                    <a:pt x="391" y="29"/>
                    <a:pt x="370" y="7"/>
                    <a:pt x="348" y="7"/>
                  </a:cubicBezTo>
                  <a:cubicBezTo>
                    <a:pt x="334" y="2"/>
                    <a:pt x="319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03;p62"/>
            <p:cNvSpPr/>
            <p:nvPr/>
          </p:nvSpPr>
          <p:spPr>
            <a:xfrm>
              <a:off x="6866958" y="3912522"/>
              <a:ext cx="32798" cy="22005"/>
            </a:xfrm>
            <a:custGeom>
              <a:avLst/>
              <a:gdLst/>
              <a:ahLst/>
              <a:cxnLst/>
              <a:rect l="l" t="t" r="r" b="b"/>
              <a:pathLst>
                <a:path w="392" h="263" extrusionOk="0">
                  <a:moveTo>
                    <a:pt x="325" y="0"/>
                  </a:moveTo>
                  <a:cubicBezTo>
                    <a:pt x="198" y="0"/>
                    <a:pt x="43" y="15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cubicBezTo>
                    <a:pt x="23" y="241"/>
                    <a:pt x="44" y="263"/>
                    <a:pt x="44" y="263"/>
                  </a:cubicBezTo>
                  <a:cubicBezTo>
                    <a:pt x="66" y="263"/>
                    <a:pt x="66" y="241"/>
                    <a:pt x="66" y="241"/>
                  </a:cubicBezTo>
                  <a:cubicBezTo>
                    <a:pt x="153" y="176"/>
                    <a:pt x="283" y="89"/>
                    <a:pt x="348" y="89"/>
                  </a:cubicBezTo>
                  <a:cubicBezTo>
                    <a:pt x="370" y="89"/>
                    <a:pt x="391" y="67"/>
                    <a:pt x="391" y="46"/>
                  </a:cubicBezTo>
                  <a:cubicBezTo>
                    <a:pt x="391" y="24"/>
                    <a:pt x="370" y="2"/>
                    <a:pt x="348" y="2"/>
                  </a:cubicBezTo>
                  <a:cubicBezTo>
                    <a:pt x="340" y="1"/>
                    <a:pt x="33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04;p62"/>
            <p:cNvSpPr/>
            <p:nvPr/>
          </p:nvSpPr>
          <p:spPr>
            <a:xfrm>
              <a:off x="6827050" y="3907084"/>
              <a:ext cx="34555" cy="20164"/>
            </a:xfrm>
            <a:custGeom>
              <a:avLst/>
              <a:gdLst/>
              <a:ahLst/>
              <a:cxnLst/>
              <a:rect l="l" t="t" r="r" b="b"/>
              <a:pathLst>
                <a:path w="413" h="241" extrusionOk="0">
                  <a:moveTo>
                    <a:pt x="343" y="0"/>
                  </a:moveTo>
                  <a:cubicBezTo>
                    <a:pt x="217" y="0"/>
                    <a:pt x="63" y="13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lnTo>
                    <a:pt x="88" y="241"/>
                  </a:lnTo>
                  <a:cubicBezTo>
                    <a:pt x="153" y="154"/>
                    <a:pt x="283" y="89"/>
                    <a:pt x="348" y="89"/>
                  </a:cubicBezTo>
                  <a:cubicBezTo>
                    <a:pt x="413" y="89"/>
                    <a:pt x="413" y="2"/>
                    <a:pt x="370" y="2"/>
                  </a:cubicBezTo>
                  <a:cubicBezTo>
                    <a:pt x="361" y="1"/>
                    <a:pt x="352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05;p62"/>
            <p:cNvSpPr/>
            <p:nvPr/>
          </p:nvSpPr>
          <p:spPr>
            <a:xfrm>
              <a:off x="6814417" y="3935697"/>
              <a:ext cx="32714" cy="20582"/>
            </a:xfrm>
            <a:custGeom>
              <a:avLst/>
              <a:gdLst/>
              <a:ahLst/>
              <a:cxnLst/>
              <a:rect l="l" t="t" r="r" b="b"/>
              <a:pathLst>
                <a:path w="391" h="246" extrusionOk="0">
                  <a:moveTo>
                    <a:pt x="303" y="0"/>
                  </a:moveTo>
                  <a:cubicBezTo>
                    <a:pt x="181" y="0"/>
                    <a:pt x="41" y="142"/>
                    <a:pt x="22" y="181"/>
                  </a:cubicBezTo>
                  <a:cubicBezTo>
                    <a:pt x="0" y="202"/>
                    <a:pt x="0" y="224"/>
                    <a:pt x="22" y="246"/>
                  </a:cubicBezTo>
                  <a:lnTo>
                    <a:pt x="65" y="246"/>
                  </a:lnTo>
                  <a:cubicBezTo>
                    <a:pt x="152" y="159"/>
                    <a:pt x="282" y="72"/>
                    <a:pt x="325" y="72"/>
                  </a:cubicBezTo>
                  <a:cubicBezTo>
                    <a:pt x="332" y="79"/>
                    <a:pt x="340" y="81"/>
                    <a:pt x="348" y="81"/>
                  </a:cubicBezTo>
                  <a:cubicBezTo>
                    <a:pt x="369" y="81"/>
                    <a:pt x="390" y="66"/>
                    <a:pt x="390" y="51"/>
                  </a:cubicBezTo>
                  <a:cubicBezTo>
                    <a:pt x="390" y="29"/>
                    <a:pt x="369" y="7"/>
                    <a:pt x="347" y="7"/>
                  </a:cubicBezTo>
                  <a:cubicBezTo>
                    <a:pt x="333" y="2"/>
                    <a:pt x="31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06;p62"/>
            <p:cNvSpPr/>
            <p:nvPr/>
          </p:nvSpPr>
          <p:spPr>
            <a:xfrm>
              <a:off x="7600698" y="3953518"/>
              <a:ext cx="31877" cy="24515"/>
            </a:xfrm>
            <a:custGeom>
              <a:avLst/>
              <a:gdLst/>
              <a:ahLst/>
              <a:cxnLst/>
              <a:rect l="l" t="t" r="r" b="b"/>
              <a:pathLst>
                <a:path w="381" h="293" extrusionOk="0">
                  <a:moveTo>
                    <a:pt x="55" y="1"/>
                  </a:moveTo>
                  <a:cubicBezTo>
                    <a:pt x="22" y="1"/>
                    <a:pt x="1" y="76"/>
                    <a:pt x="55" y="76"/>
                  </a:cubicBezTo>
                  <a:cubicBezTo>
                    <a:pt x="142" y="119"/>
                    <a:pt x="293" y="184"/>
                    <a:pt x="293" y="249"/>
                  </a:cubicBezTo>
                  <a:cubicBezTo>
                    <a:pt x="293" y="271"/>
                    <a:pt x="315" y="293"/>
                    <a:pt x="337" y="293"/>
                  </a:cubicBezTo>
                  <a:lnTo>
                    <a:pt x="358" y="271"/>
                  </a:lnTo>
                  <a:cubicBezTo>
                    <a:pt x="380" y="271"/>
                    <a:pt x="380" y="249"/>
                    <a:pt x="380" y="228"/>
                  </a:cubicBezTo>
                  <a:cubicBezTo>
                    <a:pt x="358" y="98"/>
                    <a:pt x="120" y="11"/>
                    <a:pt x="77" y="11"/>
                  </a:cubicBezTo>
                  <a:cubicBezTo>
                    <a:pt x="69" y="4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07;p62"/>
            <p:cNvSpPr/>
            <p:nvPr/>
          </p:nvSpPr>
          <p:spPr>
            <a:xfrm>
              <a:off x="7576268" y="3967072"/>
              <a:ext cx="30873" cy="23678"/>
            </a:xfrm>
            <a:custGeom>
              <a:avLst/>
              <a:gdLst/>
              <a:ahLst/>
              <a:cxnLst/>
              <a:rect l="l" t="t" r="r" b="b"/>
              <a:pathLst>
                <a:path w="369" h="283" extrusionOk="0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108" y="109"/>
                    <a:pt x="260" y="196"/>
                    <a:pt x="282" y="239"/>
                  </a:cubicBezTo>
                  <a:cubicBezTo>
                    <a:pt x="282" y="261"/>
                    <a:pt x="304" y="283"/>
                    <a:pt x="325" y="283"/>
                  </a:cubicBezTo>
                  <a:cubicBezTo>
                    <a:pt x="347" y="283"/>
                    <a:pt x="369" y="261"/>
                    <a:pt x="347" y="239"/>
                  </a:cubicBezTo>
                  <a:cubicBezTo>
                    <a:pt x="325" y="109"/>
                    <a:pt x="108" y="22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08;p62"/>
            <p:cNvSpPr/>
            <p:nvPr/>
          </p:nvSpPr>
          <p:spPr>
            <a:xfrm>
              <a:off x="7565308" y="3925407"/>
              <a:ext cx="30957" cy="25435"/>
            </a:xfrm>
            <a:custGeom>
              <a:avLst/>
              <a:gdLst/>
              <a:ahLst/>
              <a:cxnLst/>
              <a:rect l="l" t="t" r="r" b="b"/>
              <a:pathLst>
                <a:path w="370" h="304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3" y="87"/>
                  </a:cubicBezTo>
                  <a:cubicBezTo>
                    <a:pt x="131" y="130"/>
                    <a:pt x="261" y="195"/>
                    <a:pt x="283" y="260"/>
                  </a:cubicBezTo>
                  <a:cubicBezTo>
                    <a:pt x="283" y="282"/>
                    <a:pt x="304" y="304"/>
                    <a:pt x="326" y="304"/>
                  </a:cubicBezTo>
                  <a:lnTo>
                    <a:pt x="326" y="282"/>
                  </a:lnTo>
                  <a:cubicBezTo>
                    <a:pt x="348" y="282"/>
                    <a:pt x="370" y="260"/>
                    <a:pt x="370" y="239"/>
                  </a:cubicBezTo>
                  <a:cubicBezTo>
                    <a:pt x="326" y="109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09;p62"/>
            <p:cNvSpPr/>
            <p:nvPr/>
          </p:nvSpPr>
          <p:spPr>
            <a:xfrm>
              <a:off x="7532678" y="3927164"/>
              <a:ext cx="30957" cy="23678"/>
            </a:xfrm>
            <a:custGeom>
              <a:avLst/>
              <a:gdLst/>
              <a:ahLst/>
              <a:cxnLst/>
              <a:rect l="l" t="t" r="r" b="b"/>
              <a:pathLst>
                <a:path w="370" h="283" extrusionOk="0">
                  <a:moveTo>
                    <a:pt x="66" y="1"/>
                  </a:moveTo>
                  <a:cubicBezTo>
                    <a:pt x="22" y="1"/>
                    <a:pt x="1" y="66"/>
                    <a:pt x="44" y="88"/>
                  </a:cubicBezTo>
                  <a:cubicBezTo>
                    <a:pt x="131" y="109"/>
                    <a:pt x="261" y="196"/>
                    <a:pt x="283" y="261"/>
                  </a:cubicBezTo>
                  <a:cubicBezTo>
                    <a:pt x="283" y="283"/>
                    <a:pt x="304" y="283"/>
                    <a:pt x="326" y="283"/>
                  </a:cubicBezTo>
                  <a:lnTo>
                    <a:pt x="348" y="283"/>
                  </a:lnTo>
                  <a:cubicBezTo>
                    <a:pt x="369" y="283"/>
                    <a:pt x="369" y="261"/>
                    <a:pt x="369" y="239"/>
                  </a:cubicBezTo>
                  <a:cubicBezTo>
                    <a:pt x="326" y="109"/>
                    <a:pt x="109" y="22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10;p62"/>
            <p:cNvSpPr/>
            <p:nvPr/>
          </p:nvSpPr>
          <p:spPr>
            <a:xfrm>
              <a:off x="7765266" y="3730969"/>
              <a:ext cx="32379" cy="24013"/>
            </a:xfrm>
            <a:custGeom>
              <a:avLst/>
              <a:gdLst/>
              <a:ahLst/>
              <a:cxnLst/>
              <a:rect l="l" t="t" r="r" b="b"/>
              <a:pathLst>
                <a:path w="387" h="287" extrusionOk="0">
                  <a:moveTo>
                    <a:pt x="63" y="1"/>
                  </a:moveTo>
                  <a:cubicBezTo>
                    <a:pt x="14" y="1"/>
                    <a:pt x="1" y="72"/>
                    <a:pt x="39" y="91"/>
                  </a:cubicBezTo>
                  <a:cubicBezTo>
                    <a:pt x="148" y="113"/>
                    <a:pt x="278" y="199"/>
                    <a:pt x="299" y="243"/>
                  </a:cubicBezTo>
                  <a:cubicBezTo>
                    <a:pt x="299" y="264"/>
                    <a:pt x="321" y="286"/>
                    <a:pt x="343" y="286"/>
                  </a:cubicBezTo>
                  <a:cubicBezTo>
                    <a:pt x="364" y="286"/>
                    <a:pt x="386" y="243"/>
                    <a:pt x="386" y="221"/>
                  </a:cubicBezTo>
                  <a:cubicBezTo>
                    <a:pt x="343" y="113"/>
                    <a:pt x="126" y="26"/>
                    <a:pt x="83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11;p62"/>
            <p:cNvSpPr/>
            <p:nvPr/>
          </p:nvSpPr>
          <p:spPr>
            <a:xfrm>
              <a:off x="7739498" y="3743268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2"/>
                    <a:pt x="282" y="248"/>
                  </a:cubicBezTo>
                  <a:cubicBezTo>
                    <a:pt x="304" y="269"/>
                    <a:pt x="304" y="291"/>
                    <a:pt x="326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62"/>
            <p:cNvSpPr/>
            <p:nvPr/>
          </p:nvSpPr>
          <p:spPr>
            <a:xfrm>
              <a:off x="7728621" y="3703359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3"/>
                    <a:pt x="282" y="248"/>
                  </a:cubicBezTo>
                  <a:cubicBezTo>
                    <a:pt x="304" y="269"/>
                    <a:pt x="304" y="291"/>
                    <a:pt x="325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62"/>
            <p:cNvSpPr/>
            <p:nvPr/>
          </p:nvSpPr>
          <p:spPr>
            <a:xfrm>
              <a:off x="7697749" y="3704112"/>
              <a:ext cx="30957" cy="23594"/>
            </a:xfrm>
            <a:custGeom>
              <a:avLst/>
              <a:gdLst/>
              <a:ahLst/>
              <a:cxnLst/>
              <a:rect l="l" t="t" r="r" b="b"/>
              <a:pathLst>
                <a:path w="370" h="282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2" y="87"/>
                  </a:cubicBezTo>
                  <a:cubicBezTo>
                    <a:pt x="131" y="130"/>
                    <a:pt x="261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8" y="282"/>
                    <a:pt x="369" y="260"/>
                    <a:pt x="369" y="239"/>
                  </a:cubicBezTo>
                  <a:cubicBezTo>
                    <a:pt x="326" y="108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62"/>
            <p:cNvSpPr/>
            <p:nvPr/>
          </p:nvSpPr>
          <p:spPr>
            <a:xfrm>
              <a:off x="7091933" y="3566148"/>
              <a:ext cx="36312" cy="11044"/>
            </a:xfrm>
            <a:custGeom>
              <a:avLst/>
              <a:gdLst/>
              <a:ahLst/>
              <a:cxnLst/>
              <a:rect l="l" t="t" r="r" b="b"/>
              <a:pathLst>
                <a:path w="434" h="132" extrusionOk="0">
                  <a:moveTo>
                    <a:pt x="258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0" y="66"/>
                    <a:pt x="0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5" y="110"/>
                  </a:lnTo>
                  <a:cubicBezTo>
                    <a:pt x="115" y="97"/>
                    <a:pt x="187" y="85"/>
                    <a:pt x="251" y="85"/>
                  </a:cubicBezTo>
                  <a:cubicBezTo>
                    <a:pt x="298" y="85"/>
                    <a:pt x="341" y="91"/>
                    <a:pt x="369" y="110"/>
                  </a:cubicBezTo>
                  <a:cubicBezTo>
                    <a:pt x="369" y="121"/>
                    <a:pt x="380" y="126"/>
                    <a:pt x="391" y="126"/>
                  </a:cubicBezTo>
                  <a:cubicBezTo>
                    <a:pt x="401" y="126"/>
                    <a:pt x="412" y="121"/>
                    <a:pt x="412" y="110"/>
                  </a:cubicBezTo>
                  <a:cubicBezTo>
                    <a:pt x="434" y="88"/>
                    <a:pt x="434" y="66"/>
                    <a:pt x="412" y="45"/>
                  </a:cubicBezTo>
                  <a:cubicBezTo>
                    <a:pt x="371" y="12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62"/>
            <p:cNvSpPr/>
            <p:nvPr/>
          </p:nvSpPr>
          <p:spPr>
            <a:xfrm>
              <a:off x="7133598" y="3535360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8"/>
                  </a:cubicBezTo>
                  <a:cubicBezTo>
                    <a:pt x="23" y="109"/>
                    <a:pt x="44" y="131"/>
                    <a:pt x="66" y="131"/>
                  </a:cubicBezTo>
                  <a:lnTo>
                    <a:pt x="66" y="88"/>
                  </a:lnTo>
                  <a:cubicBezTo>
                    <a:pt x="138" y="88"/>
                    <a:pt x="230" y="78"/>
                    <a:pt x="296" y="78"/>
                  </a:cubicBezTo>
                  <a:cubicBezTo>
                    <a:pt x="329" y="78"/>
                    <a:pt x="355" y="80"/>
                    <a:pt x="370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4" y="98"/>
                    <a:pt x="435" y="88"/>
                  </a:cubicBezTo>
                  <a:cubicBezTo>
                    <a:pt x="435" y="88"/>
                    <a:pt x="435" y="44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62"/>
            <p:cNvSpPr/>
            <p:nvPr/>
          </p:nvSpPr>
          <p:spPr>
            <a:xfrm>
              <a:off x="7159032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6" y="0"/>
                    <a:pt x="66" y="29"/>
                    <a:pt x="22" y="29"/>
                  </a:cubicBezTo>
                  <a:cubicBezTo>
                    <a:pt x="1" y="51"/>
                    <a:pt x="1" y="72"/>
                    <a:pt x="1" y="94"/>
                  </a:cubicBezTo>
                  <a:cubicBezTo>
                    <a:pt x="1" y="116"/>
                    <a:pt x="22" y="116"/>
                    <a:pt x="44" y="116"/>
                  </a:cubicBezTo>
                  <a:lnTo>
                    <a:pt x="66" y="116"/>
                  </a:lnTo>
                  <a:cubicBezTo>
                    <a:pt x="116" y="103"/>
                    <a:pt x="187" y="91"/>
                    <a:pt x="247" y="91"/>
                  </a:cubicBezTo>
                  <a:cubicBezTo>
                    <a:pt x="291" y="91"/>
                    <a:pt x="329" y="97"/>
                    <a:pt x="347" y="116"/>
                  </a:cubicBezTo>
                  <a:cubicBezTo>
                    <a:pt x="353" y="119"/>
                    <a:pt x="360" y="120"/>
                    <a:pt x="366" y="120"/>
                  </a:cubicBezTo>
                  <a:cubicBezTo>
                    <a:pt x="407" y="120"/>
                    <a:pt x="450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62"/>
            <p:cNvSpPr/>
            <p:nvPr/>
          </p:nvSpPr>
          <p:spPr>
            <a:xfrm>
              <a:off x="7209816" y="3535360"/>
              <a:ext cx="38152" cy="10960"/>
            </a:xfrm>
            <a:custGeom>
              <a:avLst/>
              <a:gdLst/>
              <a:ahLst/>
              <a:cxnLst/>
              <a:rect l="l" t="t" r="r" b="b"/>
              <a:pathLst>
                <a:path w="456" h="131" extrusionOk="0">
                  <a:moveTo>
                    <a:pt x="273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1" y="44"/>
                    <a:pt x="1" y="109"/>
                    <a:pt x="44" y="131"/>
                  </a:cubicBezTo>
                  <a:lnTo>
                    <a:pt x="66" y="88"/>
                  </a:lnTo>
                  <a:cubicBezTo>
                    <a:pt x="123" y="88"/>
                    <a:pt x="220" y="78"/>
                    <a:pt x="290" y="78"/>
                  </a:cubicBezTo>
                  <a:cubicBezTo>
                    <a:pt x="326" y="78"/>
                    <a:pt x="355" y="80"/>
                    <a:pt x="369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3" y="98"/>
                    <a:pt x="434" y="88"/>
                  </a:cubicBezTo>
                  <a:cubicBezTo>
                    <a:pt x="456" y="88"/>
                    <a:pt x="456" y="44"/>
                    <a:pt x="434" y="44"/>
                  </a:cubicBezTo>
                  <a:cubicBezTo>
                    <a:pt x="393" y="11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62"/>
            <p:cNvSpPr/>
            <p:nvPr/>
          </p:nvSpPr>
          <p:spPr>
            <a:xfrm>
              <a:off x="7224374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8" y="0"/>
                    <a:pt x="72" y="29"/>
                    <a:pt x="43" y="29"/>
                  </a:cubicBezTo>
                  <a:cubicBezTo>
                    <a:pt x="0" y="51"/>
                    <a:pt x="0" y="72"/>
                    <a:pt x="0" y="94"/>
                  </a:cubicBezTo>
                  <a:cubicBezTo>
                    <a:pt x="0" y="116"/>
                    <a:pt x="22" y="116"/>
                    <a:pt x="43" y="116"/>
                  </a:cubicBezTo>
                  <a:lnTo>
                    <a:pt x="65" y="116"/>
                  </a:lnTo>
                  <a:cubicBezTo>
                    <a:pt x="115" y="103"/>
                    <a:pt x="187" y="91"/>
                    <a:pt x="251" y="91"/>
                  </a:cubicBezTo>
                  <a:cubicBezTo>
                    <a:pt x="298" y="91"/>
                    <a:pt x="341" y="97"/>
                    <a:pt x="369" y="116"/>
                  </a:cubicBezTo>
                  <a:cubicBezTo>
                    <a:pt x="375" y="119"/>
                    <a:pt x="380" y="120"/>
                    <a:pt x="386" y="120"/>
                  </a:cubicBezTo>
                  <a:cubicBezTo>
                    <a:pt x="422" y="120"/>
                    <a:pt x="449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62"/>
            <p:cNvSpPr/>
            <p:nvPr/>
          </p:nvSpPr>
          <p:spPr>
            <a:xfrm>
              <a:off x="7276915" y="3556527"/>
              <a:ext cx="37901" cy="9789"/>
            </a:xfrm>
            <a:custGeom>
              <a:avLst/>
              <a:gdLst/>
              <a:ahLst/>
              <a:cxnLst/>
              <a:rect l="l" t="t" r="r" b="b"/>
              <a:pathLst>
                <a:path w="453" h="117" extrusionOk="0">
                  <a:moveTo>
                    <a:pt x="295" y="1"/>
                  </a:moveTo>
                  <a:cubicBezTo>
                    <a:pt x="189" y="1"/>
                    <a:pt x="73" y="30"/>
                    <a:pt x="44" y="30"/>
                  </a:cubicBezTo>
                  <a:cubicBezTo>
                    <a:pt x="22" y="51"/>
                    <a:pt x="1" y="73"/>
                    <a:pt x="22" y="95"/>
                  </a:cubicBezTo>
                  <a:cubicBezTo>
                    <a:pt x="22" y="116"/>
                    <a:pt x="44" y="116"/>
                    <a:pt x="66" y="116"/>
                  </a:cubicBezTo>
                  <a:lnTo>
                    <a:pt x="66" y="95"/>
                  </a:lnTo>
                  <a:cubicBezTo>
                    <a:pt x="138" y="95"/>
                    <a:pt x="230" y="85"/>
                    <a:pt x="295" y="85"/>
                  </a:cubicBezTo>
                  <a:cubicBezTo>
                    <a:pt x="328" y="85"/>
                    <a:pt x="355" y="87"/>
                    <a:pt x="369" y="95"/>
                  </a:cubicBezTo>
                  <a:cubicBezTo>
                    <a:pt x="377" y="99"/>
                    <a:pt x="385" y="100"/>
                    <a:pt x="393" y="100"/>
                  </a:cubicBezTo>
                  <a:cubicBezTo>
                    <a:pt x="426" y="100"/>
                    <a:pt x="452" y="65"/>
                    <a:pt x="434" y="30"/>
                  </a:cubicBezTo>
                  <a:cubicBezTo>
                    <a:pt x="398" y="8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62"/>
            <p:cNvSpPr/>
            <p:nvPr/>
          </p:nvSpPr>
          <p:spPr>
            <a:xfrm>
              <a:off x="7313728" y="3538120"/>
              <a:ext cx="37650" cy="10040"/>
            </a:xfrm>
            <a:custGeom>
              <a:avLst/>
              <a:gdLst/>
              <a:ahLst/>
              <a:cxnLst/>
              <a:rect l="l" t="t" r="r" b="b"/>
              <a:pathLst>
                <a:path w="450" h="120" extrusionOk="0">
                  <a:moveTo>
                    <a:pt x="227" y="0"/>
                  </a:moveTo>
                  <a:cubicBezTo>
                    <a:pt x="152" y="0"/>
                    <a:pt x="81" y="11"/>
                    <a:pt x="59" y="11"/>
                  </a:cubicBezTo>
                  <a:cubicBezTo>
                    <a:pt x="0" y="11"/>
                    <a:pt x="13" y="101"/>
                    <a:pt x="48" y="101"/>
                  </a:cubicBezTo>
                  <a:cubicBezTo>
                    <a:pt x="52" y="101"/>
                    <a:pt x="55" y="100"/>
                    <a:pt x="59" y="98"/>
                  </a:cubicBezTo>
                  <a:cubicBezTo>
                    <a:pt x="104" y="89"/>
                    <a:pt x="157" y="84"/>
                    <a:pt x="206" y="84"/>
                  </a:cubicBezTo>
                  <a:cubicBezTo>
                    <a:pt x="275" y="84"/>
                    <a:pt x="338" y="94"/>
                    <a:pt x="363" y="120"/>
                  </a:cubicBezTo>
                  <a:lnTo>
                    <a:pt x="385" y="120"/>
                  </a:lnTo>
                  <a:cubicBezTo>
                    <a:pt x="428" y="120"/>
                    <a:pt x="450" y="76"/>
                    <a:pt x="428" y="55"/>
                  </a:cubicBezTo>
                  <a:cubicBezTo>
                    <a:pt x="385" y="11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62"/>
            <p:cNvSpPr/>
            <p:nvPr/>
          </p:nvSpPr>
          <p:spPr>
            <a:xfrm>
              <a:off x="7262441" y="3513607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5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0" y="66"/>
                    <a:pt x="22" y="87"/>
                    <a:pt x="44" y="87"/>
                  </a:cubicBezTo>
                  <a:cubicBezTo>
                    <a:pt x="130" y="109"/>
                    <a:pt x="282" y="152"/>
                    <a:pt x="326" y="196"/>
                  </a:cubicBezTo>
                  <a:cubicBezTo>
                    <a:pt x="326" y="217"/>
                    <a:pt x="347" y="217"/>
                    <a:pt x="369" y="217"/>
                  </a:cubicBezTo>
                  <a:lnTo>
                    <a:pt x="391" y="217"/>
                  </a:lnTo>
                  <a:cubicBezTo>
                    <a:pt x="412" y="196"/>
                    <a:pt x="412" y="174"/>
                    <a:pt x="412" y="152"/>
                  </a:cubicBezTo>
                  <a:cubicBezTo>
                    <a:pt x="347" y="44"/>
                    <a:pt x="10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62"/>
            <p:cNvSpPr/>
            <p:nvPr/>
          </p:nvSpPr>
          <p:spPr>
            <a:xfrm>
              <a:off x="7169908" y="3509423"/>
              <a:ext cx="36395" cy="9705"/>
            </a:xfrm>
            <a:custGeom>
              <a:avLst/>
              <a:gdLst/>
              <a:ahLst/>
              <a:cxnLst/>
              <a:rect l="l" t="t" r="r" b="b"/>
              <a:pathLst>
                <a:path w="435" h="116" extrusionOk="0">
                  <a:moveTo>
                    <a:pt x="288" y="0"/>
                  </a:moveTo>
                  <a:cubicBezTo>
                    <a:pt x="188" y="0"/>
                    <a:pt x="73" y="29"/>
                    <a:pt x="44" y="29"/>
                  </a:cubicBezTo>
                  <a:cubicBezTo>
                    <a:pt x="22" y="51"/>
                    <a:pt x="1" y="72"/>
                    <a:pt x="22" y="94"/>
                  </a:cubicBezTo>
                  <a:cubicBezTo>
                    <a:pt x="22" y="116"/>
                    <a:pt x="44" y="116"/>
                    <a:pt x="66" y="116"/>
                  </a:cubicBezTo>
                  <a:cubicBezTo>
                    <a:pt x="127" y="100"/>
                    <a:pt x="221" y="85"/>
                    <a:pt x="294" y="85"/>
                  </a:cubicBezTo>
                  <a:cubicBezTo>
                    <a:pt x="324" y="85"/>
                    <a:pt x="350" y="88"/>
                    <a:pt x="369" y="94"/>
                  </a:cubicBezTo>
                  <a:cubicBezTo>
                    <a:pt x="369" y="105"/>
                    <a:pt x="380" y="110"/>
                    <a:pt x="391" y="110"/>
                  </a:cubicBezTo>
                  <a:cubicBezTo>
                    <a:pt x="402" y="110"/>
                    <a:pt x="413" y="105"/>
                    <a:pt x="413" y="94"/>
                  </a:cubicBezTo>
                  <a:cubicBezTo>
                    <a:pt x="434" y="72"/>
                    <a:pt x="434" y="51"/>
                    <a:pt x="413" y="29"/>
                  </a:cubicBezTo>
                  <a:cubicBezTo>
                    <a:pt x="384" y="7"/>
                    <a:pt x="33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62"/>
            <p:cNvSpPr/>
            <p:nvPr/>
          </p:nvSpPr>
          <p:spPr>
            <a:xfrm>
              <a:off x="7077375" y="3535360"/>
              <a:ext cx="39491" cy="10960"/>
            </a:xfrm>
            <a:custGeom>
              <a:avLst/>
              <a:gdLst/>
              <a:ahLst/>
              <a:cxnLst/>
              <a:rect l="l" t="t" r="r" b="b"/>
              <a:pathLst>
                <a:path w="472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88"/>
                    <a:pt x="23" y="109"/>
                  </a:cubicBezTo>
                  <a:cubicBezTo>
                    <a:pt x="23" y="109"/>
                    <a:pt x="44" y="131"/>
                    <a:pt x="66" y="131"/>
                  </a:cubicBezTo>
                  <a:cubicBezTo>
                    <a:pt x="141" y="116"/>
                    <a:pt x="236" y="91"/>
                    <a:pt x="302" y="91"/>
                  </a:cubicBezTo>
                  <a:cubicBezTo>
                    <a:pt x="332" y="91"/>
                    <a:pt x="356" y="96"/>
                    <a:pt x="369" y="109"/>
                  </a:cubicBezTo>
                  <a:cubicBezTo>
                    <a:pt x="376" y="112"/>
                    <a:pt x="382" y="114"/>
                    <a:pt x="389" y="114"/>
                  </a:cubicBezTo>
                  <a:cubicBezTo>
                    <a:pt x="429" y="114"/>
                    <a:pt x="472" y="63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62"/>
            <p:cNvSpPr/>
            <p:nvPr/>
          </p:nvSpPr>
          <p:spPr>
            <a:xfrm>
              <a:off x="7041148" y="3563555"/>
              <a:ext cx="37567" cy="15478"/>
            </a:xfrm>
            <a:custGeom>
              <a:avLst/>
              <a:gdLst/>
              <a:ahLst/>
              <a:cxnLst/>
              <a:rect l="l" t="t" r="r" b="b"/>
              <a:pathLst>
                <a:path w="449" h="185" extrusionOk="0">
                  <a:moveTo>
                    <a:pt x="322" y="1"/>
                  </a:moveTo>
                  <a:cubicBezTo>
                    <a:pt x="201" y="1"/>
                    <a:pt x="58" y="79"/>
                    <a:pt x="22" y="97"/>
                  </a:cubicBezTo>
                  <a:cubicBezTo>
                    <a:pt x="0" y="119"/>
                    <a:pt x="0" y="141"/>
                    <a:pt x="0" y="162"/>
                  </a:cubicBezTo>
                  <a:cubicBezTo>
                    <a:pt x="0" y="184"/>
                    <a:pt x="22" y="184"/>
                    <a:pt x="44" y="184"/>
                  </a:cubicBezTo>
                  <a:lnTo>
                    <a:pt x="65" y="184"/>
                  </a:lnTo>
                  <a:cubicBezTo>
                    <a:pt x="132" y="134"/>
                    <a:pt x="239" y="83"/>
                    <a:pt x="303" y="83"/>
                  </a:cubicBezTo>
                  <a:cubicBezTo>
                    <a:pt x="322" y="83"/>
                    <a:pt x="337" y="88"/>
                    <a:pt x="347" y="97"/>
                  </a:cubicBezTo>
                  <a:cubicBezTo>
                    <a:pt x="354" y="100"/>
                    <a:pt x="361" y="101"/>
                    <a:pt x="368" y="101"/>
                  </a:cubicBezTo>
                  <a:cubicBezTo>
                    <a:pt x="420" y="101"/>
                    <a:pt x="448" y="30"/>
                    <a:pt x="391" y="11"/>
                  </a:cubicBezTo>
                  <a:cubicBezTo>
                    <a:pt x="369" y="4"/>
                    <a:pt x="346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454559" y="2712763"/>
            <a:ext cx="4528133" cy="934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628;p39"/>
          <p:cNvGrpSpPr/>
          <p:nvPr/>
        </p:nvGrpSpPr>
        <p:grpSpPr>
          <a:xfrm>
            <a:off x="4004018" y="1547616"/>
            <a:ext cx="1058983" cy="1053823"/>
            <a:chOff x="451814" y="2209625"/>
            <a:chExt cx="873890" cy="888696"/>
          </a:xfrm>
        </p:grpSpPr>
        <p:sp>
          <p:nvSpPr>
            <p:cNvPr id="6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Google Shape;1662;p39"/>
          <p:cNvSpPr txBox="1">
            <a:spLocks/>
          </p:cNvSpPr>
          <p:nvPr/>
        </p:nvSpPr>
        <p:spPr>
          <a:xfrm>
            <a:off x="4052058" y="1564792"/>
            <a:ext cx="879000" cy="86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165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  <a:blipFill>
                <a:blip r:embed="rId2"/>
                <a:stretch>
                  <a:fillRect l="-1823" r="-194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  <a:blipFill>
                <a:blip r:embed="rId3"/>
                <a:stretch>
                  <a:fillRect l="-3206" t="-10390" r="-2204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blipFill>
                <a:blip r:embed="rId4"/>
                <a:stretch>
                  <a:fillRect l="-4448" t="-22581" r="-10330" b="-4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6" y="917019"/>
            <a:ext cx="709195" cy="391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  <a:blipFill>
                <a:blip r:embed="rId8"/>
                <a:stretch>
                  <a:fillRect l="-1847" r="-1970" b="-1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18092" y="912837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31" y="351287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4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20" grpId="0"/>
      <p:bldP spid="2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  <a:blipFill>
                <a:blip r:embed="rId3"/>
                <a:stretch>
                  <a:fillRect l="-1391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  <a:blipFill>
                <a:blip r:embed="rId4"/>
                <a:stretch>
                  <a:fillRect l="-2028" t="-7463" r="-1826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  <a:blipFill>
                <a:blip r:embed="rId5"/>
                <a:stretch>
                  <a:fillRect l="-1145" t="-7463" r="-802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xOy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blipFill rotWithShape="0">
                <a:blip r:embed="rId6"/>
                <a:stretch>
                  <a:fillRect l="-3488" t="-25000" r="-325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blipFill rotWithShape="0">
                <a:blip r:embed="rId7"/>
                <a:stretch>
                  <a:fillRect l="-3185" t="-250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blipFill rotWithShape="0">
                <a:blip r:embed="rId8"/>
                <a:stretch>
                  <a:fillRect l="-3259" t="-22642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blipFill rotWithShape="0">
                <a:blip r:embed="rId9"/>
                <a:stretch>
                  <a:fillRect l="-6127" t="-2307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8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14" grpId="0"/>
      <p:bldP spid="21" grpId="0"/>
      <p:bldP spid="22" grpId="0"/>
      <p:bldP spid="23" grpId="0"/>
    </p:bldLst>
  </p:timing>
  <p:extLst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572" y="759781"/>
            <a:ext cx="161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* Định nghĩa: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3786" y="1340506"/>
            <a:ext cx="6880681" cy="960328"/>
            <a:chOff x="852055" y="1849424"/>
            <a:chExt cx="6880681" cy="960328"/>
          </a:xfrm>
        </p:grpSpPr>
        <p:sp>
          <p:nvSpPr>
            <p:cNvPr id="3" name="Rectangle 2"/>
            <p:cNvSpPr/>
            <p:nvPr/>
          </p:nvSpPr>
          <p:spPr>
            <a:xfrm>
              <a:off x="852055" y="1922318"/>
              <a:ext cx="6880681" cy="8455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5572" y="1849424"/>
              <a:ext cx="6691746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Tia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nằm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cạnh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nhau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541182" y="432381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3786" y="2888329"/>
                <a:ext cx="5047455" cy="113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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86" y="2888329"/>
                <a:ext cx="5047455" cy="1133387"/>
              </a:xfrm>
              <a:prstGeom prst="rect">
                <a:avLst/>
              </a:prstGeom>
              <a:blipFill rotWithShape="1">
                <a:blip r:embed="rId2"/>
                <a:stretch>
                  <a:fillRect l="-1329" r="-7609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13451" y="225222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7" y="2539629"/>
            <a:ext cx="2040240" cy="18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9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  <a:blipFill>
                <a:blip r:embed="rId2"/>
                <a:stretch>
                  <a:fillRect l="-811" t="-2230" b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26117" y="4283257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70" y="2230465"/>
            <a:ext cx="2037424" cy="19678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2230464"/>
            <a:ext cx="2238117" cy="19678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21" y="2227694"/>
            <a:ext cx="2332936" cy="19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  <a:blipFill>
                <a:blip r:embed="rId3"/>
                <a:stretch>
                  <a:fillRect l="-879" b="-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18894" y="230166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47" y="351521"/>
            <a:ext cx="2037424" cy="196785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" y="351520"/>
            <a:ext cx="2238117" cy="196785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8" y="348750"/>
            <a:ext cx="2332936" cy="197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82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1548</Words>
  <Application>Microsoft Office PowerPoint</Application>
  <PresentationFormat>On-screen Show (16:9)</PresentationFormat>
  <Paragraphs>155</Paragraphs>
  <Slides>36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Times New Roman</vt:lpstr>
      <vt:lpstr>Cambria Math</vt:lpstr>
      <vt:lpstr>Comfortaa</vt:lpstr>
      <vt:lpstr>Calibri</vt:lpstr>
      <vt:lpstr>Comfortaa Medium</vt:lpstr>
      <vt:lpstr>Calibri Light</vt:lpstr>
      <vt:lpstr>Roboto Slab Light</vt:lpstr>
      <vt:lpstr>Wingdings</vt:lpstr>
      <vt:lpstr>Ubuntu</vt:lpstr>
      <vt:lpstr>Work Sans</vt:lpstr>
      <vt:lpstr>Fira Sans Extra Condensed Medium</vt:lpstr>
      <vt:lpstr>Catamaran</vt:lpstr>
      <vt:lpstr>Webdings</vt:lpstr>
      <vt:lpstr>Vibur</vt:lpstr>
      <vt:lpstr>Learning the Days of the Week by Slidesgo </vt:lpstr>
      <vt:lpstr>1_Learning the Days of the Week by Slidesgo </vt:lpstr>
      <vt:lpstr>2_Office Theme</vt:lpstr>
      <vt:lpstr>3_Office Theme</vt:lpstr>
      <vt:lpstr>PowerPoint Presentation</vt:lpstr>
      <vt:lpstr>BÀI 2  TIA PHÂN GIÁC  CỦA MỘT GÓC</vt:lpstr>
      <vt:lpstr>NỘI DUNG CHÍNH</vt:lpstr>
      <vt:lpstr>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VẼ TIA PHÂN GIÁC CỦA MỘT GÓC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cp:lastModifiedBy>P. Am Nhac</cp:lastModifiedBy>
  <cp:revision>67</cp:revision>
  <dcterms:modified xsi:type="dcterms:W3CDTF">2024-11-08T00:47:11Z</dcterms:modified>
</cp:coreProperties>
</file>