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2" r:id="rId6"/>
    <p:sldId id="266" r:id="rId7"/>
    <p:sldId id="267" r:id="rId8"/>
    <p:sldId id="269" r:id="rId9"/>
    <p:sldId id="270" r:id="rId10"/>
    <p:sldId id="271" r:id="rId11"/>
    <p:sldId id="272" r:id="rId12"/>
    <p:sldId id="259" r:id="rId13"/>
    <p:sldId id="274" r:id="rId14"/>
    <p:sldId id="275" r:id="rId15"/>
    <p:sldId id="276" r:id="rId16"/>
    <p:sldId id="273" r:id="rId17"/>
    <p:sldId id="260" r:id="rId18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xmlns="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15/09/2022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15/09/2022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15/09/2022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15/09/2022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3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52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svg"/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20.png"/><Relationship Id="rId10" Type="http://schemas.openxmlformats.org/officeDocument/2006/relationships/image" Target="../media/image39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58.sv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=50. 80 :2=2 000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=2 000. 60=120 000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)=120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xmlns="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xmlns="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xmlns="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xmlns="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xmlns="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xmlns="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xmlns="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xmlns="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xmlns="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xmlns="" id="{11A48E22-6C4A-485A-A345-17F1041FF9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xmlns="" id="{40C68FC5-6DE5-45F0-880D-585271AD4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xmlns="" id="{063AE720-E0EC-4F00-9B14-A51B549E69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xmlns="" id="{F6CEF4CF-2E44-4485-9C96-E73FDA7D96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xmlns="" id="{FF508BC2-D0E6-462C-8817-CF53BC4DEE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xmlns="" id="{545E99BE-4C07-4385-A20F-E6878FCB4F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xmlns="" id="{808CE3CF-ACF3-4369-AC4C-5F9ADE71E5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xmlns="" id="{B76622F9-95FA-4AAD-9498-8E3D6C96AF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xmlns="" id="{DFD6E812-7831-40CE-93CF-E0EBB8521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xmlns="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xmlns="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xmlns="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xmlns="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xmlns="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xmlns="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=(4+5+6).10=150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xmlns="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xmlns="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364827"/>
                <a:ext cx="10810874" cy="3247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𝑞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=52. 20=1 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040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364827"/>
                <a:ext cx="10810874" cy="3247043"/>
              </a:xfrm>
              <a:prstGeom prst="rect">
                <a:avLst/>
              </a:prstGeom>
              <a:blipFill rotWithShape="1"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xmlns="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xmlns="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=33=2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’=63=2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70099"/>
              </a:xfrm>
              <a:prstGeom prst="rect">
                <a:avLst/>
              </a:prstGeom>
              <a:blipFill rotWithShape="1">
                <a:blip r:embed="rId5"/>
                <a:stretch>
                  <a:fillRect l="-758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224C28B3-E902-49D1-98A0-582D277A0E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F3A6C14C-E755-4A02-821B-6EA2D4C9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6478287C-E119-4E9C-95B0-518478BD9D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xmlns="" id="{EA4A294F-6D36-425B-8632-27FD6A284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xmlns="" id="{3FECAD23-900F-4F1B-A441-6A68749F8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57943801-CAEC-4F98-9332-2A4D912846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xmlns="" id="{8A233090-6C39-4F59-8A0F-86F011A7EE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xmlns="" id="{484DCAA0-4BF1-4FB9-97BA-D6BA630419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xmlns="" id="{9BC2FEA5-B399-458A-8393-E06CE40DB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103</TotalTime>
  <Words>658</Words>
  <Application>Microsoft Office PowerPoint</Application>
  <PresentationFormat>Custom</PresentationFormat>
  <Paragraphs>64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ASUS</cp:lastModifiedBy>
  <cp:revision>4</cp:revision>
  <dcterms:created xsi:type="dcterms:W3CDTF">2022-08-09T08:09:18Z</dcterms:created>
  <dcterms:modified xsi:type="dcterms:W3CDTF">2022-09-15T02:50:31Z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