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8" r:id="rId26"/>
    <p:sldId id="266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Bodoni" charset="0"/>
      <p:regular r:id="rId34"/>
      <p:bold r:id="rId35"/>
      <p:italic r:id="rId36"/>
      <p:boldItalic r:id="rId37"/>
    </p:embeddedFont>
    <p:embeddedFont>
      <p:font typeface="Montserrat" charset="0"/>
      <p:regular r:id="rId38"/>
      <p:bold r:id="rId39"/>
      <p:italic r:id="rId40"/>
      <p:boldItalic r:id="rId41"/>
    </p:embeddedFont>
    <p:embeddedFont>
      <p:font typeface="Open Sans" charset="0"/>
      <p:regular r:id="rId42"/>
      <p:bold r:id="rId43"/>
      <p:italic r:id="rId44"/>
      <p:boldItalic r:id="rId45"/>
    </p:embeddedFont>
    <p:embeddedFont>
      <p:font typeface="Montserrat Black" charset="0"/>
      <p:bold r:id="rId46"/>
      <p:boldItalic r:id="rId47"/>
    </p:embeddedFont>
    <p:embeddedFont>
      <p:font typeface="Cambria Math" pitchFamily="18" charset="0"/>
      <p:regular r:id="rId48"/>
    </p:embeddedFont>
    <p:embeddedFont>
      <p:font typeface="Oswald" charset="0"/>
      <p:regular r:id="rId49"/>
      <p:bold r:id="rId50"/>
    </p:embeddedFont>
    <p:embeddedFont>
      <p:font typeface="Montserrat Light" charset="0"/>
      <p:regular r:id="rId51"/>
      <p:bold r:id="rId52"/>
      <p:italic r:id="rId53"/>
      <p:boldItalic r:id="rId54"/>
    </p:embeddedFont>
    <p:embeddedFont>
      <p:font typeface="Arvo" charset="0"/>
      <p:regular r:id="rId55"/>
      <p:bold r:id="rId56"/>
      <p:italic r:id="rId57"/>
      <p:boldItalic r:id="rId58"/>
    </p:embeddedFont>
    <p:embeddedFont>
      <p:font typeface="Open Sans Light" charset="0"/>
      <p:regular r:id="rId59"/>
      <p:bold r:id="rId60"/>
      <p:italic r:id="rId61"/>
      <p:boldItalic r:id="rId62"/>
    </p:embeddedFont>
    <p:embeddedFont>
      <p:font typeface="Oswald Regular" charset="0"/>
      <p:regular r:id="rId63"/>
      <p:bold r:id="rId64"/>
    </p:embeddedFont>
    <p:embeddedFont>
      <p:font typeface="Quicksand Light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98" autoAdjust="0"/>
  </p:normalViewPr>
  <p:slideViewPr>
    <p:cSldViewPr snapToGrid="0">
      <p:cViewPr varScale="1">
        <p:scale>
          <a:sx n="98" d="100"/>
          <a:sy n="98" d="100"/>
        </p:scale>
        <p:origin x="-576" y="-102"/>
      </p:cViewPr>
      <p:guideLst>
        <p:guide orient="horz" pos="1897"/>
        <p:guide orient="horz" pos="2241"/>
        <p:guide orient="horz" pos="907"/>
        <p:guide orient="horz" pos="999"/>
        <p:guide orient="horz" pos="2098"/>
        <p:guide pos="2880"/>
        <p:guide pos="326"/>
        <p:guide pos="3437"/>
        <p:guide pos="3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9891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0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41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74.sv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94.sv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=""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=""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=""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=""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=""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=""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=""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=""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=""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=""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=""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=""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 smtClean="0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 smtClean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 smtClean="0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=""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=""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=""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=""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796" y="1380387"/>
            <a:ext cx="2850204" cy="35715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308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smtClean="0"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Hình </a:t>
                </a:r>
                <a:r>
                  <a:rPr lang="en-US" sz="1800" dirty="0" err="1"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1800" dirty="0"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1800" dirty="0"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8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1800" dirty="0"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 smtClean="0"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Đáy</a:t>
                </a:r>
                <a:r>
                  <a:rPr lang="en-US" sz="1800" dirty="0" smtClean="0"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 </a:t>
                </a:r>
                <a:r>
                  <a:rPr lang="en-US" sz="1800" dirty="0" err="1" smtClean="0"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dưới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;đá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Noto Sans Symbols"/>
                        <a:cs typeface="Noto Sans Symbols"/>
                      </a:rPr>
                      <m:t>𝑦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Noto Sans Symbols"/>
                        <a:cs typeface="Noto Sans Symbols"/>
                      </a:rPr>
                      <m:t>𝑡𝑟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Noto Sans Symbols"/>
                        <a:cs typeface="Noto Sans Symbols"/>
                      </a:rPr>
                      <m:t>ê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Noto Sans Symbols"/>
                        <a:cs typeface="Noto Sans Symbols"/>
                      </a:rPr>
                      <m:t>𝑛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endParaRPr lang="en-US" sz="18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Noto Sans Symbols"/>
                  <a:cs typeface="Noto Sans Symbols"/>
                </a:endParaRP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      </a:t>
                </a:r>
                <a:r>
                  <a:rPr lang="en-US" sz="18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Các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 mặt bên: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.</a:t>
                </a:r>
                <a:endParaRPr lang="en-US" sz="1800" dirty="0">
                  <a:effectLst/>
                  <a:latin typeface="Times New Roman" pitchFamily="18" charset="0"/>
                  <a:ea typeface="Noto Sans Symbols"/>
                  <a:cs typeface="Times New Roman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Các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 </a:t>
                </a:r>
                <a:r>
                  <a:rPr lang="en-US" sz="18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cạnh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 </a:t>
                </a:r>
                <a:r>
                  <a:rPr lang="en-US" sz="18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đáy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; 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Các cạnh bên: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.</a:t>
                </a:r>
                <a:endParaRPr lang="en-US" sz="1800" dirty="0">
                  <a:effectLst/>
                  <a:latin typeface="Times New Roman" pitchFamily="18" charset="0"/>
                  <a:ea typeface="Noto Sans Symbols"/>
                  <a:cs typeface="Times New Roman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8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đỉnh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800" dirty="0">
                  <a:effectLst/>
                  <a:latin typeface="Times New Roman" pitchFamily="18" charset="0"/>
                  <a:ea typeface="Noto Sans Symbols"/>
                  <a:cs typeface="Times New Roman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4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đường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chéo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Noto Sans Symbols"/>
                    <a:cs typeface="Times New Roman" pitchFamily="18" charset="0"/>
                  </a:rPr>
                  <a:t>.</a:t>
                </a:r>
                <a:endParaRPr lang="en-US" sz="1800" dirty="0">
                  <a:effectLst/>
                  <a:latin typeface="Times New Roman" pitchFamily="18" charset="0"/>
                  <a:ea typeface="Noto Sans Symbols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308598"/>
              </a:xfrm>
              <a:prstGeom prst="rect">
                <a:avLst/>
              </a:prstGeom>
              <a:blipFill rotWithShape="1">
                <a:blip r:embed="rId3"/>
                <a:stretch>
                  <a:fillRect l="-936" r="-832" b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=""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=""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=""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=""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=""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=""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=""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=""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=""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=""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=""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=""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=""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 smtClean="0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 smtClean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 smtClean="0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=""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=""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=""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=""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=""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=""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=""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=""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=""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=""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 smtClean="0"/>
              <a:t>cá</a:t>
            </a:r>
            <a:r>
              <a:rPr lang="en-US" sz="2200" dirty="0" smtClean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=""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=""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=""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=""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=""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=""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=""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=""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=""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=""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=""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=""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=""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=""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HỘP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 NHẬT. 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=""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=""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=""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=""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=""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=""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=""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=""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=""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=""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=""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=""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=""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=""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1600</Words>
  <Application>Microsoft Office PowerPoint</Application>
  <PresentationFormat>On-screen Show (16:9)</PresentationFormat>
  <Paragraphs>153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Bodoni</vt:lpstr>
      <vt:lpstr>Montserrat</vt:lpstr>
      <vt:lpstr>Open Sans</vt:lpstr>
      <vt:lpstr>Montserrat Black</vt:lpstr>
      <vt:lpstr>Cambria Math</vt:lpstr>
      <vt:lpstr>Oswald</vt:lpstr>
      <vt:lpstr>Montserrat Light</vt:lpstr>
      <vt:lpstr>Wingdings</vt:lpstr>
      <vt:lpstr>Arvo</vt:lpstr>
      <vt:lpstr>Noto Sans Symbols</vt:lpstr>
      <vt:lpstr>Times New Roman</vt:lpstr>
      <vt:lpstr>Open Sans Light</vt:lpstr>
      <vt:lpstr>Oswald Regular</vt:lpstr>
      <vt:lpstr>Quicksand Light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ASUS</cp:lastModifiedBy>
  <cp:revision>7</cp:revision>
  <dcterms:modified xsi:type="dcterms:W3CDTF">2022-09-11T14:16:12Z</dcterms:modified>
</cp:coreProperties>
</file>