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21"/>
  </p:notesMasterIdLst>
  <p:sldIdLst>
    <p:sldId id="263" r:id="rId2"/>
    <p:sldId id="256" r:id="rId3"/>
    <p:sldId id="262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285" r:id="rId12"/>
    <p:sldId id="287" r:id="rId13"/>
    <p:sldId id="284" r:id="rId14"/>
    <p:sldId id="300" r:id="rId15"/>
    <p:sldId id="301" r:id="rId16"/>
    <p:sldId id="312" r:id="rId17"/>
    <p:sldId id="313" r:id="rId18"/>
    <p:sldId id="303" r:id="rId19"/>
    <p:sldId id="304" r:id="rId20"/>
  </p:sldIdLst>
  <p:sldSz cx="9144000" cy="5143500" type="screen16x9"/>
  <p:notesSz cx="6858000" cy="9144000"/>
  <p:embeddedFontLst>
    <p:embeddedFont>
      <p:font typeface="Open Sans" charset="0"/>
      <p:regular r:id="rId22"/>
      <p:bold r:id="rId23"/>
      <p:italic r:id="rId24"/>
      <p:boldItalic r:id="rId25"/>
    </p:embeddedFont>
    <p:embeddedFont>
      <p:font typeface="Calibri" pitchFamily="34" charset="0"/>
      <p:regular r:id="rId26"/>
      <p:bold r:id="rId27"/>
      <p:italic r:id="rId28"/>
      <p:boldItalic r:id="rId29"/>
    </p:embeddedFont>
    <p:embeddedFont>
      <p:font typeface="Cambria Math" pitchFamily="18" charset="0"/>
      <p:regular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-75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715473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g1087eed9dbf_0_49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g1087eed9dbf_0_49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087eed9dbf_0_4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g1087eed9dbf_0_4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g1087eed9dbf_0_48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g1087eed9dbf_0_48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Google Shape;1290;gb2f7c811e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1" name="Google Shape;1291;gb2f7c811e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 rot="-493931">
            <a:off x="2655998" y="-268226"/>
            <a:ext cx="4224005" cy="5680181"/>
            <a:chOff x="5311310" y="-536081"/>
            <a:chExt cx="8447122" cy="11359167"/>
          </a:xfrm>
        </p:grpSpPr>
        <p:sp>
          <p:nvSpPr>
            <p:cNvPr id="11" name="Google Shape;11;p2"/>
            <p:cNvSpPr/>
            <p:nvPr/>
          </p:nvSpPr>
          <p:spPr>
            <a:xfrm>
              <a:off x="5320341" y="-536081"/>
              <a:ext cx="8438091" cy="11359167"/>
            </a:xfrm>
            <a:custGeom>
              <a:avLst/>
              <a:gdLst/>
              <a:ahLst/>
              <a:cxnLst/>
              <a:rect l="l" t="t" r="r" b="b"/>
              <a:pathLst>
                <a:path w="8438091" h="11359167" extrusionOk="0">
                  <a:moveTo>
                    <a:pt x="8390771" y="10947932"/>
                  </a:moveTo>
                  <a:cubicBezTo>
                    <a:pt x="8374581" y="10672564"/>
                    <a:pt x="8418269" y="10348851"/>
                    <a:pt x="8400263" y="10013415"/>
                  </a:cubicBezTo>
                  <a:cubicBezTo>
                    <a:pt x="8356052" y="9236654"/>
                    <a:pt x="8381280" y="9800953"/>
                    <a:pt x="8381280" y="9035347"/>
                  </a:cubicBezTo>
                  <a:cubicBezTo>
                    <a:pt x="8382983" y="8172915"/>
                    <a:pt x="8267426" y="7626790"/>
                    <a:pt x="8308412" y="6232795"/>
                  </a:cubicBezTo>
                  <a:cubicBezTo>
                    <a:pt x="8323717" y="5906128"/>
                    <a:pt x="8329757" y="6078765"/>
                    <a:pt x="8285569" y="5299755"/>
                  </a:cubicBezTo>
                  <a:cubicBezTo>
                    <a:pt x="8208955" y="4195986"/>
                    <a:pt x="8201530" y="14205"/>
                    <a:pt x="8119556" y="12184"/>
                  </a:cubicBezTo>
                  <a:cubicBezTo>
                    <a:pt x="7426192" y="-6900"/>
                    <a:pt x="6628057" y="26860"/>
                    <a:pt x="6632372" y="26860"/>
                  </a:cubicBezTo>
                  <a:cubicBezTo>
                    <a:pt x="5850222" y="26860"/>
                    <a:pt x="6574900" y="-49951"/>
                    <a:pt x="5621220" y="56212"/>
                  </a:cubicBezTo>
                  <a:cubicBezTo>
                    <a:pt x="5197345" y="103170"/>
                    <a:pt x="4152132" y="44966"/>
                    <a:pt x="4102971" y="42013"/>
                  </a:cubicBezTo>
                  <a:cubicBezTo>
                    <a:pt x="4063733" y="44943"/>
                    <a:pt x="3182808" y="113939"/>
                    <a:pt x="3091388" y="106101"/>
                  </a:cubicBezTo>
                  <a:cubicBezTo>
                    <a:pt x="2189663" y="29222"/>
                    <a:pt x="456014" y="147630"/>
                    <a:pt x="563691" y="139406"/>
                  </a:cubicBezTo>
                  <a:cubicBezTo>
                    <a:pt x="535671" y="139406"/>
                    <a:pt x="77735" y="130591"/>
                    <a:pt x="82049" y="131091"/>
                  </a:cubicBezTo>
                  <a:cubicBezTo>
                    <a:pt x="79142" y="131091"/>
                    <a:pt x="76872" y="1490054"/>
                    <a:pt x="76872" y="2488910"/>
                  </a:cubicBezTo>
                  <a:cubicBezTo>
                    <a:pt x="76781" y="2490591"/>
                    <a:pt x="23260" y="3300794"/>
                    <a:pt x="18650" y="3666581"/>
                  </a:cubicBezTo>
                  <a:cubicBezTo>
                    <a:pt x="18650" y="3712586"/>
                    <a:pt x="75577" y="4252123"/>
                    <a:pt x="68243" y="4323686"/>
                  </a:cubicBezTo>
                  <a:cubicBezTo>
                    <a:pt x="-27854" y="5276832"/>
                    <a:pt x="120719" y="6216938"/>
                    <a:pt x="32456" y="8117505"/>
                  </a:cubicBezTo>
                  <a:cubicBezTo>
                    <a:pt x="-2445" y="8798122"/>
                    <a:pt x="44446" y="8696845"/>
                    <a:pt x="32888" y="9050546"/>
                  </a:cubicBezTo>
                  <a:cubicBezTo>
                    <a:pt x="-25220" y="10656252"/>
                    <a:pt x="7024" y="9824717"/>
                    <a:pt x="28574" y="10860854"/>
                  </a:cubicBezTo>
                  <a:cubicBezTo>
                    <a:pt x="38020" y="11302542"/>
                    <a:pt x="19990" y="11321739"/>
                    <a:pt x="48397" y="11322239"/>
                  </a:cubicBezTo>
                  <a:cubicBezTo>
                    <a:pt x="1867993" y="11350024"/>
                    <a:pt x="3429385" y="11367108"/>
                    <a:pt x="5794953" y="11325170"/>
                  </a:cubicBezTo>
                  <a:cubicBezTo>
                    <a:pt x="6733668" y="11307063"/>
                    <a:pt x="6747043" y="11366267"/>
                    <a:pt x="6847500" y="11358452"/>
                  </a:cubicBezTo>
                  <a:cubicBezTo>
                    <a:pt x="8758150" y="11212623"/>
                    <a:pt x="8434323" y="11595245"/>
                    <a:pt x="8390771" y="10947932"/>
                  </a:cubicBezTo>
                  <a:close/>
                  <a:moveTo>
                    <a:pt x="457195" y="1278911"/>
                  </a:moveTo>
                  <a:cubicBezTo>
                    <a:pt x="377424" y="1246628"/>
                    <a:pt x="335166" y="1138989"/>
                    <a:pt x="369658" y="1051387"/>
                  </a:cubicBezTo>
                  <a:cubicBezTo>
                    <a:pt x="427448" y="903127"/>
                    <a:pt x="626227" y="918803"/>
                    <a:pt x="677954" y="1062155"/>
                  </a:cubicBezTo>
                  <a:cubicBezTo>
                    <a:pt x="728841" y="1184493"/>
                    <a:pt x="604224" y="1339091"/>
                    <a:pt x="457195" y="1278911"/>
                  </a:cubicBezTo>
                  <a:close/>
                  <a:moveTo>
                    <a:pt x="442094" y="2208543"/>
                  </a:moveTo>
                  <a:cubicBezTo>
                    <a:pt x="378287" y="2174284"/>
                    <a:pt x="345066" y="2089159"/>
                    <a:pt x="363618" y="2012348"/>
                  </a:cubicBezTo>
                  <a:cubicBezTo>
                    <a:pt x="404582" y="1844528"/>
                    <a:pt x="623638" y="1844028"/>
                    <a:pt x="679680" y="1999626"/>
                  </a:cubicBezTo>
                  <a:cubicBezTo>
                    <a:pt x="734018" y="2129756"/>
                    <a:pt x="590872" y="2288785"/>
                    <a:pt x="442094" y="2208543"/>
                  </a:cubicBezTo>
                  <a:close/>
                  <a:moveTo>
                    <a:pt x="460646" y="3154306"/>
                  </a:moveTo>
                  <a:cubicBezTo>
                    <a:pt x="380876" y="3122024"/>
                    <a:pt x="338618" y="3015361"/>
                    <a:pt x="372678" y="2927282"/>
                  </a:cubicBezTo>
                  <a:cubicBezTo>
                    <a:pt x="430037" y="2778046"/>
                    <a:pt x="630110" y="2794198"/>
                    <a:pt x="681405" y="2937551"/>
                  </a:cubicBezTo>
                  <a:cubicBezTo>
                    <a:pt x="732724" y="3060366"/>
                    <a:pt x="607244" y="3213987"/>
                    <a:pt x="460646" y="3154306"/>
                  </a:cubicBezTo>
                  <a:close/>
                  <a:moveTo>
                    <a:pt x="462803" y="4092231"/>
                  </a:moveTo>
                  <a:cubicBezTo>
                    <a:pt x="383033" y="4059948"/>
                    <a:pt x="340775" y="3953286"/>
                    <a:pt x="374836" y="3865707"/>
                  </a:cubicBezTo>
                  <a:cubicBezTo>
                    <a:pt x="432194" y="3715993"/>
                    <a:pt x="632267" y="3732146"/>
                    <a:pt x="683563" y="3875499"/>
                  </a:cubicBezTo>
                  <a:cubicBezTo>
                    <a:pt x="735312" y="3999268"/>
                    <a:pt x="608107" y="4151435"/>
                    <a:pt x="462803" y="4092231"/>
                  </a:cubicBezTo>
                  <a:close/>
                  <a:moveTo>
                    <a:pt x="369227" y="4826146"/>
                  </a:moveTo>
                  <a:cubicBezTo>
                    <a:pt x="410191" y="4658326"/>
                    <a:pt x="629247" y="4657349"/>
                    <a:pt x="685288" y="4813424"/>
                  </a:cubicBezTo>
                  <a:cubicBezTo>
                    <a:pt x="798257" y="5083999"/>
                    <a:pt x="294202" y="5134888"/>
                    <a:pt x="369227" y="4826146"/>
                  </a:cubicBezTo>
                  <a:close/>
                  <a:moveTo>
                    <a:pt x="371384" y="5763594"/>
                  </a:moveTo>
                  <a:cubicBezTo>
                    <a:pt x="412348" y="5596274"/>
                    <a:pt x="630973" y="5594297"/>
                    <a:pt x="687446" y="5750872"/>
                  </a:cubicBezTo>
                  <a:cubicBezTo>
                    <a:pt x="800845" y="6022901"/>
                    <a:pt x="296791" y="6072336"/>
                    <a:pt x="371384" y="5763594"/>
                  </a:cubicBezTo>
                  <a:close/>
                  <a:moveTo>
                    <a:pt x="468412" y="6905552"/>
                  </a:moveTo>
                  <a:cubicBezTo>
                    <a:pt x="388642" y="6873269"/>
                    <a:pt x="346383" y="6766607"/>
                    <a:pt x="380444" y="6679028"/>
                  </a:cubicBezTo>
                  <a:cubicBezTo>
                    <a:pt x="437803" y="6529315"/>
                    <a:pt x="637876" y="6545467"/>
                    <a:pt x="689171" y="6688820"/>
                  </a:cubicBezTo>
                  <a:cubicBezTo>
                    <a:pt x="740490" y="6812112"/>
                    <a:pt x="614147" y="6964756"/>
                    <a:pt x="468412" y="6905552"/>
                  </a:cubicBezTo>
                  <a:close/>
                  <a:moveTo>
                    <a:pt x="374836" y="7639467"/>
                  </a:moveTo>
                  <a:cubicBezTo>
                    <a:pt x="415799" y="7471147"/>
                    <a:pt x="634856" y="7471147"/>
                    <a:pt x="690897" y="7626745"/>
                  </a:cubicBezTo>
                  <a:cubicBezTo>
                    <a:pt x="803865" y="7897319"/>
                    <a:pt x="299811" y="7948209"/>
                    <a:pt x="374836" y="7639467"/>
                  </a:cubicBezTo>
                  <a:close/>
                  <a:moveTo>
                    <a:pt x="455469" y="8773110"/>
                  </a:moveTo>
                  <a:cubicBezTo>
                    <a:pt x="391662" y="8738851"/>
                    <a:pt x="358441" y="8653725"/>
                    <a:pt x="376993" y="8576914"/>
                  </a:cubicBezTo>
                  <a:cubicBezTo>
                    <a:pt x="417957" y="8409094"/>
                    <a:pt x="637013" y="8408594"/>
                    <a:pt x="693054" y="8564192"/>
                  </a:cubicBezTo>
                  <a:cubicBezTo>
                    <a:pt x="747393" y="8694345"/>
                    <a:pt x="604655" y="8853351"/>
                    <a:pt x="455469" y="8773110"/>
                  </a:cubicBezTo>
                  <a:close/>
                  <a:moveTo>
                    <a:pt x="473998" y="9718873"/>
                  </a:moveTo>
                  <a:cubicBezTo>
                    <a:pt x="394228" y="9686590"/>
                    <a:pt x="351969" y="9579928"/>
                    <a:pt x="386030" y="9492348"/>
                  </a:cubicBezTo>
                  <a:cubicBezTo>
                    <a:pt x="443389" y="9342635"/>
                    <a:pt x="643462" y="9358788"/>
                    <a:pt x="694757" y="9502140"/>
                  </a:cubicBezTo>
                  <a:cubicBezTo>
                    <a:pt x="746098" y="9625432"/>
                    <a:pt x="619755" y="9778076"/>
                    <a:pt x="473998" y="9718873"/>
                  </a:cubicBezTo>
                  <a:close/>
                  <a:moveTo>
                    <a:pt x="475724" y="10656820"/>
                  </a:moveTo>
                  <a:cubicBezTo>
                    <a:pt x="307123" y="10588325"/>
                    <a:pt x="363618" y="10292305"/>
                    <a:pt x="565417" y="10326564"/>
                  </a:cubicBezTo>
                  <a:cubicBezTo>
                    <a:pt x="809905" y="10369116"/>
                    <a:pt x="706429" y="10750760"/>
                    <a:pt x="475724" y="10656820"/>
                  </a:cubicBezTo>
                  <a:close/>
                </a:path>
              </a:pathLst>
            </a:custGeom>
            <a:solidFill>
              <a:srgbClr val="FCE09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" name="Google Shape;12;p2"/>
            <p:cNvGrpSpPr/>
            <p:nvPr/>
          </p:nvGrpSpPr>
          <p:grpSpPr>
            <a:xfrm>
              <a:off x="5311310" y="55964"/>
              <a:ext cx="8413432" cy="10355886"/>
              <a:chOff x="5311310" y="55964"/>
              <a:chExt cx="8413432" cy="10355886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5387864" y="55964"/>
                <a:ext cx="8105496" cy="82125"/>
              </a:xfrm>
              <a:custGeom>
                <a:avLst/>
                <a:gdLst/>
                <a:ahLst/>
                <a:cxnLst/>
                <a:rect l="l" t="t" r="r" b="b"/>
                <a:pathLst>
                  <a:path w="8105496" h="82125" extrusionOk="0">
                    <a:moveTo>
                      <a:pt x="8101604" y="82126"/>
                    </a:moveTo>
                    <a:cubicBezTo>
                      <a:pt x="8099424" y="82148"/>
                      <a:pt x="14367" y="54750"/>
                      <a:pt x="11506" y="54727"/>
                    </a:cubicBezTo>
                    <a:cubicBezTo>
                      <a:pt x="11506" y="-28581"/>
                      <a:pt x="-571910" y="294"/>
                      <a:pt x="6570003" y="30260"/>
                    </a:cubicBezTo>
                    <a:cubicBezTo>
                      <a:pt x="8269637" y="36803"/>
                      <a:pt x="8099605" y="11631"/>
                      <a:pt x="8101604" y="8212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5388399" y="986279"/>
                <a:ext cx="8128786" cy="85828"/>
              </a:xfrm>
              <a:custGeom>
                <a:avLst/>
                <a:gdLst/>
                <a:ahLst/>
                <a:cxnLst/>
                <a:rect l="l" t="t" r="r" b="b"/>
                <a:pathLst>
                  <a:path w="8128786" h="85828" extrusionOk="0">
                    <a:moveTo>
                      <a:pt x="8124367" y="85829"/>
                    </a:moveTo>
                    <a:cubicBezTo>
                      <a:pt x="8121778" y="85874"/>
                      <a:pt x="10903" y="58453"/>
                      <a:pt x="9246" y="58430"/>
                    </a:cubicBezTo>
                    <a:cubicBezTo>
                      <a:pt x="11176" y="-28831"/>
                      <a:pt x="-540859" y="-1955"/>
                      <a:pt x="6591449" y="33963"/>
                    </a:cubicBezTo>
                    <a:cubicBezTo>
                      <a:pt x="8290129" y="40483"/>
                      <a:pt x="8124367" y="14470"/>
                      <a:pt x="8124367" y="858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5390743" y="1920023"/>
                <a:ext cx="8182802" cy="67949"/>
              </a:xfrm>
              <a:custGeom>
                <a:avLst/>
                <a:gdLst/>
                <a:ahLst/>
                <a:cxnLst/>
                <a:rect l="l" t="t" r="r" b="b"/>
                <a:pathLst>
                  <a:path w="8182802" h="67949" extrusionOk="0">
                    <a:moveTo>
                      <a:pt x="1086197" y="62634"/>
                    </a:moveTo>
                    <a:cubicBezTo>
                      <a:pt x="-151072" y="62634"/>
                      <a:pt x="6493" y="79014"/>
                      <a:pt x="6493" y="0"/>
                    </a:cubicBezTo>
                    <a:cubicBezTo>
                      <a:pt x="9968162" y="56705"/>
                      <a:pt x="11410296" y="79196"/>
                      <a:pt x="1086197" y="6263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5336885" y="2856902"/>
                <a:ext cx="8215198" cy="83263"/>
              </a:xfrm>
              <a:custGeom>
                <a:avLst/>
                <a:gdLst/>
                <a:ahLst/>
                <a:cxnLst/>
                <a:rect l="l" t="t" r="r" b="b"/>
                <a:pathLst>
                  <a:path w="8215198" h="83263" extrusionOk="0">
                    <a:moveTo>
                      <a:pt x="8210804" y="83263"/>
                    </a:moveTo>
                    <a:cubicBezTo>
                      <a:pt x="8209033" y="83286"/>
                      <a:pt x="11053" y="55388"/>
                      <a:pt x="8578" y="55365"/>
                    </a:cubicBezTo>
                    <a:cubicBezTo>
                      <a:pt x="12598" y="-29261"/>
                      <a:pt x="-545432" y="569"/>
                      <a:pt x="6687378" y="30898"/>
                    </a:cubicBezTo>
                    <a:cubicBezTo>
                      <a:pt x="8375567" y="37417"/>
                      <a:pt x="8210804" y="12223"/>
                      <a:pt x="8210804" y="832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5374701" y="3791049"/>
                <a:ext cx="8198439" cy="82656"/>
              </a:xfrm>
              <a:custGeom>
                <a:avLst/>
                <a:gdLst/>
                <a:ahLst/>
                <a:cxnLst/>
                <a:rect l="l" t="t" r="r" b="b"/>
                <a:pathLst>
                  <a:path w="8198439" h="82656" extrusionOk="0">
                    <a:moveTo>
                      <a:pt x="8194537" y="82656"/>
                    </a:moveTo>
                    <a:cubicBezTo>
                      <a:pt x="8192539" y="82679"/>
                      <a:pt x="8502" y="54781"/>
                      <a:pt x="6117" y="54758"/>
                    </a:cubicBezTo>
                    <a:cubicBezTo>
                      <a:pt x="18675" y="-28936"/>
                      <a:pt x="-548256" y="484"/>
                      <a:pt x="6671974" y="30791"/>
                    </a:cubicBezTo>
                    <a:cubicBezTo>
                      <a:pt x="8362366" y="37310"/>
                      <a:pt x="8192493" y="12707"/>
                      <a:pt x="8194537" y="8265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5345206" y="4724527"/>
                <a:ext cx="8266523" cy="83196"/>
              </a:xfrm>
              <a:custGeom>
                <a:avLst/>
                <a:gdLst/>
                <a:ahLst/>
                <a:cxnLst/>
                <a:rect l="l" t="t" r="r" b="b"/>
                <a:pathLst>
                  <a:path w="8266523" h="83196" extrusionOk="0">
                    <a:moveTo>
                      <a:pt x="8264133" y="83196"/>
                    </a:moveTo>
                    <a:cubicBezTo>
                      <a:pt x="8262475" y="83219"/>
                      <a:pt x="202760" y="56139"/>
                      <a:pt x="11043" y="54821"/>
                    </a:cubicBezTo>
                    <a:cubicBezTo>
                      <a:pt x="9181" y="-29395"/>
                      <a:pt x="-559657" y="774"/>
                      <a:pt x="6723472" y="31330"/>
                    </a:cubicBezTo>
                    <a:cubicBezTo>
                      <a:pt x="8432506" y="37874"/>
                      <a:pt x="8257729" y="12702"/>
                      <a:pt x="8264133" y="8319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5370304" y="5655615"/>
                <a:ext cx="8283621" cy="75741"/>
              </a:xfrm>
              <a:custGeom>
                <a:avLst/>
                <a:gdLst/>
                <a:ahLst/>
                <a:cxnLst/>
                <a:rect l="l" t="t" r="r" b="b"/>
                <a:pathLst>
                  <a:path w="8283621" h="75741" extrusionOk="0">
                    <a:moveTo>
                      <a:pt x="3026325" y="66065"/>
                    </a:moveTo>
                    <a:cubicBezTo>
                      <a:pt x="-276573" y="53365"/>
                      <a:pt x="7358" y="90896"/>
                      <a:pt x="5360" y="0"/>
                    </a:cubicBezTo>
                    <a:cubicBezTo>
                      <a:pt x="8835462" y="24558"/>
                      <a:pt x="11750657" y="102869"/>
                      <a:pt x="3026325" y="6606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5368831" y="6590717"/>
                <a:ext cx="8265593" cy="85041"/>
              </a:xfrm>
              <a:custGeom>
                <a:avLst/>
                <a:gdLst/>
                <a:ahLst/>
                <a:cxnLst/>
                <a:rect l="l" t="t" r="r" b="b"/>
                <a:pathLst>
                  <a:path w="8265593" h="85041" extrusionOk="0">
                    <a:moveTo>
                      <a:pt x="8261216" y="85041"/>
                    </a:moveTo>
                    <a:cubicBezTo>
                      <a:pt x="8259559" y="85064"/>
                      <a:pt x="186787" y="57870"/>
                      <a:pt x="9830" y="56666"/>
                    </a:cubicBezTo>
                    <a:cubicBezTo>
                      <a:pt x="9830" y="-31685"/>
                      <a:pt x="-548177" y="2097"/>
                      <a:pt x="6744262" y="32698"/>
                    </a:cubicBezTo>
                    <a:cubicBezTo>
                      <a:pt x="8425299" y="40831"/>
                      <a:pt x="8261216" y="11025"/>
                      <a:pt x="8261216" y="850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5344309" y="7523452"/>
                <a:ext cx="8327709" cy="86323"/>
              </a:xfrm>
              <a:custGeom>
                <a:avLst/>
                <a:gdLst/>
                <a:ahLst/>
                <a:cxnLst/>
                <a:rect l="l" t="t" r="r" b="b"/>
                <a:pathLst>
                  <a:path w="8327709" h="86323" extrusionOk="0">
                    <a:moveTo>
                      <a:pt x="8325839" y="86323"/>
                    </a:moveTo>
                    <a:cubicBezTo>
                      <a:pt x="8324181" y="86346"/>
                      <a:pt x="155790" y="58902"/>
                      <a:pt x="8488" y="57948"/>
                    </a:cubicBezTo>
                    <a:cubicBezTo>
                      <a:pt x="12734" y="-33493"/>
                      <a:pt x="-550200" y="3174"/>
                      <a:pt x="6791196" y="33980"/>
                    </a:cubicBezTo>
                    <a:cubicBezTo>
                      <a:pt x="8493055" y="40523"/>
                      <a:pt x="8318005" y="15283"/>
                      <a:pt x="8325839" y="863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5345955" y="8456713"/>
                <a:ext cx="8378787" cy="77211"/>
              </a:xfrm>
              <a:custGeom>
                <a:avLst/>
                <a:gdLst/>
                <a:ahLst/>
                <a:cxnLst/>
                <a:rect l="l" t="t" r="r" b="b"/>
                <a:pathLst>
                  <a:path w="8378787" h="77211" extrusionOk="0">
                    <a:moveTo>
                      <a:pt x="3117501" y="66542"/>
                    </a:moveTo>
                    <a:cubicBezTo>
                      <a:pt x="-327680" y="53320"/>
                      <a:pt x="9000" y="93963"/>
                      <a:pt x="9000" y="0"/>
                    </a:cubicBezTo>
                    <a:cubicBezTo>
                      <a:pt x="8785740" y="33828"/>
                      <a:pt x="11966155" y="103891"/>
                      <a:pt x="3117501" y="665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5311310" y="9392874"/>
                <a:ext cx="8412452" cy="84459"/>
              </a:xfrm>
              <a:custGeom>
                <a:avLst/>
                <a:gdLst/>
                <a:ahLst/>
                <a:cxnLst/>
                <a:rect l="l" t="t" r="r" b="b"/>
                <a:pathLst>
                  <a:path w="8412452" h="84459" extrusionOk="0">
                    <a:moveTo>
                      <a:pt x="8409294" y="84459"/>
                    </a:moveTo>
                    <a:cubicBezTo>
                      <a:pt x="8407568" y="84482"/>
                      <a:pt x="356732" y="58038"/>
                      <a:pt x="10447" y="55107"/>
                    </a:cubicBezTo>
                    <a:cubicBezTo>
                      <a:pt x="10447" y="-30450"/>
                      <a:pt x="-567224" y="1401"/>
                      <a:pt x="6868634" y="32593"/>
                    </a:cubicBezTo>
                    <a:cubicBezTo>
                      <a:pt x="8577168" y="39136"/>
                      <a:pt x="8405275" y="13942"/>
                      <a:pt x="8409294" y="8445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5339460" y="10324550"/>
                <a:ext cx="8374674" cy="87300"/>
              </a:xfrm>
              <a:custGeom>
                <a:avLst/>
                <a:gdLst/>
                <a:ahLst/>
                <a:cxnLst/>
                <a:rect l="l" t="t" r="r" b="b"/>
                <a:pathLst>
                  <a:path w="8374674" h="87300" extrusionOk="0">
                    <a:moveTo>
                      <a:pt x="8371652" y="87301"/>
                    </a:moveTo>
                    <a:cubicBezTo>
                      <a:pt x="8370018" y="87324"/>
                      <a:pt x="230282" y="59289"/>
                      <a:pt x="10749" y="57449"/>
                    </a:cubicBezTo>
                    <a:cubicBezTo>
                      <a:pt x="8705" y="-28335"/>
                      <a:pt x="-559860" y="-2436"/>
                      <a:pt x="6862464" y="34935"/>
                    </a:cubicBezTo>
                    <a:cubicBezTo>
                      <a:pt x="8536847" y="41478"/>
                      <a:pt x="8367361" y="14375"/>
                      <a:pt x="8371652" y="8730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" name="Google Shape;25;p2"/>
            <p:cNvSpPr/>
            <p:nvPr/>
          </p:nvSpPr>
          <p:spPr>
            <a:xfrm>
              <a:off x="6419575" y="-436321"/>
              <a:ext cx="225942" cy="11249877"/>
            </a:xfrm>
            <a:custGeom>
              <a:avLst/>
              <a:gdLst/>
              <a:ahLst/>
              <a:cxnLst/>
              <a:rect l="l" t="t" r="r" b="b"/>
              <a:pathLst>
                <a:path w="225942" h="11249877" extrusionOk="0">
                  <a:moveTo>
                    <a:pt x="225943" y="11249877"/>
                  </a:moveTo>
                  <a:cubicBezTo>
                    <a:pt x="101235" y="11249877"/>
                    <a:pt x="-95114" y="4751194"/>
                    <a:pt x="53028" y="3"/>
                  </a:cubicBezTo>
                  <a:cubicBezTo>
                    <a:pt x="179280" y="-3837"/>
                    <a:pt x="-124883" y="4383408"/>
                    <a:pt x="225943" y="1124987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" name="Google Shape;26;p2"/>
          <p:cNvGrpSpPr/>
          <p:nvPr/>
        </p:nvGrpSpPr>
        <p:grpSpPr>
          <a:xfrm rot="-5400000">
            <a:off x="2635742" y="-370077"/>
            <a:ext cx="3871749" cy="5883657"/>
            <a:chOff x="5271483" y="-740155"/>
            <a:chExt cx="7743498" cy="11767314"/>
          </a:xfrm>
        </p:grpSpPr>
        <p:sp>
          <p:nvSpPr>
            <p:cNvPr id="27" name="Google Shape;27;p2"/>
            <p:cNvSpPr/>
            <p:nvPr/>
          </p:nvSpPr>
          <p:spPr>
            <a:xfrm>
              <a:off x="5271483" y="-740155"/>
              <a:ext cx="7743498" cy="11767314"/>
            </a:xfrm>
            <a:custGeom>
              <a:avLst/>
              <a:gdLst/>
              <a:ahLst/>
              <a:cxnLst/>
              <a:rect l="l" t="t" r="r" b="b"/>
              <a:pathLst>
                <a:path w="7743498" h="11767314" extrusionOk="0">
                  <a:moveTo>
                    <a:pt x="7740020" y="11680660"/>
                  </a:moveTo>
                  <a:cubicBezTo>
                    <a:pt x="7742562" y="11723799"/>
                    <a:pt x="8119550" y="11705419"/>
                    <a:pt x="219898" y="11767315"/>
                  </a:cubicBezTo>
                  <a:cubicBezTo>
                    <a:pt x="78698" y="11767315"/>
                    <a:pt x="50990" y="1752739"/>
                    <a:pt x="0" y="222635"/>
                  </a:cubicBezTo>
                  <a:cubicBezTo>
                    <a:pt x="0" y="112728"/>
                    <a:pt x="1238546" y="149983"/>
                    <a:pt x="1649057" y="129790"/>
                  </a:cubicBezTo>
                  <a:cubicBezTo>
                    <a:pt x="4424934" y="-6710"/>
                    <a:pt x="5822430" y="-58581"/>
                    <a:pt x="7536059" y="88534"/>
                  </a:cubicBezTo>
                  <a:cubicBezTo>
                    <a:pt x="7657249" y="98937"/>
                    <a:pt x="7414682" y="4454633"/>
                    <a:pt x="7740020" y="11680660"/>
                  </a:cubicBezTo>
                  <a:close/>
                </a:path>
              </a:pathLst>
            </a:custGeom>
            <a:solidFill>
              <a:srgbClr val="8CA65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598775" y="-376883"/>
              <a:ext cx="7078867" cy="11040738"/>
            </a:xfrm>
            <a:custGeom>
              <a:avLst/>
              <a:gdLst/>
              <a:ahLst/>
              <a:cxnLst/>
              <a:rect l="l" t="t" r="r" b="b"/>
              <a:pathLst>
                <a:path w="7078867" h="11040738" extrusionOk="0">
                  <a:moveTo>
                    <a:pt x="0" y="155569"/>
                  </a:moveTo>
                  <a:cubicBezTo>
                    <a:pt x="277009" y="131352"/>
                    <a:pt x="561621" y="135541"/>
                    <a:pt x="880274" y="136129"/>
                  </a:cubicBezTo>
                  <a:cubicBezTo>
                    <a:pt x="1971782" y="136129"/>
                    <a:pt x="4522111" y="-114420"/>
                    <a:pt x="6922672" y="64302"/>
                  </a:cubicBezTo>
                  <a:cubicBezTo>
                    <a:pt x="6992683" y="4943197"/>
                    <a:pt x="6790347" y="4656380"/>
                    <a:pt x="7078867" y="10986797"/>
                  </a:cubicBezTo>
                  <a:cubicBezTo>
                    <a:pt x="3871623" y="11012709"/>
                    <a:pt x="4101196" y="11009461"/>
                    <a:pt x="174652" y="11040738"/>
                  </a:cubicBezTo>
                  <a:cubicBezTo>
                    <a:pt x="17279" y="6298698"/>
                    <a:pt x="50519" y="2143916"/>
                    <a:pt x="0" y="1555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602721" y="-380820"/>
              <a:ext cx="7064908" cy="11044843"/>
            </a:xfrm>
            <a:custGeom>
              <a:avLst/>
              <a:gdLst/>
              <a:ahLst/>
              <a:cxnLst/>
              <a:rect l="l" t="t" r="r" b="b"/>
              <a:pathLst>
                <a:path w="7064908" h="11044843" extrusionOk="0">
                  <a:moveTo>
                    <a:pt x="7016821" y="10765531"/>
                  </a:moveTo>
                  <a:cubicBezTo>
                    <a:pt x="7074191" y="10765531"/>
                    <a:pt x="7064845" y="10771132"/>
                    <a:pt x="7063597" y="10743644"/>
                  </a:cubicBezTo>
                  <a:cubicBezTo>
                    <a:pt x="7022918" y="10743690"/>
                    <a:pt x="7008276" y="10743644"/>
                    <a:pt x="6963313" y="10743714"/>
                  </a:cubicBezTo>
                  <a:cubicBezTo>
                    <a:pt x="6965454" y="10239532"/>
                    <a:pt x="6920962" y="10316113"/>
                    <a:pt x="7043941" y="10316396"/>
                  </a:cubicBezTo>
                  <a:cubicBezTo>
                    <a:pt x="7042717" y="10289896"/>
                    <a:pt x="7049378" y="10294508"/>
                    <a:pt x="7016821" y="10294508"/>
                  </a:cubicBezTo>
                  <a:cubicBezTo>
                    <a:pt x="6941913" y="10294508"/>
                    <a:pt x="6957074" y="10361394"/>
                    <a:pt x="6950412" y="9935911"/>
                  </a:cubicBezTo>
                  <a:cubicBezTo>
                    <a:pt x="6949164" y="9855164"/>
                    <a:pt x="6932191" y="9868791"/>
                    <a:pt x="7016821" y="9868791"/>
                  </a:cubicBezTo>
                  <a:cubicBezTo>
                    <a:pt x="7028451" y="9868791"/>
                    <a:pt x="7026215" y="9873192"/>
                    <a:pt x="7025296" y="9846950"/>
                  </a:cubicBezTo>
                  <a:cubicBezTo>
                    <a:pt x="6924187" y="9846950"/>
                    <a:pt x="6951424" y="9889807"/>
                    <a:pt x="6947092" y="9614428"/>
                  </a:cubicBezTo>
                  <a:cubicBezTo>
                    <a:pt x="6943279" y="9380047"/>
                    <a:pt x="6921432" y="9418361"/>
                    <a:pt x="7011313" y="9418385"/>
                  </a:cubicBezTo>
                  <a:cubicBezTo>
                    <a:pt x="7010418" y="9389178"/>
                    <a:pt x="7022730" y="9396686"/>
                    <a:pt x="6943537" y="9396427"/>
                  </a:cubicBezTo>
                  <a:cubicBezTo>
                    <a:pt x="6938924" y="9113682"/>
                    <a:pt x="6942219" y="9304619"/>
                    <a:pt x="6937958" y="8969250"/>
                  </a:cubicBezTo>
                  <a:cubicBezTo>
                    <a:pt x="7008982" y="8969085"/>
                    <a:pt x="6998318" y="8976452"/>
                    <a:pt x="6997494" y="8947316"/>
                  </a:cubicBezTo>
                  <a:cubicBezTo>
                    <a:pt x="6926329" y="8947339"/>
                    <a:pt x="6931390" y="9019355"/>
                    <a:pt x="6929390" y="8518326"/>
                  </a:cubicBezTo>
                  <a:cubicBezTo>
                    <a:pt x="6996953" y="8519079"/>
                    <a:pt x="6985842" y="8524163"/>
                    <a:pt x="6985112" y="8496839"/>
                  </a:cubicBezTo>
                  <a:cubicBezTo>
                    <a:pt x="6920914" y="8496628"/>
                    <a:pt x="6929319" y="8498392"/>
                    <a:pt x="6929296" y="8489967"/>
                  </a:cubicBezTo>
                  <a:cubicBezTo>
                    <a:pt x="6928990" y="8389144"/>
                    <a:pt x="6928542" y="8376860"/>
                    <a:pt x="6923693" y="8069239"/>
                  </a:cubicBezTo>
                  <a:cubicBezTo>
                    <a:pt x="6983510" y="8069874"/>
                    <a:pt x="6973670" y="8075005"/>
                    <a:pt x="6972917" y="8047728"/>
                  </a:cubicBezTo>
                  <a:cubicBezTo>
                    <a:pt x="6903471" y="8047446"/>
                    <a:pt x="6924187" y="8101951"/>
                    <a:pt x="6917666" y="7686801"/>
                  </a:cubicBezTo>
                  <a:cubicBezTo>
                    <a:pt x="6916395" y="7606124"/>
                    <a:pt x="6905189" y="7620103"/>
                    <a:pt x="6960958" y="7620715"/>
                  </a:cubicBezTo>
                  <a:cubicBezTo>
                    <a:pt x="6960158" y="7592803"/>
                    <a:pt x="6969127" y="7599370"/>
                    <a:pt x="6916325" y="7598052"/>
                  </a:cubicBezTo>
                  <a:cubicBezTo>
                    <a:pt x="6910816" y="7224062"/>
                    <a:pt x="6912464" y="7317283"/>
                    <a:pt x="6906884" y="7168262"/>
                  </a:cubicBezTo>
                  <a:cubicBezTo>
                    <a:pt x="6955403" y="7167980"/>
                    <a:pt x="6947446" y="7173839"/>
                    <a:pt x="6946551" y="7146233"/>
                  </a:cubicBezTo>
                  <a:cubicBezTo>
                    <a:pt x="6896573" y="7146398"/>
                    <a:pt x="6905683" y="7166897"/>
                    <a:pt x="6903754" y="7044282"/>
                  </a:cubicBezTo>
                  <a:cubicBezTo>
                    <a:pt x="6897679" y="6655183"/>
                    <a:pt x="6886898" y="6718727"/>
                    <a:pt x="6931885" y="6718091"/>
                  </a:cubicBezTo>
                  <a:cubicBezTo>
                    <a:pt x="6930872" y="6690697"/>
                    <a:pt x="6937394" y="6695993"/>
                    <a:pt x="6899281" y="6696722"/>
                  </a:cubicBezTo>
                  <a:cubicBezTo>
                    <a:pt x="6891512" y="6216121"/>
                    <a:pt x="6880542" y="6270745"/>
                    <a:pt x="6916607" y="6270651"/>
                  </a:cubicBezTo>
                  <a:cubicBezTo>
                    <a:pt x="6915901" y="6243139"/>
                    <a:pt x="6921456" y="6248740"/>
                    <a:pt x="6891512" y="6248811"/>
                  </a:cubicBezTo>
                  <a:cubicBezTo>
                    <a:pt x="6883720" y="5765998"/>
                    <a:pt x="6876186" y="5820669"/>
                    <a:pt x="6909262" y="5820386"/>
                  </a:cubicBezTo>
                  <a:cubicBezTo>
                    <a:pt x="6909027" y="5794121"/>
                    <a:pt x="6915171" y="5798429"/>
                    <a:pt x="6885038" y="5798735"/>
                  </a:cubicBezTo>
                  <a:cubicBezTo>
                    <a:pt x="6881813" y="5581604"/>
                    <a:pt x="6885509" y="5559293"/>
                    <a:pt x="6881248" y="5371134"/>
                  </a:cubicBezTo>
                  <a:cubicBezTo>
                    <a:pt x="6913829" y="5371134"/>
                    <a:pt x="6908321" y="5376782"/>
                    <a:pt x="6908461" y="5349270"/>
                  </a:cubicBezTo>
                  <a:cubicBezTo>
                    <a:pt x="6872067" y="5349294"/>
                    <a:pt x="6879789" y="5411425"/>
                    <a:pt x="6871714" y="4956265"/>
                  </a:cubicBezTo>
                  <a:cubicBezTo>
                    <a:pt x="6870961" y="4914326"/>
                    <a:pt x="6869665" y="4919834"/>
                    <a:pt x="6875316" y="4919881"/>
                  </a:cubicBezTo>
                  <a:cubicBezTo>
                    <a:pt x="6919667" y="4920304"/>
                    <a:pt x="6912134" y="4925858"/>
                    <a:pt x="6912487" y="4898346"/>
                  </a:cubicBezTo>
                  <a:cubicBezTo>
                    <a:pt x="6860697" y="4897970"/>
                    <a:pt x="6866818" y="4938967"/>
                    <a:pt x="6868112" y="4634829"/>
                  </a:cubicBezTo>
                  <a:cubicBezTo>
                    <a:pt x="6868724" y="4438715"/>
                    <a:pt x="6851680" y="4470981"/>
                    <a:pt x="6918984" y="4469592"/>
                  </a:cubicBezTo>
                  <a:cubicBezTo>
                    <a:pt x="6919432" y="4442198"/>
                    <a:pt x="6928165" y="4447305"/>
                    <a:pt x="6875151" y="4448835"/>
                  </a:cubicBezTo>
                  <a:cubicBezTo>
                    <a:pt x="6862557" y="4449188"/>
                    <a:pt x="6867688" y="4499387"/>
                    <a:pt x="6857495" y="4020740"/>
                  </a:cubicBezTo>
                  <a:cubicBezTo>
                    <a:pt x="6877199" y="4020387"/>
                    <a:pt x="6900175" y="4019940"/>
                    <a:pt x="6926117" y="4019634"/>
                  </a:cubicBezTo>
                  <a:cubicBezTo>
                    <a:pt x="6926517" y="3992263"/>
                    <a:pt x="6936664" y="3997417"/>
                    <a:pt x="6875245" y="3998570"/>
                  </a:cubicBezTo>
                  <a:cubicBezTo>
                    <a:pt x="6853729" y="3998947"/>
                    <a:pt x="6857072" y="4000924"/>
                    <a:pt x="6856906" y="3992639"/>
                  </a:cubicBezTo>
                  <a:cubicBezTo>
                    <a:pt x="6846501" y="3517969"/>
                    <a:pt x="6843087" y="3571581"/>
                    <a:pt x="6875339" y="3571911"/>
                  </a:cubicBezTo>
                  <a:cubicBezTo>
                    <a:pt x="6942855" y="3572734"/>
                    <a:pt x="6931438" y="3577959"/>
                    <a:pt x="6931650" y="3550588"/>
                  </a:cubicBezTo>
                  <a:cubicBezTo>
                    <a:pt x="6899587" y="3550353"/>
                    <a:pt x="6869854" y="3549976"/>
                    <a:pt x="6850079" y="3549765"/>
                  </a:cubicBezTo>
                  <a:cubicBezTo>
                    <a:pt x="6849279" y="3496835"/>
                    <a:pt x="6844383" y="3123223"/>
                    <a:pt x="6844359" y="3121575"/>
                  </a:cubicBezTo>
                  <a:cubicBezTo>
                    <a:pt x="6884402" y="3121434"/>
                    <a:pt x="6904342" y="3121317"/>
                    <a:pt x="6932709" y="3121246"/>
                  </a:cubicBezTo>
                  <a:cubicBezTo>
                    <a:pt x="6932615" y="3093710"/>
                    <a:pt x="6944339" y="3099288"/>
                    <a:pt x="6875362" y="3099570"/>
                  </a:cubicBezTo>
                  <a:cubicBezTo>
                    <a:pt x="6829504" y="3099759"/>
                    <a:pt x="6848526" y="3159984"/>
                    <a:pt x="6839086" y="2708213"/>
                  </a:cubicBezTo>
                  <a:cubicBezTo>
                    <a:pt x="6838168" y="2663968"/>
                    <a:pt x="6828774" y="2671052"/>
                    <a:pt x="6875245" y="2671923"/>
                  </a:cubicBezTo>
                  <a:cubicBezTo>
                    <a:pt x="6938264" y="2673099"/>
                    <a:pt x="6927836" y="2678300"/>
                    <a:pt x="6927295" y="2650906"/>
                  </a:cubicBezTo>
                  <a:cubicBezTo>
                    <a:pt x="6892148" y="2650483"/>
                    <a:pt x="6871596" y="2649918"/>
                    <a:pt x="6837908" y="2649424"/>
                  </a:cubicBezTo>
                  <a:cubicBezTo>
                    <a:pt x="6830234" y="2246675"/>
                    <a:pt x="6830140" y="2230436"/>
                    <a:pt x="6829999" y="2220717"/>
                  </a:cubicBezTo>
                  <a:cubicBezTo>
                    <a:pt x="6860697" y="2221211"/>
                    <a:pt x="6884874" y="2221893"/>
                    <a:pt x="6915289" y="2222387"/>
                  </a:cubicBezTo>
                  <a:cubicBezTo>
                    <a:pt x="6914276" y="2194734"/>
                    <a:pt x="6923128" y="2200736"/>
                    <a:pt x="6875598" y="2199700"/>
                  </a:cubicBezTo>
                  <a:cubicBezTo>
                    <a:pt x="6812131" y="2198335"/>
                    <a:pt x="6831717" y="2265479"/>
                    <a:pt x="6823666" y="1771134"/>
                  </a:cubicBezTo>
                  <a:cubicBezTo>
                    <a:pt x="6857283" y="1771770"/>
                    <a:pt x="6877929" y="1772523"/>
                    <a:pt x="6906696" y="1773205"/>
                  </a:cubicBezTo>
                  <a:cubicBezTo>
                    <a:pt x="6906531" y="1745623"/>
                    <a:pt x="6912770" y="1751530"/>
                    <a:pt x="6875668" y="1750518"/>
                  </a:cubicBezTo>
                  <a:cubicBezTo>
                    <a:pt x="6801914" y="1748400"/>
                    <a:pt x="6824325" y="1814603"/>
                    <a:pt x="6814321" y="1321270"/>
                  </a:cubicBezTo>
                  <a:cubicBezTo>
                    <a:pt x="6851915" y="1321905"/>
                    <a:pt x="6871125" y="1322752"/>
                    <a:pt x="6908155" y="1323647"/>
                  </a:cubicBezTo>
                  <a:cubicBezTo>
                    <a:pt x="6908485" y="1296041"/>
                    <a:pt x="6914700" y="1302042"/>
                    <a:pt x="6875668" y="1300865"/>
                  </a:cubicBezTo>
                  <a:cubicBezTo>
                    <a:pt x="6801561" y="1298747"/>
                    <a:pt x="6813991" y="1309032"/>
                    <a:pt x="6813285" y="1263586"/>
                  </a:cubicBezTo>
                  <a:cubicBezTo>
                    <a:pt x="6806011" y="795577"/>
                    <a:pt x="6793040" y="872158"/>
                    <a:pt x="6875457" y="871946"/>
                  </a:cubicBezTo>
                  <a:cubicBezTo>
                    <a:pt x="6922774" y="871805"/>
                    <a:pt x="6914817" y="877524"/>
                    <a:pt x="6915241" y="849989"/>
                  </a:cubicBezTo>
                  <a:cubicBezTo>
                    <a:pt x="6877411" y="850059"/>
                    <a:pt x="6854576" y="850177"/>
                    <a:pt x="6808576" y="850224"/>
                  </a:cubicBezTo>
                  <a:cubicBezTo>
                    <a:pt x="6805187" y="680492"/>
                    <a:pt x="6803256" y="672114"/>
                    <a:pt x="6802526" y="422906"/>
                  </a:cubicBezTo>
                  <a:cubicBezTo>
                    <a:pt x="6853234" y="423188"/>
                    <a:pt x="6872279" y="423682"/>
                    <a:pt x="6919902" y="424106"/>
                  </a:cubicBezTo>
                  <a:cubicBezTo>
                    <a:pt x="6920044" y="396476"/>
                    <a:pt x="6928919" y="402407"/>
                    <a:pt x="6875574" y="401724"/>
                  </a:cubicBezTo>
                  <a:cubicBezTo>
                    <a:pt x="6779056" y="400571"/>
                    <a:pt x="6803962" y="463291"/>
                    <a:pt x="6797253" y="60307"/>
                  </a:cubicBezTo>
                  <a:cubicBezTo>
                    <a:pt x="6766720" y="58189"/>
                    <a:pt x="6780916" y="15874"/>
                    <a:pt x="6783152" y="400924"/>
                  </a:cubicBezTo>
                  <a:cubicBezTo>
                    <a:pt x="6744568" y="400783"/>
                    <a:pt x="6463464" y="399630"/>
                    <a:pt x="6407624" y="399818"/>
                  </a:cubicBezTo>
                  <a:cubicBezTo>
                    <a:pt x="6398584" y="-3754"/>
                    <a:pt x="6418500" y="36773"/>
                    <a:pt x="6385213" y="35055"/>
                  </a:cubicBezTo>
                  <a:cubicBezTo>
                    <a:pt x="6389474" y="467127"/>
                    <a:pt x="6412120" y="399300"/>
                    <a:pt x="6310069" y="400736"/>
                  </a:cubicBezTo>
                  <a:cubicBezTo>
                    <a:pt x="6204511" y="402219"/>
                    <a:pt x="6202392" y="401466"/>
                    <a:pt x="6027787" y="401913"/>
                  </a:cubicBezTo>
                  <a:cubicBezTo>
                    <a:pt x="6013898" y="401936"/>
                    <a:pt x="6017311" y="417304"/>
                    <a:pt x="6015476" y="300008"/>
                  </a:cubicBezTo>
                  <a:cubicBezTo>
                    <a:pt x="6010650" y="-19499"/>
                    <a:pt x="6019313" y="18110"/>
                    <a:pt x="5991911" y="17121"/>
                  </a:cubicBezTo>
                  <a:cubicBezTo>
                    <a:pt x="5995372" y="246396"/>
                    <a:pt x="5996478" y="325072"/>
                    <a:pt x="5997937" y="401983"/>
                  </a:cubicBezTo>
                  <a:cubicBezTo>
                    <a:pt x="5910105" y="402148"/>
                    <a:pt x="5888801" y="402077"/>
                    <a:pt x="5624669" y="401889"/>
                  </a:cubicBezTo>
                  <a:cubicBezTo>
                    <a:pt x="5615064" y="-37691"/>
                    <a:pt x="5630036" y="7025"/>
                    <a:pt x="5599386" y="6390"/>
                  </a:cubicBezTo>
                  <a:cubicBezTo>
                    <a:pt x="5605907" y="433873"/>
                    <a:pt x="5605742" y="401866"/>
                    <a:pt x="5604071" y="401866"/>
                  </a:cubicBezTo>
                  <a:cubicBezTo>
                    <a:pt x="5461553" y="401866"/>
                    <a:pt x="5463106" y="399748"/>
                    <a:pt x="5321624" y="399748"/>
                  </a:cubicBezTo>
                  <a:cubicBezTo>
                    <a:pt x="5203495" y="399748"/>
                    <a:pt x="5234710" y="476565"/>
                    <a:pt x="5227507" y="1753"/>
                  </a:cubicBezTo>
                  <a:cubicBezTo>
                    <a:pt x="5201282" y="1589"/>
                    <a:pt x="5206296" y="-48658"/>
                    <a:pt x="5213570" y="400712"/>
                  </a:cubicBezTo>
                  <a:cubicBezTo>
                    <a:pt x="5015189" y="404760"/>
                    <a:pt x="5031079" y="403136"/>
                    <a:pt x="4840584" y="401654"/>
                  </a:cubicBezTo>
                  <a:cubicBezTo>
                    <a:pt x="4831450" y="-46234"/>
                    <a:pt x="4842091" y="1753"/>
                    <a:pt x="4813677" y="2012"/>
                  </a:cubicBezTo>
                  <a:cubicBezTo>
                    <a:pt x="4821422" y="469528"/>
                    <a:pt x="4845010" y="401371"/>
                    <a:pt x="4756825" y="401371"/>
                  </a:cubicBezTo>
                  <a:cubicBezTo>
                    <a:pt x="4392526" y="401371"/>
                    <a:pt x="4448648" y="433449"/>
                    <a:pt x="4446553" y="299961"/>
                  </a:cubicBezTo>
                  <a:cubicBezTo>
                    <a:pt x="4444105" y="142679"/>
                    <a:pt x="4443234" y="148068"/>
                    <a:pt x="4440903" y="7990"/>
                  </a:cubicBezTo>
                  <a:cubicBezTo>
                    <a:pt x="4413313" y="8602"/>
                    <a:pt x="4420540" y="-41362"/>
                    <a:pt x="4429015" y="402430"/>
                  </a:cubicBezTo>
                  <a:cubicBezTo>
                    <a:pt x="4334238" y="401960"/>
                    <a:pt x="4228303" y="397629"/>
                    <a:pt x="4055958" y="401324"/>
                  </a:cubicBezTo>
                  <a:cubicBezTo>
                    <a:pt x="4054828" y="271343"/>
                    <a:pt x="4050944" y="105212"/>
                    <a:pt x="4049508" y="18275"/>
                  </a:cubicBezTo>
                  <a:cubicBezTo>
                    <a:pt x="4017963" y="19240"/>
                    <a:pt x="4033218" y="-23782"/>
                    <a:pt x="4036678" y="401724"/>
                  </a:cubicBezTo>
                  <a:cubicBezTo>
                    <a:pt x="3868524" y="405208"/>
                    <a:pt x="3784482" y="400995"/>
                    <a:pt x="3661244" y="400571"/>
                  </a:cubicBezTo>
                  <a:cubicBezTo>
                    <a:pt x="3656748" y="200127"/>
                    <a:pt x="3658772" y="166472"/>
                    <a:pt x="3657124" y="31124"/>
                  </a:cubicBezTo>
                  <a:cubicBezTo>
                    <a:pt x="3631017" y="32019"/>
                    <a:pt x="3638197" y="12556"/>
                    <a:pt x="3638598" y="139596"/>
                  </a:cubicBezTo>
                  <a:cubicBezTo>
                    <a:pt x="3638880" y="230063"/>
                    <a:pt x="3640198" y="321001"/>
                    <a:pt x="3641964" y="400548"/>
                  </a:cubicBezTo>
                  <a:cubicBezTo>
                    <a:pt x="3624779" y="400524"/>
                    <a:pt x="3356457" y="400383"/>
                    <a:pt x="3344922" y="400359"/>
                  </a:cubicBezTo>
                  <a:cubicBezTo>
                    <a:pt x="3243742" y="400359"/>
                    <a:pt x="3270296" y="462256"/>
                    <a:pt x="3266553" y="45316"/>
                  </a:cubicBezTo>
                  <a:cubicBezTo>
                    <a:pt x="3240517" y="46304"/>
                    <a:pt x="3247744" y="29218"/>
                    <a:pt x="3247508" y="139525"/>
                  </a:cubicBezTo>
                  <a:cubicBezTo>
                    <a:pt x="3247320" y="227803"/>
                    <a:pt x="3248474" y="314717"/>
                    <a:pt x="3250522" y="400665"/>
                  </a:cubicBezTo>
                  <a:cubicBezTo>
                    <a:pt x="2886788" y="403442"/>
                    <a:pt x="3242259" y="400501"/>
                    <a:pt x="2878525" y="402854"/>
                  </a:cubicBezTo>
                  <a:cubicBezTo>
                    <a:pt x="2877748" y="328485"/>
                    <a:pt x="2876453" y="257481"/>
                    <a:pt x="2873252" y="60872"/>
                  </a:cubicBezTo>
                  <a:cubicBezTo>
                    <a:pt x="2846274" y="61978"/>
                    <a:pt x="2853406" y="26159"/>
                    <a:pt x="2857879" y="300314"/>
                  </a:cubicBezTo>
                  <a:cubicBezTo>
                    <a:pt x="2859951" y="431778"/>
                    <a:pt x="2933541" y="403466"/>
                    <a:pt x="2497794" y="403466"/>
                  </a:cubicBezTo>
                  <a:cubicBezTo>
                    <a:pt x="2481904" y="403466"/>
                    <a:pt x="2490190" y="442439"/>
                    <a:pt x="2480067" y="77535"/>
                  </a:cubicBezTo>
                  <a:cubicBezTo>
                    <a:pt x="2448287" y="78900"/>
                    <a:pt x="2465496" y="30913"/>
                    <a:pt x="2468038" y="403395"/>
                  </a:cubicBezTo>
                  <a:cubicBezTo>
                    <a:pt x="2348002" y="402783"/>
                    <a:pt x="2269586" y="395841"/>
                    <a:pt x="2092651" y="400618"/>
                  </a:cubicBezTo>
                  <a:cubicBezTo>
                    <a:pt x="2091168" y="331191"/>
                    <a:pt x="2091121" y="306056"/>
                    <a:pt x="2087213" y="95115"/>
                  </a:cubicBezTo>
                  <a:cubicBezTo>
                    <a:pt x="2061859" y="96292"/>
                    <a:pt x="2065908" y="48352"/>
                    <a:pt x="2073347" y="401160"/>
                  </a:cubicBezTo>
                  <a:cubicBezTo>
                    <a:pt x="1981396" y="403819"/>
                    <a:pt x="1885348" y="403466"/>
                    <a:pt x="1792101" y="402313"/>
                  </a:cubicBezTo>
                  <a:cubicBezTo>
                    <a:pt x="1673572" y="400971"/>
                    <a:pt x="1698690" y="457125"/>
                    <a:pt x="1697207" y="113355"/>
                  </a:cubicBezTo>
                  <a:cubicBezTo>
                    <a:pt x="1674066" y="114461"/>
                    <a:pt x="1674066" y="69533"/>
                    <a:pt x="1681364" y="401513"/>
                  </a:cubicBezTo>
                  <a:cubicBezTo>
                    <a:pt x="1660765" y="401466"/>
                    <a:pt x="1672724" y="401489"/>
                    <a:pt x="1368549" y="401419"/>
                  </a:cubicBezTo>
                  <a:cubicBezTo>
                    <a:pt x="1287285" y="401419"/>
                    <a:pt x="1307507" y="449311"/>
                    <a:pt x="1303011" y="132182"/>
                  </a:cubicBezTo>
                  <a:cubicBezTo>
                    <a:pt x="1274973" y="133430"/>
                    <a:pt x="1282459" y="92338"/>
                    <a:pt x="1287827" y="401207"/>
                  </a:cubicBezTo>
                  <a:cubicBezTo>
                    <a:pt x="1187541" y="400618"/>
                    <a:pt x="1173299" y="399253"/>
                    <a:pt x="915523" y="400571"/>
                  </a:cubicBezTo>
                  <a:cubicBezTo>
                    <a:pt x="913640" y="335216"/>
                    <a:pt x="912086" y="240112"/>
                    <a:pt x="912181" y="139831"/>
                  </a:cubicBezTo>
                  <a:cubicBezTo>
                    <a:pt x="887769" y="139878"/>
                    <a:pt x="891182" y="115708"/>
                    <a:pt x="894077" y="300337"/>
                  </a:cubicBezTo>
                  <a:cubicBezTo>
                    <a:pt x="896031" y="426436"/>
                    <a:pt x="915571" y="400807"/>
                    <a:pt x="803962" y="400807"/>
                  </a:cubicBezTo>
                  <a:cubicBezTo>
                    <a:pt x="664104" y="400807"/>
                    <a:pt x="663092" y="402925"/>
                    <a:pt x="524552" y="402948"/>
                  </a:cubicBezTo>
                  <a:cubicBezTo>
                    <a:pt x="522316" y="288311"/>
                    <a:pt x="522575" y="261576"/>
                    <a:pt x="519538" y="139760"/>
                  </a:cubicBezTo>
                  <a:cubicBezTo>
                    <a:pt x="492866" y="139878"/>
                    <a:pt x="499528" y="105894"/>
                    <a:pt x="505249" y="402925"/>
                  </a:cubicBezTo>
                  <a:cubicBezTo>
                    <a:pt x="503554" y="402925"/>
                    <a:pt x="132428" y="400265"/>
                    <a:pt x="130733" y="400242"/>
                  </a:cubicBezTo>
                  <a:cubicBezTo>
                    <a:pt x="128849" y="335686"/>
                    <a:pt x="127743" y="252633"/>
                    <a:pt x="126354" y="150304"/>
                  </a:cubicBezTo>
                  <a:cubicBezTo>
                    <a:pt x="100694" y="151787"/>
                    <a:pt x="106603" y="129923"/>
                    <a:pt x="109287" y="300314"/>
                  </a:cubicBezTo>
                  <a:cubicBezTo>
                    <a:pt x="111076" y="414927"/>
                    <a:pt x="116278" y="400053"/>
                    <a:pt x="98528" y="399771"/>
                  </a:cubicBezTo>
                  <a:cubicBezTo>
                    <a:pt x="-17059" y="398053"/>
                    <a:pt x="738" y="392005"/>
                    <a:pt x="1303" y="420717"/>
                  </a:cubicBezTo>
                  <a:cubicBezTo>
                    <a:pt x="51187" y="420905"/>
                    <a:pt x="78683" y="421399"/>
                    <a:pt x="112112" y="421870"/>
                  </a:cubicBezTo>
                  <a:cubicBezTo>
                    <a:pt x="120280" y="672679"/>
                    <a:pt x="118209" y="684328"/>
                    <a:pt x="119904" y="851824"/>
                  </a:cubicBezTo>
                  <a:cubicBezTo>
                    <a:pt x="85534" y="852154"/>
                    <a:pt x="57896" y="852507"/>
                    <a:pt x="8248" y="852672"/>
                  </a:cubicBezTo>
                  <a:cubicBezTo>
                    <a:pt x="8601" y="881266"/>
                    <a:pt x="-8160" y="875030"/>
                    <a:pt x="98481" y="873900"/>
                  </a:cubicBezTo>
                  <a:cubicBezTo>
                    <a:pt x="130003" y="873594"/>
                    <a:pt x="118162" y="814287"/>
                    <a:pt x="125295" y="1263845"/>
                  </a:cubicBezTo>
                  <a:cubicBezTo>
                    <a:pt x="126048" y="1311715"/>
                    <a:pt x="147047" y="1299759"/>
                    <a:pt x="12485" y="1299688"/>
                  </a:cubicBezTo>
                  <a:cubicBezTo>
                    <a:pt x="12674" y="1328824"/>
                    <a:pt x="-7948" y="1321529"/>
                    <a:pt x="126260" y="1321599"/>
                  </a:cubicBezTo>
                  <a:cubicBezTo>
                    <a:pt x="128167" y="1428470"/>
                    <a:pt x="132757" y="1580198"/>
                    <a:pt x="133016" y="1750189"/>
                  </a:cubicBezTo>
                  <a:cubicBezTo>
                    <a:pt x="93726" y="1750353"/>
                    <a:pt x="63311" y="1750612"/>
                    <a:pt x="14745" y="1750730"/>
                  </a:cubicBezTo>
                  <a:cubicBezTo>
                    <a:pt x="14840" y="1779254"/>
                    <a:pt x="-933" y="1772805"/>
                    <a:pt x="98434" y="1772264"/>
                  </a:cubicBezTo>
                  <a:cubicBezTo>
                    <a:pt x="147000" y="1772005"/>
                    <a:pt x="131698" y="1705685"/>
                    <a:pt x="139631" y="2199653"/>
                  </a:cubicBezTo>
                  <a:cubicBezTo>
                    <a:pt x="97069" y="2199865"/>
                    <a:pt x="66042" y="2200194"/>
                    <a:pt x="16111" y="2200359"/>
                  </a:cubicBezTo>
                  <a:cubicBezTo>
                    <a:pt x="16181" y="2229377"/>
                    <a:pt x="1280" y="2222458"/>
                    <a:pt x="98434" y="2221823"/>
                  </a:cubicBezTo>
                  <a:cubicBezTo>
                    <a:pt x="157122" y="2221423"/>
                    <a:pt x="139914" y="2171153"/>
                    <a:pt x="145822" y="2548013"/>
                  </a:cubicBezTo>
                  <a:cubicBezTo>
                    <a:pt x="147706" y="2668134"/>
                    <a:pt x="160912" y="2647588"/>
                    <a:pt x="98222" y="2648765"/>
                  </a:cubicBezTo>
                  <a:cubicBezTo>
                    <a:pt x="2834" y="2650553"/>
                    <a:pt x="17547" y="2642363"/>
                    <a:pt x="17688" y="2671782"/>
                  </a:cubicBezTo>
                  <a:cubicBezTo>
                    <a:pt x="75576" y="2671358"/>
                    <a:pt x="99752" y="2670464"/>
                    <a:pt x="148412" y="2669828"/>
                  </a:cubicBezTo>
                  <a:cubicBezTo>
                    <a:pt x="153991" y="2865872"/>
                    <a:pt x="152014" y="2776087"/>
                    <a:pt x="156463" y="3098276"/>
                  </a:cubicBezTo>
                  <a:cubicBezTo>
                    <a:pt x="109734" y="3098959"/>
                    <a:pt x="78424" y="3100347"/>
                    <a:pt x="20654" y="3100959"/>
                  </a:cubicBezTo>
                  <a:cubicBezTo>
                    <a:pt x="20890" y="3127836"/>
                    <a:pt x="5094" y="3123741"/>
                    <a:pt x="98575" y="3121364"/>
                  </a:cubicBezTo>
                  <a:cubicBezTo>
                    <a:pt x="177885" y="3119434"/>
                    <a:pt x="156510" y="3054149"/>
                    <a:pt x="163478" y="3548188"/>
                  </a:cubicBezTo>
                  <a:cubicBezTo>
                    <a:pt x="105591" y="3547905"/>
                    <a:pt x="88406" y="3547435"/>
                    <a:pt x="26351" y="3547199"/>
                  </a:cubicBezTo>
                  <a:cubicBezTo>
                    <a:pt x="26798" y="3576123"/>
                    <a:pt x="13356" y="3568781"/>
                    <a:pt x="98269" y="3569604"/>
                  </a:cubicBezTo>
                  <a:cubicBezTo>
                    <a:pt x="180475" y="3570357"/>
                    <a:pt x="163831" y="3549553"/>
                    <a:pt x="164726" y="3671721"/>
                  </a:cubicBezTo>
                  <a:cubicBezTo>
                    <a:pt x="167598" y="4064514"/>
                    <a:pt x="200250" y="3998876"/>
                    <a:pt x="98364" y="3999135"/>
                  </a:cubicBezTo>
                  <a:cubicBezTo>
                    <a:pt x="24256" y="3999253"/>
                    <a:pt x="35485" y="3991980"/>
                    <a:pt x="36215" y="4021093"/>
                  </a:cubicBezTo>
                  <a:cubicBezTo>
                    <a:pt x="73787" y="4021046"/>
                    <a:pt x="108015" y="4020952"/>
                    <a:pt x="170235" y="4020881"/>
                  </a:cubicBezTo>
                  <a:cubicBezTo>
                    <a:pt x="181393" y="4534689"/>
                    <a:pt x="191634" y="4449941"/>
                    <a:pt x="98458" y="4449070"/>
                  </a:cubicBezTo>
                  <a:cubicBezTo>
                    <a:pt x="37580" y="4448505"/>
                    <a:pt x="47585" y="4443069"/>
                    <a:pt x="48386" y="4470510"/>
                  </a:cubicBezTo>
                  <a:cubicBezTo>
                    <a:pt x="95939" y="4470816"/>
                    <a:pt x="121410" y="4471263"/>
                    <a:pt x="175013" y="4471475"/>
                  </a:cubicBezTo>
                  <a:cubicBezTo>
                    <a:pt x="175037" y="4472369"/>
                    <a:pt x="180145" y="4681945"/>
                    <a:pt x="184453" y="4899994"/>
                  </a:cubicBezTo>
                  <a:cubicBezTo>
                    <a:pt x="127437" y="4899547"/>
                    <a:pt x="102931" y="4898511"/>
                    <a:pt x="58555" y="4897758"/>
                  </a:cubicBezTo>
                  <a:cubicBezTo>
                    <a:pt x="59050" y="4925411"/>
                    <a:pt x="50952" y="4919410"/>
                    <a:pt x="98175" y="4920469"/>
                  </a:cubicBezTo>
                  <a:cubicBezTo>
                    <a:pt x="208889" y="4923011"/>
                    <a:pt x="184383" y="4843134"/>
                    <a:pt x="192387" y="5350070"/>
                  </a:cubicBezTo>
                  <a:cubicBezTo>
                    <a:pt x="137818" y="5349953"/>
                    <a:pt x="116749" y="5349670"/>
                    <a:pt x="64982" y="5349388"/>
                  </a:cubicBezTo>
                  <a:cubicBezTo>
                    <a:pt x="65288" y="5376970"/>
                    <a:pt x="58579" y="5371228"/>
                    <a:pt x="98293" y="5371487"/>
                  </a:cubicBezTo>
                  <a:cubicBezTo>
                    <a:pt x="229205" y="5372381"/>
                    <a:pt x="187396" y="5306154"/>
                    <a:pt x="194694" y="5759479"/>
                  </a:cubicBezTo>
                  <a:cubicBezTo>
                    <a:pt x="195447" y="5808572"/>
                    <a:pt x="218894" y="5796287"/>
                    <a:pt x="68631" y="5796334"/>
                  </a:cubicBezTo>
                  <a:cubicBezTo>
                    <a:pt x="68796" y="5825470"/>
                    <a:pt x="45773" y="5818174"/>
                    <a:pt x="195612" y="5818150"/>
                  </a:cubicBezTo>
                  <a:cubicBezTo>
                    <a:pt x="195659" y="5820433"/>
                    <a:pt x="200697" y="6135374"/>
                    <a:pt x="203404" y="6249917"/>
                  </a:cubicBezTo>
                  <a:cubicBezTo>
                    <a:pt x="140314" y="6249587"/>
                    <a:pt x="107780" y="6248387"/>
                    <a:pt x="70397" y="6247587"/>
                  </a:cubicBezTo>
                  <a:cubicBezTo>
                    <a:pt x="70467" y="6273875"/>
                    <a:pt x="43654" y="6270981"/>
                    <a:pt x="203922" y="6271781"/>
                  </a:cubicBezTo>
                  <a:cubicBezTo>
                    <a:pt x="203969" y="6273875"/>
                    <a:pt x="212326" y="6696463"/>
                    <a:pt x="212350" y="6698181"/>
                  </a:cubicBezTo>
                  <a:cubicBezTo>
                    <a:pt x="143045" y="6698299"/>
                    <a:pt x="112229" y="6698817"/>
                    <a:pt x="71385" y="6699193"/>
                  </a:cubicBezTo>
                  <a:cubicBezTo>
                    <a:pt x="71432" y="6726681"/>
                    <a:pt x="65924" y="6721127"/>
                    <a:pt x="98481" y="6720775"/>
                  </a:cubicBezTo>
                  <a:cubicBezTo>
                    <a:pt x="225227" y="6719409"/>
                    <a:pt x="212703" y="6719057"/>
                    <a:pt x="212773" y="6723199"/>
                  </a:cubicBezTo>
                  <a:cubicBezTo>
                    <a:pt x="215080" y="6870149"/>
                    <a:pt x="219483" y="7019546"/>
                    <a:pt x="220001" y="7146210"/>
                  </a:cubicBezTo>
                  <a:cubicBezTo>
                    <a:pt x="43583" y="7146375"/>
                    <a:pt x="72515" y="7141833"/>
                    <a:pt x="72610" y="7169062"/>
                  </a:cubicBezTo>
                  <a:cubicBezTo>
                    <a:pt x="114748" y="7168686"/>
                    <a:pt x="145257" y="7168144"/>
                    <a:pt x="220071" y="7168050"/>
                  </a:cubicBezTo>
                  <a:cubicBezTo>
                    <a:pt x="220424" y="7436745"/>
                    <a:pt x="223791" y="7470000"/>
                    <a:pt x="226733" y="7594521"/>
                  </a:cubicBezTo>
                  <a:cubicBezTo>
                    <a:pt x="151378" y="7594592"/>
                    <a:pt x="120327" y="7595274"/>
                    <a:pt x="75058" y="7595886"/>
                  </a:cubicBezTo>
                  <a:cubicBezTo>
                    <a:pt x="75270" y="7622151"/>
                    <a:pt x="69314" y="7617844"/>
                    <a:pt x="98505" y="7617421"/>
                  </a:cubicBezTo>
                  <a:cubicBezTo>
                    <a:pt x="266706" y="7614926"/>
                    <a:pt x="223461" y="7537591"/>
                    <a:pt x="230806" y="8008495"/>
                  </a:cubicBezTo>
                  <a:cubicBezTo>
                    <a:pt x="231606" y="8059942"/>
                    <a:pt x="256772" y="8047092"/>
                    <a:pt x="98340" y="8047540"/>
                  </a:cubicBezTo>
                  <a:cubicBezTo>
                    <a:pt x="75952" y="8047587"/>
                    <a:pt x="79790" y="8041962"/>
                    <a:pt x="80190" y="8069474"/>
                  </a:cubicBezTo>
                  <a:cubicBezTo>
                    <a:pt x="119645" y="8069403"/>
                    <a:pt x="147423" y="8069239"/>
                    <a:pt x="231724" y="8069239"/>
                  </a:cubicBezTo>
                  <a:cubicBezTo>
                    <a:pt x="232925" y="8155987"/>
                    <a:pt x="234196" y="8320282"/>
                    <a:pt x="238151" y="8494227"/>
                  </a:cubicBezTo>
                  <a:cubicBezTo>
                    <a:pt x="164255" y="8494250"/>
                    <a:pt x="135041" y="8494956"/>
                    <a:pt x="88217" y="8495898"/>
                  </a:cubicBezTo>
                  <a:cubicBezTo>
                    <a:pt x="88947" y="8526728"/>
                    <a:pt x="65100" y="8516091"/>
                    <a:pt x="238598" y="8516067"/>
                  </a:cubicBezTo>
                  <a:cubicBezTo>
                    <a:pt x="238645" y="8517832"/>
                    <a:pt x="246979" y="8945174"/>
                    <a:pt x="247026" y="8947127"/>
                  </a:cubicBezTo>
                  <a:cubicBezTo>
                    <a:pt x="184430" y="8947198"/>
                    <a:pt x="149401" y="8946633"/>
                    <a:pt x="101024" y="8945527"/>
                  </a:cubicBezTo>
                  <a:cubicBezTo>
                    <a:pt x="101918" y="8972709"/>
                    <a:pt x="77812" y="8968991"/>
                    <a:pt x="239563" y="8968991"/>
                  </a:cubicBezTo>
                  <a:cubicBezTo>
                    <a:pt x="248815" y="8968991"/>
                    <a:pt x="247379" y="8968026"/>
                    <a:pt x="247426" y="8972027"/>
                  </a:cubicBezTo>
                  <a:cubicBezTo>
                    <a:pt x="254771" y="9448556"/>
                    <a:pt x="259149" y="9397298"/>
                    <a:pt x="239563" y="9397298"/>
                  </a:cubicBezTo>
                  <a:cubicBezTo>
                    <a:pt x="94785" y="9397298"/>
                    <a:pt x="115807" y="9391084"/>
                    <a:pt x="116749" y="9419303"/>
                  </a:cubicBezTo>
                  <a:cubicBezTo>
                    <a:pt x="153214" y="9419209"/>
                    <a:pt x="186054" y="9419161"/>
                    <a:pt x="254347" y="9419161"/>
                  </a:cubicBezTo>
                  <a:cubicBezTo>
                    <a:pt x="261245" y="9718663"/>
                    <a:pt x="259314" y="9721323"/>
                    <a:pt x="260468" y="9843679"/>
                  </a:cubicBezTo>
                  <a:cubicBezTo>
                    <a:pt x="204558" y="9843514"/>
                    <a:pt x="164020" y="9843914"/>
                    <a:pt x="130874" y="9844503"/>
                  </a:cubicBezTo>
                  <a:cubicBezTo>
                    <a:pt x="131839" y="9873262"/>
                    <a:pt x="112724" y="9865496"/>
                    <a:pt x="239587" y="9865496"/>
                  </a:cubicBezTo>
                  <a:cubicBezTo>
                    <a:pt x="268589" y="9865496"/>
                    <a:pt x="260162" y="9816191"/>
                    <a:pt x="267059" y="10257442"/>
                  </a:cubicBezTo>
                  <a:cubicBezTo>
                    <a:pt x="267813" y="10304134"/>
                    <a:pt x="274969" y="10296156"/>
                    <a:pt x="239587" y="10296156"/>
                  </a:cubicBezTo>
                  <a:cubicBezTo>
                    <a:pt x="127201" y="10296156"/>
                    <a:pt x="145587" y="10287636"/>
                    <a:pt x="146576" y="10317408"/>
                  </a:cubicBezTo>
                  <a:cubicBezTo>
                    <a:pt x="186360" y="10317996"/>
                    <a:pt x="227887" y="10318090"/>
                    <a:pt x="268072" y="10317973"/>
                  </a:cubicBezTo>
                  <a:cubicBezTo>
                    <a:pt x="276193" y="10813094"/>
                    <a:pt x="287752" y="10747009"/>
                    <a:pt x="239587" y="10747009"/>
                  </a:cubicBezTo>
                  <a:cubicBezTo>
                    <a:pt x="146034" y="10747009"/>
                    <a:pt x="160606" y="10739902"/>
                    <a:pt x="161548" y="10768896"/>
                  </a:cubicBezTo>
                  <a:cubicBezTo>
                    <a:pt x="201168" y="10768826"/>
                    <a:pt x="235891" y="10768849"/>
                    <a:pt x="273886" y="10768849"/>
                  </a:cubicBezTo>
                  <a:cubicBezTo>
                    <a:pt x="274192" y="10845619"/>
                    <a:pt x="275793" y="10939122"/>
                    <a:pt x="277629" y="11043710"/>
                  </a:cubicBezTo>
                  <a:cubicBezTo>
                    <a:pt x="307503" y="11043475"/>
                    <a:pt x="294438" y="11079083"/>
                    <a:pt x="293166" y="10768849"/>
                  </a:cubicBezTo>
                  <a:lnTo>
                    <a:pt x="665823" y="10768873"/>
                  </a:lnTo>
                  <a:cubicBezTo>
                    <a:pt x="667423" y="10882734"/>
                    <a:pt x="668436" y="10960327"/>
                    <a:pt x="671237" y="11040580"/>
                  </a:cubicBezTo>
                  <a:cubicBezTo>
                    <a:pt x="699486" y="11040345"/>
                    <a:pt x="689387" y="11077388"/>
                    <a:pt x="685126" y="10768873"/>
                  </a:cubicBezTo>
                  <a:cubicBezTo>
                    <a:pt x="1002532" y="10768896"/>
                    <a:pt x="916347" y="10766072"/>
                    <a:pt x="1059336" y="10765554"/>
                  </a:cubicBezTo>
                  <a:cubicBezTo>
                    <a:pt x="1061832" y="10869130"/>
                    <a:pt x="1062091" y="10925661"/>
                    <a:pt x="1064445" y="11037473"/>
                  </a:cubicBezTo>
                  <a:cubicBezTo>
                    <a:pt x="1090269" y="11037261"/>
                    <a:pt x="1083748" y="11058890"/>
                    <a:pt x="1081253" y="10900313"/>
                  </a:cubicBezTo>
                  <a:cubicBezTo>
                    <a:pt x="1078875" y="10749621"/>
                    <a:pt x="1075627" y="10765507"/>
                    <a:pt x="1086291" y="10765507"/>
                  </a:cubicBezTo>
                  <a:cubicBezTo>
                    <a:pt x="1223489" y="10765507"/>
                    <a:pt x="1226243" y="10767837"/>
                    <a:pt x="1368502" y="10767837"/>
                  </a:cubicBezTo>
                  <a:cubicBezTo>
                    <a:pt x="1473966" y="10767861"/>
                    <a:pt x="1450096" y="10741126"/>
                    <a:pt x="1452591" y="10900737"/>
                  </a:cubicBezTo>
                  <a:cubicBezTo>
                    <a:pt x="1454992" y="11054724"/>
                    <a:pt x="1450355" y="11034485"/>
                    <a:pt x="1475073" y="11034273"/>
                  </a:cubicBezTo>
                  <a:cubicBezTo>
                    <a:pt x="1472224" y="10950913"/>
                    <a:pt x="1470718" y="10844654"/>
                    <a:pt x="1470694" y="10767861"/>
                  </a:cubicBezTo>
                  <a:cubicBezTo>
                    <a:pt x="1627855" y="10767908"/>
                    <a:pt x="1702033" y="10768120"/>
                    <a:pt x="1792078" y="10767390"/>
                  </a:cubicBezTo>
                  <a:cubicBezTo>
                    <a:pt x="1855898" y="10766872"/>
                    <a:pt x="1842197" y="10740396"/>
                    <a:pt x="1844692" y="10900714"/>
                  </a:cubicBezTo>
                  <a:cubicBezTo>
                    <a:pt x="1847046" y="11051194"/>
                    <a:pt x="1840549" y="11031401"/>
                    <a:pt x="1866162" y="11031213"/>
                  </a:cubicBezTo>
                  <a:cubicBezTo>
                    <a:pt x="1864514" y="10938228"/>
                    <a:pt x="1863054" y="10844254"/>
                    <a:pt x="1861995" y="10766943"/>
                  </a:cubicBezTo>
                  <a:cubicBezTo>
                    <a:pt x="1974522" y="10766519"/>
                    <a:pt x="2064825" y="10767225"/>
                    <a:pt x="2236605" y="10767155"/>
                  </a:cubicBezTo>
                  <a:cubicBezTo>
                    <a:pt x="2236958" y="10849032"/>
                    <a:pt x="2238724" y="10955408"/>
                    <a:pt x="2240489" y="11028319"/>
                  </a:cubicBezTo>
                  <a:cubicBezTo>
                    <a:pt x="2270528" y="11028107"/>
                    <a:pt x="2257086" y="11062161"/>
                    <a:pt x="2255909" y="10767108"/>
                  </a:cubicBezTo>
                  <a:cubicBezTo>
                    <a:pt x="2257651" y="10767108"/>
                    <a:pt x="2625858" y="10765484"/>
                    <a:pt x="2627741" y="10765460"/>
                  </a:cubicBezTo>
                  <a:cubicBezTo>
                    <a:pt x="2630166" y="10894313"/>
                    <a:pt x="2630331" y="10934627"/>
                    <a:pt x="2632402" y="11025259"/>
                  </a:cubicBezTo>
                  <a:cubicBezTo>
                    <a:pt x="2659263" y="11025071"/>
                    <a:pt x="2652506" y="11062585"/>
                    <a:pt x="2647068" y="10765343"/>
                  </a:cubicBezTo>
                  <a:cubicBezTo>
                    <a:pt x="2910046" y="10763554"/>
                    <a:pt x="2888530" y="10766990"/>
                    <a:pt x="3022220" y="10767625"/>
                  </a:cubicBezTo>
                  <a:cubicBezTo>
                    <a:pt x="3024857" y="10848067"/>
                    <a:pt x="3026316" y="10946654"/>
                    <a:pt x="3026693" y="11022223"/>
                  </a:cubicBezTo>
                  <a:cubicBezTo>
                    <a:pt x="3051764" y="11022035"/>
                    <a:pt x="3046867" y="11042298"/>
                    <a:pt x="3044655" y="10900313"/>
                  </a:cubicBezTo>
                  <a:cubicBezTo>
                    <a:pt x="3042253" y="10747550"/>
                    <a:pt x="3033590" y="10767743"/>
                    <a:pt x="3062546" y="10767743"/>
                  </a:cubicBezTo>
                  <a:cubicBezTo>
                    <a:pt x="3316296" y="10767955"/>
                    <a:pt x="3359494" y="10768073"/>
                    <a:pt x="3414321" y="10767837"/>
                  </a:cubicBezTo>
                  <a:cubicBezTo>
                    <a:pt x="3416016" y="10874473"/>
                    <a:pt x="3417287" y="10946112"/>
                    <a:pt x="3417970" y="11019234"/>
                  </a:cubicBezTo>
                  <a:cubicBezTo>
                    <a:pt x="3443041" y="11019046"/>
                    <a:pt x="3437886" y="11039074"/>
                    <a:pt x="3435720" y="10900313"/>
                  </a:cubicBezTo>
                  <a:cubicBezTo>
                    <a:pt x="3433248" y="10744750"/>
                    <a:pt x="3416063" y="10767978"/>
                    <a:pt x="3486239" y="10767320"/>
                  </a:cubicBezTo>
                  <a:cubicBezTo>
                    <a:pt x="3621060" y="10766049"/>
                    <a:pt x="3698180" y="10766613"/>
                    <a:pt x="3768474" y="10767649"/>
                  </a:cubicBezTo>
                  <a:cubicBezTo>
                    <a:pt x="3817628" y="10768379"/>
                    <a:pt x="3804680" y="10743244"/>
                    <a:pt x="3807152" y="10900737"/>
                  </a:cubicBezTo>
                  <a:cubicBezTo>
                    <a:pt x="3809271" y="11036061"/>
                    <a:pt x="3804045" y="11016269"/>
                    <a:pt x="3828763" y="11016080"/>
                  </a:cubicBezTo>
                  <a:cubicBezTo>
                    <a:pt x="3827021" y="10949242"/>
                    <a:pt x="3825279" y="10848514"/>
                    <a:pt x="3825326" y="10768355"/>
                  </a:cubicBezTo>
                  <a:cubicBezTo>
                    <a:pt x="4043105" y="10770308"/>
                    <a:pt x="4026720" y="10764943"/>
                    <a:pt x="4197229" y="10764943"/>
                  </a:cubicBezTo>
                  <a:cubicBezTo>
                    <a:pt x="4197558" y="10843902"/>
                    <a:pt x="4199206" y="10945688"/>
                    <a:pt x="4200783" y="11013233"/>
                  </a:cubicBezTo>
                  <a:cubicBezTo>
                    <a:pt x="4230304" y="11012998"/>
                    <a:pt x="4217686" y="11047429"/>
                    <a:pt x="4216533" y="10764966"/>
                  </a:cubicBezTo>
                  <a:cubicBezTo>
                    <a:pt x="4253163" y="10765013"/>
                    <a:pt x="4100098" y="10764354"/>
                    <a:pt x="4591590" y="10766731"/>
                  </a:cubicBezTo>
                  <a:cubicBezTo>
                    <a:pt x="4593002" y="10836229"/>
                    <a:pt x="4594768" y="10939334"/>
                    <a:pt x="4595286" y="11010220"/>
                  </a:cubicBezTo>
                  <a:cubicBezTo>
                    <a:pt x="4620498" y="11010032"/>
                    <a:pt x="4615249" y="11029095"/>
                    <a:pt x="4613248" y="10900337"/>
                  </a:cubicBezTo>
                  <a:cubicBezTo>
                    <a:pt x="4610941" y="10752022"/>
                    <a:pt x="4608704" y="10766825"/>
                    <a:pt x="4615673" y="10766849"/>
                  </a:cubicBezTo>
                  <a:cubicBezTo>
                    <a:pt x="5059117" y="10769226"/>
                    <a:pt x="4983008" y="10725639"/>
                    <a:pt x="4985810" y="10900714"/>
                  </a:cubicBezTo>
                  <a:cubicBezTo>
                    <a:pt x="4987740" y="11025000"/>
                    <a:pt x="4981690" y="11007255"/>
                    <a:pt x="5006950" y="11007067"/>
                  </a:cubicBezTo>
                  <a:cubicBezTo>
                    <a:pt x="5004949" y="10903844"/>
                    <a:pt x="5004784" y="10866000"/>
                    <a:pt x="5002618" y="10765578"/>
                  </a:cubicBezTo>
                  <a:cubicBezTo>
                    <a:pt x="5180354" y="10765131"/>
                    <a:pt x="5171620" y="10768308"/>
                    <a:pt x="5375510" y="10767837"/>
                  </a:cubicBezTo>
                  <a:cubicBezTo>
                    <a:pt x="5377817" y="10872096"/>
                    <a:pt x="5377864" y="10909304"/>
                    <a:pt x="5379818" y="11004195"/>
                  </a:cubicBezTo>
                  <a:cubicBezTo>
                    <a:pt x="5405266" y="11004007"/>
                    <a:pt x="5399216" y="11021423"/>
                    <a:pt x="5397262" y="10900337"/>
                  </a:cubicBezTo>
                  <a:cubicBezTo>
                    <a:pt x="5394790" y="10741172"/>
                    <a:pt x="5376781" y="10768002"/>
                    <a:pt x="5462871" y="10767437"/>
                  </a:cubicBezTo>
                  <a:cubicBezTo>
                    <a:pt x="5546395" y="10766872"/>
                    <a:pt x="5614664" y="10766637"/>
                    <a:pt x="5745247" y="10767343"/>
                  </a:cubicBezTo>
                  <a:cubicBezTo>
                    <a:pt x="5776768" y="10767508"/>
                    <a:pt x="5767964" y="10743738"/>
                    <a:pt x="5770459" y="10900737"/>
                  </a:cubicBezTo>
                  <a:cubicBezTo>
                    <a:pt x="5772413" y="11021282"/>
                    <a:pt x="5765657" y="11001253"/>
                    <a:pt x="5791364" y="11001065"/>
                  </a:cubicBezTo>
                  <a:cubicBezTo>
                    <a:pt x="5790022" y="10918647"/>
                    <a:pt x="5788775" y="10847032"/>
                    <a:pt x="5787951" y="10767555"/>
                  </a:cubicBezTo>
                  <a:cubicBezTo>
                    <a:pt x="6059827" y="10768614"/>
                    <a:pt x="5985720" y="10765413"/>
                    <a:pt x="6160065" y="10765272"/>
                  </a:cubicBezTo>
                  <a:cubicBezTo>
                    <a:pt x="6163549" y="11034391"/>
                    <a:pt x="6156251" y="10998241"/>
                    <a:pt x="6183089" y="10998029"/>
                  </a:cubicBezTo>
                  <a:cubicBezTo>
                    <a:pt x="6181605" y="10929120"/>
                    <a:pt x="6180287" y="10835005"/>
                    <a:pt x="6179392" y="10765272"/>
                  </a:cubicBezTo>
                  <a:cubicBezTo>
                    <a:pt x="6302843" y="10765319"/>
                    <a:pt x="6278901" y="10766331"/>
                    <a:pt x="6552684" y="10766237"/>
                  </a:cubicBezTo>
                  <a:cubicBezTo>
                    <a:pt x="6556686" y="11030343"/>
                    <a:pt x="6548211" y="10995064"/>
                    <a:pt x="6575613" y="10994829"/>
                  </a:cubicBezTo>
                  <a:cubicBezTo>
                    <a:pt x="6574272" y="10924201"/>
                    <a:pt x="6573424" y="10863717"/>
                    <a:pt x="6571964" y="10766213"/>
                  </a:cubicBezTo>
                  <a:cubicBezTo>
                    <a:pt x="6756998" y="10766143"/>
                    <a:pt x="6799395" y="10766237"/>
                    <a:pt x="6875457" y="10765837"/>
                  </a:cubicBezTo>
                  <a:cubicBezTo>
                    <a:pt x="6962983" y="10765366"/>
                    <a:pt x="6942479" y="10738513"/>
                    <a:pt x="6944997" y="10900785"/>
                  </a:cubicBezTo>
                  <a:cubicBezTo>
                    <a:pt x="6946669" y="11008385"/>
                    <a:pt x="6940572" y="10991746"/>
                    <a:pt x="6965949" y="10991534"/>
                  </a:cubicBezTo>
                  <a:cubicBezTo>
                    <a:pt x="6960275" y="10729970"/>
                    <a:pt x="6947422" y="10765531"/>
                    <a:pt x="7016821" y="10765531"/>
                  </a:cubicBezTo>
                  <a:close/>
                  <a:moveTo>
                    <a:pt x="6918749" y="8972121"/>
                  </a:moveTo>
                  <a:cubicBezTo>
                    <a:pt x="6926259" y="9463666"/>
                    <a:pt x="6940407" y="9396521"/>
                    <a:pt x="6875480" y="9396074"/>
                  </a:cubicBezTo>
                  <a:cubicBezTo>
                    <a:pt x="6483026" y="9393414"/>
                    <a:pt x="6550001" y="9422127"/>
                    <a:pt x="6547999" y="9293134"/>
                  </a:cubicBezTo>
                  <a:cubicBezTo>
                    <a:pt x="6541903" y="8902859"/>
                    <a:pt x="6524670" y="8967085"/>
                    <a:pt x="6592540" y="8968379"/>
                  </a:cubicBezTo>
                  <a:cubicBezTo>
                    <a:pt x="6833577" y="8972921"/>
                    <a:pt x="6918631" y="8965484"/>
                    <a:pt x="6918749" y="8972121"/>
                  </a:cubicBezTo>
                  <a:close/>
                  <a:moveTo>
                    <a:pt x="6918325" y="8947433"/>
                  </a:moveTo>
                  <a:cubicBezTo>
                    <a:pt x="6596989" y="8948210"/>
                    <a:pt x="6715401" y="8947928"/>
                    <a:pt x="6543338" y="8945715"/>
                  </a:cubicBezTo>
                  <a:cubicBezTo>
                    <a:pt x="6541597" y="8822299"/>
                    <a:pt x="6542868" y="8666854"/>
                    <a:pt x="6537288" y="8516161"/>
                  </a:cubicBezTo>
                  <a:cubicBezTo>
                    <a:pt x="6863851" y="8516325"/>
                    <a:pt x="6768439" y="8516067"/>
                    <a:pt x="6910086" y="8518115"/>
                  </a:cubicBezTo>
                  <a:cubicBezTo>
                    <a:pt x="6911004" y="8724372"/>
                    <a:pt x="6915947" y="8810908"/>
                    <a:pt x="6918325" y="8947433"/>
                  </a:cubicBezTo>
                  <a:close/>
                  <a:moveTo>
                    <a:pt x="6910015" y="8496204"/>
                  </a:moveTo>
                  <a:cubicBezTo>
                    <a:pt x="6520951" y="8490367"/>
                    <a:pt x="6536676" y="8499946"/>
                    <a:pt x="6536300" y="8489543"/>
                  </a:cubicBezTo>
                  <a:cubicBezTo>
                    <a:pt x="6531968" y="8379519"/>
                    <a:pt x="6530791" y="8282368"/>
                    <a:pt x="6530297" y="8168861"/>
                  </a:cubicBezTo>
                  <a:cubicBezTo>
                    <a:pt x="6529779" y="8047422"/>
                    <a:pt x="6512782" y="8067850"/>
                    <a:pt x="6592681" y="8067638"/>
                  </a:cubicBezTo>
                  <a:cubicBezTo>
                    <a:pt x="6705961" y="8067332"/>
                    <a:pt x="6785600" y="8067144"/>
                    <a:pt x="6875292" y="8068579"/>
                  </a:cubicBezTo>
                  <a:cubicBezTo>
                    <a:pt x="6913688" y="8069215"/>
                    <a:pt x="6908038" y="8008990"/>
                    <a:pt x="6910015" y="8496204"/>
                  </a:cubicBezTo>
                  <a:close/>
                  <a:moveTo>
                    <a:pt x="3014475" y="8971744"/>
                  </a:moveTo>
                  <a:cubicBezTo>
                    <a:pt x="3014357" y="8965155"/>
                    <a:pt x="2971183" y="8963672"/>
                    <a:pt x="3386896" y="8966073"/>
                  </a:cubicBezTo>
                  <a:cubicBezTo>
                    <a:pt x="3389744" y="9130886"/>
                    <a:pt x="3387202" y="9203890"/>
                    <a:pt x="3392098" y="9395956"/>
                  </a:cubicBezTo>
                  <a:cubicBezTo>
                    <a:pt x="3182488" y="9396144"/>
                    <a:pt x="3134393" y="9398968"/>
                    <a:pt x="3017723" y="9397910"/>
                  </a:cubicBezTo>
                  <a:cubicBezTo>
                    <a:pt x="3012474" y="9103633"/>
                    <a:pt x="3017276" y="9151455"/>
                    <a:pt x="3014475" y="8971744"/>
                  </a:cubicBezTo>
                  <a:close/>
                  <a:moveTo>
                    <a:pt x="652122" y="8519197"/>
                  </a:moveTo>
                  <a:cubicBezTo>
                    <a:pt x="1033747" y="8519197"/>
                    <a:pt x="861120" y="8518115"/>
                    <a:pt x="1024095" y="8516937"/>
                  </a:cubicBezTo>
                  <a:cubicBezTo>
                    <a:pt x="1024425" y="8608864"/>
                    <a:pt x="1025837" y="8651438"/>
                    <a:pt x="1027673" y="8811520"/>
                  </a:cubicBezTo>
                  <a:cubicBezTo>
                    <a:pt x="1029722" y="8989960"/>
                    <a:pt x="1105194" y="8942114"/>
                    <a:pt x="662856" y="8944515"/>
                  </a:cubicBezTo>
                  <a:cubicBezTo>
                    <a:pt x="646331" y="8944609"/>
                    <a:pt x="664481" y="8929923"/>
                    <a:pt x="652122" y="8519197"/>
                  </a:cubicBezTo>
                  <a:close/>
                  <a:moveTo>
                    <a:pt x="631782" y="7168333"/>
                  </a:moveTo>
                  <a:cubicBezTo>
                    <a:pt x="793157" y="7170733"/>
                    <a:pt x="747981" y="7170286"/>
                    <a:pt x="1001967" y="7169486"/>
                  </a:cubicBezTo>
                  <a:cubicBezTo>
                    <a:pt x="1011171" y="7613396"/>
                    <a:pt x="999212" y="7093634"/>
                    <a:pt x="1011171" y="7595180"/>
                  </a:cubicBezTo>
                  <a:cubicBezTo>
                    <a:pt x="877222" y="7596945"/>
                    <a:pt x="959286" y="7599322"/>
                    <a:pt x="636208" y="7597769"/>
                  </a:cubicBezTo>
                  <a:cubicBezTo>
                    <a:pt x="635360" y="7435144"/>
                    <a:pt x="638868" y="7557313"/>
                    <a:pt x="631782" y="7168333"/>
                  </a:cubicBezTo>
                  <a:close/>
                  <a:moveTo>
                    <a:pt x="605345" y="5437996"/>
                  </a:moveTo>
                  <a:cubicBezTo>
                    <a:pt x="603933" y="5346870"/>
                    <a:pt x="543715" y="5372734"/>
                    <a:pt x="945185" y="5370028"/>
                  </a:cubicBezTo>
                  <a:cubicBezTo>
                    <a:pt x="989678" y="5369745"/>
                    <a:pt x="972611" y="5311379"/>
                    <a:pt x="979626" y="5759643"/>
                  </a:cubicBezTo>
                  <a:cubicBezTo>
                    <a:pt x="980379" y="5806289"/>
                    <a:pt x="1031793" y="5800594"/>
                    <a:pt x="662951" y="5796640"/>
                  </a:cubicBezTo>
                  <a:cubicBezTo>
                    <a:pt x="584723" y="5795769"/>
                    <a:pt x="611843" y="5853335"/>
                    <a:pt x="605345" y="5437996"/>
                  </a:cubicBezTo>
                  <a:close/>
                  <a:moveTo>
                    <a:pt x="568786" y="3189991"/>
                  </a:moveTo>
                  <a:cubicBezTo>
                    <a:pt x="567444" y="3104136"/>
                    <a:pt x="498681" y="3118822"/>
                    <a:pt x="940501" y="3122352"/>
                  </a:cubicBezTo>
                  <a:cubicBezTo>
                    <a:pt x="948222" y="3581419"/>
                    <a:pt x="947445" y="3550235"/>
                    <a:pt x="945327" y="3550188"/>
                  </a:cubicBezTo>
                  <a:cubicBezTo>
                    <a:pt x="519326" y="3541598"/>
                    <a:pt x="572200" y="3576264"/>
                    <a:pt x="571164" y="3511097"/>
                  </a:cubicBezTo>
                  <a:cubicBezTo>
                    <a:pt x="568692" y="3347884"/>
                    <a:pt x="571329" y="3348802"/>
                    <a:pt x="568786" y="3189991"/>
                  </a:cubicBezTo>
                  <a:close/>
                  <a:moveTo>
                    <a:pt x="927529" y="2221776"/>
                  </a:moveTo>
                  <a:cubicBezTo>
                    <a:pt x="928024" y="2252488"/>
                    <a:pt x="933462" y="2648506"/>
                    <a:pt x="933462" y="2650177"/>
                  </a:cubicBezTo>
                  <a:cubicBezTo>
                    <a:pt x="487663" y="2642104"/>
                    <a:pt x="561841" y="2685855"/>
                    <a:pt x="559699" y="2547754"/>
                  </a:cubicBezTo>
                  <a:cubicBezTo>
                    <a:pt x="557180" y="2386777"/>
                    <a:pt x="554685" y="2387201"/>
                    <a:pt x="552166" y="2226883"/>
                  </a:cubicBezTo>
                  <a:cubicBezTo>
                    <a:pt x="551954" y="2213868"/>
                    <a:pt x="532627" y="2224600"/>
                    <a:pt x="927529" y="2221776"/>
                  </a:cubicBezTo>
                  <a:close/>
                  <a:moveTo>
                    <a:pt x="551719" y="2198806"/>
                  </a:moveTo>
                  <a:cubicBezTo>
                    <a:pt x="548399" y="1990760"/>
                    <a:pt x="545527" y="1883536"/>
                    <a:pt x="545692" y="1773464"/>
                  </a:cubicBezTo>
                  <a:cubicBezTo>
                    <a:pt x="686044" y="1773582"/>
                    <a:pt x="678676" y="1774782"/>
                    <a:pt x="918678" y="1774335"/>
                  </a:cubicBezTo>
                  <a:cubicBezTo>
                    <a:pt x="919031" y="1986006"/>
                    <a:pt x="924399" y="2044819"/>
                    <a:pt x="927176" y="2199888"/>
                  </a:cubicBezTo>
                  <a:cubicBezTo>
                    <a:pt x="725829" y="2201395"/>
                    <a:pt x="678229" y="2199041"/>
                    <a:pt x="551719" y="2198806"/>
                  </a:cubicBezTo>
                  <a:close/>
                  <a:moveTo>
                    <a:pt x="933697" y="2672040"/>
                  </a:moveTo>
                  <a:cubicBezTo>
                    <a:pt x="936004" y="2893266"/>
                    <a:pt x="937417" y="2943912"/>
                    <a:pt x="940124" y="3100512"/>
                  </a:cubicBezTo>
                  <a:cubicBezTo>
                    <a:pt x="847160" y="3099782"/>
                    <a:pt x="754973" y="3099876"/>
                    <a:pt x="662833" y="3100371"/>
                  </a:cubicBezTo>
                  <a:cubicBezTo>
                    <a:pt x="541973" y="3101030"/>
                    <a:pt x="567232" y="3175587"/>
                    <a:pt x="561865" y="2708354"/>
                  </a:cubicBezTo>
                  <a:cubicBezTo>
                    <a:pt x="561300" y="2658696"/>
                    <a:pt x="501670" y="2664509"/>
                    <a:pt x="933697" y="2672040"/>
                  </a:cubicBezTo>
                  <a:close/>
                  <a:moveTo>
                    <a:pt x="4068223" y="2548154"/>
                  </a:moveTo>
                  <a:cubicBezTo>
                    <a:pt x="4070319" y="2682019"/>
                    <a:pt x="4132773" y="2644340"/>
                    <a:pt x="3768497" y="2648718"/>
                  </a:cubicBezTo>
                  <a:cubicBezTo>
                    <a:pt x="3681113" y="2649777"/>
                    <a:pt x="3700016" y="2669428"/>
                    <a:pt x="3698110" y="2547730"/>
                  </a:cubicBezTo>
                  <a:cubicBezTo>
                    <a:pt x="3695590" y="2387036"/>
                    <a:pt x="3692742" y="2386918"/>
                    <a:pt x="3690247" y="2226859"/>
                  </a:cubicBezTo>
                  <a:cubicBezTo>
                    <a:pt x="3690059" y="2214903"/>
                    <a:pt x="3667153" y="2226341"/>
                    <a:pt x="4051038" y="2222199"/>
                  </a:cubicBezTo>
                  <a:cubicBezTo>
                    <a:pt x="4078063" y="2221917"/>
                    <a:pt x="4062550" y="2185697"/>
                    <a:pt x="4068223" y="2548154"/>
                  </a:cubicBezTo>
                  <a:close/>
                  <a:moveTo>
                    <a:pt x="4462137" y="2648906"/>
                  </a:moveTo>
                  <a:cubicBezTo>
                    <a:pt x="4347115" y="2648859"/>
                    <a:pt x="4489586" y="2648741"/>
                    <a:pt x="4089481" y="2648106"/>
                  </a:cubicBezTo>
                  <a:cubicBezTo>
                    <a:pt x="4083831" y="2424244"/>
                    <a:pt x="4088657" y="2406287"/>
                    <a:pt x="4085738" y="2221846"/>
                  </a:cubicBezTo>
                  <a:cubicBezTo>
                    <a:pt x="4308390" y="2219752"/>
                    <a:pt x="4458865" y="2225071"/>
                    <a:pt x="4458889" y="2227142"/>
                  </a:cubicBezTo>
                  <a:cubicBezTo>
                    <a:pt x="4461666" y="2404098"/>
                    <a:pt x="4456040" y="2431375"/>
                    <a:pt x="4462137" y="2648906"/>
                  </a:cubicBezTo>
                  <a:close/>
                  <a:moveTo>
                    <a:pt x="6024610" y="2200265"/>
                  </a:moveTo>
                  <a:cubicBezTo>
                    <a:pt x="5575303" y="2200430"/>
                    <a:pt x="5653177" y="2225471"/>
                    <a:pt x="5651836" y="2066400"/>
                  </a:cubicBezTo>
                  <a:cubicBezTo>
                    <a:pt x="5651129" y="1970308"/>
                    <a:pt x="5649434" y="1862166"/>
                    <a:pt x="5647480" y="1772735"/>
                  </a:cubicBezTo>
                  <a:cubicBezTo>
                    <a:pt x="5749272" y="1772217"/>
                    <a:pt x="5862953" y="1767157"/>
                    <a:pt x="6019854" y="1771817"/>
                  </a:cubicBezTo>
                  <a:cubicBezTo>
                    <a:pt x="6026517" y="1945785"/>
                    <a:pt x="6023080" y="2081556"/>
                    <a:pt x="6024610" y="2200265"/>
                  </a:cubicBezTo>
                  <a:close/>
                  <a:moveTo>
                    <a:pt x="6035721" y="2869260"/>
                  </a:moveTo>
                  <a:cubicBezTo>
                    <a:pt x="6039770" y="3131719"/>
                    <a:pt x="6044101" y="3099547"/>
                    <a:pt x="6027599" y="3099923"/>
                  </a:cubicBezTo>
                  <a:cubicBezTo>
                    <a:pt x="5929174" y="3102042"/>
                    <a:pt x="5844849" y="3102065"/>
                    <a:pt x="5745435" y="3099923"/>
                  </a:cubicBezTo>
                  <a:cubicBezTo>
                    <a:pt x="5637005" y="3097593"/>
                    <a:pt x="5674247" y="3167680"/>
                    <a:pt x="5660805" y="2708143"/>
                  </a:cubicBezTo>
                  <a:cubicBezTo>
                    <a:pt x="5659604" y="2667051"/>
                    <a:pt x="5599504" y="2666415"/>
                    <a:pt x="6027670" y="2671617"/>
                  </a:cubicBezTo>
                  <a:cubicBezTo>
                    <a:pt x="6039488" y="2671758"/>
                    <a:pt x="6032260" y="2648106"/>
                    <a:pt x="6035721" y="2869260"/>
                  </a:cubicBezTo>
                  <a:close/>
                  <a:moveTo>
                    <a:pt x="6451410" y="7596310"/>
                  </a:moveTo>
                  <a:cubicBezTo>
                    <a:pt x="6066748" y="7596310"/>
                    <a:pt x="6128332" y="7613867"/>
                    <a:pt x="6127602" y="7526341"/>
                  </a:cubicBezTo>
                  <a:cubicBezTo>
                    <a:pt x="6124165" y="7113991"/>
                    <a:pt x="6107286" y="7170851"/>
                    <a:pt x="6168988" y="7170851"/>
                  </a:cubicBezTo>
                  <a:cubicBezTo>
                    <a:pt x="6543621" y="7170851"/>
                    <a:pt x="6496774" y="7148281"/>
                    <a:pt x="6497151" y="7205188"/>
                  </a:cubicBezTo>
                  <a:cubicBezTo>
                    <a:pt x="6499482" y="7655265"/>
                    <a:pt x="6527142" y="7596310"/>
                    <a:pt x="6451410" y="7596310"/>
                  </a:cubicBezTo>
                  <a:close/>
                  <a:moveTo>
                    <a:pt x="6502777" y="7618079"/>
                  </a:moveTo>
                  <a:cubicBezTo>
                    <a:pt x="6506308" y="7844765"/>
                    <a:pt x="6508450" y="7933985"/>
                    <a:pt x="6509957" y="8045939"/>
                  </a:cubicBezTo>
                  <a:cubicBezTo>
                    <a:pt x="6274428" y="8046198"/>
                    <a:pt x="6289424" y="8047798"/>
                    <a:pt x="6136665" y="8047446"/>
                  </a:cubicBezTo>
                  <a:cubicBezTo>
                    <a:pt x="6131534" y="7760982"/>
                    <a:pt x="6130898" y="7804215"/>
                    <a:pt x="6128520" y="7617868"/>
                  </a:cubicBezTo>
                  <a:cubicBezTo>
                    <a:pt x="6244507" y="7617609"/>
                    <a:pt x="6394064" y="7618456"/>
                    <a:pt x="6502777" y="7618079"/>
                  </a:cubicBezTo>
                  <a:close/>
                  <a:moveTo>
                    <a:pt x="6451410" y="7145904"/>
                  </a:moveTo>
                  <a:cubicBezTo>
                    <a:pt x="6056673" y="7145904"/>
                    <a:pt x="6124660" y="7183136"/>
                    <a:pt x="6122494" y="7044258"/>
                  </a:cubicBezTo>
                  <a:cubicBezTo>
                    <a:pt x="6116396" y="6654760"/>
                    <a:pt x="6097022" y="6719974"/>
                    <a:pt x="6168988" y="6719974"/>
                  </a:cubicBezTo>
                  <a:cubicBezTo>
                    <a:pt x="6515819" y="6719974"/>
                    <a:pt x="6489312" y="6714420"/>
                    <a:pt x="6489429" y="6723339"/>
                  </a:cubicBezTo>
                  <a:cubicBezTo>
                    <a:pt x="6497010" y="7211895"/>
                    <a:pt x="6514854" y="7145904"/>
                    <a:pt x="6451410" y="7145904"/>
                  </a:cubicBezTo>
                  <a:close/>
                  <a:moveTo>
                    <a:pt x="6114184" y="6562245"/>
                  </a:moveTo>
                  <a:cubicBezTo>
                    <a:pt x="6111829" y="6449537"/>
                    <a:pt x="6110253" y="6344503"/>
                    <a:pt x="6109523" y="6269051"/>
                  </a:cubicBezTo>
                  <a:cubicBezTo>
                    <a:pt x="6188832" y="6269004"/>
                    <a:pt x="6126778" y="6269004"/>
                    <a:pt x="6451410" y="6269121"/>
                  </a:cubicBezTo>
                  <a:cubicBezTo>
                    <a:pt x="6493573" y="6269121"/>
                    <a:pt x="6480766" y="6202919"/>
                    <a:pt x="6489029" y="6696699"/>
                  </a:cubicBezTo>
                  <a:cubicBezTo>
                    <a:pt x="6042524" y="6695333"/>
                    <a:pt x="6117950" y="6741956"/>
                    <a:pt x="6114184" y="6562245"/>
                  </a:cubicBezTo>
                  <a:close/>
                  <a:moveTo>
                    <a:pt x="6451410" y="6247257"/>
                  </a:moveTo>
                  <a:cubicBezTo>
                    <a:pt x="6124306" y="6247140"/>
                    <a:pt x="6188008" y="6247163"/>
                    <a:pt x="6109311" y="6247187"/>
                  </a:cubicBezTo>
                  <a:cubicBezTo>
                    <a:pt x="6107521" y="6032198"/>
                    <a:pt x="6103378" y="5903581"/>
                    <a:pt x="6101801" y="5821022"/>
                  </a:cubicBezTo>
                  <a:cubicBezTo>
                    <a:pt x="6378103" y="5820175"/>
                    <a:pt x="6319227" y="5817233"/>
                    <a:pt x="6474222" y="5817703"/>
                  </a:cubicBezTo>
                  <a:cubicBezTo>
                    <a:pt x="6484015" y="6298398"/>
                    <a:pt x="6496068" y="6247257"/>
                    <a:pt x="6451410" y="6247257"/>
                  </a:cubicBezTo>
                  <a:close/>
                  <a:moveTo>
                    <a:pt x="4947532" y="7169627"/>
                  </a:moveTo>
                  <a:cubicBezTo>
                    <a:pt x="5371979" y="7172733"/>
                    <a:pt x="5317434" y="7147457"/>
                    <a:pt x="5319058" y="7204882"/>
                  </a:cubicBezTo>
                  <a:cubicBezTo>
                    <a:pt x="5323554" y="7364776"/>
                    <a:pt x="5326215" y="7596616"/>
                    <a:pt x="5321577" y="7596616"/>
                  </a:cubicBezTo>
                  <a:cubicBezTo>
                    <a:pt x="5181272" y="7596616"/>
                    <a:pt x="5177623" y="7598616"/>
                    <a:pt x="5039130" y="7598616"/>
                  </a:cubicBezTo>
                  <a:cubicBezTo>
                    <a:pt x="4917329" y="7598640"/>
                    <a:pt x="4958173" y="7675880"/>
                    <a:pt x="4947532" y="7169627"/>
                  </a:cubicBezTo>
                  <a:close/>
                  <a:moveTo>
                    <a:pt x="3377832" y="7167627"/>
                  </a:moveTo>
                  <a:cubicBezTo>
                    <a:pt x="3809624" y="7169439"/>
                    <a:pt x="3748864" y="7159224"/>
                    <a:pt x="3750347" y="7205517"/>
                  </a:cubicBezTo>
                  <a:cubicBezTo>
                    <a:pt x="3752819" y="7284099"/>
                    <a:pt x="3754891" y="7368142"/>
                    <a:pt x="3755879" y="7526483"/>
                  </a:cubicBezTo>
                  <a:cubicBezTo>
                    <a:pt x="3756515" y="7627164"/>
                    <a:pt x="3814332" y="7597675"/>
                    <a:pt x="3383200" y="7595227"/>
                  </a:cubicBezTo>
                  <a:cubicBezTo>
                    <a:pt x="3382494" y="7469858"/>
                    <a:pt x="3385177" y="7486779"/>
                    <a:pt x="3377832" y="7167627"/>
                  </a:cubicBezTo>
                  <a:close/>
                  <a:moveTo>
                    <a:pt x="1017480" y="6722893"/>
                  </a:moveTo>
                  <a:cubicBezTo>
                    <a:pt x="1017433" y="6720327"/>
                    <a:pt x="987912" y="6717668"/>
                    <a:pt x="1368549" y="6717668"/>
                  </a:cubicBezTo>
                  <a:cubicBezTo>
                    <a:pt x="1393903" y="6717668"/>
                    <a:pt x="1387194" y="6667516"/>
                    <a:pt x="1393103" y="7044658"/>
                  </a:cubicBezTo>
                  <a:cubicBezTo>
                    <a:pt x="1395174" y="7178853"/>
                    <a:pt x="1459253" y="7147504"/>
                    <a:pt x="1086338" y="7147504"/>
                  </a:cubicBezTo>
                  <a:cubicBezTo>
                    <a:pt x="990478" y="7147504"/>
                    <a:pt x="1025131" y="7212131"/>
                    <a:pt x="1017480" y="6722893"/>
                  </a:cubicBezTo>
                  <a:close/>
                  <a:moveTo>
                    <a:pt x="1341218" y="3570946"/>
                  </a:moveTo>
                  <a:cubicBezTo>
                    <a:pt x="1342207" y="3687725"/>
                    <a:pt x="1344467" y="3993792"/>
                    <a:pt x="1344537" y="3999111"/>
                  </a:cubicBezTo>
                  <a:cubicBezTo>
                    <a:pt x="1039515" y="3999370"/>
                    <a:pt x="1023436" y="3999300"/>
                    <a:pt x="971857" y="4000006"/>
                  </a:cubicBezTo>
                  <a:cubicBezTo>
                    <a:pt x="965525" y="3675134"/>
                    <a:pt x="968420" y="3726557"/>
                    <a:pt x="966608" y="3572476"/>
                  </a:cubicBezTo>
                  <a:cubicBezTo>
                    <a:pt x="1127747" y="3575464"/>
                    <a:pt x="1237143" y="3571228"/>
                    <a:pt x="1341218" y="3570946"/>
                  </a:cubicBezTo>
                  <a:close/>
                  <a:moveTo>
                    <a:pt x="966349" y="3550612"/>
                  </a:moveTo>
                  <a:cubicBezTo>
                    <a:pt x="959498" y="3034050"/>
                    <a:pt x="923198" y="3122988"/>
                    <a:pt x="1086361" y="3122988"/>
                  </a:cubicBezTo>
                  <a:cubicBezTo>
                    <a:pt x="1219157" y="3122988"/>
                    <a:pt x="1223724" y="3121575"/>
                    <a:pt x="1332084" y="3121293"/>
                  </a:cubicBezTo>
                  <a:cubicBezTo>
                    <a:pt x="1340253" y="3517734"/>
                    <a:pt x="1339641" y="3431291"/>
                    <a:pt x="1340982" y="3549129"/>
                  </a:cubicBezTo>
                  <a:cubicBezTo>
                    <a:pt x="1226573" y="3549388"/>
                    <a:pt x="1126193" y="3553601"/>
                    <a:pt x="966349" y="3550612"/>
                  </a:cubicBezTo>
                  <a:close/>
                  <a:moveTo>
                    <a:pt x="1344843" y="4020952"/>
                  </a:moveTo>
                  <a:cubicBezTo>
                    <a:pt x="1349457" y="4347683"/>
                    <a:pt x="1350022" y="4268983"/>
                    <a:pt x="1353153" y="4446928"/>
                  </a:cubicBezTo>
                  <a:cubicBezTo>
                    <a:pt x="1351482" y="4446928"/>
                    <a:pt x="1005498" y="4448741"/>
                    <a:pt x="980944" y="4449094"/>
                  </a:cubicBezTo>
                  <a:cubicBezTo>
                    <a:pt x="978920" y="4328738"/>
                    <a:pt x="981509" y="4500776"/>
                    <a:pt x="972305" y="4021846"/>
                  </a:cubicBezTo>
                  <a:cubicBezTo>
                    <a:pt x="1032288" y="4021069"/>
                    <a:pt x="1043375" y="4021210"/>
                    <a:pt x="1344843" y="4020952"/>
                  </a:cubicBezTo>
                  <a:close/>
                  <a:moveTo>
                    <a:pt x="2121230" y="3511474"/>
                  </a:moveTo>
                  <a:cubicBezTo>
                    <a:pt x="2121889" y="3554024"/>
                    <a:pt x="2175233" y="3559814"/>
                    <a:pt x="1792266" y="3549341"/>
                  </a:cubicBezTo>
                  <a:cubicBezTo>
                    <a:pt x="1737439" y="3547764"/>
                    <a:pt x="1750787" y="3609590"/>
                    <a:pt x="1744219" y="3190038"/>
                  </a:cubicBezTo>
                  <a:cubicBezTo>
                    <a:pt x="1742806" y="3099123"/>
                    <a:pt x="1684377" y="3123670"/>
                    <a:pt x="2074359" y="3122117"/>
                  </a:cubicBezTo>
                  <a:cubicBezTo>
                    <a:pt x="2139992" y="3121929"/>
                    <a:pt x="2114262" y="3065610"/>
                    <a:pt x="2121230" y="3511474"/>
                  </a:cubicBezTo>
                  <a:close/>
                  <a:moveTo>
                    <a:pt x="2915649" y="3999959"/>
                  </a:moveTo>
                  <a:cubicBezTo>
                    <a:pt x="2544217" y="3992969"/>
                    <a:pt x="2543346" y="4011561"/>
                    <a:pt x="2542663" y="3992804"/>
                  </a:cubicBezTo>
                  <a:cubicBezTo>
                    <a:pt x="2538638" y="3884427"/>
                    <a:pt x="2537296" y="3780757"/>
                    <a:pt x="2536708" y="3671745"/>
                  </a:cubicBezTo>
                  <a:cubicBezTo>
                    <a:pt x="2536048" y="3541998"/>
                    <a:pt x="2462082" y="3569793"/>
                    <a:pt x="2909905" y="3569416"/>
                  </a:cubicBezTo>
                  <a:cubicBezTo>
                    <a:pt x="2910965" y="3688595"/>
                    <a:pt x="2906939" y="3791442"/>
                    <a:pt x="2915649" y="3999959"/>
                  </a:cubicBezTo>
                  <a:close/>
                  <a:moveTo>
                    <a:pt x="3306455" y="4001371"/>
                  </a:moveTo>
                  <a:cubicBezTo>
                    <a:pt x="3050587" y="4001465"/>
                    <a:pt x="3015205" y="4001818"/>
                    <a:pt x="2934976" y="4000335"/>
                  </a:cubicBezTo>
                  <a:cubicBezTo>
                    <a:pt x="2926219" y="3791253"/>
                    <a:pt x="2930198" y="3682429"/>
                    <a:pt x="2929185" y="3569416"/>
                  </a:cubicBezTo>
                  <a:cubicBezTo>
                    <a:pt x="3380139" y="3569040"/>
                    <a:pt x="3303442" y="3547788"/>
                    <a:pt x="3302783" y="3671721"/>
                  </a:cubicBezTo>
                  <a:cubicBezTo>
                    <a:pt x="3302359" y="3753151"/>
                    <a:pt x="3302595" y="3778545"/>
                    <a:pt x="3306455" y="4001371"/>
                  </a:cubicBezTo>
                  <a:close/>
                  <a:moveTo>
                    <a:pt x="6027717" y="5799558"/>
                  </a:moveTo>
                  <a:cubicBezTo>
                    <a:pt x="5657768" y="5802053"/>
                    <a:pt x="5708193" y="5810266"/>
                    <a:pt x="5707393" y="5759220"/>
                  </a:cubicBezTo>
                  <a:cubicBezTo>
                    <a:pt x="5700354" y="5309991"/>
                    <a:pt x="5687665" y="5371345"/>
                    <a:pt x="5745482" y="5369745"/>
                  </a:cubicBezTo>
                  <a:cubicBezTo>
                    <a:pt x="5832467" y="5367486"/>
                    <a:pt x="5915473" y="5366945"/>
                    <a:pt x="6027552" y="5369510"/>
                  </a:cubicBezTo>
                  <a:cubicBezTo>
                    <a:pt x="6087841" y="5370898"/>
                    <a:pt x="6075882" y="5356707"/>
                    <a:pt x="6077154" y="5438349"/>
                  </a:cubicBezTo>
                  <a:cubicBezTo>
                    <a:pt x="6083769" y="5861784"/>
                    <a:pt x="6099635" y="5799087"/>
                    <a:pt x="6027717" y="5799558"/>
                  </a:cubicBezTo>
                  <a:close/>
                  <a:moveTo>
                    <a:pt x="6082521" y="5821116"/>
                  </a:moveTo>
                  <a:cubicBezTo>
                    <a:pt x="6084946" y="5952062"/>
                    <a:pt x="6087394" y="5981928"/>
                    <a:pt x="6090030" y="6247234"/>
                  </a:cubicBezTo>
                  <a:cubicBezTo>
                    <a:pt x="5674176" y="6247446"/>
                    <a:pt x="5716551" y="6251423"/>
                    <a:pt x="5716433" y="6241162"/>
                  </a:cubicBezTo>
                  <a:cubicBezTo>
                    <a:pt x="5711394" y="5758561"/>
                    <a:pt x="5689807" y="5820951"/>
                    <a:pt x="5745176" y="5821398"/>
                  </a:cubicBezTo>
                  <a:cubicBezTo>
                    <a:pt x="5898900" y="5822599"/>
                    <a:pt x="6025833" y="5821351"/>
                    <a:pt x="6082521" y="5821116"/>
                  </a:cubicBezTo>
                  <a:close/>
                  <a:moveTo>
                    <a:pt x="4925756" y="5820033"/>
                  </a:moveTo>
                  <a:cubicBezTo>
                    <a:pt x="5369530" y="5819657"/>
                    <a:pt x="5297447" y="5793792"/>
                    <a:pt x="5300743" y="5920314"/>
                  </a:cubicBezTo>
                  <a:cubicBezTo>
                    <a:pt x="5303615" y="6034222"/>
                    <a:pt x="5305522" y="6134550"/>
                    <a:pt x="5304721" y="6241515"/>
                  </a:cubicBezTo>
                  <a:cubicBezTo>
                    <a:pt x="5304627" y="6252529"/>
                    <a:pt x="5345118" y="6249187"/>
                    <a:pt x="4929923" y="6249423"/>
                  </a:cubicBezTo>
                  <a:cubicBezTo>
                    <a:pt x="4923026" y="5799676"/>
                    <a:pt x="4927781" y="6014218"/>
                    <a:pt x="4925756" y="5820033"/>
                  </a:cubicBezTo>
                  <a:close/>
                  <a:moveTo>
                    <a:pt x="3748676" y="5819892"/>
                  </a:moveTo>
                  <a:cubicBezTo>
                    <a:pt x="3947151" y="5822693"/>
                    <a:pt x="4027403" y="5820363"/>
                    <a:pt x="4122085" y="5819845"/>
                  </a:cubicBezTo>
                  <a:cubicBezTo>
                    <a:pt x="4127947" y="6223228"/>
                    <a:pt x="4128135" y="6246951"/>
                    <a:pt x="4128159" y="6249823"/>
                  </a:cubicBezTo>
                  <a:cubicBezTo>
                    <a:pt x="3710633" y="6249752"/>
                    <a:pt x="3753549" y="6254130"/>
                    <a:pt x="3753219" y="6240997"/>
                  </a:cubicBezTo>
                  <a:cubicBezTo>
                    <a:pt x="3746745" y="5971479"/>
                    <a:pt x="3749876" y="5944084"/>
                    <a:pt x="3748676" y="5819892"/>
                  </a:cubicBezTo>
                  <a:close/>
                  <a:moveTo>
                    <a:pt x="1794644" y="6270722"/>
                  </a:moveTo>
                  <a:cubicBezTo>
                    <a:pt x="2033045" y="6273287"/>
                    <a:pt x="2045074" y="6269333"/>
                    <a:pt x="2164687" y="6268486"/>
                  </a:cubicBezTo>
                  <a:cubicBezTo>
                    <a:pt x="2172173" y="6671116"/>
                    <a:pt x="2172008" y="6546195"/>
                    <a:pt x="2174739" y="6699005"/>
                  </a:cubicBezTo>
                  <a:cubicBezTo>
                    <a:pt x="2001782" y="6698558"/>
                    <a:pt x="2156377" y="6697475"/>
                    <a:pt x="1798198" y="6697734"/>
                  </a:cubicBezTo>
                  <a:cubicBezTo>
                    <a:pt x="1795986" y="6525131"/>
                    <a:pt x="1801424" y="6552879"/>
                    <a:pt x="1794644" y="6270722"/>
                  </a:cubicBezTo>
                  <a:close/>
                  <a:moveTo>
                    <a:pt x="2141381" y="4796112"/>
                  </a:moveTo>
                  <a:cubicBezTo>
                    <a:pt x="2143335" y="4920728"/>
                    <a:pt x="2161815" y="4899594"/>
                    <a:pt x="2074218" y="4900276"/>
                  </a:cubicBezTo>
                  <a:cubicBezTo>
                    <a:pt x="1948956" y="4901288"/>
                    <a:pt x="1868139" y="4900959"/>
                    <a:pt x="1792101" y="4900135"/>
                  </a:cubicBezTo>
                  <a:cubicBezTo>
                    <a:pt x="1763569" y="4899829"/>
                    <a:pt x="1774210" y="4951135"/>
                    <a:pt x="1766512" y="4474440"/>
                  </a:cubicBezTo>
                  <a:cubicBezTo>
                    <a:pt x="1766489" y="4472770"/>
                    <a:pt x="1736003" y="4462979"/>
                    <a:pt x="2074101" y="4471169"/>
                  </a:cubicBezTo>
                  <a:cubicBezTo>
                    <a:pt x="2167394" y="4473405"/>
                    <a:pt x="2135308" y="4406896"/>
                    <a:pt x="2141381" y="4796112"/>
                  </a:cubicBezTo>
                  <a:close/>
                  <a:moveTo>
                    <a:pt x="1791937" y="4921975"/>
                  </a:moveTo>
                  <a:cubicBezTo>
                    <a:pt x="2198515" y="4926352"/>
                    <a:pt x="2143594" y="4904630"/>
                    <a:pt x="2145289" y="4956406"/>
                  </a:cubicBezTo>
                  <a:cubicBezTo>
                    <a:pt x="2148632" y="5056429"/>
                    <a:pt x="2148467" y="5069914"/>
                    <a:pt x="2152940" y="5350000"/>
                  </a:cubicBezTo>
                  <a:cubicBezTo>
                    <a:pt x="1831180" y="5349482"/>
                    <a:pt x="1853803" y="5349223"/>
                    <a:pt x="1779248" y="5348093"/>
                  </a:cubicBezTo>
                  <a:cubicBezTo>
                    <a:pt x="1773786" y="4868505"/>
                    <a:pt x="1764370" y="4921693"/>
                    <a:pt x="1791937" y="4921975"/>
                  </a:cubicBezTo>
                  <a:close/>
                  <a:moveTo>
                    <a:pt x="1791889" y="5370216"/>
                  </a:moveTo>
                  <a:cubicBezTo>
                    <a:pt x="2216807" y="5377064"/>
                    <a:pt x="2152799" y="5342657"/>
                    <a:pt x="2154329" y="5438372"/>
                  </a:cubicBezTo>
                  <a:cubicBezTo>
                    <a:pt x="2161085" y="5869997"/>
                    <a:pt x="2179353" y="5796757"/>
                    <a:pt x="2074312" y="5796617"/>
                  </a:cubicBezTo>
                  <a:cubicBezTo>
                    <a:pt x="1726421" y="5795651"/>
                    <a:pt x="1784568" y="5816456"/>
                    <a:pt x="1783650" y="5759243"/>
                  </a:cubicBezTo>
                  <a:cubicBezTo>
                    <a:pt x="1776799" y="5321711"/>
                    <a:pt x="1776258" y="5369957"/>
                    <a:pt x="1791889" y="5370216"/>
                  </a:cubicBezTo>
                  <a:close/>
                  <a:moveTo>
                    <a:pt x="1792243" y="5820127"/>
                  </a:moveTo>
                  <a:cubicBezTo>
                    <a:pt x="1877556" y="5817939"/>
                    <a:pt x="1903663" y="5818245"/>
                    <a:pt x="2074312" y="5818456"/>
                  </a:cubicBezTo>
                  <a:cubicBezTo>
                    <a:pt x="2185568" y="5818762"/>
                    <a:pt x="2154705" y="5737450"/>
                    <a:pt x="2164169" y="6241491"/>
                  </a:cubicBezTo>
                  <a:cubicBezTo>
                    <a:pt x="2164193" y="6243233"/>
                    <a:pt x="2207108" y="6253306"/>
                    <a:pt x="1794102" y="6248834"/>
                  </a:cubicBezTo>
                  <a:cubicBezTo>
                    <a:pt x="1794079" y="6247187"/>
                    <a:pt x="1782661" y="5820363"/>
                    <a:pt x="1792243" y="5820127"/>
                  </a:cubicBezTo>
                  <a:close/>
                  <a:moveTo>
                    <a:pt x="2497794" y="4898229"/>
                  </a:moveTo>
                  <a:cubicBezTo>
                    <a:pt x="2094911" y="4898229"/>
                    <a:pt x="2162874" y="4931389"/>
                    <a:pt x="2160661" y="4795712"/>
                  </a:cubicBezTo>
                  <a:cubicBezTo>
                    <a:pt x="2158213" y="4639230"/>
                    <a:pt x="2161532" y="4634217"/>
                    <a:pt x="2159037" y="4474417"/>
                  </a:cubicBezTo>
                  <a:cubicBezTo>
                    <a:pt x="2159013" y="4472746"/>
                    <a:pt x="2532635" y="4468016"/>
                    <a:pt x="2532729" y="4474746"/>
                  </a:cubicBezTo>
                  <a:cubicBezTo>
                    <a:pt x="2540427" y="4966008"/>
                    <a:pt x="2549820" y="4898229"/>
                    <a:pt x="2497794" y="4898229"/>
                  </a:cubicBezTo>
                  <a:close/>
                  <a:moveTo>
                    <a:pt x="2537743" y="4920140"/>
                  </a:moveTo>
                  <a:cubicBezTo>
                    <a:pt x="2545535" y="5414108"/>
                    <a:pt x="2560201" y="5347411"/>
                    <a:pt x="2497794" y="5347411"/>
                  </a:cubicBezTo>
                  <a:cubicBezTo>
                    <a:pt x="2356335" y="5347411"/>
                    <a:pt x="2356712" y="5350070"/>
                    <a:pt x="2215512" y="5350070"/>
                  </a:cubicBezTo>
                  <a:cubicBezTo>
                    <a:pt x="2149785" y="5350070"/>
                    <a:pt x="2178670" y="5415120"/>
                    <a:pt x="2163510" y="4921646"/>
                  </a:cubicBezTo>
                  <a:cubicBezTo>
                    <a:pt x="2468085" y="4920751"/>
                    <a:pt x="2376722" y="4919763"/>
                    <a:pt x="2537743" y="4920140"/>
                  </a:cubicBezTo>
                  <a:close/>
                  <a:moveTo>
                    <a:pt x="2215512" y="5371910"/>
                  </a:moveTo>
                  <a:cubicBezTo>
                    <a:pt x="2356947" y="5371910"/>
                    <a:pt x="2356594" y="5369251"/>
                    <a:pt x="2497794" y="5369251"/>
                  </a:cubicBezTo>
                  <a:cubicBezTo>
                    <a:pt x="2558295" y="5369251"/>
                    <a:pt x="2542310" y="5301118"/>
                    <a:pt x="2550785" y="5800076"/>
                  </a:cubicBezTo>
                  <a:cubicBezTo>
                    <a:pt x="2391176" y="5801653"/>
                    <a:pt x="2388422" y="5796875"/>
                    <a:pt x="2178270" y="5796757"/>
                  </a:cubicBezTo>
                  <a:cubicBezTo>
                    <a:pt x="2171655" y="5304060"/>
                    <a:pt x="2159414" y="5371910"/>
                    <a:pt x="2215512" y="5371910"/>
                  </a:cubicBezTo>
                  <a:close/>
                  <a:moveTo>
                    <a:pt x="2215512" y="5818621"/>
                  </a:moveTo>
                  <a:cubicBezTo>
                    <a:pt x="2355723" y="5818621"/>
                    <a:pt x="2354405" y="5822175"/>
                    <a:pt x="2497794" y="5822175"/>
                  </a:cubicBezTo>
                  <a:cubicBezTo>
                    <a:pt x="2567523" y="5822175"/>
                    <a:pt x="2552927" y="5754348"/>
                    <a:pt x="2558507" y="6241374"/>
                  </a:cubicBezTo>
                  <a:cubicBezTo>
                    <a:pt x="2558601" y="6249446"/>
                    <a:pt x="2183614" y="6249164"/>
                    <a:pt x="2183473" y="6241045"/>
                  </a:cubicBezTo>
                  <a:cubicBezTo>
                    <a:pt x="2174221" y="5751100"/>
                    <a:pt x="2168124" y="5818621"/>
                    <a:pt x="2215512" y="5818621"/>
                  </a:cubicBezTo>
                  <a:close/>
                  <a:moveTo>
                    <a:pt x="2551915" y="4469569"/>
                  </a:moveTo>
                  <a:cubicBezTo>
                    <a:pt x="2626635" y="4470204"/>
                    <a:pt x="2758065" y="4475805"/>
                    <a:pt x="2921911" y="4470910"/>
                  </a:cubicBezTo>
                  <a:cubicBezTo>
                    <a:pt x="2924571" y="4636688"/>
                    <a:pt x="2929091" y="4745207"/>
                    <a:pt x="2929821" y="4899359"/>
                  </a:cubicBezTo>
                  <a:cubicBezTo>
                    <a:pt x="2618937" y="4900041"/>
                    <a:pt x="2697799" y="4898770"/>
                    <a:pt x="2556670" y="4898323"/>
                  </a:cubicBezTo>
                  <a:cubicBezTo>
                    <a:pt x="2552527" y="4635064"/>
                    <a:pt x="2554363" y="4620567"/>
                    <a:pt x="2551915" y="4469569"/>
                  </a:cubicBezTo>
                  <a:close/>
                  <a:moveTo>
                    <a:pt x="2557024" y="4920187"/>
                  </a:moveTo>
                  <a:cubicBezTo>
                    <a:pt x="2693774" y="4920681"/>
                    <a:pt x="2632850" y="4921857"/>
                    <a:pt x="2929915" y="4921222"/>
                  </a:cubicBezTo>
                  <a:cubicBezTo>
                    <a:pt x="2930503" y="5216582"/>
                    <a:pt x="2934506" y="5229879"/>
                    <a:pt x="2937778" y="5348799"/>
                  </a:cubicBezTo>
                  <a:cubicBezTo>
                    <a:pt x="2620773" y="5349529"/>
                    <a:pt x="2693162" y="5348188"/>
                    <a:pt x="2562885" y="5347552"/>
                  </a:cubicBezTo>
                  <a:cubicBezTo>
                    <a:pt x="2560696" y="5168971"/>
                    <a:pt x="2563756" y="5346540"/>
                    <a:pt x="2557024" y="4920187"/>
                  </a:cubicBezTo>
                  <a:close/>
                  <a:moveTo>
                    <a:pt x="2939661" y="5438372"/>
                  </a:moveTo>
                  <a:cubicBezTo>
                    <a:pt x="2945994" y="5852841"/>
                    <a:pt x="2955081" y="5797793"/>
                    <a:pt x="2921487" y="5797299"/>
                  </a:cubicBezTo>
                  <a:cubicBezTo>
                    <a:pt x="2518628" y="5790803"/>
                    <a:pt x="2570395" y="5822834"/>
                    <a:pt x="2569406" y="5759197"/>
                  </a:cubicBezTo>
                  <a:cubicBezTo>
                    <a:pt x="2564651" y="5467249"/>
                    <a:pt x="2563945" y="5427993"/>
                    <a:pt x="2563168" y="5369416"/>
                  </a:cubicBezTo>
                  <a:cubicBezTo>
                    <a:pt x="3004587" y="5371628"/>
                    <a:pt x="2938202" y="5346211"/>
                    <a:pt x="2939661" y="5438372"/>
                  </a:cubicBezTo>
                  <a:close/>
                  <a:moveTo>
                    <a:pt x="2941191" y="4470369"/>
                  </a:moveTo>
                  <a:cubicBezTo>
                    <a:pt x="3093008" y="4466321"/>
                    <a:pt x="3313989" y="4471828"/>
                    <a:pt x="3314036" y="4474864"/>
                  </a:cubicBezTo>
                  <a:cubicBezTo>
                    <a:pt x="3315330" y="4558247"/>
                    <a:pt x="3317332" y="4665918"/>
                    <a:pt x="3321122" y="4900276"/>
                  </a:cubicBezTo>
                  <a:cubicBezTo>
                    <a:pt x="3174578" y="4900135"/>
                    <a:pt x="3201721" y="4898841"/>
                    <a:pt x="2949148" y="4899311"/>
                  </a:cubicBezTo>
                  <a:cubicBezTo>
                    <a:pt x="2948207" y="4718565"/>
                    <a:pt x="2943192" y="4618661"/>
                    <a:pt x="2941191" y="4470369"/>
                  </a:cubicBezTo>
                  <a:close/>
                  <a:moveTo>
                    <a:pt x="2639276" y="5820127"/>
                  </a:moveTo>
                  <a:cubicBezTo>
                    <a:pt x="2735301" y="5817233"/>
                    <a:pt x="2825251" y="5817703"/>
                    <a:pt x="2921228" y="5819139"/>
                  </a:cubicBezTo>
                  <a:cubicBezTo>
                    <a:pt x="2953291" y="5819657"/>
                    <a:pt x="2946747" y="5801370"/>
                    <a:pt x="2945617" y="5919891"/>
                  </a:cubicBezTo>
                  <a:cubicBezTo>
                    <a:pt x="2941615" y="6296962"/>
                    <a:pt x="2969770" y="6247446"/>
                    <a:pt x="2921440" y="6246975"/>
                  </a:cubicBezTo>
                  <a:cubicBezTo>
                    <a:pt x="2548407" y="6243492"/>
                    <a:pt x="2577881" y="6250552"/>
                    <a:pt x="2577763" y="6241091"/>
                  </a:cubicBezTo>
                  <a:cubicBezTo>
                    <a:pt x="2572113" y="5747664"/>
                    <a:pt x="2545394" y="5822834"/>
                    <a:pt x="2639276" y="5820127"/>
                  </a:cubicBezTo>
                  <a:close/>
                  <a:moveTo>
                    <a:pt x="2949242" y="4956430"/>
                  </a:moveTo>
                  <a:cubicBezTo>
                    <a:pt x="2949242" y="4905713"/>
                    <a:pt x="2892344" y="4921763"/>
                    <a:pt x="3321475" y="4922116"/>
                  </a:cubicBezTo>
                  <a:cubicBezTo>
                    <a:pt x="3325759" y="5187846"/>
                    <a:pt x="3325759" y="5191517"/>
                    <a:pt x="3327643" y="5277866"/>
                  </a:cubicBezTo>
                  <a:cubicBezTo>
                    <a:pt x="3329573" y="5365650"/>
                    <a:pt x="3399561" y="5347787"/>
                    <a:pt x="2957058" y="5348752"/>
                  </a:cubicBezTo>
                  <a:cubicBezTo>
                    <a:pt x="2954845" y="5268005"/>
                    <a:pt x="2949242" y="5175843"/>
                    <a:pt x="2949242" y="4956430"/>
                  </a:cubicBezTo>
                  <a:close/>
                  <a:moveTo>
                    <a:pt x="3062522" y="5370498"/>
                  </a:moveTo>
                  <a:cubicBezTo>
                    <a:pt x="3205205" y="5370498"/>
                    <a:pt x="3200238" y="5368380"/>
                    <a:pt x="3329502" y="5368192"/>
                  </a:cubicBezTo>
                  <a:cubicBezTo>
                    <a:pt x="3330467" y="5420133"/>
                    <a:pt x="3330656" y="5436631"/>
                    <a:pt x="3335670" y="5759573"/>
                  </a:cubicBezTo>
                  <a:cubicBezTo>
                    <a:pt x="3336518" y="5813584"/>
                    <a:pt x="3377832" y="5798123"/>
                    <a:pt x="3062522" y="5798381"/>
                  </a:cubicBezTo>
                  <a:cubicBezTo>
                    <a:pt x="2945146" y="5798381"/>
                    <a:pt x="2965156" y="5807324"/>
                    <a:pt x="2964403" y="5759149"/>
                  </a:cubicBezTo>
                  <a:cubicBezTo>
                    <a:pt x="2957152" y="5291304"/>
                    <a:pt x="2928715" y="5370498"/>
                    <a:pt x="3062522" y="5370498"/>
                  </a:cubicBezTo>
                  <a:close/>
                  <a:moveTo>
                    <a:pt x="3333245" y="4471993"/>
                  </a:moveTo>
                  <a:cubicBezTo>
                    <a:pt x="3736905" y="4472652"/>
                    <a:pt x="3706255" y="4469075"/>
                    <a:pt x="3706349" y="4474864"/>
                  </a:cubicBezTo>
                  <a:cubicBezTo>
                    <a:pt x="3714047" y="4966785"/>
                    <a:pt x="3750583" y="4897617"/>
                    <a:pt x="3627345" y="4897617"/>
                  </a:cubicBezTo>
                  <a:cubicBezTo>
                    <a:pt x="3486145" y="4897617"/>
                    <a:pt x="3485933" y="4900276"/>
                    <a:pt x="3344898" y="4900276"/>
                  </a:cubicBezTo>
                  <a:cubicBezTo>
                    <a:pt x="3338801" y="4900276"/>
                    <a:pt x="3340684" y="4948004"/>
                    <a:pt x="3333245" y="4471993"/>
                  </a:cubicBezTo>
                  <a:close/>
                  <a:moveTo>
                    <a:pt x="2964874" y="5920173"/>
                  </a:moveTo>
                  <a:cubicBezTo>
                    <a:pt x="2966263" y="5788944"/>
                    <a:pt x="2886058" y="5820386"/>
                    <a:pt x="3336730" y="5820010"/>
                  </a:cubicBezTo>
                  <a:cubicBezTo>
                    <a:pt x="3338848" y="5931164"/>
                    <a:pt x="3344121" y="6064770"/>
                    <a:pt x="3343391" y="6241185"/>
                  </a:cubicBezTo>
                  <a:cubicBezTo>
                    <a:pt x="3343391" y="6242857"/>
                    <a:pt x="3387555" y="6250176"/>
                    <a:pt x="2969088" y="6247375"/>
                  </a:cubicBezTo>
                  <a:cubicBezTo>
                    <a:pt x="2965886" y="6137869"/>
                    <a:pt x="2963814" y="6030197"/>
                    <a:pt x="2964874" y="5920173"/>
                  </a:cubicBezTo>
                  <a:close/>
                  <a:moveTo>
                    <a:pt x="3340755" y="4922116"/>
                  </a:moveTo>
                  <a:cubicBezTo>
                    <a:pt x="3437627" y="4922116"/>
                    <a:pt x="3474963" y="4919716"/>
                    <a:pt x="3715530" y="4919410"/>
                  </a:cubicBezTo>
                  <a:cubicBezTo>
                    <a:pt x="3714824" y="5199331"/>
                    <a:pt x="3719249" y="5227149"/>
                    <a:pt x="3722404" y="5348941"/>
                  </a:cubicBezTo>
                  <a:cubicBezTo>
                    <a:pt x="3277477" y="5347670"/>
                    <a:pt x="3348900" y="5365744"/>
                    <a:pt x="3346946" y="5277325"/>
                  </a:cubicBezTo>
                  <a:cubicBezTo>
                    <a:pt x="3344663" y="5172619"/>
                    <a:pt x="3344898" y="5179303"/>
                    <a:pt x="3340755" y="4922116"/>
                  </a:cubicBezTo>
                  <a:close/>
                  <a:moveTo>
                    <a:pt x="3722945" y="5370804"/>
                  </a:moveTo>
                  <a:cubicBezTo>
                    <a:pt x="3724405" y="5434654"/>
                    <a:pt x="3729137" y="5795933"/>
                    <a:pt x="3729160" y="5797746"/>
                  </a:cubicBezTo>
                  <a:cubicBezTo>
                    <a:pt x="3300923" y="5792898"/>
                    <a:pt x="3355939" y="5820222"/>
                    <a:pt x="3354974" y="5759197"/>
                  </a:cubicBezTo>
                  <a:cubicBezTo>
                    <a:pt x="3350454" y="5467861"/>
                    <a:pt x="3349818" y="5424110"/>
                    <a:pt x="3348806" y="5368168"/>
                  </a:cubicBezTo>
                  <a:cubicBezTo>
                    <a:pt x="3481460" y="5368215"/>
                    <a:pt x="3402856" y="5369933"/>
                    <a:pt x="3722945" y="5370804"/>
                  </a:cubicBezTo>
                  <a:close/>
                  <a:moveTo>
                    <a:pt x="3729372" y="5819633"/>
                  </a:moveTo>
                  <a:cubicBezTo>
                    <a:pt x="3730526" y="5941025"/>
                    <a:pt x="3727395" y="5978398"/>
                    <a:pt x="3734127" y="6249964"/>
                  </a:cubicBezTo>
                  <a:cubicBezTo>
                    <a:pt x="3565573" y="6250223"/>
                    <a:pt x="3362625" y="6247328"/>
                    <a:pt x="3362648" y="6241303"/>
                  </a:cubicBezTo>
                  <a:cubicBezTo>
                    <a:pt x="3363378" y="6066041"/>
                    <a:pt x="3358270" y="5936859"/>
                    <a:pt x="3356010" y="5819963"/>
                  </a:cubicBezTo>
                  <a:cubicBezTo>
                    <a:pt x="3492760" y="5819939"/>
                    <a:pt x="3611290" y="5818198"/>
                    <a:pt x="3729372" y="5819633"/>
                  </a:cubicBezTo>
                  <a:close/>
                  <a:moveTo>
                    <a:pt x="3362578" y="6267262"/>
                  </a:moveTo>
                  <a:cubicBezTo>
                    <a:pt x="3509145" y="6267756"/>
                    <a:pt x="3440852" y="6272345"/>
                    <a:pt x="3734669" y="6271851"/>
                  </a:cubicBezTo>
                  <a:cubicBezTo>
                    <a:pt x="3734904" y="6282418"/>
                    <a:pt x="3742743" y="6696016"/>
                    <a:pt x="3742790" y="6698817"/>
                  </a:cubicBezTo>
                  <a:cubicBezTo>
                    <a:pt x="3479695" y="6700064"/>
                    <a:pt x="3518773" y="6696675"/>
                    <a:pt x="3370652" y="6696299"/>
                  </a:cubicBezTo>
                  <a:cubicBezTo>
                    <a:pt x="3368251" y="6559633"/>
                    <a:pt x="3362130" y="6444478"/>
                    <a:pt x="3362578" y="6267262"/>
                  </a:cubicBezTo>
                  <a:close/>
                  <a:moveTo>
                    <a:pt x="3742225" y="5370875"/>
                  </a:moveTo>
                  <a:cubicBezTo>
                    <a:pt x="4043599" y="5371910"/>
                    <a:pt x="3995104" y="5370522"/>
                    <a:pt x="4112975" y="5369627"/>
                  </a:cubicBezTo>
                  <a:cubicBezTo>
                    <a:pt x="4114976" y="5565224"/>
                    <a:pt x="4118672" y="5590382"/>
                    <a:pt x="4121756" y="5797981"/>
                  </a:cubicBezTo>
                  <a:cubicBezTo>
                    <a:pt x="4010995" y="5798546"/>
                    <a:pt x="3956356" y="5800853"/>
                    <a:pt x="3748417" y="5798005"/>
                  </a:cubicBezTo>
                  <a:cubicBezTo>
                    <a:pt x="3748393" y="5796145"/>
                    <a:pt x="3743826" y="5442138"/>
                    <a:pt x="3742225" y="5370875"/>
                  </a:cubicBezTo>
                  <a:close/>
                  <a:moveTo>
                    <a:pt x="4126487" y="4956053"/>
                  </a:moveTo>
                  <a:cubicBezTo>
                    <a:pt x="4124722" y="4903053"/>
                    <a:pt x="4071872" y="4920657"/>
                    <a:pt x="4474590" y="4920657"/>
                  </a:cubicBezTo>
                  <a:cubicBezTo>
                    <a:pt x="4514963" y="4920657"/>
                    <a:pt x="4491611" y="4868763"/>
                    <a:pt x="4503993" y="5277960"/>
                  </a:cubicBezTo>
                  <a:cubicBezTo>
                    <a:pt x="4506489" y="5360590"/>
                    <a:pt x="4570120" y="5347505"/>
                    <a:pt x="4192167" y="5347505"/>
                  </a:cubicBezTo>
                  <a:cubicBezTo>
                    <a:pt x="4104783" y="5347505"/>
                    <a:pt x="4141766" y="5413755"/>
                    <a:pt x="4126487" y="4956053"/>
                  </a:cubicBezTo>
                  <a:close/>
                  <a:moveTo>
                    <a:pt x="4192191" y="5369345"/>
                  </a:moveTo>
                  <a:cubicBezTo>
                    <a:pt x="4562587" y="5369345"/>
                    <a:pt x="4506277" y="5347011"/>
                    <a:pt x="4507713" y="5438372"/>
                  </a:cubicBezTo>
                  <a:cubicBezTo>
                    <a:pt x="4514210" y="5852558"/>
                    <a:pt x="4522991" y="5796239"/>
                    <a:pt x="4474614" y="5796239"/>
                  </a:cubicBezTo>
                  <a:cubicBezTo>
                    <a:pt x="4088916" y="5796239"/>
                    <a:pt x="4141318" y="5812502"/>
                    <a:pt x="4140471" y="5759197"/>
                  </a:cubicBezTo>
                  <a:cubicBezTo>
                    <a:pt x="4133291" y="5304742"/>
                    <a:pt x="4108808" y="5369345"/>
                    <a:pt x="4192191" y="5369345"/>
                  </a:cubicBezTo>
                  <a:close/>
                  <a:moveTo>
                    <a:pt x="4192191" y="5819657"/>
                  </a:moveTo>
                  <a:cubicBezTo>
                    <a:pt x="4332378" y="5819657"/>
                    <a:pt x="4339841" y="5818080"/>
                    <a:pt x="4474614" y="5818080"/>
                  </a:cubicBezTo>
                  <a:cubicBezTo>
                    <a:pt x="4527134" y="5818080"/>
                    <a:pt x="4511338" y="5757549"/>
                    <a:pt x="4518542" y="6246199"/>
                  </a:cubicBezTo>
                  <a:cubicBezTo>
                    <a:pt x="4363665" y="6245233"/>
                    <a:pt x="4338028" y="6249846"/>
                    <a:pt x="4147486" y="6249823"/>
                  </a:cubicBezTo>
                  <a:cubicBezTo>
                    <a:pt x="4140753" y="5759667"/>
                    <a:pt x="4120908" y="5819657"/>
                    <a:pt x="4192191" y="5819657"/>
                  </a:cubicBezTo>
                  <a:close/>
                  <a:moveTo>
                    <a:pt x="4510797" y="4474417"/>
                  </a:moveTo>
                  <a:cubicBezTo>
                    <a:pt x="4510726" y="4469310"/>
                    <a:pt x="4885713" y="4468581"/>
                    <a:pt x="4885807" y="4474793"/>
                  </a:cubicBezTo>
                  <a:cubicBezTo>
                    <a:pt x="4888608" y="4653869"/>
                    <a:pt x="4885501" y="4590184"/>
                    <a:pt x="4890586" y="4897852"/>
                  </a:cubicBezTo>
                  <a:cubicBezTo>
                    <a:pt x="4717653" y="4895099"/>
                    <a:pt x="4619651" y="4898299"/>
                    <a:pt x="4519130" y="4898700"/>
                  </a:cubicBezTo>
                  <a:cubicBezTo>
                    <a:pt x="4518966" y="4739487"/>
                    <a:pt x="4513174" y="4626333"/>
                    <a:pt x="4510797" y="4474417"/>
                  </a:cubicBezTo>
                  <a:close/>
                  <a:moveTo>
                    <a:pt x="4518871" y="4956524"/>
                  </a:moveTo>
                  <a:cubicBezTo>
                    <a:pt x="4519177" y="4915903"/>
                    <a:pt x="4462961" y="4912844"/>
                    <a:pt x="4890915" y="4919787"/>
                  </a:cubicBezTo>
                  <a:cubicBezTo>
                    <a:pt x="4897648" y="5315969"/>
                    <a:pt x="4894894" y="5185045"/>
                    <a:pt x="4896824" y="5348635"/>
                  </a:cubicBezTo>
                  <a:cubicBezTo>
                    <a:pt x="4465127" y="5341033"/>
                    <a:pt x="4526240" y="5376005"/>
                    <a:pt x="4523250" y="5277254"/>
                  </a:cubicBezTo>
                  <a:cubicBezTo>
                    <a:pt x="4519083" y="5139082"/>
                    <a:pt x="4518330" y="5043390"/>
                    <a:pt x="4518871" y="4956524"/>
                  </a:cubicBezTo>
                  <a:close/>
                  <a:moveTo>
                    <a:pt x="4897107" y="5370475"/>
                  </a:moveTo>
                  <a:cubicBezTo>
                    <a:pt x="4899979" y="5589935"/>
                    <a:pt x="4904004" y="5618365"/>
                    <a:pt x="4906217" y="5798217"/>
                  </a:cubicBezTo>
                  <a:cubicBezTo>
                    <a:pt x="4757837" y="5798335"/>
                    <a:pt x="4710755" y="5798711"/>
                    <a:pt x="4615814" y="5797299"/>
                  </a:cubicBezTo>
                  <a:cubicBezTo>
                    <a:pt x="4506418" y="5795675"/>
                    <a:pt x="4533584" y="5862537"/>
                    <a:pt x="4526946" y="5437996"/>
                  </a:cubicBezTo>
                  <a:cubicBezTo>
                    <a:pt x="4525580" y="5349835"/>
                    <a:pt x="4455075" y="5363320"/>
                    <a:pt x="4897107" y="5370475"/>
                  </a:cubicBezTo>
                  <a:close/>
                  <a:moveTo>
                    <a:pt x="4906476" y="5820057"/>
                  </a:moveTo>
                  <a:cubicBezTo>
                    <a:pt x="4908972" y="6066488"/>
                    <a:pt x="4903322" y="5773011"/>
                    <a:pt x="4910666" y="6249423"/>
                  </a:cubicBezTo>
                  <a:cubicBezTo>
                    <a:pt x="4507218" y="6249635"/>
                    <a:pt x="4726292" y="6248246"/>
                    <a:pt x="4537845" y="6246363"/>
                  </a:cubicBezTo>
                  <a:cubicBezTo>
                    <a:pt x="4536692" y="6153872"/>
                    <a:pt x="4537281" y="6198470"/>
                    <a:pt x="4531442" y="5818221"/>
                  </a:cubicBezTo>
                  <a:cubicBezTo>
                    <a:pt x="4689756" y="5819068"/>
                    <a:pt x="4543472" y="5820363"/>
                    <a:pt x="4906476" y="5820057"/>
                  </a:cubicBezTo>
                  <a:close/>
                  <a:moveTo>
                    <a:pt x="4910243" y="4920092"/>
                  </a:moveTo>
                  <a:cubicBezTo>
                    <a:pt x="5335207" y="4926823"/>
                    <a:pt x="5282522" y="4896934"/>
                    <a:pt x="5283652" y="4956665"/>
                  </a:cubicBezTo>
                  <a:cubicBezTo>
                    <a:pt x="5285865" y="5073821"/>
                    <a:pt x="5287419" y="5164476"/>
                    <a:pt x="5288478" y="5277772"/>
                  </a:cubicBezTo>
                  <a:cubicBezTo>
                    <a:pt x="5289208" y="5356848"/>
                    <a:pt x="5365222" y="5355954"/>
                    <a:pt x="4916152" y="5348941"/>
                  </a:cubicBezTo>
                  <a:cubicBezTo>
                    <a:pt x="4914645" y="5219900"/>
                    <a:pt x="4916269" y="5266358"/>
                    <a:pt x="4910243" y="4920092"/>
                  </a:cubicBezTo>
                  <a:close/>
                  <a:moveTo>
                    <a:pt x="4911020" y="6271263"/>
                  </a:moveTo>
                  <a:cubicBezTo>
                    <a:pt x="4913327" y="6420849"/>
                    <a:pt x="4913986" y="6471213"/>
                    <a:pt x="4916081" y="6562810"/>
                  </a:cubicBezTo>
                  <a:cubicBezTo>
                    <a:pt x="4920059" y="6743650"/>
                    <a:pt x="4985033" y="6690015"/>
                    <a:pt x="4615531" y="6697946"/>
                  </a:cubicBezTo>
                  <a:cubicBezTo>
                    <a:pt x="4527464" y="6699734"/>
                    <a:pt x="4544767" y="6780764"/>
                    <a:pt x="4538128" y="6268203"/>
                  </a:cubicBezTo>
                  <a:cubicBezTo>
                    <a:pt x="4683424" y="6269686"/>
                    <a:pt x="4544461" y="6271451"/>
                    <a:pt x="4911020" y="6271263"/>
                  </a:cubicBezTo>
                  <a:close/>
                  <a:moveTo>
                    <a:pt x="4917376" y="5438043"/>
                  </a:moveTo>
                  <a:cubicBezTo>
                    <a:pt x="4916034" y="5352094"/>
                    <a:pt x="4844022" y="5370498"/>
                    <a:pt x="5289514" y="5368663"/>
                  </a:cubicBezTo>
                  <a:cubicBezTo>
                    <a:pt x="5292504" y="5589441"/>
                    <a:pt x="5293563" y="5539430"/>
                    <a:pt x="5298130" y="5799888"/>
                  </a:cubicBezTo>
                  <a:cubicBezTo>
                    <a:pt x="4865985" y="5799158"/>
                    <a:pt x="4925804" y="5812526"/>
                    <a:pt x="4924979" y="5759197"/>
                  </a:cubicBezTo>
                  <a:cubicBezTo>
                    <a:pt x="4922461" y="5598572"/>
                    <a:pt x="4919847" y="5594642"/>
                    <a:pt x="4917376" y="5438043"/>
                  </a:cubicBezTo>
                  <a:close/>
                  <a:moveTo>
                    <a:pt x="5321577" y="4897664"/>
                  </a:moveTo>
                  <a:cubicBezTo>
                    <a:pt x="5295423" y="4897664"/>
                    <a:pt x="5302014" y="4913197"/>
                    <a:pt x="5300178" y="4795688"/>
                  </a:cubicBezTo>
                  <a:cubicBezTo>
                    <a:pt x="5294246" y="4422429"/>
                    <a:pt x="5284406" y="4471546"/>
                    <a:pt x="5321577" y="4471546"/>
                  </a:cubicBezTo>
                  <a:cubicBezTo>
                    <a:pt x="5463059" y="4471546"/>
                    <a:pt x="5462235" y="4470793"/>
                    <a:pt x="5604024" y="4470793"/>
                  </a:cubicBezTo>
                  <a:cubicBezTo>
                    <a:pt x="5698094" y="4470793"/>
                    <a:pt x="5669444" y="4406731"/>
                    <a:pt x="5675541" y="4796041"/>
                  </a:cubicBezTo>
                  <a:cubicBezTo>
                    <a:pt x="5677684" y="4932966"/>
                    <a:pt x="5748190" y="4897664"/>
                    <a:pt x="5321577" y="4897664"/>
                  </a:cubicBezTo>
                  <a:close/>
                  <a:moveTo>
                    <a:pt x="5676789" y="4921340"/>
                  </a:moveTo>
                  <a:cubicBezTo>
                    <a:pt x="5677307" y="5148731"/>
                    <a:pt x="5679802" y="5201355"/>
                    <a:pt x="5682722" y="5349294"/>
                  </a:cubicBezTo>
                  <a:cubicBezTo>
                    <a:pt x="5531282" y="5351576"/>
                    <a:pt x="5464942" y="5346634"/>
                    <a:pt x="5308535" y="5346752"/>
                  </a:cubicBezTo>
                  <a:cubicBezTo>
                    <a:pt x="5307311" y="5245341"/>
                    <a:pt x="5307805" y="5213522"/>
                    <a:pt x="5302297" y="4919528"/>
                  </a:cubicBezTo>
                  <a:cubicBezTo>
                    <a:pt x="5467673" y="4919363"/>
                    <a:pt x="5420638" y="4921457"/>
                    <a:pt x="5676789" y="4921340"/>
                  </a:cubicBezTo>
                  <a:close/>
                  <a:moveTo>
                    <a:pt x="5304557" y="6271075"/>
                  </a:moveTo>
                  <a:cubicBezTo>
                    <a:pt x="5303662" y="6458575"/>
                    <a:pt x="5310630" y="6554385"/>
                    <a:pt x="5313220" y="6695075"/>
                  </a:cubicBezTo>
                  <a:cubicBezTo>
                    <a:pt x="5146337" y="6695216"/>
                    <a:pt x="5162086" y="6699640"/>
                    <a:pt x="4937998" y="6697663"/>
                  </a:cubicBezTo>
                  <a:cubicBezTo>
                    <a:pt x="4935338" y="6535392"/>
                    <a:pt x="4935550" y="6613292"/>
                    <a:pt x="4930276" y="6271263"/>
                  </a:cubicBezTo>
                  <a:lnTo>
                    <a:pt x="5304557" y="6271075"/>
                  </a:lnTo>
                  <a:close/>
                  <a:moveTo>
                    <a:pt x="5309806" y="5438043"/>
                  </a:moveTo>
                  <a:cubicBezTo>
                    <a:pt x="5308276" y="5340468"/>
                    <a:pt x="5250012" y="5371675"/>
                    <a:pt x="5604024" y="5371675"/>
                  </a:cubicBezTo>
                  <a:cubicBezTo>
                    <a:pt x="5707369" y="5371675"/>
                    <a:pt x="5680909" y="5299353"/>
                    <a:pt x="5688113" y="5759620"/>
                  </a:cubicBezTo>
                  <a:cubicBezTo>
                    <a:pt x="5688936" y="5812149"/>
                    <a:pt x="5747342" y="5799911"/>
                    <a:pt x="5321577" y="5799911"/>
                  </a:cubicBezTo>
                  <a:cubicBezTo>
                    <a:pt x="5318046" y="5799911"/>
                    <a:pt x="5316116" y="5841780"/>
                    <a:pt x="5309806" y="5438043"/>
                  </a:cubicBezTo>
                  <a:close/>
                  <a:moveTo>
                    <a:pt x="5321577" y="5821751"/>
                  </a:moveTo>
                  <a:cubicBezTo>
                    <a:pt x="5761302" y="5821751"/>
                    <a:pt x="5687924" y="5790168"/>
                    <a:pt x="5691597" y="5920362"/>
                  </a:cubicBezTo>
                  <a:cubicBezTo>
                    <a:pt x="5694751" y="6036435"/>
                    <a:pt x="5695905" y="6124572"/>
                    <a:pt x="5697129" y="6241374"/>
                  </a:cubicBezTo>
                  <a:cubicBezTo>
                    <a:pt x="5697247" y="6251917"/>
                    <a:pt x="5732887" y="6249211"/>
                    <a:pt x="5324002" y="6249211"/>
                  </a:cubicBezTo>
                  <a:cubicBezTo>
                    <a:pt x="5326473" y="5930435"/>
                    <a:pt x="5311407" y="5821751"/>
                    <a:pt x="5321577" y="5821751"/>
                  </a:cubicBezTo>
                  <a:close/>
                  <a:moveTo>
                    <a:pt x="5323861" y="6271075"/>
                  </a:moveTo>
                  <a:cubicBezTo>
                    <a:pt x="5336926" y="6271075"/>
                    <a:pt x="5646233" y="6270769"/>
                    <a:pt x="5697435" y="6270392"/>
                  </a:cubicBezTo>
                  <a:cubicBezTo>
                    <a:pt x="5699907" y="6497642"/>
                    <a:pt x="5702638" y="6550383"/>
                    <a:pt x="5705085" y="6697240"/>
                  </a:cubicBezTo>
                  <a:cubicBezTo>
                    <a:pt x="5486859" y="6698934"/>
                    <a:pt x="5489331" y="6695239"/>
                    <a:pt x="5332500" y="6695098"/>
                  </a:cubicBezTo>
                  <a:cubicBezTo>
                    <a:pt x="5329769" y="6545771"/>
                    <a:pt x="5322966" y="6455469"/>
                    <a:pt x="5323861" y="6271075"/>
                  </a:cubicBezTo>
                  <a:close/>
                  <a:moveTo>
                    <a:pt x="6027976" y="5347646"/>
                  </a:moveTo>
                  <a:cubicBezTo>
                    <a:pt x="5648304" y="5338985"/>
                    <a:pt x="5702850" y="5380265"/>
                    <a:pt x="5700495" y="5277301"/>
                  </a:cubicBezTo>
                  <a:cubicBezTo>
                    <a:pt x="5698023" y="5169936"/>
                    <a:pt x="5696140" y="5062948"/>
                    <a:pt x="5696140" y="4956430"/>
                  </a:cubicBezTo>
                  <a:cubicBezTo>
                    <a:pt x="5696140" y="4903759"/>
                    <a:pt x="5640960" y="4924987"/>
                    <a:pt x="6068796" y="4919339"/>
                  </a:cubicBezTo>
                  <a:cubicBezTo>
                    <a:pt x="6074988" y="5416014"/>
                    <a:pt x="6095068" y="5349176"/>
                    <a:pt x="6027976" y="5347646"/>
                  </a:cubicBezTo>
                  <a:close/>
                  <a:moveTo>
                    <a:pt x="6027647" y="4898135"/>
                  </a:moveTo>
                  <a:cubicBezTo>
                    <a:pt x="5942310" y="4899641"/>
                    <a:pt x="5932917" y="4899359"/>
                    <a:pt x="5695999" y="4899476"/>
                  </a:cubicBezTo>
                  <a:cubicBezTo>
                    <a:pt x="5695811" y="4865257"/>
                    <a:pt x="5691267" y="4516662"/>
                    <a:pt x="5690584" y="4470699"/>
                  </a:cubicBezTo>
                  <a:cubicBezTo>
                    <a:pt x="5692985" y="4470699"/>
                    <a:pt x="5959966" y="4470157"/>
                    <a:pt x="6061781" y="4469687"/>
                  </a:cubicBezTo>
                  <a:cubicBezTo>
                    <a:pt x="6069526" y="4963984"/>
                    <a:pt x="6084522" y="4897146"/>
                    <a:pt x="6027647" y="4898135"/>
                  </a:cubicBezTo>
                  <a:close/>
                  <a:moveTo>
                    <a:pt x="6027717" y="4448011"/>
                  </a:moveTo>
                  <a:cubicBezTo>
                    <a:pt x="5897981" y="4448717"/>
                    <a:pt x="5871875" y="4448129"/>
                    <a:pt x="5745223" y="4448623"/>
                  </a:cubicBezTo>
                  <a:cubicBezTo>
                    <a:pt x="5669892" y="4448929"/>
                    <a:pt x="5691055" y="4517226"/>
                    <a:pt x="5682345" y="4020952"/>
                  </a:cubicBezTo>
                  <a:cubicBezTo>
                    <a:pt x="5796708" y="4021399"/>
                    <a:pt x="5775874" y="4022152"/>
                    <a:pt x="6053259" y="4021563"/>
                  </a:cubicBezTo>
                  <a:cubicBezTo>
                    <a:pt x="6055801" y="4506518"/>
                    <a:pt x="6082261" y="4447705"/>
                    <a:pt x="6027717" y="4448011"/>
                  </a:cubicBezTo>
                  <a:close/>
                  <a:moveTo>
                    <a:pt x="6027764" y="3999747"/>
                  </a:moveTo>
                  <a:cubicBezTo>
                    <a:pt x="5641242" y="4000806"/>
                    <a:pt x="5681968" y="4000524"/>
                    <a:pt x="5681827" y="3992663"/>
                  </a:cubicBezTo>
                  <a:cubicBezTo>
                    <a:pt x="5672952" y="3493116"/>
                    <a:pt x="5651365" y="3568404"/>
                    <a:pt x="5745082" y="3570052"/>
                  </a:cubicBezTo>
                  <a:cubicBezTo>
                    <a:pt x="6099847" y="3576241"/>
                    <a:pt x="6049398" y="3536515"/>
                    <a:pt x="6049940" y="3672474"/>
                  </a:cubicBezTo>
                  <a:cubicBezTo>
                    <a:pt x="6051140" y="4049711"/>
                    <a:pt x="6067525" y="3999629"/>
                    <a:pt x="6027764" y="3999747"/>
                  </a:cubicBezTo>
                  <a:close/>
                  <a:moveTo>
                    <a:pt x="6027835" y="3550141"/>
                  </a:moveTo>
                  <a:cubicBezTo>
                    <a:pt x="5619208" y="3545740"/>
                    <a:pt x="5674035" y="3562426"/>
                    <a:pt x="5673235" y="3511050"/>
                  </a:cubicBezTo>
                  <a:cubicBezTo>
                    <a:pt x="5666054" y="3049677"/>
                    <a:pt x="5643243" y="3119622"/>
                    <a:pt x="5745082" y="3121834"/>
                  </a:cubicBezTo>
                  <a:cubicBezTo>
                    <a:pt x="6099141" y="3129436"/>
                    <a:pt x="6039111" y="3090110"/>
                    <a:pt x="6040641" y="3190414"/>
                  </a:cubicBezTo>
                  <a:cubicBezTo>
                    <a:pt x="6046950" y="3592574"/>
                    <a:pt x="6061687" y="3550471"/>
                    <a:pt x="6027835" y="3550141"/>
                  </a:cubicBezTo>
                  <a:close/>
                  <a:moveTo>
                    <a:pt x="5604047" y="4448929"/>
                  </a:moveTo>
                  <a:cubicBezTo>
                    <a:pt x="5462565" y="4448929"/>
                    <a:pt x="5463389" y="4449682"/>
                    <a:pt x="5321601" y="4449682"/>
                  </a:cubicBezTo>
                  <a:cubicBezTo>
                    <a:pt x="5283888" y="4449682"/>
                    <a:pt x="5295399" y="4494492"/>
                    <a:pt x="5289961" y="4153357"/>
                  </a:cubicBezTo>
                  <a:cubicBezTo>
                    <a:pt x="5287513" y="3997064"/>
                    <a:pt x="5277484" y="4020975"/>
                    <a:pt x="5321601" y="4020975"/>
                  </a:cubicBezTo>
                  <a:cubicBezTo>
                    <a:pt x="5609532" y="4020834"/>
                    <a:pt x="5616948" y="4020787"/>
                    <a:pt x="5663041" y="4020904"/>
                  </a:cubicBezTo>
                  <a:cubicBezTo>
                    <a:pt x="5671987" y="4522969"/>
                    <a:pt x="5693503" y="4448929"/>
                    <a:pt x="5604047" y="4448929"/>
                  </a:cubicBezTo>
                  <a:close/>
                  <a:moveTo>
                    <a:pt x="5604047" y="3998994"/>
                  </a:moveTo>
                  <a:cubicBezTo>
                    <a:pt x="5286571" y="3999159"/>
                    <a:pt x="5320824" y="3999159"/>
                    <a:pt x="5288007" y="3999111"/>
                  </a:cubicBezTo>
                  <a:cubicBezTo>
                    <a:pt x="5287207" y="3923659"/>
                    <a:pt x="5282357" y="3571158"/>
                    <a:pt x="5282334" y="3569463"/>
                  </a:cubicBezTo>
                  <a:cubicBezTo>
                    <a:pt x="5284053" y="3569463"/>
                    <a:pt x="5600116" y="3568663"/>
                    <a:pt x="5654920" y="3568945"/>
                  </a:cubicBezTo>
                  <a:cubicBezTo>
                    <a:pt x="5663559" y="4067903"/>
                    <a:pt x="5687830" y="3998994"/>
                    <a:pt x="5604047" y="3998994"/>
                  </a:cubicBezTo>
                  <a:close/>
                  <a:moveTo>
                    <a:pt x="5282593" y="4897711"/>
                  </a:moveTo>
                  <a:cubicBezTo>
                    <a:pt x="5180989" y="4897946"/>
                    <a:pt x="5062813" y="4900653"/>
                    <a:pt x="4909889" y="4898182"/>
                  </a:cubicBezTo>
                  <a:cubicBezTo>
                    <a:pt x="4904875" y="4603693"/>
                    <a:pt x="4908030" y="4662906"/>
                    <a:pt x="4905087" y="4474417"/>
                  </a:cubicBezTo>
                  <a:cubicBezTo>
                    <a:pt x="4904969" y="4467686"/>
                    <a:pt x="4877003" y="4470440"/>
                    <a:pt x="5275766" y="4471475"/>
                  </a:cubicBezTo>
                  <a:cubicBezTo>
                    <a:pt x="5281863" y="4856902"/>
                    <a:pt x="5281698" y="4848124"/>
                    <a:pt x="5282593" y="4897711"/>
                  </a:cubicBezTo>
                  <a:close/>
                  <a:moveTo>
                    <a:pt x="4904663" y="4448694"/>
                  </a:moveTo>
                  <a:cubicBezTo>
                    <a:pt x="4897531" y="3996264"/>
                    <a:pt x="4896236" y="4019516"/>
                    <a:pt x="4897907" y="4019516"/>
                  </a:cubicBezTo>
                  <a:cubicBezTo>
                    <a:pt x="5044851" y="4020128"/>
                    <a:pt x="5051160" y="4019375"/>
                    <a:pt x="5180283" y="4020410"/>
                  </a:cubicBezTo>
                  <a:cubicBezTo>
                    <a:pt x="5297589" y="4021352"/>
                    <a:pt x="5267338" y="3942840"/>
                    <a:pt x="5275389" y="4449612"/>
                  </a:cubicBezTo>
                  <a:cubicBezTo>
                    <a:pt x="5188193" y="4449353"/>
                    <a:pt x="5093157" y="4447446"/>
                    <a:pt x="4904663" y="4448694"/>
                  </a:cubicBezTo>
                  <a:close/>
                  <a:moveTo>
                    <a:pt x="4896612" y="3992616"/>
                  </a:moveTo>
                  <a:cubicBezTo>
                    <a:pt x="4886042" y="3533432"/>
                    <a:pt x="4893081" y="3571134"/>
                    <a:pt x="4897907" y="3571134"/>
                  </a:cubicBezTo>
                  <a:cubicBezTo>
                    <a:pt x="5337185" y="3572946"/>
                    <a:pt x="5262677" y="3534985"/>
                    <a:pt x="5264396" y="3671933"/>
                  </a:cubicBezTo>
                  <a:cubicBezTo>
                    <a:pt x="5266091" y="3819895"/>
                    <a:pt x="5267291" y="3850561"/>
                    <a:pt x="5268633" y="3993086"/>
                  </a:cubicBezTo>
                  <a:cubicBezTo>
                    <a:pt x="5268704" y="4001889"/>
                    <a:pt x="4896777" y="4000524"/>
                    <a:pt x="4896612" y="3992616"/>
                  </a:cubicBezTo>
                  <a:close/>
                  <a:moveTo>
                    <a:pt x="5180236" y="3548541"/>
                  </a:moveTo>
                  <a:cubicBezTo>
                    <a:pt x="4838207" y="3553601"/>
                    <a:pt x="4891480" y="3562214"/>
                    <a:pt x="4890657" y="3511026"/>
                  </a:cubicBezTo>
                  <a:cubicBezTo>
                    <a:pt x="4883971" y="3073635"/>
                    <a:pt x="4877709" y="3121293"/>
                    <a:pt x="4897907" y="3121411"/>
                  </a:cubicBezTo>
                  <a:cubicBezTo>
                    <a:pt x="5323460" y="3124258"/>
                    <a:pt x="5257286" y="3100065"/>
                    <a:pt x="5258699" y="3190391"/>
                  </a:cubicBezTo>
                  <a:cubicBezTo>
                    <a:pt x="5261100" y="3343813"/>
                    <a:pt x="5259664" y="3351109"/>
                    <a:pt x="5262183" y="3511450"/>
                  </a:cubicBezTo>
                  <a:cubicBezTo>
                    <a:pt x="5262889" y="3557531"/>
                    <a:pt x="5279203" y="3547058"/>
                    <a:pt x="5180236" y="3548541"/>
                  </a:cubicBezTo>
                  <a:close/>
                  <a:moveTo>
                    <a:pt x="4885383" y="4448811"/>
                  </a:moveTo>
                  <a:cubicBezTo>
                    <a:pt x="4810546" y="4449211"/>
                    <a:pt x="4816573" y="4449141"/>
                    <a:pt x="4510420" y="4449282"/>
                  </a:cubicBezTo>
                  <a:cubicBezTo>
                    <a:pt x="4507901" y="4273243"/>
                    <a:pt x="4510938" y="4331421"/>
                    <a:pt x="4505359" y="4022693"/>
                  </a:cubicBezTo>
                  <a:cubicBezTo>
                    <a:pt x="4657293" y="4022058"/>
                    <a:pt x="4589259" y="4018222"/>
                    <a:pt x="4877944" y="4019445"/>
                  </a:cubicBezTo>
                  <a:cubicBezTo>
                    <a:pt x="4879333" y="4080565"/>
                    <a:pt x="4885172" y="4435279"/>
                    <a:pt x="4885383" y="4448811"/>
                  </a:cubicBezTo>
                  <a:close/>
                  <a:moveTo>
                    <a:pt x="4504959" y="4000806"/>
                  </a:moveTo>
                  <a:cubicBezTo>
                    <a:pt x="4497425" y="3567369"/>
                    <a:pt x="4499026" y="3681958"/>
                    <a:pt x="4497072" y="3572123"/>
                  </a:cubicBezTo>
                  <a:cubicBezTo>
                    <a:pt x="4649477" y="3571958"/>
                    <a:pt x="4640179" y="3570075"/>
                    <a:pt x="4872200" y="3571040"/>
                  </a:cubicBezTo>
                  <a:cubicBezTo>
                    <a:pt x="4873354" y="3675228"/>
                    <a:pt x="4871730" y="3759270"/>
                    <a:pt x="4877356" y="3993204"/>
                  </a:cubicBezTo>
                  <a:cubicBezTo>
                    <a:pt x="4877426" y="3997605"/>
                    <a:pt x="4910196" y="3999064"/>
                    <a:pt x="4504959" y="4000806"/>
                  </a:cubicBezTo>
                  <a:close/>
                  <a:moveTo>
                    <a:pt x="4496672" y="3550282"/>
                  </a:moveTo>
                  <a:cubicBezTo>
                    <a:pt x="4493635" y="3369513"/>
                    <a:pt x="4495260" y="3372431"/>
                    <a:pt x="4491352" y="3121270"/>
                  </a:cubicBezTo>
                  <a:cubicBezTo>
                    <a:pt x="4931736" y="3121199"/>
                    <a:pt x="4864384" y="3097805"/>
                    <a:pt x="4865821" y="3190391"/>
                  </a:cubicBezTo>
                  <a:cubicBezTo>
                    <a:pt x="4868033" y="3332893"/>
                    <a:pt x="4868716" y="3345649"/>
                    <a:pt x="4871353" y="3511403"/>
                  </a:cubicBezTo>
                  <a:cubicBezTo>
                    <a:pt x="4872177" y="3562332"/>
                    <a:pt x="4931995" y="3549812"/>
                    <a:pt x="4496672" y="3550282"/>
                  </a:cubicBezTo>
                  <a:close/>
                  <a:moveTo>
                    <a:pt x="4491470" y="4471122"/>
                  </a:moveTo>
                  <a:cubicBezTo>
                    <a:pt x="4493847" y="4628945"/>
                    <a:pt x="4499709" y="4737228"/>
                    <a:pt x="4499827" y="4898770"/>
                  </a:cubicBezTo>
                  <a:cubicBezTo>
                    <a:pt x="4376071" y="4899005"/>
                    <a:pt x="4327082" y="4897311"/>
                    <a:pt x="4124675" y="4897311"/>
                  </a:cubicBezTo>
                  <a:cubicBezTo>
                    <a:pt x="4119873" y="4721578"/>
                    <a:pt x="4122321" y="4628992"/>
                    <a:pt x="4119731" y="4471028"/>
                  </a:cubicBezTo>
                  <a:cubicBezTo>
                    <a:pt x="4167967" y="4471334"/>
                    <a:pt x="4178160" y="4471263"/>
                    <a:pt x="4491470" y="4471122"/>
                  </a:cubicBezTo>
                  <a:close/>
                  <a:moveTo>
                    <a:pt x="4192191" y="4449400"/>
                  </a:moveTo>
                  <a:cubicBezTo>
                    <a:pt x="4099415" y="4449400"/>
                    <a:pt x="4121050" y="4475947"/>
                    <a:pt x="4116153" y="4313699"/>
                  </a:cubicBezTo>
                  <a:cubicBezTo>
                    <a:pt x="4113257" y="4218007"/>
                    <a:pt x="4111162" y="4110501"/>
                    <a:pt x="4111657" y="4022058"/>
                  </a:cubicBezTo>
                  <a:cubicBezTo>
                    <a:pt x="4124581" y="4022128"/>
                    <a:pt x="4438620" y="4022811"/>
                    <a:pt x="4486055" y="4022740"/>
                  </a:cubicBezTo>
                  <a:cubicBezTo>
                    <a:pt x="4491587" y="4329867"/>
                    <a:pt x="4488715" y="4280421"/>
                    <a:pt x="4491140" y="4449282"/>
                  </a:cubicBezTo>
                  <a:lnTo>
                    <a:pt x="4192191" y="4449400"/>
                  </a:lnTo>
                  <a:close/>
                  <a:moveTo>
                    <a:pt x="4112504" y="5277631"/>
                  </a:moveTo>
                  <a:cubicBezTo>
                    <a:pt x="4112598" y="5364050"/>
                    <a:pt x="4179879" y="5350776"/>
                    <a:pt x="3768639" y="5349129"/>
                  </a:cubicBezTo>
                  <a:cubicBezTo>
                    <a:pt x="3741166" y="5349011"/>
                    <a:pt x="3731750" y="5411495"/>
                    <a:pt x="3734669" y="4956853"/>
                  </a:cubicBezTo>
                  <a:cubicBezTo>
                    <a:pt x="3734975" y="4906748"/>
                    <a:pt x="3675534" y="4919175"/>
                    <a:pt x="4106030" y="4919175"/>
                  </a:cubicBezTo>
                  <a:cubicBezTo>
                    <a:pt x="4109279" y="5026987"/>
                    <a:pt x="4112316" y="5107216"/>
                    <a:pt x="4112504" y="5277631"/>
                  </a:cubicBezTo>
                  <a:close/>
                  <a:moveTo>
                    <a:pt x="3734834" y="4897523"/>
                  </a:moveTo>
                  <a:cubicBezTo>
                    <a:pt x="3734528" y="4697008"/>
                    <a:pt x="3727583" y="4629157"/>
                    <a:pt x="3725582" y="4471334"/>
                  </a:cubicBezTo>
                  <a:cubicBezTo>
                    <a:pt x="3901834" y="4469122"/>
                    <a:pt x="3828245" y="4468581"/>
                    <a:pt x="4100427" y="4470887"/>
                  </a:cubicBezTo>
                  <a:cubicBezTo>
                    <a:pt x="4103182" y="4639724"/>
                    <a:pt x="4100404" y="4714706"/>
                    <a:pt x="4105348" y="4897311"/>
                  </a:cubicBezTo>
                  <a:cubicBezTo>
                    <a:pt x="3771087" y="4897334"/>
                    <a:pt x="3871207" y="4897311"/>
                    <a:pt x="3734834" y="4897523"/>
                  </a:cubicBezTo>
                  <a:close/>
                  <a:moveTo>
                    <a:pt x="4051085" y="4448482"/>
                  </a:moveTo>
                  <a:cubicBezTo>
                    <a:pt x="3960593" y="4447258"/>
                    <a:pt x="3861179" y="4447140"/>
                    <a:pt x="3768474" y="4448764"/>
                  </a:cubicBezTo>
                  <a:cubicBezTo>
                    <a:pt x="3697238" y="4450012"/>
                    <a:pt x="3736552" y="4503882"/>
                    <a:pt x="3720615" y="4020975"/>
                  </a:cubicBezTo>
                  <a:cubicBezTo>
                    <a:pt x="4037549" y="4020246"/>
                    <a:pt x="3945692" y="4020646"/>
                    <a:pt x="4092377" y="4021893"/>
                  </a:cubicBezTo>
                  <a:cubicBezTo>
                    <a:pt x="4089740" y="4503482"/>
                    <a:pt x="4132561" y="4449470"/>
                    <a:pt x="4051085" y="4448482"/>
                  </a:cubicBezTo>
                  <a:close/>
                  <a:moveTo>
                    <a:pt x="4092565" y="3992804"/>
                  </a:moveTo>
                  <a:cubicBezTo>
                    <a:pt x="4092471" y="4004736"/>
                    <a:pt x="4130513" y="3997535"/>
                    <a:pt x="3768545" y="3998970"/>
                  </a:cubicBezTo>
                  <a:cubicBezTo>
                    <a:pt x="3701900" y="3999159"/>
                    <a:pt x="3718402" y="4065149"/>
                    <a:pt x="3713152" y="3668873"/>
                  </a:cubicBezTo>
                  <a:cubicBezTo>
                    <a:pt x="3711669" y="3551789"/>
                    <a:pt x="3697121" y="3570828"/>
                    <a:pt x="3768450" y="3571887"/>
                  </a:cubicBezTo>
                  <a:cubicBezTo>
                    <a:pt x="3856659" y="3573299"/>
                    <a:pt x="3889522" y="3572970"/>
                    <a:pt x="4087857" y="3573017"/>
                  </a:cubicBezTo>
                  <a:cubicBezTo>
                    <a:pt x="4092777" y="3884215"/>
                    <a:pt x="4093389" y="3894006"/>
                    <a:pt x="4092565" y="3992804"/>
                  </a:cubicBezTo>
                  <a:close/>
                  <a:moveTo>
                    <a:pt x="3711481" y="3549294"/>
                  </a:moveTo>
                  <a:cubicBezTo>
                    <a:pt x="3708703" y="3368642"/>
                    <a:pt x="3707973" y="3344872"/>
                    <a:pt x="3704536" y="3120564"/>
                  </a:cubicBezTo>
                  <a:cubicBezTo>
                    <a:pt x="3808871" y="3119881"/>
                    <a:pt x="3842111" y="3117786"/>
                    <a:pt x="4079358" y="3120258"/>
                  </a:cubicBezTo>
                  <a:cubicBezTo>
                    <a:pt x="4084396" y="3449413"/>
                    <a:pt x="4082772" y="3252616"/>
                    <a:pt x="4087503" y="3551177"/>
                  </a:cubicBezTo>
                  <a:cubicBezTo>
                    <a:pt x="3703759" y="3551106"/>
                    <a:pt x="3868547" y="3550753"/>
                    <a:pt x="3711481" y="3549294"/>
                  </a:cubicBezTo>
                  <a:close/>
                  <a:moveTo>
                    <a:pt x="3705360" y="4314052"/>
                  </a:moveTo>
                  <a:cubicBezTo>
                    <a:pt x="3704795" y="4488208"/>
                    <a:pt x="3784600" y="4450835"/>
                    <a:pt x="3332916" y="4450129"/>
                  </a:cubicBezTo>
                  <a:cubicBezTo>
                    <a:pt x="3328325" y="4157570"/>
                    <a:pt x="3327243" y="4086519"/>
                    <a:pt x="3326159" y="4023211"/>
                  </a:cubicBezTo>
                  <a:cubicBezTo>
                    <a:pt x="3499964" y="4023164"/>
                    <a:pt x="3420112" y="4021493"/>
                    <a:pt x="3701264" y="4021022"/>
                  </a:cubicBezTo>
                  <a:cubicBezTo>
                    <a:pt x="3703854" y="4098474"/>
                    <a:pt x="3705713" y="4200686"/>
                    <a:pt x="3705360" y="4314052"/>
                  </a:cubicBezTo>
                  <a:close/>
                  <a:moveTo>
                    <a:pt x="3627345" y="3999229"/>
                  </a:moveTo>
                  <a:cubicBezTo>
                    <a:pt x="3292401" y="3999229"/>
                    <a:pt x="3325901" y="4008243"/>
                    <a:pt x="3325618" y="3992733"/>
                  </a:cubicBezTo>
                  <a:cubicBezTo>
                    <a:pt x="3317167" y="3515734"/>
                    <a:pt x="3316955" y="3572452"/>
                    <a:pt x="3344898" y="3572452"/>
                  </a:cubicBezTo>
                  <a:cubicBezTo>
                    <a:pt x="3763248" y="3572452"/>
                    <a:pt x="3692177" y="3540021"/>
                    <a:pt x="3693849" y="3669250"/>
                  </a:cubicBezTo>
                  <a:cubicBezTo>
                    <a:pt x="3695896" y="3823849"/>
                    <a:pt x="3696932" y="3898195"/>
                    <a:pt x="3700299" y="3993392"/>
                  </a:cubicBezTo>
                  <a:cubicBezTo>
                    <a:pt x="3700581" y="4001088"/>
                    <a:pt x="3711552" y="3999229"/>
                    <a:pt x="3627345" y="3999229"/>
                  </a:cubicBezTo>
                  <a:close/>
                  <a:moveTo>
                    <a:pt x="3627345" y="3548964"/>
                  </a:moveTo>
                  <a:cubicBezTo>
                    <a:pt x="3272604" y="3548964"/>
                    <a:pt x="3322110" y="3565956"/>
                    <a:pt x="3321216" y="3511003"/>
                  </a:cubicBezTo>
                  <a:cubicBezTo>
                    <a:pt x="3314201" y="3062880"/>
                    <a:pt x="3296098" y="3120634"/>
                    <a:pt x="3344875" y="3120634"/>
                  </a:cubicBezTo>
                  <a:cubicBezTo>
                    <a:pt x="3596365" y="3120752"/>
                    <a:pt x="3638197" y="3120869"/>
                    <a:pt x="3685256" y="3120658"/>
                  </a:cubicBezTo>
                  <a:cubicBezTo>
                    <a:pt x="3692883" y="3619992"/>
                    <a:pt x="3719202" y="3548964"/>
                    <a:pt x="3627345" y="3548964"/>
                  </a:cubicBezTo>
                  <a:close/>
                  <a:moveTo>
                    <a:pt x="3313636" y="4450082"/>
                  </a:moveTo>
                  <a:cubicBezTo>
                    <a:pt x="3206806" y="4449659"/>
                    <a:pt x="3093526" y="4444575"/>
                    <a:pt x="2940862" y="4448482"/>
                  </a:cubicBezTo>
                  <a:cubicBezTo>
                    <a:pt x="2939026" y="4309604"/>
                    <a:pt x="2942627" y="4196732"/>
                    <a:pt x="2935847" y="4022246"/>
                  </a:cubicBezTo>
                  <a:cubicBezTo>
                    <a:pt x="3017394" y="4023729"/>
                    <a:pt x="3061981" y="4023305"/>
                    <a:pt x="3306832" y="4023211"/>
                  </a:cubicBezTo>
                  <a:cubicBezTo>
                    <a:pt x="3308315" y="4107535"/>
                    <a:pt x="3309022" y="4155123"/>
                    <a:pt x="3313636" y="4450082"/>
                  </a:cubicBezTo>
                  <a:close/>
                  <a:moveTo>
                    <a:pt x="2928974" y="3547552"/>
                  </a:moveTo>
                  <a:cubicBezTo>
                    <a:pt x="2927090" y="3387964"/>
                    <a:pt x="2923418" y="3336894"/>
                    <a:pt x="2920616" y="3121246"/>
                  </a:cubicBezTo>
                  <a:cubicBezTo>
                    <a:pt x="2946724" y="3121246"/>
                    <a:pt x="3187149" y="3120964"/>
                    <a:pt x="3293296" y="3120681"/>
                  </a:cubicBezTo>
                  <a:cubicBezTo>
                    <a:pt x="3296898" y="3373160"/>
                    <a:pt x="3300359" y="3365441"/>
                    <a:pt x="3302501" y="3550424"/>
                  </a:cubicBezTo>
                  <a:cubicBezTo>
                    <a:pt x="3127166" y="3549459"/>
                    <a:pt x="3295980" y="3547246"/>
                    <a:pt x="2928974" y="3547552"/>
                  </a:cubicBezTo>
                  <a:close/>
                  <a:moveTo>
                    <a:pt x="2921087" y="4449023"/>
                  </a:moveTo>
                  <a:cubicBezTo>
                    <a:pt x="2745282" y="4454083"/>
                    <a:pt x="2651259" y="4448529"/>
                    <a:pt x="2551562" y="4447705"/>
                  </a:cubicBezTo>
                  <a:cubicBezTo>
                    <a:pt x="2543582" y="3942063"/>
                    <a:pt x="2513378" y="4023776"/>
                    <a:pt x="2639135" y="4021752"/>
                  </a:cubicBezTo>
                  <a:cubicBezTo>
                    <a:pt x="2732028" y="4020246"/>
                    <a:pt x="2820637" y="4020104"/>
                    <a:pt x="2916520" y="4021916"/>
                  </a:cubicBezTo>
                  <a:cubicBezTo>
                    <a:pt x="2920899" y="4134153"/>
                    <a:pt x="2922759" y="4448953"/>
                    <a:pt x="2921087" y="4449023"/>
                  </a:cubicBezTo>
                  <a:close/>
                  <a:moveTo>
                    <a:pt x="2780193" y="3547670"/>
                  </a:moveTo>
                  <a:cubicBezTo>
                    <a:pt x="2648975" y="3547670"/>
                    <a:pt x="2644973" y="3549200"/>
                    <a:pt x="2535554" y="3549506"/>
                  </a:cubicBezTo>
                  <a:cubicBezTo>
                    <a:pt x="2531411" y="3250263"/>
                    <a:pt x="2530634" y="3197569"/>
                    <a:pt x="2529316" y="3123246"/>
                  </a:cubicBezTo>
                  <a:cubicBezTo>
                    <a:pt x="2961978" y="3121929"/>
                    <a:pt x="2900795" y="3093687"/>
                    <a:pt x="2902325" y="3190414"/>
                  </a:cubicBezTo>
                  <a:cubicBezTo>
                    <a:pt x="2909105" y="3623193"/>
                    <a:pt x="2945240" y="3547529"/>
                    <a:pt x="2780193" y="3547670"/>
                  </a:cubicBezTo>
                  <a:close/>
                  <a:moveTo>
                    <a:pt x="2532305" y="4447587"/>
                  </a:moveTo>
                  <a:cubicBezTo>
                    <a:pt x="2352616" y="4446693"/>
                    <a:pt x="2341481" y="4452412"/>
                    <a:pt x="2158637" y="4450788"/>
                  </a:cubicBezTo>
                  <a:cubicBezTo>
                    <a:pt x="2149762" y="3953901"/>
                    <a:pt x="2120288" y="4019940"/>
                    <a:pt x="2215512" y="4019940"/>
                  </a:cubicBezTo>
                  <a:cubicBezTo>
                    <a:pt x="2354452" y="4019940"/>
                    <a:pt x="2357324" y="4022881"/>
                    <a:pt x="2497794" y="4022881"/>
                  </a:cubicBezTo>
                  <a:cubicBezTo>
                    <a:pt x="2535366" y="4022881"/>
                    <a:pt x="2524678" y="3964633"/>
                    <a:pt x="2532305" y="4447587"/>
                  </a:cubicBezTo>
                  <a:close/>
                  <a:moveTo>
                    <a:pt x="2497794" y="4001041"/>
                  </a:moveTo>
                  <a:cubicBezTo>
                    <a:pt x="2495699" y="4001041"/>
                    <a:pt x="2149291" y="3999935"/>
                    <a:pt x="2149268" y="3992969"/>
                  </a:cubicBezTo>
                  <a:cubicBezTo>
                    <a:pt x="2148255" y="3507214"/>
                    <a:pt x="2107247" y="3572687"/>
                    <a:pt x="2215512" y="3572687"/>
                  </a:cubicBezTo>
                  <a:cubicBezTo>
                    <a:pt x="2576869" y="3572687"/>
                    <a:pt x="2516721" y="3538774"/>
                    <a:pt x="2517404" y="3671862"/>
                  </a:cubicBezTo>
                  <a:cubicBezTo>
                    <a:pt x="2519381" y="4051123"/>
                    <a:pt x="2538332" y="4001041"/>
                    <a:pt x="2497794" y="4001041"/>
                  </a:cubicBezTo>
                  <a:close/>
                  <a:moveTo>
                    <a:pt x="2497794" y="3549576"/>
                  </a:moveTo>
                  <a:cubicBezTo>
                    <a:pt x="2086295" y="3549576"/>
                    <a:pt x="2141405" y="3567745"/>
                    <a:pt x="2140510" y="3511097"/>
                  </a:cubicBezTo>
                  <a:cubicBezTo>
                    <a:pt x="2137991" y="3350779"/>
                    <a:pt x="2141193" y="3350685"/>
                    <a:pt x="2138674" y="3189991"/>
                  </a:cubicBezTo>
                  <a:cubicBezTo>
                    <a:pt x="2137332" y="3104395"/>
                    <a:pt x="2121819" y="3121881"/>
                    <a:pt x="2215512" y="3121881"/>
                  </a:cubicBezTo>
                  <a:cubicBezTo>
                    <a:pt x="2569547" y="3121881"/>
                    <a:pt x="2509776" y="3101547"/>
                    <a:pt x="2511165" y="3190367"/>
                  </a:cubicBezTo>
                  <a:cubicBezTo>
                    <a:pt x="2517733" y="3605000"/>
                    <a:pt x="2522183" y="3549576"/>
                    <a:pt x="2497794" y="3549576"/>
                  </a:cubicBezTo>
                  <a:close/>
                  <a:moveTo>
                    <a:pt x="2139333" y="4450577"/>
                  </a:moveTo>
                  <a:cubicBezTo>
                    <a:pt x="1999546" y="4448788"/>
                    <a:pt x="2095923" y="4446764"/>
                    <a:pt x="1766088" y="4448035"/>
                  </a:cubicBezTo>
                  <a:cubicBezTo>
                    <a:pt x="1757755" y="3957267"/>
                    <a:pt x="1740899" y="4019940"/>
                    <a:pt x="1792125" y="4019516"/>
                  </a:cubicBezTo>
                  <a:cubicBezTo>
                    <a:pt x="1877414" y="4018833"/>
                    <a:pt x="1947167" y="4018575"/>
                    <a:pt x="2074242" y="4019422"/>
                  </a:cubicBezTo>
                  <a:cubicBezTo>
                    <a:pt x="2143759" y="4019963"/>
                    <a:pt x="2130223" y="3947618"/>
                    <a:pt x="2139333" y="4450577"/>
                  </a:cubicBezTo>
                  <a:close/>
                  <a:moveTo>
                    <a:pt x="1753847" y="4921599"/>
                  </a:moveTo>
                  <a:cubicBezTo>
                    <a:pt x="1760062" y="5252284"/>
                    <a:pt x="1758508" y="5221571"/>
                    <a:pt x="1759921" y="5347811"/>
                  </a:cubicBezTo>
                  <a:cubicBezTo>
                    <a:pt x="1699702" y="5346987"/>
                    <a:pt x="1682682" y="5347176"/>
                    <a:pt x="1386417" y="5347105"/>
                  </a:cubicBezTo>
                  <a:cubicBezTo>
                    <a:pt x="1383804" y="5229267"/>
                    <a:pt x="1381308" y="5197330"/>
                    <a:pt x="1379331" y="4919787"/>
                  </a:cubicBezTo>
                  <a:cubicBezTo>
                    <a:pt x="1381944" y="4919810"/>
                    <a:pt x="1751893" y="4921599"/>
                    <a:pt x="1753847" y="4921599"/>
                  </a:cubicBezTo>
                  <a:close/>
                  <a:moveTo>
                    <a:pt x="1379166" y="4897946"/>
                  </a:moveTo>
                  <a:cubicBezTo>
                    <a:pt x="1378625" y="4838874"/>
                    <a:pt x="1378036" y="4808091"/>
                    <a:pt x="1372904" y="4474417"/>
                  </a:cubicBezTo>
                  <a:cubicBezTo>
                    <a:pt x="1372740" y="4463426"/>
                    <a:pt x="1353318" y="4471263"/>
                    <a:pt x="1747161" y="4469969"/>
                  </a:cubicBezTo>
                  <a:cubicBezTo>
                    <a:pt x="1749586" y="4616354"/>
                    <a:pt x="1749704" y="4692324"/>
                    <a:pt x="1753447" y="4899759"/>
                  </a:cubicBezTo>
                  <a:cubicBezTo>
                    <a:pt x="1751516" y="4899735"/>
                    <a:pt x="1380955" y="4897946"/>
                    <a:pt x="1379166" y="4897946"/>
                  </a:cubicBezTo>
                  <a:close/>
                  <a:moveTo>
                    <a:pt x="1650878" y="5369016"/>
                  </a:moveTo>
                  <a:cubicBezTo>
                    <a:pt x="1794055" y="5369016"/>
                    <a:pt x="1757049" y="5291233"/>
                    <a:pt x="1764370" y="5759620"/>
                  </a:cubicBezTo>
                  <a:cubicBezTo>
                    <a:pt x="1765311" y="5819492"/>
                    <a:pt x="1814771" y="5797534"/>
                    <a:pt x="1392655" y="5796005"/>
                  </a:cubicBezTo>
                  <a:cubicBezTo>
                    <a:pt x="1389877" y="5651384"/>
                    <a:pt x="1390348" y="5540654"/>
                    <a:pt x="1386888" y="5368969"/>
                  </a:cubicBezTo>
                  <a:lnTo>
                    <a:pt x="1650878" y="5369016"/>
                  </a:lnTo>
                  <a:close/>
                  <a:moveTo>
                    <a:pt x="2074359" y="3997558"/>
                  </a:moveTo>
                  <a:cubicBezTo>
                    <a:pt x="1987940" y="3996876"/>
                    <a:pt x="1890527" y="3996805"/>
                    <a:pt x="1791937" y="3997605"/>
                  </a:cubicBezTo>
                  <a:cubicBezTo>
                    <a:pt x="1742312" y="3998005"/>
                    <a:pt x="1758155" y="4062984"/>
                    <a:pt x="1750951" y="3570146"/>
                  </a:cubicBezTo>
                  <a:cubicBezTo>
                    <a:pt x="1897566" y="3573299"/>
                    <a:pt x="1810581" y="3573652"/>
                    <a:pt x="2122336" y="3572781"/>
                  </a:cubicBezTo>
                  <a:cubicBezTo>
                    <a:pt x="2132271" y="4064820"/>
                    <a:pt x="2151292" y="3998076"/>
                    <a:pt x="2074359" y="3997558"/>
                  </a:cubicBezTo>
                  <a:close/>
                  <a:moveTo>
                    <a:pt x="1746808" y="4448105"/>
                  </a:moveTo>
                  <a:cubicBezTo>
                    <a:pt x="1520248" y="4448929"/>
                    <a:pt x="1537645" y="4446952"/>
                    <a:pt x="1372457" y="4446928"/>
                  </a:cubicBezTo>
                  <a:cubicBezTo>
                    <a:pt x="1364641" y="3989980"/>
                    <a:pt x="1360192" y="4020952"/>
                    <a:pt x="1368549" y="4020928"/>
                  </a:cubicBezTo>
                  <a:cubicBezTo>
                    <a:pt x="1371327" y="4020928"/>
                    <a:pt x="1736285" y="4019893"/>
                    <a:pt x="1738333" y="4019869"/>
                  </a:cubicBezTo>
                  <a:cubicBezTo>
                    <a:pt x="1742006" y="4246602"/>
                    <a:pt x="1745796" y="4389716"/>
                    <a:pt x="1746808" y="4448105"/>
                  </a:cubicBezTo>
                  <a:close/>
                  <a:moveTo>
                    <a:pt x="1363747" y="3992851"/>
                  </a:moveTo>
                  <a:cubicBezTo>
                    <a:pt x="1362452" y="3898077"/>
                    <a:pt x="1354895" y="3570899"/>
                    <a:pt x="1368573" y="3570899"/>
                  </a:cubicBezTo>
                  <a:cubicBezTo>
                    <a:pt x="1804578" y="3570899"/>
                    <a:pt x="1731365" y="3536373"/>
                    <a:pt x="1733060" y="3671933"/>
                  </a:cubicBezTo>
                  <a:cubicBezTo>
                    <a:pt x="1734520" y="3788829"/>
                    <a:pt x="1735414" y="3837781"/>
                    <a:pt x="1738004" y="3998005"/>
                  </a:cubicBezTo>
                  <a:cubicBezTo>
                    <a:pt x="1317324" y="4000406"/>
                    <a:pt x="1363864" y="4001583"/>
                    <a:pt x="1363747" y="3992851"/>
                  </a:cubicBezTo>
                  <a:close/>
                  <a:moveTo>
                    <a:pt x="1650878" y="3547340"/>
                  </a:moveTo>
                  <a:cubicBezTo>
                    <a:pt x="1305930" y="3547340"/>
                    <a:pt x="1360616" y="3566380"/>
                    <a:pt x="1359745" y="3511003"/>
                  </a:cubicBezTo>
                  <a:cubicBezTo>
                    <a:pt x="1352918" y="3074177"/>
                    <a:pt x="1340747" y="3121199"/>
                    <a:pt x="1368549" y="3121199"/>
                  </a:cubicBezTo>
                  <a:cubicBezTo>
                    <a:pt x="1789677" y="3121199"/>
                    <a:pt x="1723526" y="3100065"/>
                    <a:pt x="1724938" y="3190414"/>
                  </a:cubicBezTo>
                  <a:cubicBezTo>
                    <a:pt x="1731601" y="3614861"/>
                    <a:pt x="1753659" y="3547340"/>
                    <a:pt x="1650878" y="3547340"/>
                  </a:cubicBezTo>
                  <a:close/>
                  <a:moveTo>
                    <a:pt x="1353530" y="4468792"/>
                  </a:moveTo>
                  <a:cubicBezTo>
                    <a:pt x="1353553" y="4470863"/>
                    <a:pt x="1359250" y="4830143"/>
                    <a:pt x="1359862" y="4897946"/>
                  </a:cubicBezTo>
                  <a:cubicBezTo>
                    <a:pt x="1242981" y="4897899"/>
                    <a:pt x="1382368" y="4897687"/>
                    <a:pt x="987842" y="4896652"/>
                  </a:cubicBezTo>
                  <a:cubicBezTo>
                    <a:pt x="986994" y="4830943"/>
                    <a:pt x="986029" y="4772907"/>
                    <a:pt x="981344" y="4474440"/>
                  </a:cubicBezTo>
                  <a:cubicBezTo>
                    <a:pt x="981297" y="4470087"/>
                    <a:pt x="948999" y="4469145"/>
                    <a:pt x="1353530" y="4468792"/>
                  </a:cubicBezTo>
                  <a:close/>
                  <a:moveTo>
                    <a:pt x="1360051" y="4919787"/>
                  </a:moveTo>
                  <a:cubicBezTo>
                    <a:pt x="1362169" y="5209404"/>
                    <a:pt x="1364547" y="5230891"/>
                    <a:pt x="1367113" y="5347105"/>
                  </a:cubicBezTo>
                  <a:cubicBezTo>
                    <a:pt x="1365089" y="5347105"/>
                    <a:pt x="997023" y="5347811"/>
                    <a:pt x="994245" y="5347835"/>
                  </a:cubicBezTo>
                  <a:cubicBezTo>
                    <a:pt x="988077" y="4947440"/>
                    <a:pt x="990196" y="5086906"/>
                    <a:pt x="988101" y="4918492"/>
                  </a:cubicBezTo>
                  <a:cubicBezTo>
                    <a:pt x="1343031" y="4919316"/>
                    <a:pt x="1228715" y="4919739"/>
                    <a:pt x="1360051" y="4919787"/>
                  </a:cubicBezTo>
                  <a:close/>
                  <a:moveTo>
                    <a:pt x="1367584" y="5368969"/>
                  </a:moveTo>
                  <a:cubicBezTo>
                    <a:pt x="1371256" y="5550868"/>
                    <a:pt x="1370197" y="5629285"/>
                    <a:pt x="1373375" y="5795957"/>
                  </a:cubicBezTo>
                  <a:cubicBezTo>
                    <a:pt x="1371021" y="5795957"/>
                    <a:pt x="1330389" y="5795793"/>
                    <a:pt x="999518" y="5796757"/>
                  </a:cubicBezTo>
                  <a:cubicBezTo>
                    <a:pt x="996293" y="5598502"/>
                    <a:pt x="998553" y="5627614"/>
                    <a:pt x="994598" y="5369698"/>
                  </a:cubicBezTo>
                  <a:cubicBezTo>
                    <a:pt x="999236" y="5369698"/>
                    <a:pt x="1344890" y="5368969"/>
                    <a:pt x="1367584" y="5368969"/>
                  </a:cubicBezTo>
                  <a:close/>
                  <a:moveTo>
                    <a:pt x="1368549" y="5817798"/>
                  </a:moveTo>
                  <a:cubicBezTo>
                    <a:pt x="1376482" y="5817798"/>
                    <a:pt x="1372834" y="5806454"/>
                    <a:pt x="1376765" y="5920408"/>
                  </a:cubicBezTo>
                  <a:cubicBezTo>
                    <a:pt x="1389359" y="6286207"/>
                    <a:pt x="1386558" y="6249305"/>
                    <a:pt x="1368549" y="6249305"/>
                  </a:cubicBezTo>
                  <a:cubicBezTo>
                    <a:pt x="1366219" y="6249305"/>
                    <a:pt x="1007946" y="6249376"/>
                    <a:pt x="1007711" y="6240903"/>
                  </a:cubicBezTo>
                  <a:cubicBezTo>
                    <a:pt x="1004768" y="6136833"/>
                    <a:pt x="1005003" y="6132526"/>
                    <a:pt x="999895" y="5818645"/>
                  </a:cubicBezTo>
                  <a:cubicBezTo>
                    <a:pt x="1002508" y="5818645"/>
                    <a:pt x="1366454" y="5817798"/>
                    <a:pt x="1368549" y="5817798"/>
                  </a:cubicBezTo>
                  <a:close/>
                  <a:moveTo>
                    <a:pt x="1086361" y="6268509"/>
                  </a:moveTo>
                  <a:cubicBezTo>
                    <a:pt x="1226878" y="6268509"/>
                    <a:pt x="1227373" y="6271169"/>
                    <a:pt x="1368573" y="6271169"/>
                  </a:cubicBezTo>
                  <a:cubicBezTo>
                    <a:pt x="1391313" y="6271169"/>
                    <a:pt x="1380037" y="6224029"/>
                    <a:pt x="1386676" y="6695851"/>
                  </a:cubicBezTo>
                  <a:cubicBezTo>
                    <a:pt x="1377495" y="6695828"/>
                    <a:pt x="1018822" y="6697852"/>
                    <a:pt x="1017080" y="6697875"/>
                  </a:cubicBezTo>
                  <a:cubicBezTo>
                    <a:pt x="1008676" y="6192116"/>
                    <a:pt x="981862" y="6268509"/>
                    <a:pt x="1086361" y="6268509"/>
                  </a:cubicBezTo>
                  <a:close/>
                  <a:moveTo>
                    <a:pt x="1393103" y="5817844"/>
                  </a:moveTo>
                  <a:cubicBezTo>
                    <a:pt x="1518530" y="5818339"/>
                    <a:pt x="1510996" y="5821893"/>
                    <a:pt x="1650878" y="5821893"/>
                  </a:cubicBezTo>
                  <a:cubicBezTo>
                    <a:pt x="1801306" y="5821893"/>
                    <a:pt x="1761874" y="5732720"/>
                    <a:pt x="1774587" y="6241562"/>
                  </a:cubicBezTo>
                  <a:cubicBezTo>
                    <a:pt x="1774822" y="6251047"/>
                    <a:pt x="1821834" y="6248552"/>
                    <a:pt x="1401766" y="6249281"/>
                  </a:cubicBezTo>
                  <a:cubicBezTo>
                    <a:pt x="1400777" y="6004592"/>
                    <a:pt x="1395174" y="5914196"/>
                    <a:pt x="1393103" y="5817844"/>
                  </a:cubicBezTo>
                  <a:close/>
                  <a:moveTo>
                    <a:pt x="1775316" y="6270510"/>
                  </a:moveTo>
                  <a:cubicBezTo>
                    <a:pt x="1781555" y="6526025"/>
                    <a:pt x="1776917" y="6543276"/>
                    <a:pt x="1778918" y="6697734"/>
                  </a:cubicBezTo>
                  <a:cubicBezTo>
                    <a:pt x="1432746" y="6697969"/>
                    <a:pt x="1566836" y="6696345"/>
                    <a:pt x="1405932" y="6695875"/>
                  </a:cubicBezTo>
                  <a:cubicBezTo>
                    <a:pt x="1405909" y="6694015"/>
                    <a:pt x="1401907" y="6272957"/>
                    <a:pt x="1401883" y="6271122"/>
                  </a:cubicBezTo>
                  <a:cubicBezTo>
                    <a:pt x="1507748" y="6270957"/>
                    <a:pt x="1619003" y="6268909"/>
                    <a:pt x="1775316" y="6270510"/>
                  </a:cubicBezTo>
                  <a:close/>
                  <a:moveTo>
                    <a:pt x="1779248" y="6719574"/>
                  </a:moveTo>
                  <a:cubicBezTo>
                    <a:pt x="1779271" y="6721316"/>
                    <a:pt x="1784898" y="7080902"/>
                    <a:pt x="1786569" y="7147716"/>
                  </a:cubicBezTo>
                  <a:cubicBezTo>
                    <a:pt x="1584421" y="7146398"/>
                    <a:pt x="1501933" y="7148469"/>
                    <a:pt x="1414219" y="7148728"/>
                  </a:cubicBezTo>
                  <a:cubicBezTo>
                    <a:pt x="1414195" y="7147057"/>
                    <a:pt x="1406403" y="6725317"/>
                    <a:pt x="1406286" y="6717739"/>
                  </a:cubicBezTo>
                  <a:cubicBezTo>
                    <a:pt x="1583339" y="6718303"/>
                    <a:pt x="1421281" y="6719833"/>
                    <a:pt x="1779248" y="6719574"/>
                  </a:cubicBezTo>
                  <a:close/>
                  <a:moveTo>
                    <a:pt x="1787111" y="7169603"/>
                  </a:moveTo>
                  <a:cubicBezTo>
                    <a:pt x="1794526" y="7442205"/>
                    <a:pt x="1792572" y="7470918"/>
                    <a:pt x="1793796" y="7597157"/>
                  </a:cubicBezTo>
                  <a:cubicBezTo>
                    <a:pt x="1649960" y="7595533"/>
                    <a:pt x="1473496" y="7597275"/>
                    <a:pt x="1420434" y="7597416"/>
                  </a:cubicBezTo>
                  <a:cubicBezTo>
                    <a:pt x="1419233" y="7477225"/>
                    <a:pt x="1420928" y="7482426"/>
                    <a:pt x="1414619" y="7170569"/>
                  </a:cubicBezTo>
                  <a:cubicBezTo>
                    <a:pt x="1530559" y="7170286"/>
                    <a:pt x="1573616" y="7168215"/>
                    <a:pt x="1787111" y="7169603"/>
                  </a:cubicBezTo>
                  <a:close/>
                  <a:moveTo>
                    <a:pt x="1791937" y="7619068"/>
                  </a:moveTo>
                  <a:cubicBezTo>
                    <a:pt x="1796715" y="7619091"/>
                    <a:pt x="1791630" y="7594239"/>
                    <a:pt x="1800505" y="8045539"/>
                  </a:cubicBezTo>
                  <a:cubicBezTo>
                    <a:pt x="1586469" y="8044339"/>
                    <a:pt x="1526440" y="8045633"/>
                    <a:pt x="1429733" y="8045892"/>
                  </a:cubicBezTo>
                  <a:cubicBezTo>
                    <a:pt x="1426390" y="7823278"/>
                    <a:pt x="1423118" y="7834057"/>
                    <a:pt x="1420646" y="7619303"/>
                  </a:cubicBezTo>
                  <a:cubicBezTo>
                    <a:pt x="1538069" y="7619045"/>
                    <a:pt x="1616414" y="7617397"/>
                    <a:pt x="1791937" y="7619068"/>
                  </a:cubicBezTo>
                  <a:close/>
                  <a:moveTo>
                    <a:pt x="1798552" y="6722987"/>
                  </a:moveTo>
                  <a:cubicBezTo>
                    <a:pt x="1798457" y="6716844"/>
                    <a:pt x="1768772" y="6719951"/>
                    <a:pt x="2175092" y="6720845"/>
                  </a:cubicBezTo>
                  <a:cubicBezTo>
                    <a:pt x="2175657" y="6755747"/>
                    <a:pt x="2180177" y="7137149"/>
                    <a:pt x="2180248" y="7147693"/>
                  </a:cubicBezTo>
                  <a:cubicBezTo>
                    <a:pt x="2068262" y="7147763"/>
                    <a:pt x="1947379" y="7148752"/>
                    <a:pt x="1805802" y="7147834"/>
                  </a:cubicBezTo>
                  <a:cubicBezTo>
                    <a:pt x="1804343" y="7087726"/>
                    <a:pt x="1804013" y="7057343"/>
                    <a:pt x="1798552" y="6722987"/>
                  </a:cubicBezTo>
                  <a:close/>
                  <a:moveTo>
                    <a:pt x="2180389" y="7169557"/>
                  </a:moveTo>
                  <a:cubicBezTo>
                    <a:pt x="2181260" y="7411139"/>
                    <a:pt x="2183849" y="7463528"/>
                    <a:pt x="2186509" y="7598075"/>
                  </a:cubicBezTo>
                  <a:cubicBezTo>
                    <a:pt x="1894694" y="7597840"/>
                    <a:pt x="1877367" y="7597934"/>
                    <a:pt x="1813100" y="7597346"/>
                  </a:cubicBezTo>
                  <a:cubicBezTo>
                    <a:pt x="1811994" y="7478778"/>
                    <a:pt x="1813665" y="7438652"/>
                    <a:pt x="1806414" y="7169721"/>
                  </a:cubicBezTo>
                  <a:cubicBezTo>
                    <a:pt x="1943118" y="7170569"/>
                    <a:pt x="2093922" y="7169627"/>
                    <a:pt x="2180389" y="7169557"/>
                  </a:cubicBezTo>
                  <a:close/>
                  <a:moveTo>
                    <a:pt x="1933160" y="7619727"/>
                  </a:moveTo>
                  <a:cubicBezTo>
                    <a:pt x="2235687" y="7619986"/>
                    <a:pt x="2186651" y="7597557"/>
                    <a:pt x="2188040" y="7687271"/>
                  </a:cubicBezTo>
                  <a:cubicBezTo>
                    <a:pt x="2190253" y="7828761"/>
                    <a:pt x="2190041" y="7849896"/>
                    <a:pt x="2192513" y="8008613"/>
                  </a:cubicBezTo>
                  <a:cubicBezTo>
                    <a:pt x="2193289" y="8058601"/>
                    <a:pt x="2253413" y="8047869"/>
                    <a:pt x="1819762" y="8045633"/>
                  </a:cubicBezTo>
                  <a:cubicBezTo>
                    <a:pt x="1819197" y="8017133"/>
                    <a:pt x="1819574" y="8040479"/>
                    <a:pt x="1814183" y="7686895"/>
                  </a:cubicBezTo>
                  <a:cubicBezTo>
                    <a:pt x="1812888" y="7601134"/>
                    <a:pt x="1789323" y="7619727"/>
                    <a:pt x="1933160" y="7619727"/>
                  </a:cubicBezTo>
                  <a:close/>
                  <a:moveTo>
                    <a:pt x="2183967" y="6268368"/>
                  </a:moveTo>
                  <a:cubicBezTo>
                    <a:pt x="2185639" y="6268368"/>
                    <a:pt x="2481268" y="6267709"/>
                    <a:pt x="2558813" y="6267827"/>
                  </a:cubicBezTo>
                  <a:cubicBezTo>
                    <a:pt x="2564792" y="6774504"/>
                    <a:pt x="2584990" y="6696863"/>
                    <a:pt x="2497794" y="6696863"/>
                  </a:cubicBezTo>
                  <a:cubicBezTo>
                    <a:pt x="2357253" y="6696863"/>
                    <a:pt x="2354169" y="6699052"/>
                    <a:pt x="2215512" y="6699052"/>
                  </a:cubicBezTo>
                  <a:cubicBezTo>
                    <a:pt x="2187428" y="6699052"/>
                    <a:pt x="2192983" y="6756194"/>
                    <a:pt x="2183967" y="6268368"/>
                  </a:cubicBezTo>
                  <a:close/>
                  <a:moveTo>
                    <a:pt x="2215512" y="6720892"/>
                  </a:moveTo>
                  <a:cubicBezTo>
                    <a:pt x="2592476" y="6720892"/>
                    <a:pt x="2564086" y="6713690"/>
                    <a:pt x="2564251" y="6723363"/>
                  </a:cubicBezTo>
                  <a:cubicBezTo>
                    <a:pt x="2572066" y="7220721"/>
                    <a:pt x="2601398" y="7149081"/>
                    <a:pt x="2497794" y="7149152"/>
                  </a:cubicBezTo>
                  <a:cubicBezTo>
                    <a:pt x="2360008" y="7149152"/>
                    <a:pt x="2360102" y="7147693"/>
                    <a:pt x="2215512" y="7147693"/>
                  </a:cubicBezTo>
                  <a:cubicBezTo>
                    <a:pt x="2193878" y="7147693"/>
                    <a:pt x="2200234" y="7163367"/>
                    <a:pt x="2198374" y="7044282"/>
                  </a:cubicBezTo>
                  <a:cubicBezTo>
                    <a:pt x="2192536" y="6671164"/>
                    <a:pt x="2186251" y="6720892"/>
                    <a:pt x="2215512" y="6720892"/>
                  </a:cubicBezTo>
                  <a:close/>
                  <a:moveTo>
                    <a:pt x="2215512" y="7169557"/>
                  </a:moveTo>
                  <a:cubicBezTo>
                    <a:pt x="2629883" y="7169557"/>
                    <a:pt x="2572914" y="7159930"/>
                    <a:pt x="2574044" y="7205423"/>
                  </a:cubicBezTo>
                  <a:cubicBezTo>
                    <a:pt x="2585249" y="7672374"/>
                    <a:pt x="2596949" y="7595651"/>
                    <a:pt x="2497794" y="7595651"/>
                  </a:cubicBezTo>
                  <a:cubicBezTo>
                    <a:pt x="2146490" y="7595651"/>
                    <a:pt x="2206567" y="7627893"/>
                    <a:pt x="2204236" y="7526153"/>
                  </a:cubicBezTo>
                  <a:cubicBezTo>
                    <a:pt x="2195032" y="7125688"/>
                    <a:pt x="2197315" y="7169557"/>
                    <a:pt x="2215512" y="7169557"/>
                  </a:cubicBezTo>
                  <a:close/>
                  <a:moveTo>
                    <a:pt x="2578069" y="6267874"/>
                  </a:moveTo>
                  <a:cubicBezTo>
                    <a:pt x="2957388" y="6268627"/>
                    <a:pt x="2786055" y="6267921"/>
                    <a:pt x="2950396" y="6269145"/>
                  </a:cubicBezTo>
                  <a:cubicBezTo>
                    <a:pt x="2963932" y="6766785"/>
                    <a:pt x="2962849" y="6698111"/>
                    <a:pt x="2921534" y="6697122"/>
                  </a:cubicBezTo>
                  <a:cubicBezTo>
                    <a:pt x="2511824" y="6687191"/>
                    <a:pt x="2582872" y="6744120"/>
                    <a:pt x="2581718" y="6562457"/>
                  </a:cubicBezTo>
                  <a:cubicBezTo>
                    <a:pt x="2580965" y="6439018"/>
                    <a:pt x="2579717" y="6405599"/>
                    <a:pt x="2578069" y="6267874"/>
                  </a:cubicBezTo>
                  <a:close/>
                  <a:moveTo>
                    <a:pt x="2639088" y="6717997"/>
                  </a:moveTo>
                  <a:cubicBezTo>
                    <a:pt x="2990039" y="6714679"/>
                    <a:pt x="2956069" y="6721645"/>
                    <a:pt x="2956117" y="6723363"/>
                  </a:cubicBezTo>
                  <a:cubicBezTo>
                    <a:pt x="2963744" y="7210836"/>
                    <a:pt x="2988956" y="7147669"/>
                    <a:pt x="2921252" y="7148305"/>
                  </a:cubicBezTo>
                  <a:cubicBezTo>
                    <a:pt x="2827370" y="7149058"/>
                    <a:pt x="2840365" y="7148870"/>
                    <a:pt x="2592006" y="7149081"/>
                  </a:cubicBezTo>
                  <a:cubicBezTo>
                    <a:pt x="2581177" y="6649606"/>
                    <a:pt x="2562885" y="6718821"/>
                    <a:pt x="2639088" y="6717997"/>
                  </a:cubicBezTo>
                  <a:close/>
                  <a:moveTo>
                    <a:pt x="2966898" y="7169815"/>
                  </a:moveTo>
                  <a:cubicBezTo>
                    <a:pt x="2973066" y="7497747"/>
                    <a:pt x="2971442" y="7468517"/>
                    <a:pt x="2972972" y="7598287"/>
                  </a:cubicBezTo>
                  <a:cubicBezTo>
                    <a:pt x="2573361" y="7595816"/>
                    <a:pt x="2895686" y="7598499"/>
                    <a:pt x="2598668" y="7596004"/>
                  </a:cubicBezTo>
                  <a:cubicBezTo>
                    <a:pt x="2597585" y="7481085"/>
                    <a:pt x="2598950" y="7448465"/>
                    <a:pt x="2592500" y="7170945"/>
                  </a:cubicBezTo>
                  <a:cubicBezTo>
                    <a:pt x="2951926" y="7170639"/>
                    <a:pt x="2808466" y="7170851"/>
                    <a:pt x="2966898" y="7169815"/>
                  </a:cubicBezTo>
                  <a:close/>
                  <a:moveTo>
                    <a:pt x="2969723" y="6269263"/>
                  </a:moveTo>
                  <a:cubicBezTo>
                    <a:pt x="3191175" y="6270581"/>
                    <a:pt x="3179804" y="6267262"/>
                    <a:pt x="3343321" y="6267215"/>
                  </a:cubicBezTo>
                  <a:cubicBezTo>
                    <a:pt x="3342473" y="6599948"/>
                    <a:pt x="3360577" y="6696251"/>
                    <a:pt x="3344922" y="6696251"/>
                  </a:cubicBezTo>
                  <a:cubicBezTo>
                    <a:pt x="3206665" y="6696251"/>
                    <a:pt x="3123235" y="6700511"/>
                    <a:pt x="2975044" y="6698228"/>
                  </a:cubicBezTo>
                  <a:cubicBezTo>
                    <a:pt x="2973137" y="6564552"/>
                    <a:pt x="2974832" y="6455986"/>
                    <a:pt x="2969723" y="6269263"/>
                  </a:cubicBezTo>
                  <a:close/>
                  <a:moveTo>
                    <a:pt x="3062522" y="6720657"/>
                  </a:moveTo>
                  <a:cubicBezTo>
                    <a:pt x="3374442" y="6720657"/>
                    <a:pt x="3351631" y="6712232"/>
                    <a:pt x="3351796" y="6723317"/>
                  </a:cubicBezTo>
                  <a:cubicBezTo>
                    <a:pt x="3359188" y="7196598"/>
                    <a:pt x="3362601" y="7145692"/>
                    <a:pt x="3344875" y="7145692"/>
                  </a:cubicBezTo>
                  <a:cubicBezTo>
                    <a:pt x="2912871" y="7145692"/>
                    <a:pt x="2986178" y="7181559"/>
                    <a:pt x="2984036" y="7044234"/>
                  </a:cubicBezTo>
                  <a:cubicBezTo>
                    <a:pt x="2977963" y="6654031"/>
                    <a:pt x="2940697" y="6720657"/>
                    <a:pt x="3062522" y="6720657"/>
                  </a:cubicBezTo>
                  <a:close/>
                  <a:moveTo>
                    <a:pt x="3062522" y="7169557"/>
                  </a:moveTo>
                  <a:cubicBezTo>
                    <a:pt x="3408907" y="7169557"/>
                    <a:pt x="3358105" y="7150823"/>
                    <a:pt x="3359423" y="7206317"/>
                  </a:cubicBezTo>
                  <a:cubicBezTo>
                    <a:pt x="3370581" y="7648416"/>
                    <a:pt x="3365944" y="7595110"/>
                    <a:pt x="3344875" y="7595110"/>
                  </a:cubicBezTo>
                  <a:cubicBezTo>
                    <a:pt x="2933705" y="7595110"/>
                    <a:pt x="2992440" y="7629988"/>
                    <a:pt x="2991569" y="7526271"/>
                  </a:cubicBezTo>
                  <a:cubicBezTo>
                    <a:pt x="2988109" y="7105707"/>
                    <a:pt x="2962731" y="7169557"/>
                    <a:pt x="3062522" y="7169557"/>
                  </a:cubicBezTo>
                  <a:close/>
                  <a:moveTo>
                    <a:pt x="3062522" y="7620386"/>
                  </a:moveTo>
                  <a:cubicBezTo>
                    <a:pt x="3415569" y="7620386"/>
                    <a:pt x="3363425" y="7589249"/>
                    <a:pt x="3364955" y="7687271"/>
                  </a:cubicBezTo>
                  <a:cubicBezTo>
                    <a:pt x="3371382" y="8097668"/>
                    <a:pt x="3388496" y="8046810"/>
                    <a:pt x="3344898" y="8046810"/>
                  </a:cubicBezTo>
                  <a:cubicBezTo>
                    <a:pt x="2943028" y="8046810"/>
                    <a:pt x="2997572" y="8058977"/>
                    <a:pt x="2996748" y="8008237"/>
                  </a:cubicBezTo>
                  <a:cubicBezTo>
                    <a:pt x="2989498" y="7544793"/>
                    <a:pt x="2975914" y="7620386"/>
                    <a:pt x="3062522" y="7620386"/>
                  </a:cubicBezTo>
                  <a:close/>
                  <a:moveTo>
                    <a:pt x="3371076" y="6722939"/>
                  </a:moveTo>
                  <a:cubicBezTo>
                    <a:pt x="3370911" y="6711666"/>
                    <a:pt x="3363307" y="6722375"/>
                    <a:pt x="3743144" y="6720681"/>
                  </a:cubicBezTo>
                  <a:cubicBezTo>
                    <a:pt x="3745498" y="6877821"/>
                    <a:pt x="3744650" y="6996553"/>
                    <a:pt x="3748652" y="7148305"/>
                  </a:cubicBezTo>
                  <a:cubicBezTo>
                    <a:pt x="3538265" y="7150658"/>
                    <a:pt x="3498928" y="7146281"/>
                    <a:pt x="3377338" y="7145763"/>
                  </a:cubicBezTo>
                  <a:cubicBezTo>
                    <a:pt x="3374466" y="7011521"/>
                    <a:pt x="3373524" y="6879610"/>
                    <a:pt x="3371076" y="6722939"/>
                  </a:cubicBezTo>
                  <a:close/>
                  <a:moveTo>
                    <a:pt x="3768592" y="6271781"/>
                  </a:moveTo>
                  <a:cubicBezTo>
                    <a:pt x="3895149" y="6271616"/>
                    <a:pt x="3803951" y="6271616"/>
                    <a:pt x="4128465" y="6271663"/>
                  </a:cubicBezTo>
                  <a:cubicBezTo>
                    <a:pt x="4132608" y="6572459"/>
                    <a:pt x="4133974" y="6537416"/>
                    <a:pt x="4136704" y="6698181"/>
                  </a:cubicBezTo>
                  <a:cubicBezTo>
                    <a:pt x="3838038" y="6698369"/>
                    <a:pt x="3827350" y="6698322"/>
                    <a:pt x="3762094" y="6698699"/>
                  </a:cubicBezTo>
                  <a:cubicBezTo>
                    <a:pt x="3754373" y="6222640"/>
                    <a:pt x="3745945" y="6271828"/>
                    <a:pt x="3768592" y="6271781"/>
                  </a:cubicBezTo>
                  <a:close/>
                  <a:moveTo>
                    <a:pt x="3768615" y="6720563"/>
                  </a:moveTo>
                  <a:cubicBezTo>
                    <a:pt x="3849926" y="6720139"/>
                    <a:pt x="3848655" y="6720233"/>
                    <a:pt x="4137034" y="6720021"/>
                  </a:cubicBezTo>
                  <a:cubicBezTo>
                    <a:pt x="4137057" y="6721975"/>
                    <a:pt x="4142660" y="7090386"/>
                    <a:pt x="4143037" y="7145175"/>
                  </a:cubicBezTo>
                  <a:cubicBezTo>
                    <a:pt x="4141248" y="7145175"/>
                    <a:pt x="3769627" y="7148046"/>
                    <a:pt x="3767933" y="7148069"/>
                  </a:cubicBezTo>
                  <a:cubicBezTo>
                    <a:pt x="3767909" y="7146398"/>
                    <a:pt x="3757857" y="6720633"/>
                    <a:pt x="3768615" y="6720563"/>
                  </a:cubicBezTo>
                  <a:close/>
                  <a:moveTo>
                    <a:pt x="3768709" y="7169933"/>
                  </a:moveTo>
                  <a:cubicBezTo>
                    <a:pt x="4203091" y="7164661"/>
                    <a:pt x="4143178" y="7155436"/>
                    <a:pt x="4143296" y="7205141"/>
                  </a:cubicBezTo>
                  <a:cubicBezTo>
                    <a:pt x="4144261" y="7667950"/>
                    <a:pt x="4180420" y="7598687"/>
                    <a:pt x="4051085" y="7597134"/>
                  </a:cubicBezTo>
                  <a:cubicBezTo>
                    <a:pt x="3961629" y="7595933"/>
                    <a:pt x="3864145" y="7595816"/>
                    <a:pt x="3775748" y="7597346"/>
                  </a:cubicBezTo>
                  <a:cubicBezTo>
                    <a:pt x="3775136" y="7538156"/>
                    <a:pt x="3772099" y="7169886"/>
                    <a:pt x="3768709" y="7169933"/>
                  </a:cubicBezTo>
                  <a:close/>
                  <a:moveTo>
                    <a:pt x="4148075" y="7619797"/>
                  </a:moveTo>
                  <a:cubicBezTo>
                    <a:pt x="4150499" y="7793248"/>
                    <a:pt x="4151582" y="7812311"/>
                    <a:pt x="4155396" y="8045210"/>
                  </a:cubicBezTo>
                  <a:cubicBezTo>
                    <a:pt x="3890488" y="8045257"/>
                    <a:pt x="3857200" y="8044833"/>
                    <a:pt x="3781257" y="8046692"/>
                  </a:cubicBezTo>
                  <a:cubicBezTo>
                    <a:pt x="3780315" y="7996281"/>
                    <a:pt x="3776007" y="7620998"/>
                    <a:pt x="3775984" y="7619233"/>
                  </a:cubicBezTo>
                  <a:cubicBezTo>
                    <a:pt x="3939382" y="7616361"/>
                    <a:pt x="4046306" y="7619468"/>
                    <a:pt x="4148075" y="7619797"/>
                  </a:cubicBezTo>
                  <a:close/>
                  <a:moveTo>
                    <a:pt x="4147769" y="6271687"/>
                  </a:moveTo>
                  <a:cubicBezTo>
                    <a:pt x="4365454" y="6271710"/>
                    <a:pt x="4343984" y="6266956"/>
                    <a:pt x="4518824" y="6268086"/>
                  </a:cubicBezTo>
                  <a:cubicBezTo>
                    <a:pt x="4520048" y="6362154"/>
                    <a:pt x="4521649" y="6468836"/>
                    <a:pt x="4524003" y="6562834"/>
                  </a:cubicBezTo>
                  <a:cubicBezTo>
                    <a:pt x="4528264" y="6739508"/>
                    <a:pt x="4598087" y="6698158"/>
                    <a:pt x="4192191" y="6698158"/>
                  </a:cubicBezTo>
                  <a:cubicBezTo>
                    <a:pt x="4143367" y="6698181"/>
                    <a:pt x="4154572" y="6768008"/>
                    <a:pt x="4147769" y="6271687"/>
                  </a:cubicBezTo>
                  <a:close/>
                  <a:moveTo>
                    <a:pt x="4192191" y="6719998"/>
                  </a:moveTo>
                  <a:cubicBezTo>
                    <a:pt x="4194286" y="6719998"/>
                    <a:pt x="4527181" y="6720351"/>
                    <a:pt x="4527229" y="6723317"/>
                  </a:cubicBezTo>
                  <a:cubicBezTo>
                    <a:pt x="4534926" y="7213943"/>
                    <a:pt x="4554207" y="7147034"/>
                    <a:pt x="4474614" y="7147034"/>
                  </a:cubicBezTo>
                  <a:cubicBezTo>
                    <a:pt x="4340453" y="7147034"/>
                    <a:pt x="4331413" y="7145080"/>
                    <a:pt x="4192191" y="7145080"/>
                  </a:cubicBezTo>
                  <a:cubicBezTo>
                    <a:pt x="4154172" y="7145080"/>
                    <a:pt x="4163047" y="7165367"/>
                    <a:pt x="4161140" y="7044234"/>
                  </a:cubicBezTo>
                  <a:cubicBezTo>
                    <a:pt x="4155090" y="6657161"/>
                    <a:pt x="4141365" y="6720045"/>
                    <a:pt x="4192191" y="6719998"/>
                  </a:cubicBezTo>
                  <a:close/>
                  <a:moveTo>
                    <a:pt x="4192191" y="7166944"/>
                  </a:moveTo>
                  <a:cubicBezTo>
                    <a:pt x="4588459" y="7166944"/>
                    <a:pt x="4533490" y="7161696"/>
                    <a:pt x="4533843" y="7205282"/>
                  </a:cubicBezTo>
                  <a:cubicBezTo>
                    <a:pt x="4534714" y="7308623"/>
                    <a:pt x="4535115" y="7325144"/>
                    <a:pt x="4539540" y="7598475"/>
                  </a:cubicBezTo>
                  <a:cubicBezTo>
                    <a:pt x="4460819" y="7599440"/>
                    <a:pt x="4403897" y="7598381"/>
                    <a:pt x="4167072" y="7598004"/>
                  </a:cubicBezTo>
                  <a:cubicBezTo>
                    <a:pt x="4160763" y="7112673"/>
                    <a:pt x="4149934" y="7166944"/>
                    <a:pt x="4192191" y="7166944"/>
                  </a:cubicBezTo>
                  <a:close/>
                  <a:moveTo>
                    <a:pt x="4192191" y="7619868"/>
                  </a:moveTo>
                  <a:cubicBezTo>
                    <a:pt x="4304859" y="7619868"/>
                    <a:pt x="4453144" y="7621375"/>
                    <a:pt x="4539894" y="7620315"/>
                  </a:cubicBezTo>
                  <a:cubicBezTo>
                    <a:pt x="4548109" y="8126192"/>
                    <a:pt x="4566518" y="8047610"/>
                    <a:pt x="4474590" y="8047610"/>
                  </a:cubicBezTo>
                  <a:cubicBezTo>
                    <a:pt x="4123898" y="8047610"/>
                    <a:pt x="4174794" y="8054600"/>
                    <a:pt x="4174088" y="8008237"/>
                  </a:cubicBezTo>
                  <a:cubicBezTo>
                    <a:pt x="4167072" y="7559902"/>
                    <a:pt x="4156503" y="7619868"/>
                    <a:pt x="4192191" y="7619868"/>
                  </a:cubicBezTo>
                  <a:close/>
                  <a:moveTo>
                    <a:pt x="4546485" y="6722939"/>
                  </a:moveTo>
                  <a:cubicBezTo>
                    <a:pt x="4546415" y="6719057"/>
                    <a:pt x="4742606" y="6717456"/>
                    <a:pt x="4897860" y="6719151"/>
                  </a:cubicBezTo>
                  <a:cubicBezTo>
                    <a:pt x="4926392" y="6719457"/>
                    <a:pt x="4920154" y="6670504"/>
                    <a:pt x="4926015" y="7044682"/>
                  </a:cubicBezTo>
                  <a:cubicBezTo>
                    <a:pt x="4928087" y="7176358"/>
                    <a:pt x="4992966" y="7145245"/>
                    <a:pt x="4615649" y="7146751"/>
                  </a:cubicBezTo>
                  <a:cubicBezTo>
                    <a:pt x="4529888" y="7147081"/>
                    <a:pt x="4554230" y="7217191"/>
                    <a:pt x="4546485" y="6722939"/>
                  </a:cubicBezTo>
                  <a:close/>
                  <a:moveTo>
                    <a:pt x="4615743" y="7168639"/>
                  </a:moveTo>
                  <a:cubicBezTo>
                    <a:pt x="4976794" y="7167179"/>
                    <a:pt x="4928016" y="7158990"/>
                    <a:pt x="4929028" y="7205305"/>
                  </a:cubicBezTo>
                  <a:cubicBezTo>
                    <a:pt x="4938986" y="7659830"/>
                    <a:pt x="4941552" y="7597840"/>
                    <a:pt x="4898143" y="7596710"/>
                  </a:cubicBezTo>
                  <a:cubicBezTo>
                    <a:pt x="4805720" y="7594168"/>
                    <a:pt x="4711626" y="7594051"/>
                    <a:pt x="4615437" y="7596804"/>
                  </a:cubicBezTo>
                  <a:cubicBezTo>
                    <a:pt x="4539894" y="7598875"/>
                    <a:pt x="4559433" y="7637660"/>
                    <a:pt x="4555031" y="7365624"/>
                  </a:cubicBezTo>
                  <a:cubicBezTo>
                    <a:pt x="4551335" y="7128959"/>
                    <a:pt x="4538387" y="7168968"/>
                    <a:pt x="4615743" y="7168639"/>
                  </a:cubicBezTo>
                  <a:close/>
                  <a:moveTo>
                    <a:pt x="4615955" y="7618668"/>
                  </a:moveTo>
                  <a:cubicBezTo>
                    <a:pt x="4717041" y="7615891"/>
                    <a:pt x="4801695" y="7616055"/>
                    <a:pt x="4897695" y="7618574"/>
                  </a:cubicBezTo>
                  <a:cubicBezTo>
                    <a:pt x="4942588" y="7619797"/>
                    <a:pt x="4932701" y="7605771"/>
                    <a:pt x="4933972" y="7687248"/>
                  </a:cubicBezTo>
                  <a:cubicBezTo>
                    <a:pt x="4940517" y="8104611"/>
                    <a:pt x="4953606" y="8048669"/>
                    <a:pt x="4897978" y="8048458"/>
                  </a:cubicBezTo>
                  <a:cubicBezTo>
                    <a:pt x="4513104" y="8046904"/>
                    <a:pt x="4566283" y="8060907"/>
                    <a:pt x="4565459" y="8008213"/>
                  </a:cubicBezTo>
                  <a:cubicBezTo>
                    <a:pt x="4558209" y="7560702"/>
                    <a:pt x="4536504" y="7620951"/>
                    <a:pt x="4615955" y="7618668"/>
                  </a:cubicBezTo>
                  <a:close/>
                  <a:moveTo>
                    <a:pt x="4938421" y="6722939"/>
                  </a:moveTo>
                  <a:cubicBezTo>
                    <a:pt x="4938374" y="6719527"/>
                    <a:pt x="5311855" y="6716915"/>
                    <a:pt x="5313596" y="6716915"/>
                  </a:cubicBezTo>
                  <a:cubicBezTo>
                    <a:pt x="5316751" y="6909781"/>
                    <a:pt x="5311737" y="6904156"/>
                    <a:pt x="5317504" y="7146092"/>
                  </a:cubicBezTo>
                  <a:cubicBezTo>
                    <a:pt x="4872342" y="7146187"/>
                    <a:pt x="4947438" y="7182053"/>
                    <a:pt x="4945272" y="7044282"/>
                  </a:cubicBezTo>
                  <a:cubicBezTo>
                    <a:pt x="4942776" y="6883540"/>
                    <a:pt x="4940917" y="6882740"/>
                    <a:pt x="4938421" y="6722939"/>
                  </a:cubicBezTo>
                  <a:close/>
                  <a:moveTo>
                    <a:pt x="5039130" y="7620480"/>
                  </a:moveTo>
                  <a:cubicBezTo>
                    <a:pt x="5382078" y="7620480"/>
                    <a:pt x="5323790" y="7592097"/>
                    <a:pt x="5325273" y="7687319"/>
                  </a:cubicBezTo>
                  <a:cubicBezTo>
                    <a:pt x="5331511" y="8088114"/>
                    <a:pt x="5343871" y="8047657"/>
                    <a:pt x="5321577" y="8047657"/>
                  </a:cubicBezTo>
                  <a:cubicBezTo>
                    <a:pt x="4902427" y="8047657"/>
                    <a:pt x="4958879" y="8065379"/>
                    <a:pt x="4957961" y="8008237"/>
                  </a:cubicBezTo>
                  <a:cubicBezTo>
                    <a:pt x="4950757" y="7546723"/>
                    <a:pt x="4928558" y="7620480"/>
                    <a:pt x="5039130" y="7620480"/>
                  </a:cubicBezTo>
                  <a:close/>
                  <a:moveTo>
                    <a:pt x="5332877" y="6716915"/>
                  </a:moveTo>
                  <a:cubicBezTo>
                    <a:pt x="5334548" y="6716915"/>
                    <a:pt x="5705439" y="6718492"/>
                    <a:pt x="5705509" y="6723317"/>
                  </a:cubicBezTo>
                  <a:cubicBezTo>
                    <a:pt x="5709276" y="6974078"/>
                    <a:pt x="5710430" y="7055908"/>
                    <a:pt x="5712030" y="7149081"/>
                  </a:cubicBezTo>
                  <a:cubicBezTo>
                    <a:pt x="5444815" y="7151035"/>
                    <a:pt x="5507481" y="7146398"/>
                    <a:pt x="5336832" y="7146092"/>
                  </a:cubicBezTo>
                  <a:cubicBezTo>
                    <a:pt x="5330876" y="6899779"/>
                    <a:pt x="5336055" y="6914630"/>
                    <a:pt x="5332877" y="6716915"/>
                  </a:cubicBezTo>
                  <a:close/>
                  <a:moveTo>
                    <a:pt x="5712407" y="7170992"/>
                  </a:moveTo>
                  <a:cubicBezTo>
                    <a:pt x="5717492" y="7459221"/>
                    <a:pt x="5711112" y="7101447"/>
                    <a:pt x="5719704" y="7597346"/>
                  </a:cubicBezTo>
                  <a:cubicBezTo>
                    <a:pt x="5644326" y="7597628"/>
                    <a:pt x="5551621" y="7597651"/>
                    <a:pt x="5462871" y="7597063"/>
                  </a:cubicBezTo>
                  <a:cubicBezTo>
                    <a:pt x="5301426" y="7596004"/>
                    <a:pt x="5351663" y="7676563"/>
                    <a:pt x="5338409" y="7204176"/>
                  </a:cubicBezTo>
                  <a:cubicBezTo>
                    <a:pt x="5336737" y="7146187"/>
                    <a:pt x="5285206" y="7173887"/>
                    <a:pt x="5712407" y="7170992"/>
                  </a:cubicBezTo>
                  <a:close/>
                  <a:moveTo>
                    <a:pt x="5718504" y="6401692"/>
                  </a:moveTo>
                  <a:cubicBezTo>
                    <a:pt x="5716079" y="6246599"/>
                    <a:pt x="5707605" y="6270321"/>
                    <a:pt x="5745365" y="6269921"/>
                  </a:cubicBezTo>
                  <a:cubicBezTo>
                    <a:pt x="5828912" y="6269027"/>
                    <a:pt x="5834915" y="6269192"/>
                    <a:pt x="6090266" y="6269051"/>
                  </a:cubicBezTo>
                  <a:cubicBezTo>
                    <a:pt x="6095233" y="6769821"/>
                    <a:pt x="6124377" y="6698440"/>
                    <a:pt x="6027905" y="6697146"/>
                  </a:cubicBezTo>
                  <a:cubicBezTo>
                    <a:pt x="5952362" y="6696133"/>
                    <a:pt x="5865283" y="6695733"/>
                    <a:pt x="5745200" y="6696863"/>
                  </a:cubicBezTo>
                  <a:cubicBezTo>
                    <a:pt x="5717303" y="6697146"/>
                    <a:pt x="5723754" y="6737272"/>
                    <a:pt x="5718504" y="6401692"/>
                  </a:cubicBezTo>
                  <a:close/>
                  <a:moveTo>
                    <a:pt x="5745341" y="6718774"/>
                  </a:moveTo>
                  <a:cubicBezTo>
                    <a:pt x="6128449" y="6715150"/>
                    <a:pt x="6097775" y="6721363"/>
                    <a:pt x="6097799" y="6723339"/>
                  </a:cubicBezTo>
                  <a:cubicBezTo>
                    <a:pt x="6105568" y="7219991"/>
                    <a:pt x="6132192" y="7149175"/>
                    <a:pt x="6027787" y="7148611"/>
                  </a:cubicBezTo>
                  <a:cubicBezTo>
                    <a:pt x="5948784" y="7148187"/>
                    <a:pt x="5842731" y="7148069"/>
                    <a:pt x="5745176" y="7148846"/>
                  </a:cubicBezTo>
                  <a:cubicBezTo>
                    <a:pt x="5726743" y="7148987"/>
                    <a:pt x="5731475" y="7164850"/>
                    <a:pt x="5729592" y="7044305"/>
                  </a:cubicBezTo>
                  <a:cubicBezTo>
                    <a:pt x="5724059" y="6674717"/>
                    <a:pt x="5716645" y="6719033"/>
                    <a:pt x="5745341" y="6718774"/>
                  </a:cubicBezTo>
                  <a:close/>
                  <a:moveTo>
                    <a:pt x="6451410" y="5795816"/>
                  </a:moveTo>
                  <a:cubicBezTo>
                    <a:pt x="6049492" y="5795816"/>
                    <a:pt x="6101683" y="5819257"/>
                    <a:pt x="6100741" y="5759197"/>
                  </a:cubicBezTo>
                  <a:cubicBezTo>
                    <a:pt x="6093491" y="5296294"/>
                    <a:pt x="6076000" y="5371157"/>
                    <a:pt x="6168988" y="5371157"/>
                  </a:cubicBezTo>
                  <a:cubicBezTo>
                    <a:pt x="6518738" y="5371157"/>
                    <a:pt x="6469231" y="5346046"/>
                    <a:pt x="6470667" y="5438372"/>
                  </a:cubicBezTo>
                  <a:cubicBezTo>
                    <a:pt x="6477117" y="5851217"/>
                    <a:pt x="6478318" y="5795816"/>
                    <a:pt x="6451410" y="5795816"/>
                  </a:cubicBezTo>
                  <a:close/>
                  <a:moveTo>
                    <a:pt x="6451410" y="5348446"/>
                  </a:moveTo>
                  <a:cubicBezTo>
                    <a:pt x="6031836" y="5348446"/>
                    <a:pt x="6095492" y="5372146"/>
                    <a:pt x="6093632" y="5277395"/>
                  </a:cubicBezTo>
                  <a:cubicBezTo>
                    <a:pt x="6085157" y="4850854"/>
                    <a:pt x="6069173" y="4918751"/>
                    <a:pt x="6168988" y="4918751"/>
                  </a:cubicBezTo>
                  <a:cubicBezTo>
                    <a:pt x="6506756" y="4918751"/>
                    <a:pt x="6462262" y="4901806"/>
                    <a:pt x="6462498" y="4956477"/>
                  </a:cubicBezTo>
                  <a:cubicBezTo>
                    <a:pt x="6464358" y="5395210"/>
                    <a:pt x="6481214" y="5348446"/>
                    <a:pt x="6451410" y="5348446"/>
                  </a:cubicBezTo>
                  <a:close/>
                  <a:moveTo>
                    <a:pt x="6451410" y="4896417"/>
                  </a:moveTo>
                  <a:cubicBezTo>
                    <a:pt x="6012839" y="4896417"/>
                    <a:pt x="6088359" y="4927835"/>
                    <a:pt x="6086288" y="4795665"/>
                  </a:cubicBezTo>
                  <a:cubicBezTo>
                    <a:pt x="6079131" y="4349025"/>
                    <a:pt x="6081555" y="4502823"/>
                    <a:pt x="6081061" y="4469616"/>
                  </a:cubicBezTo>
                  <a:cubicBezTo>
                    <a:pt x="6138195" y="4469404"/>
                    <a:pt x="6182735" y="4469475"/>
                    <a:pt x="6451410" y="4469522"/>
                  </a:cubicBezTo>
                  <a:cubicBezTo>
                    <a:pt x="6453058" y="4469522"/>
                    <a:pt x="6471067" y="4896417"/>
                    <a:pt x="6451410" y="4896417"/>
                  </a:cubicBezTo>
                  <a:close/>
                  <a:moveTo>
                    <a:pt x="6451410" y="4447682"/>
                  </a:moveTo>
                  <a:cubicBezTo>
                    <a:pt x="6189680" y="4447635"/>
                    <a:pt x="6138549" y="4447564"/>
                    <a:pt x="6080708" y="4447776"/>
                  </a:cubicBezTo>
                  <a:cubicBezTo>
                    <a:pt x="6078284" y="4306756"/>
                    <a:pt x="6073599" y="4221372"/>
                    <a:pt x="6072515" y="4021540"/>
                  </a:cubicBezTo>
                  <a:cubicBezTo>
                    <a:pt x="6074988" y="4021540"/>
                    <a:pt x="6443524" y="4020928"/>
                    <a:pt x="6446443" y="4020928"/>
                  </a:cubicBezTo>
                  <a:cubicBezTo>
                    <a:pt x="6448656" y="4126622"/>
                    <a:pt x="6453412" y="4447682"/>
                    <a:pt x="6451410" y="4447682"/>
                  </a:cubicBezTo>
                  <a:close/>
                  <a:moveTo>
                    <a:pt x="6072398" y="3999653"/>
                  </a:moveTo>
                  <a:cubicBezTo>
                    <a:pt x="6072398" y="3997535"/>
                    <a:pt x="6068538" y="3574170"/>
                    <a:pt x="6068514" y="3572381"/>
                  </a:cubicBezTo>
                  <a:cubicBezTo>
                    <a:pt x="6300794" y="3574146"/>
                    <a:pt x="6285563" y="3569675"/>
                    <a:pt x="6437874" y="3569393"/>
                  </a:cubicBezTo>
                  <a:cubicBezTo>
                    <a:pt x="6437898" y="3571063"/>
                    <a:pt x="6445831" y="3990756"/>
                    <a:pt x="6445878" y="3993228"/>
                  </a:cubicBezTo>
                  <a:cubicBezTo>
                    <a:pt x="6446043" y="4002030"/>
                    <a:pt x="6485145" y="3999135"/>
                    <a:pt x="6072398" y="3999653"/>
                  </a:cubicBezTo>
                  <a:close/>
                  <a:moveTo>
                    <a:pt x="6068231" y="3550518"/>
                  </a:moveTo>
                  <a:cubicBezTo>
                    <a:pt x="6065642" y="3365065"/>
                    <a:pt x="6062652" y="3366289"/>
                    <a:pt x="6058886" y="3121152"/>
                  </a:cubicBezTo>
                  <a:cubicBezTo>
                    <a:pt x="6122846" y="3119952"/>
                    <a:pt x="6208843" y="3119740"/>
                    <a:pt x="6310022" y="3121505"/>
                  </a:cubicBezTo>
                  <a:cubicBezTo>
                    <a:pt x="6469372" y="3124282"/>
                    <a:pt x="6429352" y="3041487"/>
                    <a:pt x="6436932" y="3511497"/>
                  </a:cubicBezTo>
                  <a:cubicBezTo>
                    <a:pt x="6437521" y="3550941"/>
                    <a:pt x="6499670" y="3553883"/>
                    <a:pt x="6068231" y="3550518"/>
                  </a:cubicBezTo>
                  <a:close/>
                  <a:moveTo>
                    <a:pt x="6058532" y="3099264"/>
                  </a:moveTo>
                  <a:cubicBezTo>
                    <a:pt x="6054201" y="2818049"/>
                    <a:pt x="6053683" y="2806094"/>
                    <a:pt x="6053895" y="2708519"/>
                  </a:cubicBezTo>
                  <a:cubicBezTo>
                    <a:pt x="6053989" y="2661826"/>
                    <a:pt x="5992076" y="2671664"/>
                    <a:pt x="6425421" y="2671005"/>
                  </a:cubicBezTo>
                  <a:cubicBezTo>
                    <a:pt x="6427634" y="2929039"/>
                    <a:pt x="6429870" y="2983686"/>
                    <a:pt x="6432154" y="3100841"/>
                  </a:cubicBezTo>
                  <a:cubicBezTo>
                    <a:pt x="6306420" y="3100630"/>
                    <a:pt x="6214092" y="3096323"/>
                    <a:pt x="6058532" y="3099264"/>
                  </a:cubicBezTo>
                  <a:close/>
                  <a:moveTo>
                    <a:pt x="6053895" y="2650012"/>
                  </a:moveTo>
                  <a:cubicBezTo>
                    <a:pt x="6053071" y="2437447"/>
                    <a:pt x="6046950" y="2399627"/>
                    <a:pt x="6044196" y="2222199"/>
                  </a:cubicBezTo>
                  <a:cubicBezTo>
                    <a:pt x="6462451" y="2221964"/>
                    <a:pt x="6420642" y="2219775"/>
                    <a:pt x="6420783" y="2227142"/>
                  </a:cubicBezTo>
                  <a:cubicBezTo>
                    <a:pt x="6421160" y="2252394"/>
                    <a:pt x="6420053" y="2139687"/>
                    <a:pt x="6425232" y="2649165"/>
                  </a:cubicBezTo>
                  <a:cubicBezTo>
                    <a:pt x="6304066" y="2649329"/>
                    <a:pt x="6207548" y="2651683"/>
                    <a:pt x="6053895" y="2650012"/>
                  </a:cubicBezTo>
                  <a:close/>
                  <a:moveTo>
                    <a:pt x="6043890" y="2200242"/>
                  </a:moveTo>
                  <a:cubicBezTo>
                    <a:pt x="6042383" y="2084686"/>
                    <a:pt x="6045773" y="1946350"/>
                    <a:pt x="6039205" y="1772358"/>
                  </a:cubicBezTo>
                  <a:cubicBezTo>
                    <a:pt x="6213833" y="1777277"/>
                    <a:pt x="6313624" y="1770899"/>
                    <a:pt x="6411555" y="1770264"/>
                  </a:cubicBezTo>
                  <a:cubicBezTo>
                    <a:pt x="6416052" y="2052491"/>
                    <a:pt x="6418759" y="2108292"/>
                    <a:pt x="6420359" y="2200124"/>
                  </a:cubicBezTo>
                  <a:lnTo>
                    <a:pt x="6043890" y="2200242"/>
                  </a:lnTo>
                  <a:close/>
                  <a:moveTo>
                    <a:pt x="6027835" y="2649706"/>
                  </a:moveTo>
                  <a:cubicBezTo>
                    <a:pt x="5586556" y="2644363"/>
                    <a:pt x="5659369" y="2689715"/>
                    <a:pt x="5657156" y="2547777"/>
                  </a:cubicBezTo>
                  <a:cubicBezTo>
                    <a:pt x="5654684" y="2390896"/>
                    <a:pt x="5656214" y="2386141"/>
                    <a:pt x="5653719" y="2226812"/>
                  </a:cubicBezTo>
                  <a:cubicBezTo>
                    <a:pt x="5653554" y="2215821"/>
                    <a:pt x="5616783" y="2222058"/>
                    <a:pt x="6024916" y="2222199"/>
                  </a:cubicBezTo>
                  <a:cubicBezTo>
                    <a:pt x="6027246" y="2384518"/>
                    <a:pt x="6042006" y="2649894"/>
                    <a:pt x="6027835" y="2649706"/>
                  </a:cubicBezTo>
                  <a:close/>
                  <a:moveTo>
                    <a:pt x="5647551" y="3120375"/>
                  </a:moveTo>
                  <a:cubicBezTo>
                    <a:pt x="5648705" y="3218091"/>
                    <a:pt x="5650258" y="3288812"/>
                    <a:pt x="5654543" y="3547081"/>
                  </a:cubicBezTo>
                  <a:cubicBezTo>
                    <a:pt x="5600445" y="3546776"/>
                    <a:pt x="5283747" y="3547576"/>
                    <a:pt x="5282004" y="3547576"/>
                  </a:cubicBezTo>
                  <a:cubicBezTo>
                    <a:pt x="5278473" y="3311123"/>
                    <a:pt x="5280827" y="3348002"/>
                    <a:pt x="5276849" y="3122635"/>
                  </a:cubicBezTo>
                  <a:cubicBezTo>
                    <a:pt x="5477513" y="3122893"/>
                    <a:pt x="5488484" y="3119504"/>
                    <a:pt x="5647551" y="3120375"/>
                  </a:cubicBezTo>
                  <a:close/>
                  <a:moveTo>
                    <a:pt x="5604047" y="3098417"/>
                  </a:moveTo>
                  <a:cubicBezTo>
                    <a:pt x="5217878" y="3098417"/>
                    <a:pt x="5277037" y="3124706"/>
                    <a:pt x="5275036" y="3029343"/>
                  </a:cubicBezTo>
                  <a:cubicBezTo>
                    <a:pt x="5266350" y="2613204"/>
                    <a:pt x="5253661" y="2673264"/>
                    <a:pt x="5321577" y="2673264"/>
                  </a:cubicBezTo>
                  <a:cubicBezTo>
                    <a:pt x="5690043" y="2673264"/>
                    <a:pt x="5640065" y="2660061"/>
                    <a:pt x="5641478" y="2708849"/>
                  </a:cubicBezTo>
                  <a:cubicBezTo>
                    <a:pt x="5654755" y="3161514"/>
                    <a:pt x="5652636" y="3098417"/>
                    <a:pt x="5604047" y="3098417"/>
                  </a:cubicBezTo>
                  <a:close/>
                  <a:moveTo>
                    <a:pt x="5604047" y="2651142"/>
                  </a:moveTo>
                  <a:cubicBezTo>
                    <a:pt x="5200576" y="2651142"/>
                    <a:pt x="5269928" y="2680819"/>
                    <a:pt x="5267832" y="2547730"/>
                  </a:cubicBezTo>
                  <a:cubicBezTo>
                    <a:pt x="5261735" y="2157903"/>
                    <a:pt x="5234687" y="2223117"/>
                    <a:pt x="5321577" y="2223117"/>
                  </a:cubicBezTo>
                  <a:cubicBezTo>
                    <a:pt x="5661181" y="2223117"/>
                    <a:pt x="5634227" y="2213609"/>
                    <a:pt x="5634439" y="2227212"/>
                  </a:cubicBezTo>
                  <a:cubicBezTo>
                    <a:pt x="5642160" y="2718851"/>
                    <a:pt x="5651294" y="2651142"/>
                    <a:pt x="5604047" y="2651142"/>
                  </a:cubicBezTo>
                  <a:close/>
                  <a:moveTo>
                    <a:pt x="5604047" y="2198500"/>
                  </a:moveTo>
                  <a:cubicBezTo>
                    <a:pt x="5461929" y="2198500"/>
                    <a:pt x="5461835" y="2201253"/>
                    <a:pt x="5321601" y="2201253"/>
                  </a:cubicBezTo>
                  <a:cubicBezTo>
                    <a:pt x="5235793" y="2201253"/>
                    <a:pt x="5261335" y="2266703"/>
                    <a:pt x="5253331" y="1770475"/>
                  </a:cubicBezTo>
                  <a:cubicBezTo>
                    <a:pt x="5390411" y="1768499"/>
                    <a:pt x="5480174" y="1773229"/>
                    <a:pt x="5628200" y="1772805"/>
                  </a:cubicBezTo>
                  <a:cubicBezTo>
                    <a:pt x="5639123" y="2267809"/>
                    <a:pt x="5641713" y="2198500"/>
                    <a:pt x="5604047" y="2198500"/>
                  </a:cubicBezTo>
                  <a:close/>
                  <a:moveTo>
                    <a:pt x="5255733" y="3029861"/>
                  </a:moveTo>
                  <a:cubicBezTo>
                    <a:pt x="5257592" y="3119410"/>
                    <a:pt x="5325885" y="3102418"/>
                    <a:pt x="4898001" y="3099547"/>
                  </a:cubicBezTo>
                  <a:cubicBezTo>
                    <a:pt x="4877144" y="3099406"/>
                    <a:pt x="4884913" y="3147793"/>
                    <a:pt x="4876226" y="2708237"/>
                  </a:cubicBezTo>
                  <a:cubicBezTo>
                    <a:pt x="4875261" y="2660108"/>
                    <a:pt x="4822364" y="2672182"/>
                    <a:pt x="5180377" y="2673123"/>
                  </a:cubicBezTo>
                  <a:cubicBezTo>
                    <a:pt x="5271246" y="2673382"/>
                    <a:pt x="5246928" y="2608403"/>
                    <a:pt x="5255733" y="3029861"/>
                  </a:cubicBezTo>
                  <a:close/>
                  <a:moveTo>
                    <a:pt x="5180354" y="2651236"/>
                  </a:moveTo>
                  <a:cubicBezTo>
                    <a:pt x="4811723" y="2650247"/>
                    <a:pt x="4875378" y="2678183"/>
                    <a:pt x="4873354" y="2547777"/>
                  </a:cubicBezTo>
                  <a:cubicBezTo>
                    <a:pt x="4867492" y="2174377"/>
                    <a:pt x="4853509" y="2224058"/>
                    <a:pt x="4898025" y="2223588"/>
                  </a:cubicBezTo>
                  <a:cubicBezTo>
                    <a:pt x="5272611" y="2219540"/>
                    <a:pt x="5241349" y="2223847"/>
                    <a:pt x="5241396" y="2227189"/>
                  </a:cubicBezTo>
                  <a:cubicBezTo>
                    <a:pt x="5249094" y="2720781"/>
                    <a:pt x="5277531" y="2651495"/>
                    <a:pt x="5180354" y="2651236"/>
                  </a:cubicBezTo>
                  <a:close/>
                  <a:moveTo>
                    <a:pt x="5180354" y="2201112"/>
                  </a:moveTo>
                  <a:cubicBezTo>
                    <a:pt x="5091180" y="2200877"/>
                    <a:pt x="4987010" y="2200759"/>
                    <a:pt x="4897860" y="2201724"/>
                  </a:cubicBezTo>
                  <a:cubicBezTo>
                    <a:pt x="4855863" y="2202171"/>
                    <a:pt x="4866127" y="2268751"/>
                    <a:pt x="4860218" y="1773135"/>
                  </a:cubicBezTo>
                  <a:cubicBezTo>
                    <a:pt x="5163098" y="1775983"/>
                    <a:pt x="5113709" y="1773205"/>
                    <a:pt x="5234028" y="1770805"/>
                  </a:cubicBezTo>
                  <a:cubicBezTo>
                    <a:pt x="5242032" y="2266350"/>
                    <a:pt x="5265220" y="2201206"/>
                    <a:pt x="5180354" y="2201112"/>
                  </a:cubicBezTo>
                  <a:close/>
                  <a:moveTo>
                    <a:pt x="4862784" y="3029861"/>
                  </a:moveTo>
                  <a:cubicBezTo>
                    <a:pt x="4864785" y="3121458"/>
                    <a:pt x="4931571" y="3099264"/>
                    <a:pt x="4491022" y="3099406"/>
                  </a:cubicBezTo>
                  <a:cubicBezTo>
                    <a:pt x="4486550" y="2811107"/>
                    <a:pt x="4486761" y="2803740"/>
                    <a:pt x="4483371" y="2708048"/>
                  </a:cubicBezTo>
                  <a:cubicBezTo>
                    <a:pt x="4481512" y="2655684"/>
                    <a:pt x="4440385" y="2670746"/>
                    <a:pt x="4756778" y="2670958"/>
                  </a:cubicBezTo>
                  <a:cubicBezTo>
                    <a:pt x="4883688" y="2670958"/>
                    <a:pt x="4853344" y="2599012"/>
                    <a:pt x="4862784" y="3029861"/>
                  </a:cubicBezTo>
                  <a:close/>
                  <a:moveTo>
                    <a:pt x="4481441" y="2648906"/>
                  </a:moveTo>
                  <a:cubicBezTo>
                    <a:pt x="4475391" y="2438294"/>
                    <a:pt x="4480876" y="2400686"/>
                    <a:pt x="4478145" y="2226765"/>
                  </a:cubicBezTo>
                  <a:cubicBezTo>
                    <a:pt x="4478051" y="2219963"/>
                    <a:pt x="4476898" y="2226765"/>
                    <a:pt x="4848165" y="2224058"/>
                  </a:cubicBezTo>
                  <a:cubicBezTo>
                    <a:pt x="4848212" y="2226436"/>
                    <a:pt x="4848259" y="2242039"/>
                    <a:pt x="4855792" y="2649565"/>
                  </a:cubicBezTo>
                  <a:cubicBezTo>
                    <a:pt x="4801859" y="2648976"/>
                    <a:pt x="4780013" y="2649118"/>
                    <a:pt x="4481441" y="2648906"/>
                  </a:cubicBezTo>
                  <a:close/>
                  <a:moveTo>
                    <a:pt x="4474590" y="4000877"/>
                  </a:moveTo>
                  <a:cubicBezTo>
                    <a:pt x="4068882" y="4000877"/>
                    <a:pt x="4111774" y="4002642"/>
                    <a:pt x="4111869" y="3993039"/>
                  </a:cubicBezTo>
                  <a:cubicBezTo>
                    <a:pt x="4112716" y="3893888"/>
                    <a:pt x="4111939" y="3876802"/>
                    <a:pt x="4107160" y="3573017"/>
                  </a:cubicBezTo>
                  <a:cubicBezTo>
                    <a:pt x="4329224" y="3573064"/>
                    <a:pt x="4360745" y="3572123"/>
                    <a:pt x="4477792" y="3572123"/>
                  </a:cubicBezTo>
                  <a:cubicBezTo>
                    <a:pt x="4486291" y="4052323"/>
                    <a:pt x="4492223" y="4000877"/>
                    <a:pt x="4474590" y="4000877"/>
                  </a:cubicBezTo>
                  <a:close/>
                  <a:moveTo>
                    <a:pt x="4474590" y="3550282"/>
                  </a:moveTo>
                  <a:cubicBezTo>
                    <a:pt x="4042681" y="3550282"/>
                    <a:pt x="4107066" y="3568145"/>
                    <a:pt x="4106172" y="3511003"/>
                  </a:cubicBezTo>
                  <a:cubicBezTo>
                    <a:pt x="4098921" y="3048430"/>
                    <a:pt x="4069801" y="3120775"/>
                    <a:pt x="4192191" y="3120775"/>
                  </a:cubicBezTo>
                  <a:cubicBezTo>
                    <a:pt x="4324421" y="3120775"/>
                    <a:pt x="4336733" y="3121246"/>
                    <a:pt x="4472095" y="3121246"/>
                  </a:cubicBezTo>
                  <a:cubicBezTo>
                    <a:pt x="4479322" y="3586267"/>
                    <a:pt x="4477463" y="3550282"/>
                    <a:pt x="4474590" y="3550282"/>
                  </a:cubicBezTo>
                  <a:close/>
                  <a:moveTo>
                    <a:pt x="4098332" y="3098582"/>
                  </a:moveTo>
                  <a:cubicBezTo>
                    <a:pt x="4094307" y="2834782"/>
                    <a:pt x="4094189" y="2807247"/>
                    <a:pt x="4091176" y="2708143"/>
                  </a:cubicBezTo>
                  <a:cubicBezTo>
                    <a:pt x="4089551" y="2654225"/>
                    <a:pt x="4031876" y="2670628"/>
                    <a:pt x="4462796" y="2670770"/>
                  </a:cubicBezTo>
                  <a:cubicBezTo>
                    <a:pt x="4467858" y="2830640"/>
                    <a:pt x="4465974" y="2726123"/>
                    <a:pt x="4471766" y="3099429"/>
                  </a:cubicBezTo>
                  <a:cubicBezTo>
                    <a:pt x="4442527" y="3099406"/>
                    <a:pt x="4128277" y="3098841"/>
                    <a:pt x="4098332" y="3098582"/>
                  </a:cubicBezTo>
                  <a:close/>
                  <a:moveTo>
                    <a:pt x="4085385" y="2199959"/>
                  </a:moveTo>
                  <a:cubicBezTo>
                    <a:pt x="4080512" y="1891420"/>
                    <a:pt x="4080017" y="1850281"/>
                    <a:pt x="4078181" y="1772311"/>
                  </a:cubicBezTo>
                  <a:cubicBezTo>
                    <a:pt x="4220158" y="1774923"/>
                    <a:pt x="4342195" y="1771511"/>
                    <a:pt x="4450696" y="1771299"/>
                  </a:cubicBezTo>
                  <a:cubicBezTo>
                    <a:pt x="4452391" y="1842962"/>
                    <a:pt x="4458441" y="2200053"/>
                    <a:pt x="4458488" y="2202195"/>
                  </a:cubicBezTo>
                  <a:cubicBezTo>
                    <a:pt x="4302199" y="2201936"/>
                    <a:pt x="4300786" y="2198053"/>
                    <a:pt x="4085385" y="2199959"/>
                  </a:cubicBezTo>
                  <a:close/>
                  <a:moveTo>
                    <a:pt x="4079052" y="3098394"/>
                  </a:moveTo>
                  <a:cubicBezTo>
                    <a:pt x="3843335" y="3095875"/>
                    <a:pt x="3805810" y="3098041"/>
                    <a:pt x="3704230" y="3098700"/>
                  </a:cubicBezTo>
                  <a:cubicBezTo>
                    <a:pt x="3696532" y="2594352"/>
                    <a:pt x="3680925" y="2671664"/>
                    <a:pt x="3768686" y="2670605"/>
                  </a:cubicBezTo>
                  <a:cubicBezTo>
                    <a:pt x="4119166" y="2666392"/>
                    <a:pt x="4070413" y="2660226"/>
                    <a:pt x="4071872" y="2708849"/>
                  </a:cubicBezTo>
                  <a:cubicBezTo>
                    <a:pt x="4075168" y="2818143"/>
                    <a:pt x="4075215" y="2847115"/>
                    <a:pt x="4079052" y="3098394"/>
                  </a:cubicBezTo>
                  <a:close/>
                  <a:moveTo>
                    <a:pt x="4050873" y="2200312"/>
                  </a:moveTo>
                  <a:cubicBezTo>
                    <a:pt x="3950612" y="2201395"/>
                    <a:pt x="3871749" y="2201418"/>
                    <a:pt x="3768662" y="2200312"/>
                  </a:cubicBezTo>
                  <a:cubicBezTo>
                    <a:pt x="3667506" y="2199088"/>
                    <a:pt x="3688575" y="2280447"/>
                    <a:pt x="3682737" y="1770875"/>
                  </a:cubicBezTo>
                  <a:cubicBezTo>
                    <a:pt x="3871419" y="1770617"/>
                    <a:pt x="3927871" y="1769181"/>
                    <a:pt x="4058854" y="1771934"/>
                  </a:cubicBezTo>
                  <a:cubicBezTo>
                    <a:pt x="4070036" y="2247687"/>
                    <a:pt x="4070295" y="2200100"/>
                    <a:pt x="4050873" y="2200312"/>
                  </a:cubicBezTo>
                  <a:close/>
                  <a:moveTo>
                    <a:pt x="3684950" y="3098817"/>
                  </a:moveTo>
                  <a:cubicBezTo>
                    <a:pt x="3245978" y="3100841"/>
                    <a:pt x="3312459" y="3118163"/>
                    <a:pt x="3311352" y="3029484"/>
                  </a:cubicBezTo>
                  <a:cubicBezTo>
                    <a:pt x="3306126" y="2610850"/>
                    <a:pt x="3288658" y="2669334"/>
                    <a:pt x="3344898" y="2669334"/>
                  </a:cubicBezTo>
                  <a:cubicBezTo>
                    <a:pt x="3733327" y="2669334"/>
                    <a:pt x="3680101" y="2663544"/>
                    <a:pt x="3680101" y="2708001"/>
                  </a:cubicBezTo>
                  <a:cubicBezTo>
                    <a:pt x="3680195" y="2806564"/>
                    <a:pt x="3680360" y="2798845"/>
                    <a:pt x="3684950" y="3098817"/>
                  </a:cubicBezTo>
                  <a:close/>
                  <a:moveTo>
                    <a:pt x="3627345" y="2649565"/>
                  </a:moveTo>
                  <a:cubicBezTo>
                    <a:pt x="3486310" y="2649565"/>
                    <a:pt x="3486239" y="2647470"/>
                    <a:pt x="3344898" y="2647470"/>
                  </a:cubicBezTo>
                  <a:cubicBezTo>
                    <a:pt x="3294002" y="2647470"/>
                    <a:pt x="3304172" y="2667780"/>
                    <a:pt x="3302289" y="2547824"/>
                  </a:cubicBezTo>
                  <a:cubicBezTo>
                    <a:pt x="3296145" y="2156114"/>
                    <a:pt x="3282632" y="2219869"/>
                    <a:pt x="3344898" y="2219869"/>
                  </a:cubicBezTo>
                  <a:cubicBezTo>
                    <a:pt x="3708891" y="2219869"/>
                    <a:pt x="3670849" y="2220058"/>
                    <a:pt x="3670967" y="2227236"/>
                  </a:cubicBezTo>
                  <a:cubicBezTo>
                    <a:pt x="3678570" y="2712896"/>
                    <a:pt x="3704466" y="2649565"/>
                    <a:pt x="3627345" y="2649565"/>
                  </a:cubicBezTo>
                  <a:close/>
                  <a:moveTo>
                    <a:pt x="3344898" y="2198029"/>
                  </a:moveTo>
                  <a:cubicBezTo>
                    <a:pt x="3277029" y="2198029"/>
                    <a:pt x="3303537" y="2263832"/>
                    <a:pt x="3291272" y="1771064"/>
                  </a:cubicBezTo>
                  <a:cubicBezTo>
                    <a:pt x="3329361" y="1770899"/>
                    <a:pt x="3353255" y="1770946"/>
                    <a:pt x="3627368" y="1770899"/>
                  </a:cubicBezTo>
                  <a:cubicBezTo>
                    <a:pt x="3675416" y="1770899"/>
                    <a:pt x="3662515" y="1702884"/>
                    <a:pt x="3670543" y="2199559"/>
                  </a:cubicBezTo>
                  <a:cubicBezTo>
                    <a:pt x="3436002" y="2198876"/>
                    <a:pt x="3465217" y="2198029"/>
                    <a:pt x="3344898" y="2198029"/>
                  </a:cubicBezTo>
                  <a:close/>
                  <a:moveTo>
                    <a:pt x="3292072" y="3029767"/>
                  </a:moveTo>
                  <a:cubicBezTo>
                    <a:pt x="3293155" y="3116774"/>
                    <a:pt x="3364343" y="3101783"/>
                    <a:pt x="2921393" y="3099406"/>
                  </a:cubicBezTo>
                  <a:cubicBezTo>
                    <a:pt x="2918192" y="3099382"/>
                    <a:pt x="2921393" y="2953915"/>
                    <a:pt x="2913978" y="2707578"/>
                  </a:cubicBezTo>
                  <a:cubicBezTo>
                    <a:pt x="2912259" y="2649447"/>
                    <a:pt x="2868426" y="2681007"/>
                    <a:pt x="3203981" y="2671381"/>
                  </a:cubicBezTo>
                  <a:cubicBezTo>
                    <a:pt x="3304078" y="2668487"/>
                    <a:pt x="3286705" y="2601201"/>
                    <a:pt x="3292072" y="3029767"/>
                  </a:cubicBezTo>
                  <a:close/>
                  <a:moveTo>
                    <a:pt x="3203463" y="2649471"/>
                  </a:moveTo>
                  <a:cubicBezTo>
                    <a:pt x="3131921" y="2651542"/>
                    <a:pt x="3051741" y="2652601"/>
                    <a:pt x="2921511" y="2650130"/>
                  </a:cubicBezTo>
                  <a:cubicBezTo>
                    <a:pt x="2909670" y="2649918"/>
                    <a:pt x="2912212" y="2664180"/>
                    <a:pt x="2910329" y="2547801"/>
                  </a:cubicBezTo>
                  <a:cubicBezTo>
                    <a:pt x="2904444" y="2172494"/>
                    <a:pt x="2900818" y="2222999"/>
                    <a:pt x="2921558" y="2222505"/>
                  </a:cubicBezTo>
                  <a:cubicBezTo>
                    <a:pt x="3323288" y="2213280"/>
                    <a:pt x="3280372" y="2222905"/>
                    <a:pt x="3280419" y="2227165"/>
                  </a:cubicBezTo>
                  <a:cubicBezTo>
                    <a:pt x="3282914" y="2385765"/>
                    <a:pt x="3280513" y="2387789"/>
                    <a:pt x="3283009" y="2548177"/>
                  </a:cubicBezTo>
                  <a:cubicBezTo>
                    <a:pt x="3284915" y="2668722"/>
                    <a:pt x="3305655" y="2646552"/>
                    <a:pt x="3203463" y="2649471"/>
                  </a:cubicBezTo>
                  <a:close/>
                  <a:moveTo>
                    <a:pt x="3203628" y="2198547"/>
                  </a:moveTo>
                  <a:cubicBezTo>
                    <a:pt x="3035991" y="2199677"/>
                    <a:pt x="3027069" y="2198217"/>
                    <a:pt x="2921134" y="2200642"/>
                  </a:cubicBezTo>
                  <a:cubicBezTo>
                    <a:pt x="2901054" y="2201112"/>
                    <a:pt x="2904773" y="2253383"/>
                    <a:pt x="2900701" y="1773653"/>
                  </a:cubicBezTo>
                  <a:cubicBezTo>
                    <a:pt x="3017770" y="1772617"/>
                    <a:pt x="2812256" y="1774147"/>
                    <a:pt x="3271968" y="1771158"/>
                  </a:cubicBezTo>
                  <a:cubicBezTo>
                    <a:pt x="3284445" y="2278329"/>
                    <a:pt x="3301112" y="2197770"/>
                    <a:pt x="3203628" y="2198547"/>
                  </a:cubicBezTo>
                  <a:close/>
                  <a:moveTo>
                    <a:pt x="2901030" y="3099288"/>
                  </a:moveTo>
                  <a:cubicBezTo>
                    <a:pt x="2467803" y="3096746"/>
                    <a:pt x="2529598" y="3131224"/>
                    <a:pt x="2527479" y="3029390"/>
                  </a:cubicBezTo>
                  <a:cubicBezTo>
                    <a:pt x="2524654" y="2894254"/>
                    <a:pt x="2523336" y="2794256"/>
                    <a:pt x="2522606" y="2708378"/>
                  </a:cubicBezTo>
                  <a:cubicBezTo>
                    <a:pt x="2522253" y="2665803"/>
                    <a:pt x="2462788" y="2664156"/>
                    <a:pt x="2893591" y="2671546"/>
                  </a:cubicBezTo>
                  <a:cubicBezTo>
                    <a:pt x="2900159" y="2907057"/>
                    <a:pt x="2899147" y="2943065"/>
                    <a:pt x="2901030" y="3099288"/>
                  </a:cubicBezTo>
                  <a:close/>
                  <a:moveTo>
                    <a:pt x="2522088" y="2650694"/>
                  </a:moveTo>
                  <a:cubicBezTo>
                    <a:pt x="2519734" y="2433470"/>
                    <a:pt x="2516909" y="2403604"/>
                    <a:pt x="2514037" y="2221893"/>
                  </a:cubicBezTo>
                  <a:cubicBezTo>
                    <a:pt x="2516180" y="2221893"/>
                    <a:pt x="2887047" y="2223917"/>
                    <a:pt x="2887117" y="2227236"/>
                  </a:cubicBezTo>
                  <a:cubicBezTo>
                    <a:pt x="2889259" y="2363219"/>
                    <a:pt x="2889730" y="2516806"/>
                    <a:pt x="2893050" y="2649635"/>
                  </a:cubicBezTo>
                  <a:cubicBezTo>
                    <a:pt x="2747400" y="2647258"/>
                    <a:pt x="2626917" y="2650506"/>
                    <a:pt x="2522088" y="2650694"/>
                  </a:cubicBezTo>
                  <a:close/>
                  <a:moveTo>
                    <a:pt x="2513708" y="2200030"/>
                  </a:moveTo>
                  <a:cubicBezTo>
                    <a:pt x="2508905" y="1896127"/>
                    <a:pt x="2508034" y="1855741"/>
                    <a:pt x="2507587" y="1772264"/>
                  </a:cubicBezTo>
                  <a:cubicBezTo>
                    <a:pt x="2657474" y="1772358"/>
                    <a:pt x="2680968" y="1775253"/>
                    <a:pt x="2881397" y="1773794"/>
                  </a:cubicBezTo>
                  <a:cubicBezTo>
                    <a:pt x="2881420" y="1775582"/>
                    <a:pt x="2886670" y="2199488"/>
                    <a:pt x="2886694" y="2201371"/>
                  </a:cubicBezTo>
                  <a:cubicBezTo>
                    <a:pt x="2747047" y="2204007"/>
                    <a:pt x="2628612" y="2200171"/>
                    <a:pt x="2513708" y="2200030"/>
                  </a:cubicBezTo>
                  <a:close/>
                  <a:moveTo>
                    <a:pt x="2508223" y="3029908"/>
                  </a:moveTo>
                  <a:cubicBezTo>
                    <a:pt x="2510294" y="3128636"/>
                    <a:pt x="2568771" y="3100018"/>
                    <a:pt x="2215512" y="3100018"/>
                  </a:cubicBezTo>
                  <a:cubicBezTo>
                    <a:pt x="2119512" y="3100018"/>
                    <a:pt x="2134531" y="3176176"/>
                    <a:pt x="2130623" y="2707319"/>
                  </a:cubicBezTo>
                  <a:cubicBezTo>
                    <a:pt x="2130223" y="2659379"/>
                    <a:pt x="2071864" y="2672535"/>
                    <a:pt x="2503044" y="2672535"/>
                  </a:cubicBezTo>
                  <a:cubicBezTo>
                    <a:pt x="2503962" y="2768344"/>
                    <a:pt x="2504456" y="2849068"/>
                    <a:pt x="2508223" y="3029908"/>
                  </a:cubicBezTo>
                  <a:close/>
                  <a:moveTo>
                    <a:pt x="2497794" y="2650718"/>
                  </a:moveTo>
                  <a:cubicBezTo>
                    <a:pt x="2253319" y="2650789"/>
                    <a:pt x="2195549" y="2650883"/>
                    <a:pt x="2130105" y="2650694"/>
                  </a:cubicBezTo>
                  <a:cubicBezTo>
                    <a:pt x="2130081" y="2649447"/>
                    <a:pt x="2125044" y="2262349"/>
                    <a:pt x="2124384" y="2220693"/>
                  </a:cubicBezTo>
                  <a:cubicBezTo>
                    <a:pt x="2126056" y="2220669"/>
                    <a:pt x="2494734" y="2217916"/>
                    <a:pt x="2494875" y="2227212"/>
                  </a:cubicBezTo>
                  <a:cubicBezTo>
                    <a:pt x="2501890" y="2680936"/>
                    <a:pt x="2507305" y="2650718"/>
                    <a:pt x="2497794" y="2650718"/>
                  </a:cubicBezTo>
                  <a:close/>
                  <a:moveTo>
                    <a:pt x="2124008" y="2198806"/>
                  </a:moveTo>
                  <a:cubicBezTo>
                    <a:pt x="2122784" y="2123401"/>
                    <a:pt x="2127304" y="2394190"/>
                    <a:pt x="2116616" y="1773252"/>
                  </a:cubicBezTo>
                  <a:cubicBezTo>
                    <a:pt x="2251059" y="1775088"/>
                    <a:pt x="2372484" y="1772335"/>
                    <a:pt x="2488283" y="1772264"/>
                  </a:cubicBezTo>
                  <a:cubicBezTo>
                    <a:pt x="2488754" y="1855812"/>
                    <a:pt x="2489931" y="1915190"/>
                    <a:pt x="2494428" y="2200006"/>
                  </a:cubicBezTo>
                  <a:cubicBezTo>
                    <a:pt x="2353299" y="2199983"/>
                    <a:pt x="2275118" y="2197276"/>
                    <a:pt x="2124008" y="2198806"/>
                  </a:cubicBezTo>
                  <a:close/>
                  <a:moveTo>
                    <a:pt x="2117816" y="3100135"/>
                  </a:moveTo>
                  <a:cubicBezTo>
                    <a:pt x="1799729" y="3100888"/>
                    <a:pt x="1891986" y="3100347"/>
                    <a:pt x="1743065" y="3099241"/>
                  </a:cubicBezTo>
                  <a:cubicBezTo>
                    <a:pt x="1742029" y="2985875"/>
                    <a:pt x="1743630" y="2964929"/>
                    <a:pt x="1737133" y="2672558"/>
                  </a:cubicBezTo>
                  <a:cubicBezTo>
                    <a:pt x="1848223" y="2672229"/>
                    <a:pt x="1857499" y="2671523"/>
                    <a:pt x="2111013" y="2672488"/>
                  </a:cubicBezTo>
                  <a:cubicBezTo>
                    <a:pt x="2113438" y="2935087"/>
                    <a:pt x="2115627" y="2987122"/>
                    <a:pt x="2117816" y="3100135"/>
                  </a:cubicBezTo>
                  <a:close/>
                  <a:moveTo>
                    <a:pt x="2074359" y="2650483"/>
                  </a:moveTo>
                  <a:cubicBezTo>
                    <a:pt x="1668157" y="2648270"/>
                    <a:pt x="1736897" y="2681736"/>
                    <a:pt x="1734802" y="2547777"/>
                  </a:cubicBezTo>
                  <a:cubicBezTo>
                    <a:pt x="1732283" y="2387577"/>
                    <a:pt x="1734143" y="2387342"/>
                    <a:pt x="1731624" y="2226812"/>
                  </a:cubicBezTo>
                  <a:cubicBezTo>
                    <a:pt x="1731483" y="2217751"/>
                    <a:pt x="1709613" y="2226035"/>
                    <a:pt x="2105104" y="2220905"/>
                  </a:cubicBezTo>
                  <a:cubicBezTo>
                    <a:pt x="2112685" y="2710684"/>
                    <a:pt x="2124055" y="2650671"/>
                    <a:pt x="2074359" y="2650483"/>
                  </a:cubicBezTo>
                  <a:close/>
                  <a:moveTo>
                    <a:pt x="1731200" y="2200736"/>
                  </a:moveTo>
                  <a:cubicBezTo>
                    <a:pt x="1723173" y="1703778"/>
                    <a:pt x="1697395" y="1771746"/>
                    <a:pt x="1792078" y="1771464"/>
                  </a:cubicBezTo>
                  <a:cubicBezTo>
                    <a:pt x="1911667" y="1771134"/>
                    <a:pt x="1981702" y="1770946"/>
                    <a:pt x="2074148" y="1772546"/>
                  </a:cubicBezTo>
                  <a:cubicBezTo>
                    <a:pt x="2106517" y="1773158"/>
                    <a:pt x="2097006" y="1721100"/>
                    <a:pt x="2104751" y="2199041"/>
                  </a:cubicBezTo>
                  <a:cubicBezTo>
                    <a:pt x="1966918" y="2200877"/>
                    <a:pt x="2039683" y="2200524"/>
                    <a:pt x="1731200" y="2200736"/>
                  </a:cubicBezTo>
                  <a:close/>
                  <a:moveTo>
                    <a:pt x="1723785" y="3099100"/>
                  </a:moveTo>
                  <a:cubicBezTo>
                    <a:pt x="1627549" y="3098605"/>
                    <a:pt x="1506547" y="3099288"/>
                    <a:pt x="1350917" y="3099359"/>
                  </a:cubicBezTo>
                  <a:cubicBezTo>
                    <a:pt x="1347998" y="2966694"/>
                    <a:pt x="1345926" y="2965564"/>
                    <a:pt x="1343737" y="2671334"/>
                  </a:cubicBezTo>
                  <a:cubicBezTo>
                    <a:pt x="1495318" y="2670958"/>
                    <a:pt x="1509914" y="2673005"/>
                    <a:pt x="1717805" y="2672582"/>
                  </a:cubicBezTo>
                  <a:cubicBezTo>
                    <a:pt x="1724679" y="2989475"/>
                    <a:pt x="1722655" y="2974484"/>
                    <a:pt x="1723785" y="3099100"/>
                  </a:cubicBezTo>
                  <a:close/>
                  <a:moveTo>
                    <a:pt x="1650878" y="2650812"/>
                  </a:moveTo>
                  <a:cubicBezTo>
                    <a:pt x="1509561" y="2650812"/>
                    <a:pt x="1510031" y="2649494"/>
                    <a:pt x="1368549" y="2649494"/>
                  </a:cubicBezTo>
                  <a:cubicBezTo>
                    <a:pt x="1335921" y="2649494"/>
                    <a:pt x="1344137" y="2669452"/>
                    <a:pt x="1342230" y="2547801"/>
                  </a:cubicBezTo>
                  <a:cubicBezTo>
                    <a:pt x="1336368" y="2173765"/>
                    <a:pt x="1325516" y="2223564"/>
                    <a:pt x="1368549" y="2223564"/>
                  </a:cubicBezTo>
                  <a:cubicBezTo>
                    <a:pt x="1742783" y="2223564"/>
                    <a:pt x="1712203" y="2218881"/>
                    <a:pt x="1712344" y="2227212"/>
                  </a:cubicBezTo>
                  <a:cubicBezTo>
                    <a:pt x="1720089" y="2720451"/>
                    <a:pt x="1738168" y="2650812"/>
                    <a:pt x="1650878" y="2650812"/>
                  </a:cubicBezTo>
                  <a:close/>
                  <a:moveTo>
                    <a:pt x="1650878" y="2200783"/>
                  </a:moveTo>
                  <a:cubicBezTo>
                    <a:pt x="1505323" y="2200783"/>
                    <a:pt x="1505723" y="2201677"/>
                    <a:pt x="1368549" y="2201677"/>
                  </a:cubicBezTo>
                  <a:cubicBezTo>
                    <a:pt x="1314616" y="2201677"/>
                    <a:pt x="1347598" y="2253689"/>
                    <a:pt x="1331025" y="1770287"/>
                  </a:cubicBezTo>
                  <a:cubicBezTo>
                    <a:pt x="1429050" y="1769722"/>
                    <a:pt x="1509137" y="1771746"/>
                    <a:pt x="1704434" y="1771629"/>
                  </a:cubicBezTo>
                  <a:cubicBezTo>
                    <a:pt x="1712909" y="2270092"/>
                    <a:pt x="1732731" y="2200736"/>
                    <a:pt x="1650878" y="2200783"/>
                  </a:cubicBezTo>
                  <a:close/>
                  <a:moveTo>
                    <a:pt x="1331613" y="3099406"/>
                  </a:moveTo>
                  <a:cubicBezTo>
                    <a:pt x="896596" y="3100512"/>
                    <a:pt x="959969" y="3125623"/>
                    <a:pt x="958156" y="3029390"/>
                  </a:cubicBezTo>
                  <a:cubicBezTo>
                    <a:pt x="956038" y="2916047"/>
                    <a:pt x="954390" y="2814472"/>
                    <a:pt x="953378" y="2708378"/>
                  </a:cubicBezTo>
                  <a:cubicBezTo>
                    <a:pt x="952930" y="2659120"/>
                    <a:pt x="893254" y="2673217"/>
                    <a:pt x="1324457" y="2671405"/>
                  </a:cubicBezTo>
                  <a:cubicBezTo>
                    <a:pt x="1326599" y="2962717"/>
                    <a:pt x="1328953" y="2981591"/>
                    <a:pt x="1331613" y="3099406"/>
                  </a:cubicBezTo>
                  <a:close/>
                  <a:moveTo>
                    <a:pt x="1227326" y="2650577"/>
                  </a:moveTo>
                  <a:cubicBezTo>
                    <a:pt x="1116918" y="2652224"/>
                    <a:pt x="1033182" y="2651918"/>
                    <a:pt x="952766" y="2650506"/>
                  </a:cubicBezTo>
                  <a:cubicBezTo>
                    <a:pt x="952742" y="2648670"/>
                    <a:pt x="947139" y="2241733"/>
                    <a:pt x="946786" y="2221611"/>
                  </a:cubicBezTo>
                  <a:cubicBezTo>
                    <a:pt x="1358544" y="2218293"/>
                    <a:pt x="1318665" y="2225518"/>
                    <a:pt x="1318689" y="2227189"/>
                  </a:cubicBezTo>
                  <a:cubicBezTo>
                    <a:pt x="1326552" y="2727747"/>
                    <a:pt x="1353106" y="2648529"/>
                    <a:pt x="1227326" y="2650577"/>
                  </a:cubicBezTo>
                  <a:close/>
                  <a:moveTo>
                    <a:pt x="946433" y="2199724"/>
                  </a:moveTo>
                  <a:cubicBezTo>
                    <a:pt x="938476" y="1750118"/>
                    <a:pt x="931908" y="1774312"/>
                    <a:pt x="945162" y="1774264"/>
                  </a:cubicBezTo>
                  <a:cubicBezTo>
                    <a:pt x="1122238" y="1773794"/>
                    <a:pt x="1137493" y="1774712"/>
                    <a:pt x="1227703" y="1772123"/>
                  </a:cubicBezTo>
                  <a:cubicBezTo>
                    <a:pt x="1335450" y="1769157"/>
                    <a:pt x="1310897" y="1695494"/>
                    <a:pt x="1318312" y="2201559"/>
                  </a:cubicBezTo>
                  <a:cubicBezTo>
                    <a:pt x="1212260" y="2200995"/>
                    <a:pt x="1169038" y="2197911"/>
                    <a:pt x="946433" y="2199724"/>
                  </a:cubicBezTo>
                  <a:close/>
                  <a:moveTo>
                    <a:pt x="663045" y="3571958"/>
                  </a:moveTo>
                  <a:cubicBezTo>
                    <a:pt x="757586" y="3570169"/>
                    <a:pt x="847419" y="3570075"/>
                    <a:pt x="944997" y="3572052"/>
                  </a:cubicBezTo>
                  <a:cubicBezTo>
                    <a:pt x="947280" y="3572099"/>
                    <a:pt x="955261" y="4000241"/>
                    <a:pt x="945044" y="4000429"/>
                  </a:cubicBezTo>
                  <a:cubicBezTo>
                    <a:pt x="930590" y="4000641"/>
                    <a:pt x="581804" y="4006478"/>
                    <a:pt x="581640" y="3991651"/>
                  </a:cubicBezTo>
                  <a:cubicBezTo>
                    <a:pt x="576955" y="3493752"/>
                    <a:pt x="536393" y="3574335"/>
                    <a:pt x="663045" y="3571958"/>
                  </a:cubicBezTo>
                  <a:close/>
                  <a:moveTo>
                    <a:pt x="662786" y="4022505"/>
                  </a:moveTo>
                  <a:cubicBezTo>
                    <a:pt x="756432" y="4023634"/>
                    <a:pt x="852009" y="4023776"/>
                    <a:pt x="945279" y="4022269"/>
                  </a:cubicBezTo>
                  <a:cubicBezTo>
                    <a:pt x="954696" y="4022128"/>
                    <a:pt x="953542" y="3972611"/>
                    <a:pt x="961664" y="4449423"/>
                  </a:cubicBezTo>
                  <a:cubicBezTo>
                    <a:pt x="783434" y="4452506"/>
                    <a:pt x="700287" y="4450412"/>
                    <a:pt x="588820" y="4450035"/>
                  </a:cubicBezTo>
                  <a:cubicBezTo>
                    <a:pt x="580792" y="3946865"/>
                    <a:pt x="554873" y="4021187"/>
                    <a:pt x="662786" y="4022505"/>
                  </a:cubicBezTo>
                  <a:close/>
                  <a:moveTo>
                    <a:pt x="962088" y="4474817"/>
                  </a:moveTo>
                  <a:cubicBezTo>
                    <a:pt x="967314" y="4808868"/>
                    <a:pt x="967761" y="4834615"/>
                    <a:pt x="968538" y="4896605"/>
                  </a:cubicBezTo>
                  <a:cubicBezTo>
                    <a:pt x="676863" y="4895805"/>
                    <a:pt x="710716" y="4896864"/>
                    <a:pt x="595835" y="4897381"/>
                  </a:cubicBezTo>
                  <a:cubicBezTo>
                    <a:pt x="587054" y="4335939"/>
                    <a:pt x="589691" y="4504424"/>
                    <a:pt x="589173" y="4471899"/>
                  </a:cubicBezTo>
                  <a:cubicBezTo>
                    <a:pt x="994998" y="4473358"/>
                    <a:pt x="961994" y="4469263"/>
                    <a:pt x="962088" y="4474817"/>
                  </a:cubicBezTo>
                  <a:close/>
                  <a:moveTo>
                    <a:pt x="662951" y="4918751"/>
                  </a:moveTo>
                  <a:cubicBezTo>
                    <a:pt x="1024966" y="4915809"/>
                    <a:pt x="968703" y="4909596"/>
                    <a:pt x="969244" y="4956524"/>
                  </a:cubicBezTo>
                  <a:cubicBezTo>
                    <a:pt x="970374" y="5055723"/>
                    <a:pt x="970633" y="5066384"/>
                    <a:pt x="974965" y="5347952"/>
                  </a:cubicBezTo>
                  <a:cubicBezTo>
                    <a:pt x="724369" y="5349317"/>
                    <a:pt x="714176" y="5348188"/>
                    <a:pt x="603792" y="5347764"/>
                  </a:cubicBezTo>
                  <a:cubicBezTo>
                    <a:pt x="594446" y="4853419"/>
                    <a:pt x="569257" y="4919645"/>
                    <a:pt x="662951" y="4918751"/>
                  </a:cubicBezTo>
                  <a:close/>
                  <a:moveTo>
                    <a:pt x="662786" y="5818480"/>
                  </a:moveTo>
                  <a:cubicBezTo>
                    <a:pt x="752760" y="5819445"/>
                    <a:pt x="855211" y="5819398"/>
                    <a:pt x="945209" y="5818904"/>
                  </a:cubicBezTo>
                  <a:cubicBezTo>
                    <a:pt x="1001590" y="5818598"/>
                    <a:pt x="974729" y="5764539"/>
                    <a:pt x="988548" y="6246857"/>
                  </a:cubicBezTo>
                  <a:cubicBezTo>
                    <a:pt x="704760" y="6248269"/>
                    <a:pt x="764860" y="6247517"/>
                    <a:pt x="615256" y="6246528"/>
                  </a:cubicBezTo>
                  <a:cubicBezTo>
                    <a:pt x="602473" y="5747429"/>
                    <a:pt x="591998" y="5817727"/>
                    <a:pt x="662786" y="5818480"/>
                  </a:cubicBezTo>
                  <a:close/>
                  <a:moveTo>
                    <a:pt x="662786" y="6268839"/>
                  </a:moveTo>
                  <a:cubicBezTo>
                    <a:pt x="757209" y="6269733"/>
                    <a:pt x="849373" y="6269686"/>
                    <a:pt x="945209" y="6269027"/>
                  </a:cubicBezTo>
                  <a:cubicBezTo>
                    <a:pt x="1002720" y="6268627"/>
                    <a:pt x="989231" y="6198917"/>
                    <a:pt x="997776" y="6697993"/>
                  </a:cubicBezTo>
                  <a:cubicBezTo>
                    <a:pt x="870772" y="6699028"/>
                    <a:pt x="914535" y="6700276"/>
                    <a:pt x="625096" y="6698723"/>
                  </a:cubicBezTo>
                  <a:cubicBezTo>
                    <a:pt x="616669" y="6202730"/>
                    <a:pt x="595482" y="6268203"/>
                    <a:pt x="662786" y="6268839"/>
                  </a:cubicBezTo>
                  <a:close/>
                  <a:moveTo>
                    <a:pt x="662833" y="6720845"/>
                  </a:moveTo>
                  <a:cubicBezTo>
                    <a:pt x="1019669" y="6723222"/>
                    <a:pt x="998082" y="6715738"/>
                    <a:pt x="998200" y="6723269"/>
                  </a:cubicBezTo>
                  <a:cubicBezTo>
                    <a:pt x="1000695" y="6882928"/>
                    <a:pt x="997211" y="6881704"/>
                    <a:pt x="999754" y="7044705"/>
                  </a:cubicBezTo>
                  <a:cubicBezTo>
                    <a:pt x="1001684" y="7168285"/>
                    <a:pt x="1016091" y="7147457"/>
                    <a:pt x="945115" y="7147834"/>
                  </a:cubicBezTo>
                  <a:cubicBezTo>
                    <a:pt x="850315" y="7148352"/>
                    <a:pt x="757256" y="7148634"/>
                    <a:pt x="663045" y="7146987"/>
                  </a:cubicBezTo>
                  <a:cubicBezTo>
                    <a:pt x="622013" y="7146281"/>
                    <a:pt x="631594" y="7165673"/>
                    <a:pt x="629687" y="7044234"/>
                  </a:cubicBezTo>
                  <a:cubicBezTo>
                    <a:pt x="623849" y="6670716"/>
                    <a:pt x="610195" y="6720492"/>
                    <a:pt x="662833" y="6720845"/>
                  </a:cubicBezTo>
                  <a:close/>
                  <a:moveTo>
                    <a:pt x="662833" y="7619821"/>
                  </a:moveTo>
                  <a:cubicBezTo>
                    <a:pt x="1071884" y="7622010"/>
                    <a:pt x="1011454" y="7591321"/>
                    <a:pt x="1012937" y="7687225"/>
                  </a:cubicBezTo>
                  <a:cubicBezTo>
                    <a:pt x="1015408" y="7845612"/>
                    <a:pt x="1013360" y="7848436"/>
                    <a:pt x="1015879" y="8008613"/>
                  </a:cubicBezTo>
                  <a:cubicBezTo>
                    <a:pt x="1016680" y="8059118"/>
                    <a:pt x="1030922" y="8048975"/>
                    <a:pt x="945209" y="8048504"/>
                  </a:cubicBezTo>
                  <a:cubicBezTo>
                    <a:pt x="598895" y="8046645"/>
                    <a:pt x="646589" y="8059401"/>
                    <a:pt x="645789" y="8008119"/>
                  </a:cubicBezTo>
                  <a:cubicBezTo>
                    <a:pt x="639009" y="7573811"/>
                    <a:pt x="619188" y="7619586"/>
                    <a:pt x="662833" y="7619821"/>
                  </a:cubicBezTo>
                  <a:close/>
                  <a:moveTo>
                    <a:pt x="646519" y="8068062"/>
                  </a:moveTo>
                  <a:cubicBezTo>
                    <a:pt x="735622" y="8070015"/>
                    <a:pt x="713423" y="8069945"/>
                    <a:pt x="1016939" y="8070674"/>
                  </a:cubicBezTo>
                  <a:cubicBezTo>
                    <a:pt x="1019081" y="8181381"/>
                    <a:pt x="1023671" y="8298678"/>
                    <a:pt x="1024001" y="8495098"/>
                  </a:cubicBezTo>
                  <a:cubicBezTo>
                    <a:pt x="617916" y="8497945"/>
                    <a:pt x="651557" y="8501970"/>
                    <a:pt x="651156" y="8489661"/>
                  </a:cubicBezTo>
                  <a:cubicBezTo>
                    <a:pt x="644000" y="8267494"/>
                    <a:pt x="647508" y="8179004"/>
                    <a:pt x="646519" y="8068062"/>
                  </a:cubicBezTo>
                  <a:close/>
                  <a:moveTo>
                    <a:pt x="1028615" y="7526059"/>
                  </a:moveTo>
                  <a:cubicBezTo>
                    <a:pt x="1016374" y="7107849"/>
                    <a:pt x="1002390" y="7169368"/>
                    <a:pt x="1086338" y="7169368"/>
                  </a:cubicBezTo>
                  <a:cubicBezTo>
                    <a:pt x="1444587" y="7169368"/>
                    <a:pt x="1395056" y="7160072"/>
                    <a:pt x="1396022" y="7207000"/>
                  </a:cubicBezTo>
                  <a:cubicBezTo>
                    <a:pt x="1405603" y="7659524"/>
                    <a:pt x="1410405" y="7597510"/>
                    <a:pt x="1368549" y="7597510"/>
                  </a:cubicBezTo>
                  <a:cubicBezTo>
                    <a:pt x="1228691" y="7597510"/>
                    <a:pt x="1227891" y="7594757"/>
                    <a:pt x="1086338" y="7594757"/>
                  </a:cubicBezTo>
                  <a:cubicBezTo>
                    <a:pt x="1015809" y="7594733"/>
                    <a:pt x="1031040" y="7609160"/>
                    <a:pt x="1028615" y="7526059"/>
                  </a:cubicBezTo>
                  <a:close/>
                  <a:moveTo>
                    <a:pt x="1086361" y="7616597"/>
                  </a:moveTo>
                  <a:cubicBezTo>
                    <a:pt x="1225207" y="7616597"/>
                    <a:pt x="1227820" y="7619351"/>
                    <a:pt x="1368573" y="7619351"/>
                  </a:cubicBezTo>
                  <a:cubicBezTo>
                    <a:pt x="1410076" y="7619351"/>
                    <a:pt x="1401059" y="7605700"/>
                    <a:pt x="1402331" y="7687271"/>
                  </a:cubicBezTo>
                  <a:cubicBezTo>
                    <a:pt x="1408828" y="8102846"/>
                    <a:pt x="1428461" y="8045963"/>
                    <a:pt x="1368573" y="8045963"/>
                  </a:cubicBezTo>
                  <a:cubicBezTo>
                    <a:pt x="985935" y="8045963"/>
                    <a:pt x="1036125" y="8068485"/>
                    <a:pt x="1035183" y="8008237"/>
                  </a:cubicBezTo>
                  <a:cubicBezTo>
                    <a:pt x="1028027" y="7553053"/>
                    <a:pt x="1019057" y="7616597"/>
                    <a:pt x="1086361" y="7616597"/>
                  </a:cubicBezTo>
                  <a:close/>
                  <a:moveTo>
                    <a:pt x="1086361" y="8070745"/>
                  </a:moveTo>
                  <a:cubicBezTo>
                    <a:pt x="1476697" y="8070745"/>
                    <a:pt x="1410546" y="8035067"/>
                    <a:pt x="1412100" y="8169073"/>
                  </a:cubicBezTo>
                  <a:cubicBezTo>
                    <a:pt x="1416620" y="8562501"/>
                    <a:pt x="1435524" y="8497734"/>
                    <a:pt x="1368573" y="8497686"/>
                  </a:cubicBezTo>
                  <a:cubicBezTo>
                    <a:pt x="1349293" y="8497686"/>
                    <a:pt x="1043352" y="8496698"/>
                    <a:pt x="1043352" y="8490038"/>
                  </a:cubicBezTo>
                  <a:cubicBezTo>
                    <a:pt x="1042316" y="8007578"/>
                    <a:pt x="1010488" y="8070745"/>
                    <a:pt x="1086361" y="8070745"/>
                  </a:cubicBezTo>
                  <a:close/>
                  <a:moveTo>
                    <a:pt x="1086361" y="8516725"/>
                  </a:moveTo>
                  <a:cubicBezTo>
                    <a:pt x="1225961" y="8516725"/>
                    <a:pt x="1225278" y="8519527"/>
                    <a:pt x="1368573" y="8519527"/>
                  </a:cubicBezTo>
                  <a:cubicBezTo>
                    <a:pt x="1429168" y="8519573"/>
                    <a:pt x="1415090" y="8447840"/>
                    <a:pt x="1423494" y="8945856"/>
                  </a:cubicBezTo>
                  <a:cubicBezTo>
                    <a:pt x="1283260" y="8945338"/>
                    <a:pt x="1167437" y="8947339"/>
                    <a:pt x="1048790" y="8946822"/>
                  </a:cubicBezTo>
                  <a:cubicBezTo>
                    <a:pt x="1041186" y="8447063"/>
                    <a:pt x="1028333" y="8516725"/>
                    <a:pt x="1086361" y="8516725"/>
                  </a:cubicBezTo>
                  <a:close/>
                  <a:moveTo>
                    <a:pt x="1086361" y="8968755"/>
                  </a:moveTo>
                  <a:cubicBezTo>
                    <a:pt x="1451743" y="8968755"/>
                    <a:pt x="1423800" y="8964025"/>
                    <a:pt x="1423918" y="8972168"/>
                  </a:cubicBezTo>
                  <a:cubicBezTo>
                    <a:pt x="1431710" y="9469714"/>
                    <a:pt x="1454827" y="9397698"/>
                    <a:pt x="1368573" y="9397698"/>
                  </a:cubicBezTo>
                  <a:cubicBezTo>
                    <a:pt x="1229256" y="9397698"/>
                    <a:pt x="1231398" y="9395838"/>
                    <a:pt x="1086361" y="9395838"/>
                  </a:cubicBezTo>
                  <a:cubicBezTo>
                    <a:pt x="1050320" y="9395838"/>
                    <a:pt x="1060043" y="9415890"/>
                    <a:pt x="1058136" y="9293086"/>
                  </a:cubicBezTo>
                  <a:cubicBezTo>
                    <a:pt x="1052274" y="8919121"/>
                    <a:pt x="1025602" y="8968755"/>
                    <a:pt x="1086361" y="8968755"/>
                  </a:cubicBezTo>
                  <a:close/>
                  <a:moveTo>
                    <a:pt x="1431404" y="8168743"/>
                  </a:moveTo>
                  <a:cubicBezTo>
                    <a:pt x="1429968" y="8043139"/>
                    <a:pt x="1354189" y="8064979"/>
                    <a:pt x="1791984" y="8067332"/>
                  </a:cubicBezTo>
                  <a:cubicBezTo>
                    <a:pt x="1802530" y="8067403"/>
                    <a:pt x="1803613" y="8015132"/>
                    <a:pt x="1811099" y="8497451"/>
                  </a:cubicBezTo>
                  <a:cubicBezTo>
                    <a:pt x="1393315" y="8499475"/>
                    <a:pt x="1435076" y="8500464"/>
                    <a:pt x="1435053" y="8490038"/>
                  </a:cubicBezTo>
                  <a:cubicBezTo>
                    <a:pt x="1434794" y="8365916"/>
                    <a:pt x="1433523" y="8354973"/>
                    <a:pt x="1431404" y="8168743"/>
                  </a:cubicBezTo>
                  <a:close/>
                  <a:moveTo>
                    <a:pt x="1811428" y="8519338"/>
                  </a:moveTo>
                  <a:cubicBezTo>
                    <a:pt x="1818938" y="9003328"/>
                    <a:pt x="1828002" y="8946916"/>
                    <a:pt x="1791984" y="8947033"/>
                  </a:cubicBezTo>
                  <a:cubicBezTo>
                    <a:pt x="1693464" y="8947433"/>
                    <a:pt x="1608033" y="8947574"/>
                    <a:pt x="1509772" y="8946516"/>
                  </a:cubicBezTo>
                  <a:cubicBezTo>
                    <a:pt x="1429968" y="8945644"/>
                    <a:pt x="1437195" y="9018978"/>
                    <a:pt x="1435123" y="8519573"/>
                  </a:cubicBezTo>
                  <a:cubicBezTo>
                    <a:pt x="1675808" y="8519785"/>
                    <a:pt x="1695630" y="8519950"/>
                    <a:pt x="1811428" y="8519338"/>
                  </a:cubicBezTo>
                  <a:close/>
                  <a:moveTo>
                    <a:pt x="1509608" y="8968426"/>
                  </a:moveTo>
                  <a:cubicBezTo>
                    <a:pt x="1841137" y="8972003"/>
                    <a:pt x="1817879" y="8964801"/>
                    <a:pt x="1817996" y="8972121"/>
                  </a:cubicBezTo>
                  <a:cubicBezTo>
                    <a:pt x="1825694" y="9464254"/>
                    <a:pt x="1835464" y="9397486"/>
                    <a:pt x="1792148" y="9396827"/>
                  </a:cubicBezTo>
                  <a:cubicBezTo>
                    <a:pt x="1381214" y="9390755"/>
                    <a:pt x="1451932" y="9433588"/>
                    <a:pt x="1449743" y="9293086"/>
                  </a:cubicBezTo>
                  <a:cubicBezTo>
                    <a:pt x="1443645" y="8902717"/>
                    <a:pt x="1417067" y="8967437"/>
                    <a:pt x="1509608" y="8968426"/>
                  </a:cubicBezTo>
                  <a:close/>
                  <a:moveTo>
                    <a:pt x="1820256" y="8067497"/>
                  </a:moveTo>
                  <a:cubicBezTo>
                    <a:pt x="1874095" y="8067779"/>
                    <a:pt x="2190417" y="8068039"/>
                    <a:pt x="2193478" y="8068039"/>
                  </a:cubicBezTo>
                  <a:cubicBezTo>
                    <a:pt x="2193501" y="8069874"/>
                    <a:pt x="2199787" y="8440591"/>
                    <a:pt x="2200799" y="8495333"/>
                  </a:cubicBezTo>
                  <a:cubicBezTo>
                    <a:pt x="2075254" y="8495474"/>
                    <a:pt x="2199457" y="8496016"/>
                    <a:pt x="1830379" y="8497380"/>
                  </a:cubicBezTo>
                  <a:cubicBezTo>
                    <a:pt x="1823976" y="8085101"/>
                    <a:pt x="1824164" y="8236899"/>
                    <a:pt x="1820256" y="8067497"/>
                  </a:cubicBezTo>
                  <a:close/>
                  <a:moveTo>
                    <a:pt x="2201223" y="8517173"/>
                  </a:moveTo>
                  <a:cubicBezTo>
                    <a:pt x="2209344" y="8946516"/>
                    <a:pt x="2207979" y="8818981"/>
                    <a:pt x="2210168" y="8946044"/>
                  </a:cubicBezTo>
                  <a:cubicBezTo>
                    <a:pt x="2194349" y="8946044"/>
                    <a:pt x="2277331" y="8945810"/>
                    <a:pt x="1836900" y="8946892"/>
                  </a:cubicBezTo>
                  <a:cubicBezTo>
                    <a:pt x="1835017" y="8823947"/>
                    <a:pt x="1836147" y="8868827"/>
                    <a:pt x="1830732" y="8519244"/>
                  </a:cubicBezTo>
                  <a:cubicBezTo>
                    <a:pt x="2229284" y="8517549"/>
                    <a:pt x="2085024" y="8517291"/>
                    <a:pt x="2201223" y="8517173"/>
                  </a:cubicBezTo>
                  <a:close/>
                  <a:moveTo>
                    <a:pt x="2206190" y="7619939"/>
                  </a:moveTo>
                  <a:cubicBezTo>
                    <a:pt x="2374697" y="7620103"/>
                    <a:pt x="2374038" y="7616315"/>
                    <a:pt x="2579623" y="7617727"/>
                  </a:cubicBezTo>
                  <a:cubicBezTo>
                    <a:pt x="2582260" y="7847778"/>
                    <a:pt x="2585179" y="7814735"/>
                    <a:pt x="2588639" y="8044833"/>
                  </a:cubicBezTo>
                  <a:cubicBezTo>
                    <a:pt x="2336867" y="8044292"/>
                    <a:pt x="2388163" y="8046175"/>
                    <a:pt x="2212428" y="8046175"/>
                  </a:cubicBezTo>
                  <a:cubicBezTo>
                    <a:pt x="2209721" y="7881597"/>
                    <a:pt x="2208944" y="7769548"/>
                    <a:pt x="2206190" y="7619939"/>
                  </a:cubicBezTo>
                  <a:close/>
                  <a:moveTo>
                    <a:pt x="2215512" y="8068039"/>
                  </a:moveTo>
                  <a:cubicBezTo>
                    <a:pt x="2660652" y="8068039"/>
                    <a:pt x="2588545" y="8032030"/>
                    <a:pt x="2590381" y="8168978"/>
                  </a:cubicBezTo>
                  <a:cubicBezTo>
                    <a:pt x="2592241" y="8318141"/>
                    <a:pt x="2593583" y="8360598"/>
                    <a:pt x="2594524" y="8490085"/>
                  </a:cubicBezTo>
                  <a:cubicBezTo>
                    <a:pt x="2594595" y="8500369"/>
                    <a:pt x="2624657" y="8495380"/>
                    <a:pt x="2220126" y="8495310"/>
                  </a:cubicBezTo>
                  <a:cubicBezTo>
                    <a:pt x="2220056" y="8491450"/>
                    <a:pt x="2211628" y="8068039"/>
                    <a:pt x="2215512" y="8068039"/>
                  </a:cubicBezTo>
                  <a:close/>
                  <a:moveTo>
                    <a:pt x="2594736" y="8517855"/>
                  </a:moveTo>
                  <a:cubicBezTo>
                    <a:pt x="2594760" y="8519927"/>
                    <a:pt x="2599680" y="8942138"/>
                    <a:pt x="2599704" y="8944538"/>
                  </a:cubicBezTo>
                  <a:cubicBezTo>
                    <a:pt x="2447440" y="8942397"/>
                    <a:pt x="2344165" y="8945904"/>
                    <a:pt x="2229425" y="8946044"/>
                  </a:cubicBezTo>
                  <a:cubicBezTo>
                    <a:pt x="2226977" y="8802930"/>
                    <a:pt x="2228460" y="8944962"/>
                    <a:pt x="2220527" y="8517173"/>
                  </a:cubicBezTo>
                  <a:cubicBezTo>
                    <a:pt x="2352592" y="8517197"/>
                    <a:pt x="2446451" y="8518915"/>
                    <a:pt x="2594736" y="8517855"/>
                  </a:cubicBezTo>
                  <a:close/>
                  <a:moveTo>
                    <a:pt x="2600057" y="8966425"/>
                  </a:moveTo>
                  <a:cubicBezTo>
                    <a:pt x="2602858" y="9149102"/>
                    <a:pt x="2601045" y="9104739"/>
                    <a:pt x="2605777" y="9395109"/>
                  </a:cubicBezTo>
                  <a:cubicBezTo>
                    <a:pt x="2517168" y="9396310"/>
                    <a:pt x="2411610" y="9395509"/>
                    <a:pt x="2234416" y="9395462"/>
                  </a:cubicBezTo>
                  <a:cubicBezTo>
                    <a:pt x="2234392" y="9392779"/>
                    <a:pt x="2229896" y="8973980"/>
                    <a:pt x="2229872" y="8971744"/>
                  </a:cubicBezTo>
                  <a:cubicBezTo>
                    <a:pt x="2229755" y="8963907"/>
                    <a:pt x="2592100" y="8966308"/>
                    <a:pt x="2600057" y="8966425"/>
                  </a:cubicBezTo>
                  <a:close/>
                  <a:moveTo>
                    <a:pt x="2598903" y="7617891"/>
                  </a:moveTo>
                  <a:cubicBezTo>
                    <a:pt x="2815905" y="7619821"/>
                    <a:pt x="2648104" y="7618103"/>
                    <a:pt x="2973254" y="7620151"/>
                  </a:cubicBezTo>
                  <a:cubicBezTo>
                    <a:pt x="2976338" y="7858345"/>
                    <a:pt x="2975703" y="7906779"/>
                    <a:pt x="2978080" y="8045727"/>
                  </a:cubicBezTo>
                  <a:cubicBezTo>
                    <a:pt x="2673952" y="8044974"/>
                    <a:pt x="2849310" y="8045610"/>
                    <a:pt x="2607896" y="8044904"/>
                  </a:cubicBezTo>
                  <a:cubicBezTo>
                    <a:pt x="2604412" y="7816994"/>
                    <a:pt x="2601351" y="7833869"/>
                    <a:pt x="2598903" y="7617891"/>
                  </a:cubicBezTo>
                  <a:close/>
                  <a:moveTo>
                    <a:pt x="2638970" y="8066909"/>
                  </a:moveTo>
                  <a:cubicBezTo>
                    <a:pt x="3048233" y="8068556"/>
                    <a:pt x="2977539" y="8038691"/>
                    <a:pt x="2980670" y="8170131"/>
                  </a:cubicBezTo>
                  <a:cubicBezTo>
                    <a:pt x="2983330" y="8279921"/>
                    <a:pt x="2984554" y="8365446"/>
                    <a:pt x="2986249" y="8490249"/>
                  </a:cubicBezTo>
                  <a:cubicBezTo>
                    <a:pt x="2986343" y="8498534"/>
                    <a:pt x="2613899" y="8498228"/>
                    <a:pt x="2613852" y="8489967"/>
                  </a:cubicBezTo>
                  <a:cubicBezTo>
                    <a:pt x="2610297" y="8005883"/>
                    <a:pt x="2592735" y="8066697"/>
                    <a:pt x="2638970" y="8066909"/>
                  </a:cubicBezTo>
                  <a:close/>
                  <a:moveTo>
                    <a:pt x="2639088" y="8517455"/>
                  </a:moveTo>
                  <a:cubicBezTo>
                    <a:pt x="2737961" y="8516514"/>
                    <a:pt x="2822403" y="8516655"/>
                    <a:pt x="2921299" y="8516937"/>
                  </a:cubicBezTo>
                  <a:cubicBezTo>
                    <a:pt x="3005788" y="8517173"/>
                    <a:pt x="2986202" y="8440779"/>
                    <a:pt x="2994747" y="8944398"/>
                  </a:cubicBezTo>
                  <a:cubicBezTo>
                    <a:pt x="2891567" y="8945150"/>
                    <a:pt x="2833726" y="8948610"/>
                    <a:pt x="2619007" y="8944844"/>
                  </a:cubicBezTo>
                  <a:cubicBezTo>
                    <a:pt x="2611827" y="8453653"/>
                    <a:pt x="2605353" y="8517809"/>
                    <a:pt x="2639088" y="8517455"/>
                  </a:cubicBezTo>
                  <a:close/>
                  <a:moveTo>
                    <a:pt x="2638852" y="8967085"/>
                  </a:moveTo>
                  <a:cubicBezTo>
                    <a:pt x="2986531" y="8973627"/>
                    <a:pt x="2994983" y="8957388"/>
                    <a:pt x="2995218" y="8972121"/>
                  </a:cubicBezTo>
                  <a:cubicBezTo>
                    <a:pt x="2997667" y="9128109"/>
                    <a:pt x="2994253" y="9135945"/>
                    <a:pt x="2996725" y="9293557"/>
                  </a:cubicBezTo>
                  <a:cubicBezTo>
                    <a:pt x="2998655" y="9417585"/>
                    <a:pt x="3018147" y="9398968"/>
                    <a:pt x="2921652" y="9395768"/>
                  </a:cubicBezTo>
                  <a:cubicBezTo>
                    <a:pt x="2564839" y="9384071"/>
                    <a:pt x="2625787" y="9438883"/>
                    <a:pt x="2623410" y="9293157"/>
                  </a:cubicBezTo>
                  <a:cubicBezTo>
                    <a:pt x="2617501" y="8917756"/>
                    <a:pt x="2609732" y="8966543"/>
                    <a:pt x="2638852" y="8967085"/>
                  </a:cubicBezTo>
                  <a:close/>
                  <a:moveTo>
                    <a:pt x="2997784" y="8067615"/>
                  </a:moveTo>
                  <a:cubicBezTo>
                    <a:pt x="3304031" y="8067991"/>
                    <a:pt x="3063652" y="8068015"/>
                    <a:pt x="3373477" y="8068673"/>
                  </a:cubicBezTo>
                  <a:cubicBezTo>
                    <a:pt x="3381175" y="8564384"/>
                    <a:pt x="3391957" y="8498086"/>
                    <a:pt x="3344898" y="8498086"/>
                  </a:cubicBezTo>
                  <a:cubicBezTo>
                    <a:pt x="3343062" y="8498086"/>
                    <a:pt x="3005647" y="8496745"/>
                    <a:pt x="3005553" y="8489826"/>
                  </a:cubicBezTo>
                  <a:cubicBezTo>
                    <a:pt x="3001527" y="8192724"/>
                    <a:pt x="3000232" y="8200185"/>
                    <a:pt x="2997784" y="8067615"/>
                  </a:cubicBezTo>
                  <a:close/>
                  <a:moveTo>
                    <a:pt x="3344898" y="8519973"/>
                  </a:moveTo>
                  <a:cubicBezTo>
                    <a:pt x="3389744" y="8519973"/>
                    <a:pt x="3377809" y="8451488"/>
                    <a:pt x="3386543" y="8944232"/>
                  </a:cubicBezTo>
                  <a:cubicBezTo>
                    <a:pt x="3359282" y="8944068"/>
                    <a:pt x="3338001" y="8944115"/>
                    <a:pt x="3062546" y="8944162"/>
                  </a:cubicBezTo>
                  <a:cubicBezTo>
                    <a:pt x="3001739" y="8944162"/>
                    <a:pt x="3012756" y="9014884"/>
                    <a:pt x="3005929" y="8517055"/>
                  </a:cubicBezTo>
                  <a:cubicBezTo>
                    <a:pt x="3208219" y="8517173"/>
                    <a:pt x="3212950" y="8519973"/>
                    <a:pt x="3344898" y="8519973"/>
                  </a:cubicBezTo>
                  <a:close/>
                  <a:moveTo>
                    <a:pt x="3391816" y="8008189"/>
                  </a:moveTo>
                  <a:cubicBezTo>
                    <a:pt x="3384659" y="7548629"/>
                    <a:pt x="3349724" y="7615302"/>
                    <a:pt x="3485910" y="7618785"/>
                  </a:cubicBezTo>
                  <a:cubicBezTo>
                    <a:pt x="3579086" y="7621163"/>
                    <a:pt x="3674404" y="7620975"/>
                    <a:pt x="3756703" y="7619563"/>
                  </a:cubicBezTo>
                  <a:cubicBezTo>
                    <a:pt x="3761576" y="8022428"/>
                    <a:pt x="3760117" y="7944105"/>
                    <a:pt x="3762000" y="8047163"/>
                  </a:cubicBezTo>
                  <a:cubicBezTo>
                    <a:pt x="3331927" y="8058106"/>
                    <a:pt x="3392451" y="8048246"/>
                    <a:pt x="3391816" y="8008189"/>
                  </a:cubicBezTo>
                  <a:close/>
                  <a:moveTo>
                    <a:pt x="3762400" y="8069051"/>
                  </a:moveTo>
                  <a:cubicBezTo>
                    <a:pt x="3765272" y="8211929"/>
                    <a:pt x="3767886" y="8201362"/>
                    <a:pt x="3770546" y="8496580"/>
                  </a:cubicBezTo>
                  <a:cubicBezTo>
                    <a:pt x="3719273" y="8497051"/>
                    <a:pt x="3399443" y="8498063"/>
                    <a:pt x="3397772" y="8498063"/>
                  </a:cubicBezTo>
                  <a:cubicBezTo>
                    <a:pt x="3398007" y="8380319"/>
                    <a:pt x="3397960" y="8403995"/>
                    <a:pt x="3392734" y="8068745"/>
                  </a:cubicBezTo>
                  <a:cubicBezTo>
                    <a:pt x="3496692" y="8069191"/>
                    <a:pt x="3614209" y="8072792"/>
                    <a:pt x="3762400" y="8069051"/>
                  </a:cubicBezTo>
                  <a:close/>
                  <a:moveTo>
                    <a:pt x="3768662" y="8518443"/>
                  </a:moveTo>
                  <a:cubicBezTo>
                    <a:pt x="3771040" y="8518443"/>
                    <a:pt x="3777796" y="8944115"/>
                    <a:pt x="3777820" y="8945974"/>
                  </a:cubicBezTo>
                  <a:cubicBezTo>
                    <a:pt x="3558534" y="8949716"/>
                    <a:pt x="3506885" y="8945244"/>
                    <a:pt x="3405799" y="8944350"/>
                  </a:cubicBezTo>
                  <a:cubicBezTo>
                    <a:pt x="3403586" y="8817757"/>
                    <a:pt x="3397536" y="8695213"/>
                    <a:pt x="3397724" y="8519903"/>
                  </a:cubicBezTo>
                  <a:cubicBezTo>
                    <a:pt x="3399396" y="8519927"/>
                    <a:pt x="3733892" y="8518773"/>
                    <a:pt x="3768662" y="8518443"/>
                  </a:cubicBezTo>
                  <a:close/>
                  <a:moveTo>
                    <a:pt x="3778267" y="8972168"/>
                  </a:moveTo>
                  <a:cubicBezTo>
                    <a:pt x="3785777" y="9451121"/>
                    <a:pt x="3789708" y="9396592"/>
                    <a:pt x="3768662" y="9396356"/>
                  </a:cubicBezTo>
                  <a:cubicBezTo>
                    <a:pt x="3340002" y="9391767"/>
                    <a:pt x="3411472" y="9430788"/>
                    <a:pt x="3409330" y="9293134"/>
                  </a:cubicBezTo>
                  <a:cubicBezTo>
                    <a:pt x="3406835" y="9133475"/>
                    <a:pt x="3408860" y="9136628"/>
                    <a:pt x="3406270" y="8971744"/>
                  </a:cubicBezTo>
                  <a:cubicBezTo>
                    <a:pt x="3406152" y="8963201"/>
                    <a:pt x="3778243" y="8970332"/>
                    <a:pt x="3778267" y="8972168"/>
                  </a:cubicBezTo>
                  <a:close/>
                  <a:moveTo>
                    <a:pt x="3781681" y="8068556"/>
                  </a:moveTo>
                  <a:cubicBezTo>
                    <a:pt x="3853387" y="8066767"/>
                    <a:pt x="3865981" y="8067073"/>
                    <a:pt x="4155749" y="8067026"/>
                  </a:cubicBezTo>
                  <a:cubicBezTo>
                    <a:pt x="4159092" y="8262764"/>
                    <a:pt x="4156879" y="8087854"/>
                    <a:pt x="4163023" y="8497592"/>
                  </a:cubicBezTo>
                  <a:cubicBezTo>
                    <a:pt x="3746769" y="8496768"/>
                    <a:pt x="3789896" y="8498180"/>
                    <a:pt x="3789826" y="8489920"/>
                  </a:cubicBezTo>
                  <a:cubicBezTo>
                    <a:pt x="3787707" y="8235864"/>
                    <a:pt x="3784105" y="8186559"/>
                    <a:pt x="3781681" y="8068556"/>
                  </a:cubicBezTo>
                  <a:close/>
                  <a:moveTo>
                    <a:pt x="4163353" y="8519456"/>
                  </a:moveTo>
                  <a:cubicBezTo>
                    <a:pt x="4169403" y="8922745"/>
                    <a:pt x="4166508" y="8711357"/>
                    <a:pt x="4170251" y="8946868"/>
                  </a:cubicBezTo>
                  <a:cubicBezTo>
                    <a:pt x="4044258" y="8946656"/>
                    <a:pt x="3954826" y="8943268"/>
                    <a:pt x="3797123" y="8945644"/>
                  </a:cubicBezTo>
                  <a:cubicBezTo>
                    <a:pt x="3795076" y="8820393"/>
                    <a:pt x="3791450" y="8676620"/>
                    <a:pt x="3790085" y="8518232"/>
                  </a:cubicBezTo>
                  <a:cubicBezTo>
                    <a:pt x="3981898" y="8516561"/>
                    <a:pt x="4043717" y="8519244"/>
                    <a:pt x="4163353" y="8519456"/>
                  </a:cubicBezTo>
                  <a:close/>
                  <a:moveTo>
                    <a:pt x="4170604" y="8968732"/>
                  </a:moveTo>
                  <a:cubicBezTo>
                    <a:pt x="4173358" y="9167741"/>
                    <a:pt x="4170180" y="9077815"/>
                    <a:pt x="4175124" y="9394992"/>
                  </a:cubicBezTo>
                  <a:cubicBezTo>
                    <a:pt x="4033830" y="9395180"/>
                    <a:pt x="3997623" y="9398380"/>
                    <a:pt x="3803762" y="9396710"/>
                  </a:cubicBezTo>
                  <a:cubicBezTo>
                    <a:pt x="3800490" y="9270775"/>
                    <a:pt x="3799996" y="9129850"/>
                    <a:pt x="3797524" y="8971791"/>
                  </a:cubicBezTo>
                  <a:cubicBezTo>
                    <a:pt x="3797406" y="8962731"/>
                    <a:pt x="3781563" y="8968143"/>
                    <a:pt x="4170604" y="8968732"/>
                  </a:cubicBezTo>
                  <a:close/>
                  <a:moveTo>
                    <a:pt x="4175029" y="8067050"/>
                  </a:moveTo>
                  <a:cubicBezTo>
                    <a:pt x="4295372" y="8067026"/>
                    <a:pt x="4304953" y="8068933"/>
                    <a:pt x="4547168" y="8069545"/>
                  </a:cubicBezTo>
                  <a:cubicBezTo>
                    <a:pt x="4547191" y="8071427"/>
                    <a:pt x="4554630" y="8480106"/>
                    <a:pt x="4554984" y="8497310"/>
                  </a:cubicBezTo>
                  <a:cubicBezTo>
                    <a:pt x="4371669" y="8497262"/>
                    <a:pt x="4247701" y="8497686"/>
                    <a:pt x="4182280" y="8497616"/>
                  </a:cubicBezTo>
                  <a:cubicBezTo>
                    <a:pt x="4176418" y="8105835"/>
                    <a:pt x="4177878" y="8235040"/>
                    <a:pt x="4175029" y="8067050"/>
                  </a:cubicBezTo>
                  <a:close/>
                  <a:moveTo>
                    <a:pt x="4192191" y="8519479"/>
                  </a:moveTo>
                  <a:cubicBezTo>
                    <a:pt x="4631539" y="8519479"/>
                    <a:pt x="4555195" y="8487049"/>
                    <a:pt x="4557761" y="8650826"/>
                  </a:cubicBezTo>
                  <a:cubicBezTo>
                    <a:pt x="4560280" y="8812132"/>
                    <a:pt x="4560775" y="8801001"/>
                    <a:pt x="4563152" y="8948139"/>
                  </a:cubicBezTo>
                  <a:cubicBezTo>
                    <a:pt x="4383321" y="8949198"/>
                    <a:pt x="4347162" y="8946892"/>
                    <a:pt x="4189531" y="8946892"/>
                  </a:cubicBezTo>
                  <a:cubicBezTo>
                    <a:pt x="4182021" y="8469115"/>
                    <a:pt x="4177854" y="8519479"/>
                    <a:pt x="4192191" y="8519479"/>
                  </a:cubicBezTo>
                  <a:close/>
                  <a:moveTo>
                    <a:pt x="4192191" y="8968755"/>
                  </a:moveTo>
                  <a:cubicBezTo>
                    <a:pt x="4193862" y="8968755"/>
                    <a:pt x="4563505" y="8969650"/>
                    <a:pt x="4563552" y="8972168"/>
                  </a:cubicBezTo>
                  <a:cubicBezTo>
                    <a:pt x="4563600" y="8974992"/>
                    <a:pt x="4568708" y="9394968"/>
                    <a:pt x="4568732" y="9397792"/>
                  </a:cubicBezTo>
                  <a:cubicBezTo>
                    <a:pt x="4309708" y="9399134"/>
                    <a:pt x="4372822" y="9395015"/>
                    <a:pt x="4194404" y="9394992"/>
                  </a:cubicBezTo>
                  <a:cubicBezTo>
                    <a:pt x="4186988" y="8921333"/>
                    <a:pt x="4190519" y="8968755"/>
                    <a:pt x="4192191" y="8968755"/>
                  </a:cubicBezTo>
                  <a:close/>
                  <a:moveTo>
                    <a:pt x="4615649" y="8069803"/>
                  </a:moveTo>
                  <a:cubicBezTo>
                    <a:pt x="4755012" y="8070368"/>
                    <a:pt x="4759579" y="8069827"/>
                    <a:pt x="4897884" y="8070368"/>
                  </a:cubicBezTo>
                  <a:cubicBezTo>
                    <a:pt x="4954759" y="8070603"/>
                    <a:pt x="4940187" y="8003177"/>
                    <a:pt x="4946002" y="8496604"/>
                  </a:cubicBezTo>
                  <a:cubicBezTo>
                    <a:pt x="4535915" y="8498486"/>
                    <a:pt x="4574334" y="8500675"/>
                    <a:pt x="4574122" y="8489802"/>
                  </a:cubicBezTo>
                  <a:cubicBezTo>
                    <a:pt x="4564471" y="8002941"/>
                    <a:pt x="4549404" y="8069521"/>
                    <a:pt x="4615649" y="8069803"/>
                  </a:cubicBezTo>
                  <a:close/>
                  <a:moveTo>
                    <a:pt x="4946284" y="8518443"/>
                  </a:moveTo>
                  <a:cubicBezTo>
                    <a:pt x="4947579" y="8627056"/>
                    <a:pt x="4948944" y="8718183"/>
                    <a:pt x="4951769" y="8811662"/>
                  </a:cubicBezTo>
                  <a:cubicBezTo>
                    <a:pt x="4957019" y="8984476"/>
                    <a:pt x="5023264" y="8944444"/>
                    <a:pt x="4615602" y="8947762"/>
                  </a:cubicBezTo>
                  <a:cubicBezTo>
                    <a:pt x="4567860" y="8948139"/>
                    <a:pt x="4584622" y="9013542"/>
                    <a:pt x="4574734" y="8519173"/>
                  </a:cubicBezTo>
                  <a:cubicBezTo>
                    <a:pt x="4917541" y="8519221"/>
                    <a:pt x="4783874" y="8519221"/>
                    <a:pt x="4946284" y="8518443"/>
                  </a:cubicBezTo>
                  <a:close/>
                  <a:moveTo>
                    <a:pt x="4615790" y="8969650"/>
                  </a:moveTo>
                  <a:cubicBezTo>
                    <a:pt x="4617462" y="8969626"/>
                    <a:pt x="4955371" y="8966308"/>
                    <a:pt x="4955465" y="8972168"/>
                  </a:cubicBezTo>
                  <a:cubicBezTo>
                    <a:pt x="4963163" y="9465478"/>
                    <a:pt x="4989435" y="9395650"/>
                    <a:pt x="4897860" y="9396404"/>
                  </a:cubicBezTo>
                  <a:cubicBezTo>
                    <a:pt x="4757014" y="9397556"/>
                    <a:pt x="4748445" y="9396427"/>
                    <a:pt x="4615649" y="9397486"/>
                  </a:cubicBezTo>
                  <a:cubicBezTo>
                    <a:pt x="4579301" y="9397722"/>
                    <a:pt x="4588553" y="9416973"/>
                    <a:pt x="4586623" y="9293134"/>
                  </a:cubicBezTo>
                  <a:cubicBezTo>
                    <a:pt x="4580949" y="8920486"/>
                    <a:pt x="4569673" y="8970027"/>
                    <a:pt x="4615790" y="8969650"/>
                  </a:cubicBezTo>
                  <a:close/>
                  <a:moveTo>
                    <a:pt x="4958973" y="8070533"/>
                  </a:moveTo>
                  <a:cubicBezTo>
                    <a:pt x="5193207" y="8070957"/>
                    <a:pt x="5159543" y="8069497"/>
                    <a:pt x="5321601" y="8069497"/>
                  </a:cubicBezTo>
                  <a:cubicBezTo>
                    <a:pt x="5340810" y="8069497"/>
                    <a:pt x="5331982" y="8018733"/>
                    <a:pt x="5339633" y="8498722"/>
                  </a:cubicBezTo>
                  <a:cubicBezTo>
                    <a:pt x="5194125" y="8499122"/>
                    <a:pt x="5170843" y="8495780"/>
                    <a:pt x="4965329" y="8496486"/>
                  </a:cubicBezTo>
                  <a:cubicBezTo>
                    <a:pt x="4963728" y="8372318"/>
                    <a:pt x="4965494" y="8484460"/>
                    <a:pt x="4958973" y="8070533"/>
                  </a:cubicBezTo>
                  <a:close/>
                  <a:moveTo>
                    <a:pt x="5039130" y="8518255"/>
                  </a:moveTo>
                  <a:cubicBezTo>
                    <a:pt x="5178800" y="8518255"/>
                    <a:pt x="5180259" y="8520633"/>
                    <a:pt x="5321577" y="8520633"/>
                  </a:cubicBezTo>
                  <a:cubicBezTo>
                    <a:pt x="5349144" y="8520633"/>
                    <a:pt x="5339563" y="8467656"/>
                    <a:pt x="5347378" y="8947645"/>
                  </a:cubicBezTo>
                  <a:cubicBezTo>
                    <a:pt x="5206885" y="8948022"/>
                    <a:pt x="5154200" y="8945527"/>
                    <a:pt x="4974322" y="8946162"/>
                  </a:cubicBezTo>
                  <a:cubicBezTo>
                    <a:pt x="4965753" y="8449629"/>
                    <a:pt x="4935761" y="8518255"/>
                    <a:pt x="5039130" y="8518255"/>
                  </a:cubicBezTo>
                  <a:close/>
                  <a:moveTo>
                    <a:pt x="5344530" y="7686942"/>
                  </a:moveTo>
                  <a:cubicBezTo>
                    <a:pt x="5343070" y="7593133"/>
                    <a:pt x="5279556" y="7620809"/>
                    <a:pt x="5720058" y="7619209"/>
                  </a:cubicBezTo>
                  <a:cubicBezTo>
                    <a:pt x="5724013" y="7854108"/>
                    <a:pt x="5721564" y="7858251"/>
                    <a:pt x="5724907" y="8046951"/>
                  </a:cubicBezTo>
                  <a:cubicBezTo>
                    <a:pt x="5646704" y="8047869"/>
                    <a:pt x="5614499" y="8047610"/>
                    <a:pt x="5353122" y="8047657"/>
                  </a:cubicBezTo>
                  <a:cubicBezTo>
                    <a:pt x="5350368" y="7850508"/>
                    <a:pt x="5347049" y="7847448"/>
                    <a:pt x="5344530" y="7686942"/>
                  </a:cubicBezTo>
                  <a:close/>
                  <a:moveTo>
                    <a:pt x="5725307" y="8068815"/>
                  </a:moveTo>
                  <a:cubicBezTo>
                    <a:pt x="5727544" y="8186488"/>
                    <a:pt x="5731052" y="8251844"/>
                    <a:pt x="5733029" y="8490132"/>
                  </a:cubicBezTo>
                  <a:cubicBezTo>
                    <a:pt x="5733076" y="8496580"/>
                    <a:pt x="5776392" y="8496156"/>
                    <a:pt x="5358890" y="8498651"/>
                  </a:cubicBezTo>
                  <a:cubicBezTo>
                    <a:pt x="5352440" y="8093903"/>
                    <a:pt x="5355594" y="8239088"/>
                    <a:pt x="5353428" y="8069497"/>
                  </a:cubicBezTo>
                  <a:cubicBezTo>
                    <a:pt x="5614829" y="8069451"/>
                    <a:pt x="5656826" y="8069662"/>
                    <a:pt x="5725307" y="8068815"/>
                  </a:cubicBezTo>
                  <a:close/>
                  <a:moveTo>
                    <a:pt x="5733288" y="8518138"/>
                  </a:moveTo>
                  <a:cubicBezTo>
                    <a:pt x="5733311" y="8519997"/>
                    <a:pt x="5738020" y="8944303"/>
                    <a:pt x="5738043" y="8945998"/>
                  </a:cubicBezTo>
                  <a:cubicBezTo>
                    <a:pt x="5541592" y="8943386"/>
                    <a:pt x="5461082" y="8947080"/>
                    <a:pt x="5366658" y="8947551"/>
                  </a:cubicBezTo>
                  <a:cubicBezTo>
                    <a:pt x="5364728" y="8828136"/>
                    <a:pt x="5364563" y="8854730"/>
                    <a:pt x="5359243" y="8520515"/>
                  </a:cubicBezTo>
                  <a:cubicBezTo>
                    <a:pt x="5467509" y="8519879"/>
                    <a:pt x="5548725" y="8514207"/>
                    <a:pt x="5733288" y="8518138"/>
                  </a:cubicBezTo>
                  <a:close/>
                  <a:moveTo>
                    <a:pt x="5737714" y="7526153"/>
                  </a:moveTo>
                  <a:cubicBezTo>
                    <a:pt x="5730251" y="7128159"/>
                    <a:pt x="5726767" y="7170898"/>
                    <a:pt x="5745341" y="7170757"/>
                  </a:cubicBezTo>
                  <a:cubicBezTo>
                    <a:pt x="6162019" y="7167368"/>
                    <a:pt x="6104602" y="7161296"/>
                    <a:pt x="6104790" y="7205188"/>
                  </a:cubicBezTo>
                  <a:cubicBezTo>
                    <a:pt x="6106744" y="7666184"/>
                    <a:pt x="6135700" y="7595722"/>
                    <a:pt x="6027693" y="7596451"/>
                  </a:cubicBezTo>
                  <a:cubicBezTo>
                    <a:pt x="5892591" y="7597369"/>
                    <a:pt x="5896758" y="7596663"/>
                    <a:pt x="5745200" y="7597251"/>
                  </a:cubicBezTo>
                  <a:cubicBezTo>
                    <a:pt x="5736796" y="7597298"/>
                    <a:pt x="5739268" y="7607960"/>
                    <a:pt x="5737714" y="7526153"/>
                  </a:cubicBezTo>
                  <a:close/>
                  <a:moveTo>
                    <a:pt x="5745317" y="7619115"/>
                  </a:moveTo>
                  <a:cubicBezTo>
                    <a:pt x="6176850" y="7617350"/>
                    <a:pt x="6108863" y="7598287"/>
                    <a:pt x="6110275" y="7687271"/>
                  </a:cubicBezTo>
                  <a:cubicBezTo>
                    <a:pt x="6117032" y="8120168"/>
                    <a:pt x="6143516" y="8048034"/>
                    <a:pt x="6027859" y="8046622"/>
                  </a:cubicBezTo>
                  <a:cubicBezTo>
                    <a:pt x="5696446" y="8042597"/>
                    <a:pt x="5744470" y="8066203"/>
                    <a:pt x="5743552" y="8008237"/>
                  </a:cubicBezTo>
                  <a:cubicBezTo>
                    <a:pt x="5736725" y="7572822"/>
                    <a:pt x="5738914" y="7619115"/>
                    <a:pt x="5745317" y="7619115"/>
                  </a:cubicBezTo>
                  <a:close/>
                  <a:moveTo>
                    <a:pt x="5745388" y="8068556"/>
                  </a:moveTo>
                  <a:cubicBezTo>
                    <a:pt x="6196366" y="8063072"/>
                    <a:pt x="6116867" y="8047422"/>
                    <a:pt x="6120187" y="8169261"/>
                  </a:cubicBezTo>
                  <a:cubicBezTo>
                    <a:pt x="6123224" y="8281027"/>
                    <a:pt x="6125012" y="8380413"/>
                    <a:pt x="6124660" y="8489990"/>
                  </a:cubicBezTo>
                  <a:cubicBezTo>
                    <a:pt x="6124612" y="8504723"/>
                    <a:pt x="5754098" y="8496674"/>
                    <a:pt x="5752403" y="8496651"/>
                  </a:cubicBezTo>
                  <a:cubicBezTo>
                    <a:pt x="5749626" y="8176697"/>
                    <a:pt x="5742681" y="8068603"/>
                    <a:pt x="5745388" y="8068556"/>
                  </a:cubicBezTo>
                  <a:close/>
                  <a:moveTo>
                    <a:pt x="6124589" y="8520562"/>
                  </a:moveTo>
                  <a:cubicBezTo>
                    <a:pt x="6124494" y="8675961"/>
                    <a:pt x="6129721" y="8812909"/>
                    <a:pt x="6131934" y="8943856"/>
                  </a:cubicBezTo>
                  <a:cubicBezTo>
                    <a:pt x="6021337" y="8944398"/>
                    <a:pt x="5960460" y="8948916"/>
                    <a:pt x="5757300" y="8946256"/>
                  </a:cubicBezTo>
                  <a:cubicBezTo>
                    <a:pt x="5757276" y="8944162"/>
                    <a:pt x="5752591" y="8520233"/>
                    <a:pt x="5752568" y="8518561"/>
                  </a:cubicBezTo>
                  <a:cubicBezTo>
                    <a:pt x="5830984" y="8520233"/>
                    <a:pt x="6121858" y="8520562"/>
                    <a:pt x="6124589" y="8520562"/>
                  </a:cubicBezTo>
                  <a:close/>
                  <a:moveTo>
                    <a:pt x="6132310" y="8965719"/>
                  </a:moveTo>
                  <a:cubicBezTo>
                    <a:pt x="6134876" y="9123708"/>
                    <a:pt x="6134758" y="9219658"/>
                    <a:pt x="6138384" y="9395250"/>
                  </a:cubicBezTo>
                  <a:lnTo>
                    <a:pt x="5764833" y="9395415"/>
                  </a:lnTo>
                  <a:cubicBezTo>
                    <a:pt x="5763633" y="9338532"/>
                    <a:pt x="5757818" y="8978522"/>
                    <a:pt x="5757700" y="8971862"/>
                  </a:cubicBezTo>
                  <a:cubicBezTo>
                    <a:pt x="5757653" y="8967932"/>
                    <a:pt x="5724931" y="8967791"/>
                    <a:pt x="6132310" y="8965719"/>
                  </a:cubicBezTo>
                  <a:close/>
                  <a:moveTo>
                    <a:pt x="6137089" y="8069285"/>
                  </a:moveTo>
                  <a:cubicBezTo>
                    <a:pt x="6299264" y="8069591"/>
                    <a:pt x="6270332" y="8067873"/>
                    <a:pt x="6510240" y="8067779"/>
                  </a:cubicBezTo>
                  <a:cubicBezTo>
                    <a:pt x="6511581" y="8183170"/>
                    <a:pt x="6510240" y="8321930"/>
                    <a:pt x="6517114" y="8494298"/>
                  </a:cubicBezTo>
                  <a:cubicBezTo>
                    <a:pt x="6274169" y="8494180"/>
                    <a:pt x="6331091" y="8498863"/>
                    <a:pt x="6143940" y="8498722"/>
                  </a:cubicBezTo>
                  <a:cubicBezTo>
                    <a:pt x="6144528" y="8303173"/>
                    <a:pt x="6139302" y="8180063"/>
                    <a:pt x="6137089" y="8069285"/>
                  </a:cubicBezTo>
                  <a:close/>
                  <a:moveTo>
                    <a:pt x="6168988" y="8520585"/>
                  </a:moveTo>
                  <a:cubicBezTo>
                    <a:pt x="6586159" y="8520585"/>
                    <a:pt x="6518573" y="8469256"/>
                    <a:pt x="6521398" y="8650779"/>
                  </a:cubicBezTo>
                  <a:cubicBezTo>
                    <a:pt x="6523799" y="8804625"/>
                    <a:pt x="6522057" y="8803778"/>
                    <a:pt x="6524058" y="8945504"/>
                  </a:cubicBezTo>
                  <a:cubicBezTo>
                    <a:pt x="6522387" y="8945480"/>
                    <a:pt x="6197096" y="8943691"/>
                    <a:pt x="6151214" y="8943809"/>
                  </a:cubicBezTo>
                  <a:cubicBezTo>
                    <a:pt x="6143210" y="8471892"/>
                    <a:pt x="6131251" y="8520585"/>
                    <a:pt x="6168988" y="8520585"/>
                  </a:cubicBezTo>
                  <a:close/>
                  <a:moveTo>
                    <a:pt x="6168988" y="8965625"/>
                  </a:moveTo>
                  <a:cubicBezTo>
                    <a:pt x="6564220" y="8965625"/>
                    <a:pt x="6524388" y="8966473"/>
                    <a:pt x="6524458" y="8972192"/>
                  </a:cubicBezTo>
                  <a:cubicBezTo>
                    <a:pt x="6532227" y="9468631"/>
                    <a:pt x="6556216" y="9393626"/>
                    <a:pt x="6451387" y="9393626"/>
                  </a:cubicBezTo>
                  <a:cubicBezTo>
                    <a:pt x="6310611" y="9393626"/>
                    <a:pt x="6307456" y="9395250"/>
                    <a:pt x="6168964" y="9395250"/>
                  </a:cubicBezTo>
                  <a:cubicBezTo>
                    <a:pt x="6153662" y="9395250"/>
                    <a:pt x="6157664" y="9410995"/>
                    <a:pt x="6155805" y="9293180"/>
                  </a:cubicBezTo>
                  <a:cubicBezTo>
                    <a:pt x="6150084" y="8925358"/>
                    <a:pt x="6142527" y="8965625"/>
                    <a:pt x="6168988" y="8965625"/>
                  </a:cubicBezTo>
                  <a:close/>
                  <a:moveTo>
                    <a:pt x="6898409" y="7687225"/>
                  </a:moveTo>
                  <a:cubicBezTo>
                    <a:pt x="6904930" y="8101528"/>
                    <a:pt x="6915477" y="8047351"/>
                    <a:pt x="6875528" y="8046716"/>
                  </a:cubicBezTo>
                  <a:cubicBezTo>
                    <a:pt x="6794099" y="8045398"/>
                    <a:pt x="6723193" y="8045421"/>
                    <a:pt x="6592610" y="8045774"/>
                  </a:cubicBezTo>
                  <a:cubicBezTo>
                    <a:pt x="6507932" y="8045986"/>
                    <a:pt x="6529661" y="8106776"/>
                    <a:pt x="6523117" y="7686895"/>
                  </a:cubicBezTo>
                  <a:cubicBezTo>
                    <a:pt x="6521775" y="7599840"/>
                    <a:pt x="6503719" y="7618433"/>
                    <a:pt x="6592751" y="7617350"/>
                  </a:cubicBezTo>
                  <a:cubicBezTo>
                    <a:pt x="6951377" y="7613020"/>
                    <a:pt x="6897138" y="7604688"/>
                    <a:pt x="6898409" y="7687225"/>
                  </a:cubicBezTo>
                  <a:close/>
                  <a:moveTo>
                    <a:pt x="6889087" y="7205659"/>
                  </a:moveTo>
                  <a:cubicBezTo>
                    <a:pt x="6892995" y="7299985"/>
                    <a:pt x="6893136" y="7326956"/>
                    <a:pt x="6896032" y="7526577"/>
                  </a:cubicBezTo>
                  <a:cubicBezTo>
                    <a:pt x="6897185" y="7611113"/>
                    <a:pt x="6903306" y="7597793"/>
                    <a:pt x="6875716" y="7596922"/>
                  </a:cubicBezTo>
                  <a:cubicBezTo>
                    <a:pt x="6425232" y="7582189"/>
                    <a:pt x="6520292" y="7718502"/>
                    <a:pt x="6516196" y="7167862"/>
                  </a:cubicBezTo>
                  <a:cubicBezTo>
                    <a:pt x="6944974" y="7169533"/>
                    <a:pt x="6886874" y="7152400"/>
                    <a:pt x="6889087" y="7205659"/>
                  </a:cubicBezTo>
                  <a:close/>
                  <a:moveTo>
                    <a:pt x="6880447" y="6723363"/>
                  </a:moveTo>
                  <a:cubicBezTo>
                    <a:pt x="6887863" y="7198716"/>
                    <a:pt x="6890076" y="7146539"/>
                    <a:pt x="6875386" y="7146657"/>
                  </a:cubicBezTo>
                  <a:cubicBezTo>
                    <a:pt x="6441170" y="7149552"/>
                    <a:pt x="6516690" y="7170898"/>
                    <a:pt x="6514713" y="7044234"/>
                  </a:cubicBezTo>
                  <a:cubicBezTo>
                    <a:pt x="6512147" y="6882058"/>
                    <a:pt x="6511464" y="6893660"/>
                    <a:pt x="6508710" y="6722939"/>
                  </a:cubicBezTo>
                  <a:cubicBezTo>
                    <a:pt x="6508639" y="6717127"/>
                    <a:pt x="6880377" y="6719339"/>
                    <a:pt x="6880447" y="6723363"/>
                  </a:cubicBezTo>
                  <a:close/>
                  <a:moveTo>
                    <a:pt x="6880024" y="6697193"/>
                  </a:moveTo>
                  <a:cubicBezTo>
                    <a:pt x="6688540" y="6700982"/>
                    <a:pt x="6613844" y="6697334"/>
                    <a:pt x="6508286" y="6696769"/>
                  </a:cubicBezTo>
                  <a:cubicBezTo>
                    <a:pt x="6506096" y="6565116"/>
                    <a:pt x="6501482" y="6415742"/>
                    <a:pt x="6501223" y="6269215"/>
                  </a:cubicBezTo>
                  <a:cubicBezTo>
                    <a:pt x="6634349" y="6269757"/>
                    <a:pt x="6583641" y="6271545"/>
                    <a:pt x="6872608" y="6270839"/>
                  </a:cubicBezTo>
                  <a:cubicBezTo>
                    <a:pt x="6877740" y="6587145"/>
                    <a:pt x="6878258" y="6588109"/>
                    <a:pt x="6880024" y="6697193"/>
                  </a:cubicBezTo>
                  <a:close/>
                  <a:moveTo>
                    <a:pt x="6872279" y="6248929"/>
                  </a:moveTo>
                  <a:cubicBezTo>
                    <a:pt x="6452964" y="6250035"/>
                    <a:pt x="6501223" y="6248105"/>
                    <a:pt x="6501223" y="6241751"/>
                  </a:cubicBezTo>
                  <a:cubicBezTo>
                    <a:pt x="6501012" y="6034316"/>
                    <a:pt x="6495762" y="5924127"/>
                    <a:pt x="6493549" y="5817798"/>
                  </a:cubicBezTo>
                  <a:cubicBezTo>
                    <a:pt x="6616363" y="5818645"/>
                    <a:pt x="6627568" y="5823352"/>
                    <a:pt x="6866134" y="5820881"/>
                  </a:cubicBezTo>
                  <a:cubicBezTo>
                    <a:pt x="6868536" y="5991389"/>
                    <a:pt x="6865876" y="5853923"/>
                    <a:pt x="6872279" y="6248929"/>
                  </a:cubicBezTo>
                  <a:close/>
                  <a:moveTo>
                    <a:pt x="6863263" y="5438372"/>
                  </a:moveTo>
                  <a:cubicBezTo>
                    <a:pt x="6865758" y="5597372"/>
                    <a:pt x="6862674" y="5598808"/>
                    <a:pt x="6865193" y="5759620"/>
                  </a:cubicBezTo>
                  <a:cubicBezTo>
                    <a:pt x="6866134" y="5818104"/>
                    <a:pt x="6920444" y="5798735"/>
                    <a:pt x="6493102" y="5795957"/>
                  </a:cubicBezTo>
                  <a:cubicBezTo>
                    <a:pt x="6489641" y="5614270"/>
                    <a:pt x="6493078" y="5594807"/>
                    <a:pt x="6488770" y="5370334"/>
                  </a:cubicBezTo>
                  <a:cubicBezTo>
                    <a:pt x="6931908" y="5370992"/>
                    <a:pt x="6861873" y="5350047"/>
                    <a:pt x="6863263" y="5438372"/>
                  </a:cubicBezTo>
                  <a:close/>
                  <a:moveTo>
                    <a:pt x="6851775" y="4919716"/>
                  </a:moveTo>
                  <a:cubicBezTo>
                    <a:pt x="6859543" y="5374240"/>
                    <a:pt x="6856718" y="5172242"/>
                    <a:pt x="6861450" y="5349341"/>
                  </a:cubicBezTo>
                  <a:cubicBezTo>
                    <a:pt x="6419489" y="5349482"/>
                    <a:pt x="6489006" y="5369886"/>
                    <a:pt x="6486699" y="5277231"/>
                  </a:cubicBezTo>
                  <a:cubicBezTo>
                    <a:pt x="6483944" y="5167088"/>
                    <a:pt x="6482273" y="5068784"/>
                    <a:pt x="6481802" y="4956312"/>
                  </a:cubicBezTo>
                  <a:cubicBezTo>
                    <a:pt x="6481543" y="4904771"/>
                    <a:pt x="6423585" y="4916045"/>
                    <a:pt x="6851775" y="4919716"/>
                  </a:cubicBezTo>
                  <a:close/>
                  <a:moveTo>
                    <a:pt x="6847890" y="4474770"/>
                  </a:moveTo>
                  <a:cubicBezTo>
                    <a:pt x="6850786" y="4658882"/>
                    <a:pt x="6846172" y="4581382"/>
                    <a:pt x="6851397" y="4897876"/>
                  </a:cubicBezTo>
                  <a:cubicBezTo>
                    <a:pt x="6849020" y="4897852"/>
                    <a:pt x="6484274" y="4896464"/>
                    <a:pt x="6481426" y="4896440"/>
                  </a:cubicBezTo>
                  <a:cubicBezTo>
                    <a:pt x="6479401" y="4651562"/>
                    <a:pt x="6474857" y="4652268"/>
                    <a:pt x="6472174" y="4469569"/>
                  </a:cubicBezTo>
                  <a:cubicBezTo>
                    <a:pt x="6473892" y="4469569"/>
                    <a:pt x="6847866" y="4473099"/>
                    <a:pt x="6847890" y="4474770"/>
                  </a:cubicBezTo>
                  <a:close/>
                  <a:moveTo>
                    <a:pt x="6838238" y="4021093"/>
                  </a:moveTo>
                  <a:cubicBezTo>
                    <a:pt x="6850574" y="4598374"/>
                    <a:pt x="6846266" y="4379266"/>
                    <a:pt x="6847490" y="4449612"/>
                  </a:cubicBezTo>
                  <a:cubicBezTo>
                    <a:pt x="6692990" y="4453401"/>
                    <a:pt x="6587384" y="4447988"/>
                    <a:pt x="6471868" y="4447729"/>
                  </a:cubicBezTo>
                  <a:cubicBezTo>
                    <a:pt x="6469843" y="4311910"/>
                    <a:pt x="6469749" y="4215677"/>
                    <a:pt x="6465771" y="4020952"/>
                  </a:cubicBezTo>
                  <a:cubicBezTo>
                    <a:pt x="6579050" y="4020999"/>
                    <a:pt x="6731220" y="4022622"/>
                    <a:pt x="6838238" y="4021093"/>
                  </a:cubicBezTo>
                  <a:close/>
                  <a:moveTo>
                    <a:pt x="6837626" y="3993228"/>
                  </a:moveTo>
                  <a:cubicBezTo>
                    <a:pt x="6837862" y="4003442"/>
                    <a:pt x="6867712" y="3999229"/>
                    <a:pt x="6465323" y="3999088"/>
                  </a:cubicBezTo>
                  <a:cubicBezTo>
                    <a:pt x="6465276" y="3996923"/>
                    <a:pt x="6457178" y="3571134"/>
                    <a:pt x="6457155" y="3569393"/>
                  </a:cubicBezTo>
                  <a:cubicBezTo>
                    <a:pt x="6458849" y="3569393"/>
                    <a:pt x="6829340" y="3571487"/>
                    <a:pt x="6831129" y="3571511"/>
                  </a:cubicBezTo>
                  <a:cubicBezTo>
                    <a:pt x="6832494" y="3666896"/>
                    <a:pt x="6833671" y="3812576"/>
                    <a:pt x="6837626" y="3993228"/>
                  </a:cubicBezTo>
                  <a:close/>
                  <a:moveTo>
                    <a:pt x="6826021" y="3190414"/>
                  </a:moveTo>
                  <a:cubicBezTo>
                    <a:pt x="6828540" y="3350873"/>
                    <a:pt x="6827692" y="3350567"/>
                    <a:pt x="6830211" y="3511426"/>
                  </a:cubicBezTo>
                  <a:cubicBezTo>
                    <a:pt x="6831082" y="3566733"/>
                    <a:pt x="6888287" y="3547693"/>
                    <a:pt x="6456777" y="3547529"/>
                  </a:cubicBezTo>
                  <a:cubicBezTo>
                    <a:pt x="6452917" y="3316889"/>
                    <a:pt x="6456330" y="3370007"/>
                    <a:pt x="6451881" y="3122729"/>
                  </a:cubicBezTo>
                  <a:cubicBezTo>
                    <a:pt x="6889111" y="3122729"/>
                    <a:pt x="6824561" y="3096393"/>
                    <a:pt x="6826021" y="3190414"/>
                  </a:cubicBezTo>
                  <a:close/>
                  <a:moveTo>
                    <a:pt x="6819829" y="2708707"/>
                  </a:moveTo>
                  <a:cubicBezTo>
                    <a:pt x="6829575" y="3175564"/>
                    <a:pt x="6846172" y="3099923"/>
                    <a:pt x="6733975" y="3099923"/>
                  </a:cubicBezTo>
                  <a:cubicBezTo>
                    <a:pt x="6592445" y="3099923"/>
                    <a:pt x="6593057" y="3100865"/>
                    <a:pt x="6451457" y="3100865"/>
                  </a:cubicBezTo>
                  <a:cubicBezTo>
                    <a:pt x="6447715" y="2905410"/>
                    <a:pt x="6447079" y="2938052"/>
                    <a:pt x="6444724" y="2670981"/>
                  </a:cubicBezTo>
                  <a:cubicBezTo>
                    <a:pt x="6870301" y="2671005"/>
                    <a:pt x="6818722" y="2655307"/>
                    <a:pt x="6819829" y="2708707"/>
                  </a:cubicBezTo>
                  <a:close/>
                  <a:moveTo>
                    <a:pt x="6810813" y="2227189"/>
                  </a:moveTo>
                  <a:cubicBezTo>
                    <a:pt x="6818676" y="2728570"/>
                    <a:pt x="6846666" y="2648765"/>
                    <a:pt x="6733975" y="2648765"/>
                  </a:cubicBezTo>
                  <a:cubicBezTo>
                    <a:pt x="6594211" y="2648765"/>
                    <a:pt x="6592610" y="2649141"/>
                    <a:pt x="6451387" y="2649141"/>
                  </a:cubicBezTo>
                  <a:cubicBezTo>
                    <a:pt x="6442017" y="2649141"/>
                    <a:pt x="6444913" y="2662085"/>
                    <a:pt x="6443124" y="2547777"/>
                  </a:cubicBezTo>
                  <a:cubicBezTo>
                    <a:pt x="6437286" y="2173082"/>
                    <a:pt x="6435167" y="2221964"/>
                    <a:pt x="6451387" y="2221964"/>
                  </a:cubicBezTo>
                  <a:cubicBezTo>
                    <a:pt x="6836708" y="2221964"/>
                    <a:pt x="6810624" y="2214621"/>
                    <a:pt x="6810813" y="2227189"/>
                  </a:cubicBezTo>
                  <a:close/>
                  <a:moveTo>
                    <a:pt x="6810389" y="2198594"/>
                  </a:moveTo>
                  <a:cubicBezTo>
                    <a:pt x="6677429" y="2197064"/>
                    <a:pt x="6590044" y="2200077"/>
                    <a:pt x="6439616" y="2200100"/>
                  </a:cubicBezTo>
                  <a:cubicBezTo>
                    <a:pt x="6431307" y="1717381"/>
                    <a:pt x="6419253" y="1770122"/>
                    <a:pt x="6451410" y="1770122"/>
                  </a:cubicBezTo>
                  <a:cubicBezTo>
                    <a:pt x="6570199" y="1770122"/>
                    <a:pt x="6601980" y="1770405"/>
                    <a:pt x="6733998" y="1770405"/>
                  </a:cubicBezTo>
                  <a:cubicBezTo>
                    <a:pt x="6828328" y="1770428"/>
                    <a:pt x="6802738" y="1692905"/>
                    <a:pt x="6810389" y="2198594"/>
                  </a:cubicBezTo>
                  <a:close/>
                  <a:moveTo>
                    <a:pt x="6797653" y="1424657"/>
                  </a:moveTo>
                  <a:cubicBezTo>
                    <a:pt x="6800620" y="1522397"/>
                    <a:pt x="6800666" y="1544002"/>
                    <a:pt x="6804009" y="1748988"/>
                  </a:cubicBezTo>
                  <a:cubicBezTo>
                    <a:pt x="6762318" y="1748447"/>
                    <a:pt x="6459532" y="1748235"/>
                    <a:pt x="6430459" y="1748329"/>
                  </a:cubicBezTo>
                  <a:cubicBezTo>
                    <a:pt x="6422667" y="1258150"/>
                    <a:pt x="6410213" y="1323859"/>
                    <a:pt x="6451410" y="1323859"/>
                  </a:cubicBezTo>
                  <a:cubicBezTo>
                    <a:pt x="6865476" y="1323859"/>
                    <a:pt x="6793463" y="1285662"/>
                    <a:pt x="6797653" y="1424657"/>
                  </a:cubicBezTo>
                  <a:close/>
                  <a:moveTo>
                    <a:pt x="6790920" y="942762"/>
                  </a:moveTo>
                  <a:cubicBezTo>
                    <a:pt x="6797324" y="1363303"/>
                    <a:pt x="6811472" y="1298888"/>
                    <a:pt x="6733975" y="1298888"/>
                  </a:cubicBezTo>
                  <a:cubicBezTo>
                    <a:pt x="6376220" y="1298888"/>
                    <a:pt x="6422573" y="1320423"/>
                    <a:pt x="6421701" y="1263633"/>
                  </a:cubicBezTo>
                  <a:cubicBezTo>
                    <a:pt x="6414639" y="813063"/>
                    <a:pt x="6406729" y="872982"/>
                    <a:pt x="6451410" y="872982"/>
                  </a:cubicBezTo>
                  <a:cubicBezTo>
                    <a:pt x="6851869" y="872982"/>
                    <a:pt x="6789485" y="851118"/>
                    <a:pt x="6790920" y="942762"/>
                  </a:cubicBezTo>
                  <a:close/>
                  <a:moveTo>
                    <a:pt x="6451410" y="421705"/>
                  </a:moveTo>
                  <a:cubicBezTo>
                    <a:pt x="6835531" y="421705"/>
                    <a:pt x="6783246" y="412550"/>
                    <a:pt x="6783294" y="460843"/>
                  </a:cubicBezTo>
                  <a:cubicBezTo>
                    <a:pt x="6783294" y="916639"/>
                    <a:pt x="6813285" y="850318"/>
                    <a:pt x="6733975" y="850318"/>
                  </a:cubicBezTo>
                  <a:cubicBezTo>
                    <a:pt x="6358399" y="850318"/>
                    <a:pt x="6417534" y="870652"/>
                    <a:pt x="6415486" y="781738"/>
                  </a:cubicBezTo>
                  <a:cubicBezTo>
                    <a:pt x="6406329" y="363998"/>
                    <a:pt x="6393805" y="421705"/>
                    <a:pt x="6451410" y="421705"/>
                  </a:cubicBezTo>
                  <a:close/>
                  <a:moveTo>
                    <a:pt x="6411179" y="1748423"/>
                  </a:moveTo>
                  <a:cubicBezTo>
                    <a:pt x="6311788" y="1749059"/>
                    <a:pt x="6038687" y="1759650"/>
                    <a:pt x="6038099" y="1744870"/>
                  </a:cubicBezTo>
                  <a:cubicBezTo>
                    <a:pt x="6032025" y="1594578"/>
                    <a:pt x="6032331" y="1450216"/>
                    <a:pt x="6030636" y="1323341"/>
                  </a:cubicBezTo>
                  <a:cubicBezTo>
                    <a:pt x="6433448" y="1323482"/>
                    <a:pt x="6237303" y="1323717"/>
                    <a:pt x="6403410" y="1323859"/>
                  </a:cubicBezTo>
                  <a:cubicBezTo>
                    <a:pt x="6406988" y="1524115"/>
                    <a:pt x="6404045" y="1299406"/>
                    <a:pt x="6411179" y="1748423"/>
                  </a:cubicBezTo>
                  <a:close/>
                  <a:moveTo>
                    <a:pt x="6402421" y="1264010"/>
                  </a:moveTo>
                  <a:cubicBezTo>
                    <a:pt x="6403245" y="1317104"/>
                    <a:pt x="6461745" y="1301642"/>
                    <a:pt x="6030330" y="1301501"/>
                  </a:cubicBezTo>
                  <a:cubicBezTo>
                    <a:pt x="6025716" y="978605"/>
                    <a:pt x="6030283" y="1219059"/>
                    <a:pt x="6025104" y="871593"/>
                  </a:cubicBezTo>
                  <a:cubicBezTo>
                    <a:pt x="6545952" y="873500"/>
                    <a:pt x="6354115" y="872817"/>
                    <a:pt x="6398090" y="872935"/>
                  </a:cubicBezTo>
                  <a:cubicBezTo>
                    <a:pt x="6402327" y="1102539"/>
                    <a:pt x="6399502" y="1077710"/>
                    <a:pt x="6402421" y="1264010"/>
                  </a:cubicBezTo>
                  <a:close/>
                  <a:moveTo>
                    <a:pt x="6027811" y="423847"/>
                  </a:moveTo>
                  <a:cubicBezTo>
                    <a:pt x="6445808" y="423023"/>
                    <a:pt x="6388367" y="405725"/>
                    <a:pt x="6389826" y="461173"/>
                  </a:cubicBezTo>
                  <a:cubicBezTo>
                    <a:pt x="6401974" y="926100"/>
                    <a:pt x="6418759" y="851424"/>
                    <a:pt x="6310281" y="850530"/>
                  </a:cubicBezTo>
                  <a:cubicBezTo>
                    <a:pt x="5967122" y="847753"/>
                    <a:pt x="6025175" y="873547"/>
                    <a:pt x="6023880" y="786869"/>
                  </a:cubicBezTo>
                  <a:cubicBezTo>
                    <a:pt x="6018159" y="380567"/>
                    <a:pt x="6013122" y="423894"/>
                    <a:pt x="6027811" y="423847"/>
                  </a:cubicBezTo>
                  <a:close/>
                  <a:moveTo>
                    <a:pt x="6018842" y="1745858"/>
                  </a:moveTo>
                  <a:cubicBezTo>
                    <a:pt x="6019031" y="1750542"/>
                    <a:pt x="6063264" y="1748588"/>
                    <a:pt x="5647010" y="1750871"/>
                  </a:cubicBezTo>
                  <a:cubicBezTo>
                    <a:pt x="5641266" y="1503075"/>
                    <a:pt x="5642702" y="1442685"/>
                    <a:pt x="5641148" y="1321034"/>
                  </a:cubicBezTo>
                  <a:cubicBezTo>
                    <a:pt x="5825923" y="1321693"/>
                    <a:pt x="5643620" y="1323223"/>
                    <a:pt x="6011379" y="1323341"/>
                  </a:cubicBezTo>
                  <a:cubicBezTo>
                    <a:pt x="6013074" y="1451769"/>
                    <a:pt x="6012792" y="1595684"/>
                    <a:pt x="6018842" y="1745858"/>
                  </a:cubicBezTo>
                  <a:close/>
                  <a:moveTo>
                    <a:pt x="6006907" y="942762"/>
                  </a:moveTo>
                  <a:cubicBezTo>
                    <a:pt x="6009379" y="1100421"/>
                    <a:pt x="6008013" y="1103974"/>
                    <a:pt x="6010509" y="1264010"/>
                  </a:cubicBezTo>
                  <a:cubicBezTo>
                    <a:pt x="6011379" y="1319293"/>
                    <a:pt x="6067596" y="1300630"/>
                    <a:pt x="5640842" y="1299171"/>
                  </a:cubicBezTo>
                  <a:cubicBezTo>
                    <a:pt x="5638794" y="1151514"/>
                    <a:pt x="5637782" y="1149326"/>
                    <a:pt x="5633309" y="871923"/>
                  </a:cubicBezTo>
                  <a:cubicBezTo>
                    <a:pt x="6071739" y="871641"/>
                    <a:pt x="6005470" y="847376"/>
                    <a:pt x="6006907" y="942762"/>
                  </a:cubicBezTo>
                  <a:close/>
                  <a:moveTo>
                    <a:pt x="5886494" y="424035"/>
                  </a:moveTo>
                  <a:cubicBezTo>
                    <a:pt x="6018771" y="424035"/>
                    <a:pt x="5998126" y="413657"/>
                    <a:pt x="5999115" y="461055"/>
                  </a:cubicBezTo>
                  <a:cubicBezTo>
                    <a:pt x="6001445" y="572609"/>
                    <a:pt x="6002904" y="669525"/>
                    <a:pt x="6004552" y="787222"/>
                  </a:cubicBezTo>
                  <a:cubicBezTo>
                    <a:pt x="6005777" y="869122"/>
                    <a:pt x="6073763" y="849706"/>
                    <a:pt x="5632979" y="850059"/>
                  </a:cubicBezTo>
                  <a:cubicBezTo>
                    <a:pt x="5628342" y="561125"/>
                    <a:pt x="5628365" y="553758"/>
                    <a:pt x="5626035" y="460490"/>
                  </a:cubicBezTo>
                  <a:cubicBezTo>
                    <a:pt x="5624810" y="411609"/>
                    <a:pt x="5578976" y="423800"/>
                    <a:pt x="5886494" y="424035"/>
                  </a:cubicBezTo>
                  <a:close/>
                  <a:moveTo>
                    <a:pt x="5604047" y="1750989"/>
                  </a:moveTo>
                  <a:cubicBezTo>
                    <a:pt x="5464283" y="1750989"/>
                    <a:pt x="5465060" y="1748188"/>
                    <a:pt x="5321601" y="1748188"/>
                  </a:cubicBezTo>
                  <a:cubicBezTo>
                    <a:pt x="5227813" y="1748188"/>
                    <a:pt x="5254249" y="1828818"/>
                    <a:pt x="5245680" y="1322870"/>
                  </a:cubicBezTo>
                  <a:cubicBezTo>
                    <a:pt x="5405266" y="1324565"/>
                    <a:pt x="5462400" y="1320705"/>
                    <a:pt x="5621868" y="1320964"/>
                  </a:cubicBezTo>
                  <a:cubicBezTo>
                    <a:pt x="5628012" y="1814603"/>
                    <a:pt x="5638135" y="1750989"/>
                    <a:pt x="5604047" y="1750989"/>
                  </a:cubicBezTo>
                  <a:close/>
                  <a:moveTo>
                    <a:pt x="5615182" y="942715"/>
                  </a:moveTo>
                  <a:cubicBezTo>
                    <a:pt x="5621679" y="1353771"/>
                    <a:pt x="5628789" y="1299124"/>
                    <a:pt x="5604047" y="1299124"/>
                  </a:cubicBezTo>
                  <a:cubicBezTo>
                    <a:pt x="5192007" y="1299124"/>
                    <a:pt x="5245586" y="1318799"/>
                    <a:pt x="5244715" y="1263633"/>
                  </a:cubicBezTo>
                  <a:cubicBezTo>
                    <a:pt x="5242149" y="1099197"/>
                    <a:pt x="5244079" y="1102280"/>
                    <a:pt x="5241561" y="942386"/>
                  </a:cubicBezTo>
                  <a:cubicBezTo>
                    <a:pt x="5240195" y="857661"/>
                    <a:pt x="5219385" y="872323"/>
                    <a:pt x="5321577" y="872323"/>
                  </a:cubicBezTo>
                  <a:cubicBezTo>
                    <a:pt x="5673258" y="872323"/>
                    <a:pt x="5613605" y="845235"/>
                    <a:pt x="5615182" y="942715"/>
                  </a:cubicBezTo>
                  <a:close/>
                  <a:moveTo>
                    <a:pt x="5606754" y="461126"/>
                  </a:moveTo>
                  <a:cubicBezTo>
                    <a:pt x="5609179" y="557524"/>
                    <a:pt x="5609250" y="572939"/>
                    <a:pt x="5613699" y="850083"/>
                  </a:cubicBezTo>
                  <a:cubicBezTo>
                    <a:pt x="5572455" y="850083"/>
                    <a:pt x="5281675" y="850412"/>
                    <a:pt x="5240077" y="850859"/>
                  </a:cubicBezTo>
                  <a:lnTo>
                    <a:pt x="5233133" y="422341"/>
                  </a:lnTo>
                  <a:cubicBezTo>
                    <a:pt x="5677095" y="415280"/>
                    <a:pt x="5605601" y="415398"/>
                    <a:pt x="5606754" y="461126"/>
                  </a:cubicBezTo>
                  <a:close/>
                  <a:moveTo>
                    <a:pt x="5228236" y="1424469"/>
                  </a:moveTo>
                  <a:cubicBezTo>
                    <a:pt x="5230143" y="1525809"/>
                    <a:pt x="5229484" y="1487824"/>
                    <a:pt x="5233675" y="1748941"/>
                  </a:cubicBezTo>
                  <a:cubicBezTo>
                    <a:pt x="5112178" y="1751318"/>
                    <a:pt x="5161262" y="1754142"/>
                    <a:pt x="4859959" y="1751271"/>
                  </a:cubicBezTo>
                  <a:cubicBezTo>
                    <a:pt x="4854497" y="1312021"/>
                    <a:pt x="4857676" y="1456947"/>
                    <a:pt x="4856286" y="1320470"/>
                  </a:cubicBezTo>
                  <a:cubicBezTo>
                    <a:pt x="5302980" y="1320258"/>
                    <a:pt x="5225812" y="1302089"/>
                    <a:pt x="5228236" y="1424469"/>
                  </a:cubicBezTo>
                  <a:close/>
                  <a:moveTo>
                    <a:pt x="5222280" y="942762"/>
                  </a:moveTo>
                  <a:cubicBezTo>
                    <a:pt x="5228613" y="1358596"/>
                    <a:pt x="5239513" y="1301171"/>
                    <a:pt x="5180518" y="1299971"/>
                  </a:cubicBezTo>
                  <a:cubicBezTo>
                    <a:pt x="5092239" y="1298182"/>
                    <a:pt x="5075949" y="1298535"/>
                    <a:pt x="4856027" y="1298629"/>
                  </a:cubicBezTo>
                  <a:cubicBezTo>
                    <a:pt x="4853391" y="1091689"/>
                    <a:pt x="4849177" y="1092843"/>
                    <a:pt x="4846870" y="873264"/>
                  </a:cubicBezTo>
                  <a:cubicBezTo>
                    <a:pt x="5287678" y="877571"/>
                    <a:pt x="5220727" y="845823"/>
                    <a:pt x="5222280" y="942762"/>
                  </a:cubicBezTo>
                  <a:close/>
                  <a:moveTo>
                    <a:pt x="4897813" y="424271"/>
                  </a:moveTo>
                  <a:cubicBezTo>
                    <a:pt x="4993578" y="425541"/>
                    <a:pt x="5085930" y="425753"/>
                    <a:pt x="5180565" y="423470"/>
                  </a:cubicBezTo>
                  <a:cubicBezTo>
                    <a:pt x="5227318" y="422294"/>
                    <a:pt x="5212840" y="358633"/>
                    <a:pt x="5220797" y="851118"/>
                  </a:cubicBezTo>
                  <a:cubicBezTo>
                    <a:pt x="5053020" y="853519"/>
                    <a:pt x="5118864" y="854107"/>
                    <a:pt x="4846658" y="851448"/>
                  </a:cubicBezTo>
                  <a:cubicBezTo>
                    <a:pt x="4842609" y="352043"/>
                    <a:pt x="4819915" y="423259"/>
                    <a:pt x="4897813" y="424271"/>
                  </a:cubicBezTo>
                  <a:close/>
                  <a:moveTo>
                    <a:pt x="4847812" y="2202195"/>
                  </a:moveTo>
                  <a:cubicBezTo>
                    <a:pt x="4755554" y="2202854"/>
                    <a:pt x="4635894" y="2202195"/>
                    <a:pt x="4477769" y="2202195"/>
                  </a:cubicBezTo>
                  <a:cubicBezTo>
                    <a:pt x="4477510" y="2186568"/>
                    <a:pt x="4471177" y="1820557"/>
                    <a:pt x="4470000" y="1771276"/>
                  </a:cubicBezTo>
                  <a:cubicBezTo>
                    <a:pt x="4471718" y="1771276"/>
                    <a:pt x="4838325" y="1772946"/>
                    <a:pt x="4840914" y="1772970"/>
                  </a:cubicBezTo>
                  <a:cubicBezTo>
                    <a:pt x="4842844" y="1929687"/>
                    <a:pt x="4846164" y="2098948"/>
                    <a:pt x="4847812" y="2202195"/>
                  </a:cubicBezTo>
                  <a:close/>
                  <a:moveTo>
                    <a:pt x="4837312" y="1424234"/>
                  </a:moveTo>
                  <a:cubicBezTo>
                    <a:pt x="4836488" y="1816886"/>
                    <a:pt x="4879168" y="1750848"/>
                    <a:pt x="4756802" y="1750848"/>
                  </a:cubicBezTo>
                  <a:cubicBezTo>
                    <a:pt x="4436878" y="1750848"/>
                    <a:pt x="4469505" y="1750824"/>
                    <a:pt x="4469364" y="1745105"/>
                  </a:cubicBezTo>
                  <a:cubicBezTo>
                    <a:pt x="4467481" y="1667041"/>
                    <a:pt x="4455404" y="1321482"/>
                    <a:pt x="4474590" y="1321482"/>
                  </a:cubicBezTo>
                  <a:cubicBezTo>
                    <a:pt x="4910878" y="1321482"/>
                    <a:pt x="4837595" y="1289357"/>
                    <a:pt x="4837312" y="1424234"/>
                  </a:cubicBezTo>
                  <a:close/>
                  <a:moveTo>
                    <a:pt x="4828531" y="942762"/>
                  </a:moveTo>
                  <a:cubicBezTo>
                    <a:pt x="4835100" y="1361679"/>
                    <a:pt x="4863137" y="1298629"/>
                    <a:pt x="4756802" y="1298676"/>
                  </a:cubicBezTo>
                  <a:cubicBezTo>
                    <a:pt x="4420210" y="1298676"/>
                    <a:pt x="4462891" y="1315551"/>
                    <a:pt x="4462067" y="1263586"/>
                  </a:cubicBezTo>
                  <a:cubicBezTo>
                    <a:pt x="4461878" y="1251019"/>
                    <a:pt x="4456322" y="890421"/>
                    <a:pt x="4456016" y="870440"/>
                  </a:cubicBezTo>
                  <a:cubicBezTo>
                    <a:pt x="4903133" y="869499"/>
                    <a:pt x="4827142" y="855119"/>
                    <a:pt x="4828531" y="942762"/>
                  </a:cubicBezTo>
                  <a:close/>
                  <a:moveTo>
                    <a:pt x="4474590" y="424529"/>
                  </a:moveTo>
                  <a:cubicBezTo>
                    <a:pt x="4875072" y="424529"/>
                    <a:pt x="4821328" y="407867"/>
                    <a:pt x="4822481" y="459996"/>
                  </a:cubicBezTo>
                  <a:cubicBezTo>
                    <a:pt x="4833122" y="927935"/>
                    <a:pt x="4841973" y="851048"/>
                    <a:pt x="4756802" y="851048"/>
                  </a:cubicBezTo>
                  <a:cubicBezTo>
                    <a:pt x="4616073" y="851048"/>
                    <a:pt x="4615931" y="848577"/>
                    <a:pt x="4474590" y="848577"/>
                  </a:cubicBezTo>
                  <a:cubicBezTo>
                    <a:pt x="4449425" y="848577"/>
                    <a:pt x="4455852" y="860862"/>
                    <a:pt x="4454769" y="781785"/>
                  </a:cubicBezTo>
                  <a:cubicBezTo>
                    <a:pt x="4449190" y="369529"/>
                    <a:pt x="4438455" y="424529"/>
                    <a:pt x="4474590" y="424529"/>
                  </a:cubicBezTo>
                  <a:close/>
                  <a:moveTo>
                    <a:pt x="4443634" y="1321529"/>
                  </a:moveTo>
                  <a:cubicBezTo>
                    <a:pt x="4445258" y="1439578"/>
                    <a:pt x="4445282" y="1549414"/>
                    <a:pt x="4450178" y="1749459"/>
                  </a:cubicBezTo>
                  <a:cubicBezTo>
                    <a:pt x="4056829" y="1750165"/>
                    <a:pt x="4077781" y="1754801"/>
                    <a:pt x="4077545" y="1746023"/>
                  </a:cubicBezTo>
                  <a:cubicBezTo>
                    <a:pt x="4076651" y="1708062"/>
                    <a:pt x="4069495" y="1324588"/>
                    <a:pt x="4069471" y="1322870"/>
                  </a:cubicBezTo>
                  <a:cubicBezTo>
                    <a:pt x="4266699" y="1324541"/>
                    <a:pt x="4324045" y="1321788"/>
                    <a:pt x="4443634" y="1321529"/>
                  </a:cubicBezTo>
                  <a:close/>
                  <a:moveTo>
                    <a:pt x="4443328" y="1299665"/>
                  </a:moveTo>
                  <a:cubicBezTo>
                    <a:pt x="4012054" y="1300583"/>
                    <a:pt x="4069353" y="1316963"/>
                    <a:pt x="4068506" y="1263586"/>
                  </a:cubicBezTo>
                  <a:cubicBezTo>
                    <a:pt x="4065987" y="1102821"/>
                    <a:pt x="4066669" y="1102727"/>
                    <a:pt x="4064151" y="942386"/>
                  </a:cubicBezTo>
                  <a:cubicBezTo>
                    <a:pt x="4062738" y="852907"/>
                    <a:pt x="3989596" y="873029"/>
                    <a:pt x="4436713" y="870534"/>
                  </a:cubicBezTo>
                  <a:cubicBezTo>
                    <a:pt x="4436736" y="872323"/>
                    <a:pt x="4442739" y="1258809"/>
                    <a:pt x="4443328" y="1299665"/>
                  </a:cubicBezTo>
                  <a:close/>
                  <a:moveTo>
                    <a:pt x="4429438" y="424412"/>
                  </a:moveTo>
                  <a:cubicBezTo>
                    <a:pt x="4434194" y="664277"/>
                    <a:pt x="4433817" y="671949"/>
                    <a:pt x="4436407" y="848671"/>
                  </a:cubicBezTo>
                  <a:cubicBezTo>
                    <a:pt x="4003815" y="850954"/>
                    <a:pt x="4063303" y="879407"/>
                    <a:pt x="4061067" y="781691"/>
                  </a:cubicBezTo>
                  <a:cubicBezTo>
                    <a:pt x="4057559" y="628692"/>
                    <a:pt x="4056665" y="540955"/>
                    <a:pt x="4056335" y="460773"/>
                  </a:cubicBezTo>
                  <a:cubicBezTo>
                    <a:pt x="4056100" y="406149"/>
                    <a:pt x="4001155" y="422294"/>
                    <a:pt x="4429438" y="424412"/>
                  </a:cubicBezTo>
                  <a:close/>
                  <a:moveTo>
                    <a:pt x="4051132" y="1749906"/>
                  </a:moveTo>
                  <a:cubicBezTo>
                    <a:pt x="3820994" y="1744940"/>
                    <a:pt x="3682549" y="1753554"/>
                    <a:pt x="3682454" y="1745293"/>
                  </a:cubicBezTo>
                  <a:cubicBezTo>
                    <a:pt x="3677228" y="1244547"/>
                    <a:pt x="3646036" y="1319458"/>
                    <a:pt x="3768474" y="1321105"/>
                  </a:cubicBezTo>
                  <a:cubicBezTo>
                    <a:pt x="3884626" y="1322658"/>
                    <a:pt x="3915324" y="1321411"/>
                    <a:pt x="4050214" y="1322658"/>
                  </a:cubicBezTo>
                  <a:cubicBezTo>
                    <a:pt x="4058383" y="1805354"/>
                    <a:pt x="4062667" y="1750118"/>
                    <a:pt x="4051132" y="1749906"/>
                  </a:cubicBezTo>
                  <a:close/>
                  <a:moveTo>
                    <a:pt x="4044870" y="942762"/>
                  </a:moveTo>
                  <a:cubicBezTo>
                    <a:pt x="4047389" y="1103174"/>
                    <a:pt x="4046707" y="1103010"/>
                    <a:pt x="4049225" y="1263963"/>
                  </a:cubicBezTo>
                  <a:cubicBezTo>
                    <a:pt x="4050073" y="1317222"/>
                    <a:pt x="4108172" y="1299947"/>
                    <a:pt x="3676287" y="1298394"/>
                  </a:cubicBezTo>
                  <a:cubicBezTo>
                    <a:pt x="3672826" y="1070673"/>
                    <a:pt x="3676099" y="1073026"/>
                    <a:pt x="3671955" y="873994"/>
                  </a:cubicBezTo>
                  <a:cubicBezTo>
                    <a:pt x="4101675" y="871429"/>
                    <a:pt x="4043340" y="843940"/>
                    <a:pt x="4044870" y="942762"/>
                  </a:cubicBezTo>
                  <a:close/>
                  <a:moveTo>
                    <a:pt x="4036819" y="423729"/>
                  </a:moveTo>
                  <a:cubicBezTo>
                    <a:pt x="4038303" y="665995"/>
                    <a:pt x="4040186" y="700332"/>
                    <a:pt x="4043246" y="850389"/>
                  </a:cubicBezTo>
                  <a:cubicBezTo>
                    <a:pt x="3955814" y="848530"/>
                    <a:pt x="3862238" y="848506"/>
                    <a:pt x="3768380" y="850648"/>
                  </a:cubicBezTo>
                  <a:cubicBezTo>
                    <a:pt x="3641752" y="853542"/>
                    <a:pt x="3674804" y="922970"/>
                    <a:pt x="3662727" y="460538"/>
                  </a:cubicBezTo>
                  <a:cubicBezTo>
                    <a:pt x="3661032" y="396217"/>
                    <a:pt x="3614232" y="432484"/>
                    <a:pt x="4036819" y="423729"/>
                  </a:cubicBezTo>
                  <a:close/>
                  <a:moveTo>
                    <a:pt x="3627345" y="1749035"/>
                  </a:moveTo>
                  <a:cubicBezTo>
                    <a:pt x="3350854" y="1749082"/>
                    <a:pt x="3325853" y="1749035"/>
                    <a:pt x="3290707" y="1749200"/>
                  </a:cubicBezTo>
                  <a:cubicBezTo>
                    <a:pt x="3284162" y="1517808"/>
                    <a:pt x="3287128" y="1429835"/>
                    <a:pt x="3286069" y="1322329"/>
                  </a:cubicBezTo>
                  <a:cubicBezTo>
                    <a:pt x="3489582" y="1321717"/>
                    <a:pt x="3541396" y="1319928"/>
                    <a:pt x="3657313" y="1320187"/>
                  </a:cubicBezTo>
                  <a:cubicBezTo>
                    <a:pt x="3664705" y="1825758"/>
                    <a:pt x="3678994" y="1749035"/>
                    <a:pt x="3627345" y="1749035"/>
                  </a:cubicBezTo>
                  <a:close/>
                  <a:moveTo>
                    <a:pt x="3653923" y="942715"/>
                  </a:moveTo>
                  <a:cubicBezTo>
                    <a:pt x="3660349" y="1354148"/>
                    <a:pt x="3664045" y="1298300"/>
                    <a:pt x="3627368" y="1298300"/>
                  </a:cubicBezTo>
                  <a:cubicBezTo>
                    <a:pt x="3233478" y="1298300"/>
                    <a:pt x="3286163" y="1317363"/>
                    <a:pt x="3285339" y="1263586"/>
                  </a:cubicBezTo>
                  <a:cubicBezTo>
                    <a:pt x="3278112" y="802119"/>
                    <a:pt x="3255913" y="872229"/>
                    <a:pt x="3344922" y="872229"/>
                  </a:cubicBezTo>
                  <a:cubicBezTo>
                    <a:pt x="3485980" y="872229"/>
                    <a:pt x="3486027" y="874135"/>
                    <a:pt x="3627368" y="874135"/>
                  </a:cubicBezTo>
                  <a:cubicBezTo>
                    <a:pt x="3659078" y="874112"/>
                    <a:pt x="3652581" y="860320"/>
                    <a:pt x="3653923" y="942715"/>
                  </a:cubicBezTo>
                  <a:close/>
                  <a:moveTo>
                    <a:pt x="3344898" y="422364"/>
                  </a:moveTo>
                  <a:cubicBezTo>
                    <a:pt x="3356151" y="422364"/>
                    <a:pt x="3625085" y="422529"/>
                    <a:pt x="3642458" y="422553"/>
                  </a:cubicBezTo>
                  <a:cubicBezTo>
                    <a:pt x="3643918" y="483201"/>
                    <a:pt x="3638150" y="245078"/>
                    <a:pt x="3652157" y="852248"/>
                  </a:cubicBezTo>
                  <a:cubicBezTo>
                    <a:pt x="3495067" y="852695"/>
                    <a:pt x="3429999" y="849259"/>
                    <a:pt x="3277665" y="850648"/>
                  </a:cubicBezTo>
                  <a:cubicBezTo>
                    <a:pt x="3271780" y="344747"/>
                    <a:pt x="3244425" y="422364"/>
                    <a:pt x="3344898" y="422364"/>
                  </a:cubicBezTo>
                  <a:close/>
                  <a:moveTo>
                    <a:pt x="3266789" y="1322399"/>
                  </a:moveTo>
                  <a:cubicBezTo>
                    <a:pt x="3268201" y="1472009"/>
                    <a:pt x="3264152" y="1439084"/>
                    <a:pt x="3271403" y="1749294"/>
                  </a:cubicBezTo>
                  <a:cubicBezTo>
                    <a:pt x="2836622" y="1752024"/>
                    <a:pt x="2945782" y="1751318"/>
                    <a:pt x="2900512" y="1751742"/>
                  </a:cubicBezTo>
                  <a:cubicBezTo>
                    <a:pt x="2899123" y="1574714"/>
                    <a:pt x="2896134" y="1455041"/>
                    <a:pt x="2893897" y="1321246"/>
                  </a:cubicBezTo>
                  <a:cubicBezTo>
                    <a:pt x="3076365" y="1324706"/>
                    <a:pt x="3122576" y="1323035"/>
                    <a:pt x="3266789" y="1322399"/>
                  </a:cubicBezTo>
                  <a:close/>
                  <a:moveTo>
                    <a:pt x="3259679" y="942762"/>
                  </a:moveTo>
                  <a:cubicBezTo>
                    <a:pt x="3266247" y="1362291"/>
                    <a:pt x="3287552" y="1300230"/>
                    <a:pt x="3203628" y="1300912"/>
                  </a:cubicBezTo>
                  <a:cubicBezTo>
                    <a:pt x="2843919" y="1303831"/>
                    <a:pt x="2893685" y="1307761"/>
                    <a:pt x="2892979" y="1263586"/>
                  </a:cubicBezTo>
                  <a:cubicBezTo>
                    <a:pt x="2886858" y="882513"/>
                    <a:pt x="2887282" y="906542"/>
                    <a:pt x="2886599" y="873406"/>
                  </a:cubicBezTo>
                  <a:cubicBezTo>
                    <a:pt x="3324559" y="879736"/>
                    <a:pt x="3258102" y="841634"/>
                    <a:pt x="3259679" y="942762"/>
                  </a:cubicBezTo>
                  <a:close/>
                  <a:moveTo>
                    <a:pt x="2921440" y="424506"/>
                  </a:moveTo>
                  <a:cubicBezTo>
                    <a:pt x="3303631" y="421164"/>
                    <a:pt x="3250734" y="412127"/>
                    <a:pt x="3252146" y="461197"/>
                  </a:cubicBezTo>
                  <a:cubicBezTo>
                    <a:pt x="3265376" y="913179"/>
                    <a:pt x="3267213" y="850483"/>
                    <a:pt x="3203557" y="851848"/>
                  </a:cubicBezTo>
                  <a:cubicBezTo>
                    <a:pt x="3107486" y="853919"/>
                    <a:pt x="3016664" y="853801"/>
                    <a:pt x="2921487" y="852130"/>
                  </a:cubicBezTo>
                  <a:cubicBezTo>
                    <a:pt x="2876830" y="851354"/>
                    <a:pt x="2886694" y="865616"/>
                    <a:pt x="2884410" y="781644"/>
                  </a:cubicBezTo>
                  <a:cubicBezTo>
                    <a:pt x="2873205" y="369341"/>
                    <a:pt x="2867978" y="425000"/>
                    <a:pt x="2921440" y="424506"/>
                  </a:cubicBezTo>
                  <a:close/>
                  <a:moveTo>
                    <a:pt x="2881161" y="1744493"/>
                  </a:moveTo>
                  <a:cubicBezTo>
                    <a:pt x="2881279" y="1757743"/>
                    <a:pt x="2910588" y="1750683"/>
                    <a:pt x="2507493" y="1750447"/>
                  </a:cubicBezTo>
                  <a:cubicBezTo>
                    <a:pt x="2507116" y="1672666"/>
                    <a:pt x="2502502" y="1323341"/>
                    <a:pt x="2502455" y="1320658"/>
                  </a:cubicBezTo>
                  <a:cubicBezTo>
                    <a:pt x="2699871" y="1320658"/>
                    <a:pt x="2791705" y="1319693"/>
                    <a:pt x="2874617" y="1320964"/>
                  </a:cubicBezTo>
                  <a:cubicBezTo>
                    <a:pt x="2876971" y="1462313"/>
                    <a:pt x="2879984" y="1582763"/>
                    <a:pt x="2881161" y="1744493"/>
                  </a:cubicBezTo>
                  <a:close/>
                  <a:moveTo>
                    <a:pt x="2874264" y="1299077"/>
                  </a:moveTo>
                  <a:cubicBezTo>
                    <a:pt x="2449276" y="1292628"/>
                    <a:pt x="2502502" y="1320070"/>
                    <a:pt x="2501608" y="1263539"/>
                  </a:cubicBezTo>
                  <a:cubicBezTo>
                    <a:pt x="2496240" y="923346"/>
                    <a:pt x="2496146" y="913532"/>
                    <a:pt x="2495205" y="870370"/>
                  </a:cubicBezTo>
                  <a:cubicBezTo>
                    <a:pt x="2497841" y="870370"/>
                    <a:pt x="2865483" y="873147"/>
                    <a:pt x="2867319" y="873170"/>
                  </a:cubicBezTo>
                  <a:cubicBezTo>
                    <a:pt x="2868284" y="920263"/>
                    <a:pt x="2868402" y="934101"/>
                    <a:pt x="2874264" y="1299077"/>
                  </a:cubicBezTo>
                  <a:close/>
                  <a:moveTo>
                    <a:pt x="2497794" y="425471"/>
                  </a:moveTo>
                  <a:cubicBezTo>
                    <a:pt x="2916073" y="425471"/>
                    <a:pt x="2859339" y="411115"/>
                    <a:pt x="2859763" y="460938"/>
                  </a:cubicBezTo>
                  <a:cubicBezTo>
                    <a:pt x="2863105" y="920993"/>
                    <a:pt x="2896699" y="850907"/>
                    <a:pt x="2780193" y="850907"/>
                  </a:cubicBezTo>
                  <a:cubicBezTo>
                    <a:pt x="2641701" y="850907"/>
                    <a:pt x="2638146" y="848530"/>
                    <a:pt x="2497770" y="848530"/>
                  </a:cubicBezTo>
                  <a:cubicBezTo>
                    <a:pt x="2493509" y="848506"/>
                    <a:pt x="2475430" y="425471"/>
                    <a:pt x="2497794" y="425471"/>
                  </a:cubicBezTo>
                  <a:close/>
                  <a:moveTo>
                    <a:pt x="2488142" y="1745434"/>
                  </a:moveTo>
                  <a:cubicBezTo>
                    <a:pt x="2488189" y="1752919"/>
                    <a:pt x="2188181" y="1752377"/>
                    <a:pt x="2116239" y="1751389"/>
                  </a:cubicBezTo>
                  <a:cubicBezTo>
                    <a:pt x="2108918" y="1331178"/>
                    <a:pt x="2110119" y="1444709"/>
                    <a:pt x="2107812" y="1322564"/>
                  </a:cubicBezTo>
                  <a:cubicBezTo>
                    <a:pt x="2281781" y="1325271"/>
                    <a:pt x="2344023" y="1320846"/>
                    <a:pt x="2483199" y="1320658"/>
                  </a:cubicBezTo>
                  <a:cubicBezTo>
                    <a:pt x="2483199" y="1322352"/>
                    <a:pt x="2487907" y="1685986"/>
                    <a:pt x="2488142" y="1745434"/>
                  </a:cubicBezTo>
                  <a:close/>
                  <a:moveTo>
                    <a:pt x="2482869" y="1298794"/>
                  </a:moveTo>
                  <a:cubicBezTo>
                    <a:pt x="2053337" y="1299430"/>
                    <a:pt x="2107647" y="1318493"/>
                    <a:pt x="2106799" y="1263586"/>
                  </a:cubicBezTo>
                  <a:cubicBezTo>
                    <a:pt x="2104704" y="1128827"/>
                    <a:pt x="2104633" y="1100421"/>
                    <a:pt x="2102138" y="942386"/>
                  </a:cubicBezTo>
                  <a:cubicBezTo>
                    <a:pt x="2100726" y="849377"/>
                    <a:pt x="2035540" y="870534"/>
                    <a:pt x="2475924" y="870370"/>
                  </a:cubicBezTo>
                  <a:cubicBezTo>
                    <a:pt x="2477101" y="923770"/>
                    <a:pt x="2482845" y="1297029"/>
                    <a:pt x="2482869" y="1298794"/>
                  </a:cubicBezTo>
                  <a:close/>
                  <a:moveTo>
                    <a:pt x="2468156" y="425400"/>
                  </a:moveTo>
                  <a:cubicBezTo>
                    <a:pt x="2469521" y="713676"/>
                    <a:pt x="2472605" y="737258"/>
                    <a:pt x="2475383" y="848530"/>
                  </a:cubicBezTo>
                  <a:cubicBezTo>
                    <a:pt x="2204966" y="848647"/>
                    <a:pt x="2151480" y="848906"/>
                    <a:pt x="2100702" y="850153"/>
                  </a:cubicBezTo>
                  <a:cubicBezTo>
                    <a:pt x="2095546" y="512808"/>
                    <a:pt x="2096771" y="581788"/>
                    <a:pt x="2093122" y="422600"/>
                  </a:cubicBezTo>
                  <a:cubicBezTo>
                    <a:pt x="2276460" y="417657"/>
                    <a:pt x="2348237" y="424788"/>
                    <a:pt x="2468156" y="425400"/>
                  </a:cubicBezTo>
                  <a:close/>
                  <a:moveTo>
                    <a:pt x="2090862" y="1424563"/>
                  </a:moveTo>
                  <a:cubicBezTo>
                    <a:pt x="2100726" y="1802294"/>
                    <a:pt x="2104445" y="1751224"/>
                    <a:pt x="2074477" y="1750706"/>
                  </a:cubicBezTo>
                  <a:cubicBezTo>
                    <a:pt x="1724444" y="1744140"/>
                    <a:pt x="1723455" y="1756449"/>
                    <a:pt x="1723267" y="1745246"/>
                  </a:cubicBezTo>
                  <a:cubicBezTo>
                    <a:pt x="1714933" y="1246335"/>
                    <a:pt x="1686260" y="1321340"/>
                    <a:pt x="1792054" y="1320917"/>
                  </a:cubicBezTo>
                  <a:cubicBezTo>
                    <a:pt x="1921695" y="1320399"/>
                    <a:pt x="1982408" y="1320234"/>
                    <a:pt x="2074124" y="1321952"/>
                  </a:cubicBezTo>
                  <a:cubicBezTo>
                    <a:pt x="2093569" y="1322329"/>
                    <a:pt x="2087778" y="1306231"/>
                    <a:pt x="2090862" y="1424563"/>
                  </a:cubicBezTo>
                  <a:close/>
                  <a:moveTo>
                    <a:pt x="2082858" y="942762"/>
                  </a:moveTo>
                  <a:cubicBezTo>
                    <a:pt x="2089120" y="1343133"/>
                    <a:pt x="2093051" y="1300418"/>
                    <a:pt x="2074477" y="1300065"/>
                  </a:cubicBezTo>
                  <a:cubicBezTo>
                    <a:pt x="1662507" y="1292322"/>
                    <a:pt x="1713709" y="1319693"/>
                    <a:pt x="1712838" y="1263633"/>
                  </a:cubicBezTo>
                  <a:cubicBezTo>
                    <a:pt x="1710343" y="1104351"/>
                    <a:pt x="1714157" y="1104822"/>
                    <a:pt x="1711614" y="942339"/>
                  </a:cubicBezTo>
                  <a:cubicBezTo>
                    <a:pt x="1710013" y="841022"/>
                    <a:pt x="1653538" y="884255"/>
                    <a:pt x="2074548" y="872747"/>
                  </a:cubicBezTo>
                  <a:cubicBezTo>
                    <a:pt x="2084741" y="872464"/>
                    <a:pt x="2081634" y="862015"/>
                    <a:pt x="2082858" y="942762"/>
                  </a:cubicBezTo>
                  <a:close/>
                  <a:moveTo>
                    <a:pt x="2073842" y="423141"/>
                  </a:moveTo>
                  <a:cubicBezTo>
                    <a:pt x="2084600" y="898258"/>
                    <a:pt x="2083658" y="850601"/>
                    <a:pt x="2074054" y="850836"/>
                  </a:cubicBezTo>
                  <a:cubicBezTo>
                    <a:pt x="1981160" y="853519"/>
                    <a:pt x="1964870" y="852554"/>
                    <a:pt x="1791984" y="853025"/>
                  </a:cubicBezTo>
                  <a:cubicBezTo>
                    <a:pt x="1683577" y="853307"/>
                    <a:pt x="1714157" y="924452"/>
                    <a:pt x="1702080" y="460490"/>
                  </a:cubicBezTo>
                  <a:cubicBezTo>
                    <a:pt x="1700456" y="396170"/>
                    <a:pt x="1656222" y="435120"/>
                    <a:pt x="2073842" y="423141"/>
                  </a:cubicBezTo>
                  <a:close/>
                  <a:moveTo>
                    <a:pt x="1704010" y="1745670"/>
                  </a:moveTo>
                  <a:cubicBezTo>
                    <a:pt x="1704152" y="1754472"/>
                    <a:pt x="1330248" y="1748165"/>
                    <a:pt x="1330130" y="1744964"/>
                  </a:cubicBezTo>
                  <a:cubicBezTo>
                    <a:pt x="1312262" y="1250360"/>
                    <a:pt x="1318265" y="1320117"/>
                    <a:pt x="1368549" y="1320117"/>
                  </a:cubicBezTo>
                  <a:cubicBezTo>
                    <a:pt x="1503275" y="1320117"/>
                    <a:pt x="1506924" y="1321199"/>
                    <a:pt x="1650878" y="1321199"/>
                  </a:cubicBezTo>
                  <a:cubicBezTo>
                    <a:pt x="1707871" y="1321199"/>
                    <a:pt x="1695253" y="1252455"/>
                    <a:pt x="1704010" y="1745670"/>
                  </a:cubicBezTo>
                  <a:close/>
                  <a:moveTo>
                    <a:pt x="1692357" y="942715"/>
                  </a:moveTo>
                  <a:cubicBezTo>
                    <a:pt x="1698878" y="1357819"/>
                    <a:pt x="1704010" y="1299359"/>
                    <a:pt x="1650878" y="1299359"/>
                  </a:cubicBezTo>
                  <a:cubicBezTo>
                    <a:pt x="1271513" y="1299359"/>
                    <a:pt x="1323327" y="1307902"/>
                    <a:pt x="1322644" y="1263586"/>
                  </a:cubicBezTo>
                  <a:cubicBezTo>
                    <a:pt x="1315511" y="808285"/>
                    <a:pt x="1296419" y="873500"/>
                    <a:pt x="1368549" y="873500"/>
                  </a:cubicBezTo>
                  <a:cubicBezTo>
                    <a:pt x="1753541" y="873500"/>
                    <a:pt x="1691063" y="859591"/>
                    <a:pt x="1692357" y="942715"/>
                  </a:cubicBezTo>
                  <a:close/>
                  <a:moveTo>
                    <a:pt x="1368549" y="423423"/>
                  </a:moveTo>
                  <a:cubicBezTo>
                    <a:pt x="1657281" y="423494"/>
                    <a:pt x="1658058" y="423494"/>
                    <a:pt x="1681858" y="423541"/>
                  </a:cubicBezTo>
                  <a:cubicBezTo>
                    <a:pt x="1684118" y="517421"/>
                    <a:pt x="1690733" y="851401"/>
                    <a:pt x="1690780" y="853260"/>
                  </a:cubicBezTo>
                  <a:cubicBezTo>
                    <a:pt x="1569214" y="853378"/>
                    <a:pt x="1679669" y="853378"/>
                    <a:pt x="1314546" y="851542"/>
                  </a:cubicBezTo>
                  <a:cubicBezTo>
                    <a:pt x="1306565" y="345783"/>
                    <a:pt x="1290652" y="423423"/>
                    <a:pt x="1368549" y="423423"/>
                  </a:cubicBezTo>
                  <a:close/>
                  <a:moveTo>
                    <a:pt x="1304988" y="1424375"/>
                  </a:moveTo>
                  <a:cubicBezTo>
                    <a:pt x="1305553" y="1533552"/>
                    <a:pt x="1306918" y="1638023"/>
                    <a:pt x="1310803" y="1745811"/>
                  </a:cubicBezTo>
                  <a:cubicBezTo>
                    <a:pt x="1310897" y="1748329"/>
                    <a:pt x="937935" y="1763038"/>
                    <a:pt x="937935" y="1745905"/>
                  </a:cubicBezTo>
                  <a:cubicBezTo>
                    <a:pt x="937935" y="1285285"/>
                    <a:pt x="916112" y="1322046"/>
                    <a:pt x="945091" y="1322235"/>
                  </a:cubicBezTo>
                  <a:cubicBezTo>
                    <a:pt x="1376388" y="1325176"/>
                    <a:pt x="1304258" y="1283920"/>
                    <a:pt x="1304988" y="1424375"/>
                  </a:cubicBezTo>
                  <a:close/>
                  <a:moveTo>
                    <a:pt x="1296702" y="942809"/>
                  </a:moveTo>
                  <a:cubicBezTo>
                    <a:pt x="1303270" y="1363985"/>
                    <a:pt x="1327799" y="1297641"/>
                    <a:pt x="1227279" y="1299547"/>
                  </a:cubicBezTo>
                  <a:cubicBezTo>
                    <a:pt x="876092" y="1305690"/>
                    <a:pt x="929931" y="1308020"/>
                    <a:pt x="929248" y="1263633"/>
                  </a:cubicBezTo>
                  <a:cubicBezTo>
                    <a:pt x="922374" y="824477"/>
                    <a:pt x="918443" y="873029"/>
                    <a:pt x="945303" y="872605"/>
                  </a:cubicBezTo>
                  <a:cubicBezTo>
                    <a:pt x="1367537" y="865780"/>
                    <a:pt x="1295430" y="862297"/>
                    <a:pt x="1296702" y="942809"/>
                  </a:cubicBezTo>
                  <a:close/>
                  <a:moveTo>
                    <a:pt x="945209" y="422435"/>
                  </a:moveTo>
                  <a:cubicBezTo>
                    <a:pt x="1342348" y="420034"/>
                    <a:pt x="1287991" y="411279"/>
                    <a:pt x="1288956" y="464444"/>
                  </a:cubicBezTo>
                  <a:cubicBezTo>
                    <a:pt x="1290957" y="573645"/>
                    <a:pt x="1292135" y="653286"/>
                    <a:pt x="1295266" y="851401"/>
                  </a:cubicBezTo>
                  <a:cubicBezTo>
                    <a:pt x="1205197" y="850718"/>
                    <a:pt x="1133161" y="847894"/>
                    <a:pt x="924399" y="851071"/>
                  </a:cubicBezTo>
                  <a:cubicBezTo>
                    <a:pt x="918560" y="363740"/>
                    <a:pt x="902623" y="422670"/>
                    <a:pt x="945209" y="422435"/>
                  </a:cubicBezTo>
                  <a:close/>
                  <a:moveTo>
                    <a:pt x="918654" y="1745905"/>
                  </a:moveTo>
                  <a:cubicBezTo>
                    <a:pt x="918654" y="1756566"/>
                    <a:pt x="951188" y="1752001"/>
                    <a:pt x="545739" y="1751624"/>
                  </a:cubicBezTo>
                  <a:cubicBezTo>
                    <a:pt x="546304" y="1558028"/>
                    <a:pt x="541078" y="1432236"/>
                    <a:pt x="538959" y="1322446"/>
                  </a:cubicBezTo>
                  <a:cubicBezTo>
                    <a:pt x="656453" y="1322399"/>
                    <a:pt x="768321" y="1321246"/>
                    <a:pt x="911027" y="1322046"/>
                  </a:cubicBezTo>
                  <a:cubicBezTo>
                    <a:pt x="913287" y="1435483"/>
                    <a:pt x="918654" y="1540730"/>
                    <a:pt x="918654" y="1745905"/>
                  </a:cubicBezTo>
                  <a:close/>
                  <a:moveTo>
                    <a:pt x="909968" y="1264010"/>
                  </a:moveTo>
                  <a:cubicBezTo>
                    <a:pt x="910721" y="1311503"/>
                    <a:pt x="971646" y="1300371"/>
                    <a:pt x="538512" y="1300583"/>
                  </a:cubicBezTo>
                  <a:cubicBezTo>
                    <a:pt x="533828" y="1036030"/>
                    <a:pt x="532062" y="1004823"/>
                    <a:pt x="530696" y="873570"/>
                  </a:cubicBezTo>
                  <a:cubicBezTo>
                    <a:pt x="796876" y="873759"/>
                    <a:pt x="840733" y="874017"/>
                    <a:pt x="905377" y="873194"/>
                  </a:cubicBezTo>
                  <a:cubicBezTo>
                    <a:pt x="908673" y="1118472"/>
                    <a:pt x="908273" y="1155374"/>
                    <a:pt x="909968" y="1264010"/>
                  </a:cubicBezTo>
                  <a:close/>
                  <a:moveTo>
                    <a:pt x="896879" y="422670"/>
                  </a:moveTo>
                  <a:cubicBezTo>
                    <a:pt x="903753" y="638530"/>
                    <a:pt x="901634" y="573057"/>
                    <a:pt x="905095" y="851354"/>
                  </a:cubicBezTo>
                  <a:cubicBezTo>
                    <a:pt x="847725" y="852060"/>
                    <a:pt x="826091" y="851918"/>
                    <a:pt x="530508" y="851730"/>
                  </a:cubicBezTo>
                  <a:cubicBezTo>
                    <a:pt x="529425" y="717465"/>
                    <a:pt x="531756" y="753191"/>
                    <a:pt x="525023" y="425000"/>
                  </a:cubicBezTo>
                  <a:cubicBezTo>
                    <a:pt x="645365" y="424930"/>
                    <a:pt x="548964" y="424082"/>
                    <a:pt x="896879" y="422670"/>
                  </a:cubicBezTo>
                  <a:close/>
                  <a:moveTo>
                    <a:pt x="239610" y="422882"/>
                  </a:moveTo>
                  <a:cubicBezTo>
                    <a:pt x="378032" y="422882"/>
                    <a:pt x="377232" y="424812"/>
                    <a:pt x="505719" y="424953"/>
                  </a:cubicBezTo>
                  <a:cubicBezTo>
                    <a:pt x="512640" y="764017"/>
                    <a:pt x="510122" y="721113"/>
                    <a:pt x="511228" y="851683"/>
                  </a:cubicBezTo>
                  <a:cubicBezTo>
                    <a:pt x="246037" y="851495"/>
                    <a:pt x="204252" y="851330"/>
                    <a:pt x="139254" y="851824"/>
                  </a:cubicBezTo>
                  <a:cubicBezTo>
                    <a:pt x="134099" y="334298"/>
                    <a:pt x="97634" y="422882"/>
                    <a:pt x="239610" y="422882"/>
                  </a:cubicBezTo>
                  <a:close/>
                  <a:moveTo>
                    <a:pt x="239610" y="873359"/>
                  </a:moveTo>
                  <a:cubicBezTo>
                    <a:pt x="563372" y="873570"/>
                    <a:pt x="510898" y="850436"/>
                    <a:pt x="512334" y="942809"/>
                  </a:cubicBezTo>
                  <a:cubicBezTo>
                    <a:pt x="514877" y="1106210"/>
                    <a:pt x="516101" y="1103457"/>
                    <a:pt x="518620" y="1263963"/>
                  </a:cubicBezTo>
                  <a:cubicBezTo>
                    <a:pt x="519444" y="1316610"/>
                    <a:pt x="577802" y="1300136"/>
                    <a:pt x="145187" y="1299924"/>
                  </a:cubicBezTo>
                  <a:cubicBezTo>
                    <a:pt x="136571" y="794800"/>
                    <a:pt x="111994" y="873359"/>
                    <a:pt x="239610" y="873359"/>
                  </a:cubicBezTo>
                  <a:close/>
                  <a:moveTo>
                    <a:pt x="152343" y="1744776"/>
                  </a:moveTo>
                  <a:cubicBezTo>
                    <a:pt x="150766" y="1242805"/>
                    <a:pt x="108486" y="1321764"/>
                    <a:pt x="239610" y="1321835"/>
                  </a:cubicBezTo>
                  <a:cubicBezTo>
                    <a:pt x="362283" y="1321835"/>
                    <a:pt x="382034" y="1322446"/>
                    <a:pt x="519632" y="1322446"/>
                  </a:cubicBezTo>
                  <a:cubicBezTo>
                    <a:pt x="522104" y="1452240"/>
                    <a:pt x="526977" y="1552239"/>
                    <a:pt x="526388" y="1751624"/>
                  </a:cubicBezTo>
                  <a:cubicBezTo>
                    <a:pt x="524034" y="1751624"/>
                    <a:pt x="152367" y="1751624"/>
                    <a:pt x="152343" y="1744776"/>
                  </a:cubicBezTo>
                  <a:close/>
                  <a:moveTo>
                    <a:pt x="156628" y="2066306"/>
                  </a:moveTo>
                  <a:cubicBezTo>
                    <a:pt x="154980" y="1978733"/>
                    <a:pt x="152838" y="1859930"/>
                    <a:pt x="152461" y="1772146"/>
                  </a:cubicBezTo>
                  <a:cubicBezTo>
                    <a:pt x="367180" y="1771276"/>
                    <a:pt x="348771" y="1773464"/>
                    <a:pt x="526365" y="1773464"/>
                  </a:cubicBezTo>
                  <a:cubicBezTo>
                    <a:pt x="525800" y="2223541"/>
                    <a:pt x="543715" y="2198782"/>
                    <a:pt x="521774" y="2198782"/>
                  </a:cubicBezTo>
                  <a:cubicBezTo>
                    <a:pt x="82544" y="2198782"/>
                    <a:pt x="159735" y="2233284"/>
                    <a:pt x="156628" y="2066306"/>
                  </a:cubicBezTo>
                  <a:close/>
                  <a:moveTo>
                    <a:pt x="159382" y="2226859"/>
                  </a:moveTo>
                  <a:cubicBezTo>
                    <a:pt x="159241" y="2218363"/>
                    <a:pt x="532721" y="2217916"/>
                    <a:pt x="532862" y="2227236"/>
                  </a:cubicBezTo>
                  <a:cubicBezTo>
                    <a:pt x="540254" y="2698658"/>
                    <a:pt x="554614" y="2647611"/>
                    <a:pt x="521751" y="2647611"/>
                  </a:cubicBezTo>
                  <a:cubicBezTo>
                    <a:pt x="263552" y="2647564"/>
                    <a:pt x="217694" y="2647400"/>
                    <a:pt x="167104" y="2647870"/>
                  </a:cubicBezTo>
                  <a:cubicBezTo>
                    <a:pt x="165809" y="2596306"/>
                    <a:pt x="159594" y="2240180"/>
                    <a:pt x="159382" y="2226859"/>
                  </a:cubicBezTo>
                  <a:close/>
                  <a:moveTo>
                    <a:pt x="174919" y="3029437"/>
                  </a:moveTo>
                  <a:cubicBezTo>
                    <a:pt x="169599" y="2604072"/>
                    <a:pt x="146152" y="2669428"/>
                    <a:pt x="239610" y="2669428"/>
                  </a:cubicBezTo>
                  <a:cubicBezTo>
                    <a:pt x="259173" y="2669428"/>
                    <a:pt x="525470" y="2669475"/>
                    <a:pt x="542090" y="2669499"/>
                  </a:cubicBezTo>
                  <a:cubicBezTo>
                    <a:pt x="543432" y="2782418"/>
                    <a:pt x="542538" y="2726758"/>
                    <a:pt x="548117" y="3100771"/>
                  </a:cubicBezTo>
                  <a:cubicBezTo>
                    <a:pt x="107097" y="3101100"/>
                    <a:pt x="176002" y="3114868"/>
                    <a:pt x="174919" y="3029437"/>
                  </a:cubicBezTo>
                  <a:close/>
                  <a:moveTo>
                    <a:pt x="182264" y="3511003"/>
                  </a:moveTo>
                  <a:cubicBezTo>
                    <a:pt x="177815" y="3231553"/>
                    <a:pt x="176920" y="3177964"/>
                    <a:pt x="176120" y="3120046"/>
                  </a:cubicBezTo>
                  <a:cubicBezTo>
                    <a:pt x="323440" y="3118492"/>
                    <a:pt x="380104" y="3122752"/>
                    <a:pt x="548470" y="3122635"/>
                  </a:cubicBezTo>
                  <a:cubicBezTo>
                    <a:pt x="552637" y="3395754"/>
                    <a:pt x="548894" y="3364523"/>
                    <a:pt x="552613" y="3551389"/>
                  </a:cubicBezTo>
                  <a:cubicBezTo>
                    <a:pt x="118656" y="3552801"/>
                    <a:pt x="182947" y="3555130"/>
                    <a:pt x="182264" y="3511003"/>
                  </a:cubicBezTo>
                  <a:close/>
                  <a:moveTo>
                    <a:pt x="188973" y="3992663"/>
                  </a:moveTo>
                  <a:cubicBezTo>
                    <a:pt x="178239" y="3501072"/>
                    <a:pt x="167057" y="3570334"/>
                    <a:pt x="239634" y="3570334"/>
                  </a:cubicBezTo>
                  <a:cubicBezTo>
                    <a:pt x="378480" y="3570334"/>
                    <a:pt x="381069" y="3573276"/>
                    <a:pt x="521798" y="3573276"/>
                  </a:cubicBezTo>
                  <a:cubicBezTo>
                    <a:pt x="558451" y="3573276"/>
                    <a:pt x="557722" y="3505049"/>
                    <a:pt x="562359" y="3991863"/>
                  </a:cubicBezTo>
                  <a:cubicBezTo>
                    <a:pt x="562454" y="4002571"/>
                    <a:pt x="569751" y="3999794"/>
                    <a:pt x="521798" y="3999794"/>
                  </a:cubicBezTo>
                  <a:cubicBezTo>
                    <a:pt x="149824" y="3999794"/>
                    <a:pt x="189162" y="4001018"/>
                    <a:pt x="188973" y="3992663"/>
                  </a:cubicBezTo>
                  <a:close/>
                  <a:moveTo>
                    <a:pt x="189609" y="4020999"/>
                  </a:moveTo>
                  <a:cubicBezTo>
                    <a:pt x="247379" y="4020952"/>
                    <a:pt x="560853" y="4021705"/>
                    <a:pt x="562618" y="4021705"/>
                  </a:cubicBezTo>
                  <a:cubicBezTo>
                    <a:pt x="567609" y="4517391"/>
                    <a:pt x="591338" y="4449918"/>
                    <a:pt x="521774" y="4449918"/>
                  </a:cubicBezTo>
                  <a:cubicBezTo>
                    <a:pt x="241140" y="4449870"/>
                    <a:pt x="225556" y="4449894"/>
                    <a:pt x="194011" y="4449823"/>
                  </a:cubicBezTo>
                  <a:cubicBezTo>
                    <a:pt x="191798" y="4289741"/>
                    <a:pt x="195353" y="4283480"/>
                    <a:pt x="189609" y="4020999"/>
                  </a:cubicBezTo>
                  <a:close/>
                  <a:moveTo>
                    <a:pt x="203804" y="4900229"/>
                  </a:moveTo>
                  <a:cubicBezTo>
                    <a:pt x="195282" y="4481948"/>
                    <a:pt x="196059" y="4594867"/>
                    <a:pt x="194317" y="4471663"/>
                  </a:cubicBezTo>
                  <a:cubicBezTo>
                    <a:pt x="598777" y="4472699"/>
                    <a:pt x="569869" y="4469357"/>
                    <a:pt x="569940" y="4474793"/>
                  </a:cubicBezTo>
                  <a:cubicBezTo>
                    <a:pt x="577543" y="4961301"/>
                    <a:pt x="598377" y="4897499"/>
                    <a:pt x="521751" y="4897499"/>
                  </a:cubicBezTo>
                  <a:cubicBezTo>
                    <a:pt x="368475" y="4897523"/>
                    <a:pt x="366874" y="4900982"/>
                    <a:pt x="203804" y="4900229"/>
                  </a:cubicBezTo>
                  <a:close/>
                  <a:moveTo>
                    <a:pt x="204275" y="4922093"/>
                  </a:moveTo>
                  <a:cubicBezTo>
                    <a:pt x="332833" y="4922658"/>
                    <a:pt x="351760" y="4919975"/>
                    <a:pt x="576908" y="4919292"/>
                  </a:cubicBezTo>
                  <a:cubicBezTo>
                    <a:pt x="584912" y="5429852"/>
                    <a:pt x="603580" y="5347599"/>
                    <a:pt x="521774" y="5347599"/>
                  </a:cubicBezTo>
                  <a:cubicBezTo>
                    <a:pt x="380645" y="5347599"/>
                    <a:pt x="380504" y="5350259"/>
                    <a:pt x="239610" y="5350259"/>
                  </a:cubicBezTo>
                  <a:cubicBezTo>
                    <a:pt x="197071" y="5350259"/>
                    <a:pt x="214539" y="5405235"/>
                    <a:pt x="204275" y="4922093"/>
                  </a:cubicBezTo>
                  <a:close/>
                  <a:moveTo>
                    <a:pt x="214021" y="5759243"/>
                  </a:moveTo>
                  <a:cubicBezTo>
                    <a:pt x="207006" y="5309708"/>
                    <a:pt x="206935" y="5372099"/>
                    <a:pt x="239610" y="5372099"/>
                  </a:cubicBezTo>
                  <a:cubicBezTo>
                    <a:pt x="643011" y="5372099"/>
                    <a:pt x="584559" y="5343363"/>
                    <a:pt x="586089" y="5438372"/>
                  </a:cubicBezTo>
                  <a:cubicBezTo>
                    <a:pt x="588537" y="5595089"/>
                    <a:pt x="585547" y="5599278"/>
                    <a:pt x="588066" y="5759573"/>
                  </a:cubicBezTo>
                  <a:cubicBezTo>
                    <a:pt x="588796" y="5805630"/>
                    <a:pt x="601979" y="5795863"/>
                    <a:pt x="521798" y="5795863"/>
                  </a:cubicBezTo>
                  <a:cubicBezTo>
                    <a:pt x="165197" y="5795863"/>
                    <a:pt x="214798" y="5809702"/>
                    <a:pt x="214021" y="5759243"/>
                  </a:cubicBezTo>
                  <a:close/>
                  <a:moveTo>
                    <a:pt x="222567" y="6240997"/>
                  </a:moveTo>
                  <a:cubicBezTo>
                    <a:pt x="210796" y="5750512"/>
                    <a:pt x="207265" y="5818292"/>
                    <a:pt x="239610" y="5818292"/>
                  </a:cubicBezTo>
                  <a:cubicBezTo>
                    <a:pt x="661303" y="5818292"/>
                    <a:pt x="588631" y="5790474"/>
                    <a:pt x="590279" y="5920173"/>
                  </a:cubicBezTo>
                  <a:cubicBezTo>
                    <a:pt x="591574" y="6023043"/>
                    <a:pt x="593175" y="6139233"/>
                    <a:pt x="595858" y="6241609"/>
                  </a:cubicBezTo>
                  <a:cubicBezTo>
                    <a:pt x="596023" y="6248199"/>
                    <a:pt x="607111" y="6246269"/>
                    <a:pt x="521798" y="6246269"/>
                  </a:cubicBezTo>
                  <a:cubicBezTo>
                    <a:pt x="197966" y="6246269"/>
                    <a:pt x="222990" y="6259331"/>
                    <a:pt x="222567" y="6240997"/>
                  </a:cubicBezTo>
                  <a:close/>
                  <a:moveTo>
                    <a:pt x="231677" y="6698299"/>
                  </a:moveTo>
                  <a:cubicBezTo>
                    <a:pt x="223838" y="6222428"/>
                    <a:pt x="214280" y="6272016"/>
                    <a:pt x="239610" y="6272016"/>
                  </a:cubicBezTo>
                  <a:cubicBezTo>
                    <a:pt x="667518" y="6272016"/>
                    <a:pt x="596329" y="6222122"/>
                    <a:pt x="599154" y="6402021"/>
                  </a:cubicBezTo>
                  <a:cubicBezTo>
                    <a:pt x="601649" y="6561680"/>
                    <a:pt x="603415" y="6559068"/>
                    <a:pt x="605816" y="6698628"/>
                  </a:cubicBezTo>
                  <a:cubicBezTo>
                    <a:pt x="560099" y="6698440"/>
                    <a:pt x="253688" y="6698299"/>
                    <a:pt x="231677" y="6698299"/>
                  </a:cubicBezTo>
                  <a:close/>
                  <a:moveTo>
                    <a:pt x="239610" y="6720139"/>
                  </a:moveTo>
                  <a:cubicBezTo>
                    <a:pt x="571258" y="6720351"/>
                    <a:pt x="566691" y="6720327"/>
                    <a:pt x="606193" y="6720515"/>
                  </a:cubicBezTo>
                  <a:cubicBezTo>
                    <a:pt x="609442" y="6947436"/>
                    <a:pt x="608406" y="6937175"/>
                    <a:pt x="612102" y="7146233"/>
                  </a:cubicBezTo>
                  <a:cubicBezTo>
                    <a:pt x="517796" y="7145127"/>
                    <a:pt x="380951" y="7146351"/>
                    <a:pt x="239328" y="7146351"/>
                  </a:cubicBezTo>
                  <a:cubicBezTo>
                    <a:pt x="237162" y="6687026"/>
                    <a:pt x="222402" y="6720139"/>
                    <a:pt x="239610" y="6720139"/>
                  </a:cubicBezTo>
                  <a:close/>
                  <a:moveTo>
                    <a:pt x="239610" y="7168168"/>
                  </a:moveTo>
                  <a:cubicBezTo>
                    <a:pt x="670625" y="7168168"/>
                    <a:pt x="612219" y="7153553"/>
                    <a:pt x="613185" y="7205305"/>
                  </a:cubicBezTo>
                  <a:cubicBezTo>
                    <a:pt x="622013" y="7673927"/>
                    <a:pt x="638868" y="7597534"/>
                    <a:pt x="521774" y="7597534"/>
                  </a:cubicBezTo>
                  <a:cubicBezTo>
                    <a:pt x="385942" y="7597534"/>
                    <a:pt x="381658" y="7594733"/>
                    <a:pt x="246061" y="7594639"/>
                  </a:cubicBezTo>
                  <a:cubicBezTo>
                    <a:pt x="235302" y="7135784"/>
                    <a:pt x="241282" y="7168168"/>
                    <a:pt x="239610" y="7168168"/>
                  </a:cubicBezTo>
                  <a:close/>
                  <a:moveTo>
                    <a:pt x="250133" y="8008237"/>
                  </a:moveTo>
                  <a:cubicBezTo>
                    <a:pt x="247685" y="7851943"/>
                    <a:pt x="250345" y="7847095"/>
                    <a:pt x="247826" y="7686848"/>
                  </a:cubicBezTo>
                  <a:cubicBezTo>
                    <a:pt x="246343" y="7590427"/>
                    <a:pt x="183794" y="7617679"/>
                    <a:pt x="617069" y="7619586"/>
                  </a:cubicBezTo>
                  <a:cubicBezTo>
                    <a:pt x="619023" y="7840411"/>
                    <a:pt x="624649" y="7841376"/>
                    <a:pt x="627027" y="8045774"/>
                  </a:cubicBezTo>
                  <a:cubicBezTo>
                    <a:pt x="202227" y="8038149"/>
                    <a:pt x="251145" y="8072957"/>
                    <a:pt x="250133" y="8008237"/>
                  </a:cubicBezTo>
                  <a:close/>
                  <a:moveTo>
                    <a:pt x="257384" y="8489802"/>
                  </a:moveTo>
                  <a:cubicBezTo>
                    <a:pt x="254983" y="8374977"/>
                    <a:pt x="253523" y="8289382"/>
                    <a:pt x="252275" y="8168837"/>
                  </a:cubicBezTo>
                  <a:cubicBezTo>
                    <a:pt x="250957" y="8042056"/>
                    <a:pt x="224826" y="8071027"/>
                    <a:pt x="380857" y="8068085"/>
                  </a:cubicBezTo>
                  <a:cubicBezTo>
                    <a:pt x="482319" y="8066297"/>
                    <a:pt x="567680" y="8066555"/>
                    <a:pt x="627262" y="8067661"/>
                  </a:cubicBezTo>
                  <a:cubicBezTo>
                    <a:pt x="628322" y="8189854"/>
                    <a:pt x="624367" y="8249608"/>
                    <a:pt x="632112" y="8497357"/>
                  </a:cubicBezTo>
                  <a:cubicBezTo>
                    <a:pt x="223955" y="8497357"/>
                    <a:pt x="257478" y="8493921"/>
                    <a:pt x="257384" y="8489802"/>
                  </a:cubicBezTo>
                  <a:close/>
                  <a:moveTo>
                    <a:pt x="257949" y="8516231"/>
                  </a:moveTo>
                  <a:cubicBezTo>
                    <a:pt x="383517" y="8516491"/>
                    <a:pt x="344816" y="8519197"/>
                    <a:pt x="632794" y="8519197"/>
                  </a:cubicBezTo>
                  <a:cubicBezTo>
                    <a:pt x="639103" y="8724772"/>
                    <a:pt x="635502" y="8804648"/>
                    <a:pt x="637338" y="8944632"/>
                  </a:cubicBezTo>
                  <a:cubicBezTo>
                    <a:pt x="261315" y="8946162"/>
                    <a:pt x="387943" y="8946939"/>
                    <a:pt x="266353" y="8947245"/>
                  </a:cubicBezTo>
                  <a:cubicBezTo>
                    <a:pt x="266330" y="8944844"/>
                    <a:pt x="257996" y="8518043"/>
                    <a:pt x="257949" y="8516231"/>
                  </a:cubicBezTo>
                  <a:close/>
                  <a:moveTo>
                    <a:pt x="266753" y="8971791"/>
                  </a:moveTo>
                  <a:cubicBezTo>
                    <a:pt x="266706" y="8968755"/>
                    <a:pt x="234643" y="8968285"/>
                    <a:pt x="637644" y="8966496"/>
                  </a:cubicBezTo>
                  <a:cubicBezTo>
                    <a:pt x="640186" y="9131357"/>
                    <a:pt x="644282" y="9138463"/>
                    <a:pt x="647390" y="9397156"/>
                  </a:cubicBezTo>
                  <a:cubicBezTo>
                    <a:pt x="482202" y="9396568"/>
                    <a:pt x="392110" y="9397344"/>
                    <a:pt x="273204" y="9397439"/>
                  </a:cubicBezTo>
                  <a:cubicBezTo>
                    <a:pt x="270237" y="9258020"/>
                    <a:pt x="268990" y="9111470"/>
                    <a:pt x="266753" y="8971791"/>
                  </a:cubicBezTo>
                  <a:close/>
                  <a:moveTo>
                    <a:pt x="279371" y="9775334"/>
                  </a:moveTo>
                  <a:cubicBezTo>
                    <a:pt x="277606" y="9346627"/>
                    <a:pt x="240576" y="9419632"/>
                    <a:pt x="380716" y="9419067"/>
                  </a:cubicBezTo>
                  <a:cubicBezTo>
                    <a:pt x="476481" y="9418808"/>
                    <a:pt x="540136" y="9418714"/>
                    <a:pt x="647649" y="9419020"/>
                  </a:cubicBezTo>
                  <a:cubicBezTo>
                    <a:pt x="652781" y="9882088"/>
                    <a:pt x="647719" y="9318104"/>
                    <a:pt x="651604" y="9847162"/>
                  </a:cubicBezTo>
                  <a:cubicBezTo>
                    <a:pt x="205546" y="9849492"/>
                    <a:pt x="279724" y="9858223"/>
                    <a:pt x="279371" y="9775334"/>
                  </a:cubicBezTo>
                  <a:close/>
                  <a:moveTo>
                    <a:pt x="286363" y="10257182"/>
                  </a:moveTo>
                  <a:cubicBezTo>
                    <a:pt x="278995" y="9787079"/>
                    <a:pt x="250557" y="9864083"/>
                    <a:pt x="380457" y="9867473"/>
                  </a:cubicBezTo>
                  <a:cubicBezTo>
                    <a:pt x="460567" y="9869661"/>
                    <a:pt x="528178" y="9869661"/>
                    <a:pt x="651792" y="9869049"/>
                  </a:cubicBezTo>
                  <a:cubicBezTo>
                    <a:pt x="654076" y="10100465"/>
                    <a:pt x="659584" y="10086862"/>
                    <a:pt x="662033" y="10293968"/>
                  </a:cubicBezTo>
                  <a:cubicBezTo>
                    <a:pt x="231418" y="10288743"/>
                    <a:pt x="287352" y="10317667"/>
                    <a:pt x="286363" y="10257182"/>
                  </a:cubicBezTo>
                  <a:close/>
                  <a:moveTo>
                    <a:pt x="293143" y="10747103"/>
                  </a:moveTo>
                  <a:cubicBezTo>
                    <a:pt x="292743" y="10629242"/>
                    <a:pt x="292907" y="10655389"/>
                    <a:pt x="287375" y="10317973"/>
                  </a:cubicBezTo>
                  <a:cubicBezTo>
                    <a:pt x="401503" y="10317267"/>
                    <a:pt x="432742" y="10313077"/>
                    <a:pt x="662268" y="10315878"/>
                  </a:cubicBezTo>
                  <a:cubicBezTo>
                    <a:pt x="663304" y="10433504"/>
                    <a:pt x="664952" y="10698528"/>
                    <a:pt x="665587" y="10747127"/>
                  </a:cubicBezTo>
                  <a:lnTo>
                    <a:pt x="293143" y="10747103"/>
                  </a:lnTo>
                  <a:close/>
                  <a:moveTo>
                    <a:pt x="662927" y="8966379"/>
                  </a:moveTo>
                  <a:cubicBezTo>
                    <a:pt x="1060466" y="8964755"/>
                    <a:pt x="1029839" y="8969579"/>
                    <a:pt x="1029886" y="8972215"/>
                  </a:cubicBezTo>
                  <a:cubicBezTo>
                    <a:pt x="1037561" y="9462700"/>
                    <a:pt x="1080617" y="9394992"/>
                    <a:pt x="945091" y="9396638"/>
                  </a:cubicBezTo>
                  <a:cubicBezTo>
                    <a:pt x="853422" y="9397627"/>
                    <a:pt x="798171" y="9397604"/>
                    <a:pt x="666717" y="9397227"/>
                  </a:cubicBezTo>
                  <a:cubicBezTo>
                    <a:pt x="660997" y="8932559"/>
                    <a:pt x="649203" y="8966449"/>
                    <a:pt x="662927" y="8966379"/>
                  </a:cubicBezTo>
                  <a:close/>
                  <a:moveTo>
                    <a:pt x="670719" y="9775382"/>
                  </a:moveTo>
                  <a:cubicBezTo>
                    <a:pt x="670719" y="9345098"/>
                    <a:pt x="625567" y="9419303"/>
                    <a:pt x="803986" y="9419303"/>
                  </a:cubicBezTo>
                  <a:cubicBezTo>
                    <a:pt x="936993" y="9419303"/>
                    <a:pt x="931720" y="9418126"/>
                    <a:pt x="1039821" y="9417749"/>
                  </a:cubicBezTo>
                  <a:cubicBezTo>
                    <a:pt x="1039350" y="9685762"/>
                    <a:pt x="1043422" y="9725300"/>
                    <a:pt x="1046506" y="9846103"/>
                  </a:cubicBezTo>
                  <a:cubicBezTo>
                    <a:pt x="604239" y="9846574"/>
                    <a:pt x="670719" y="9871074"/>
                    <a:pt x="670719" y="9775382"/>
                  </a:cubicBezTo>
                  <a:close/>
                  <a:moveTo>
                    <a:pt x="680818" y="10257136"/>
                  </a:moveTo>
                  <a:cubicBezTo>
                    <a:pt x="673544" y="9791150"/>
                    <a:pt x="627639" y="9868626"/>
                    <a:pt x="803986" y="9868626"/>
                  </a:cubicBezTo>
                  <a:cubicBezTo>
                    <a:pt x="944620" y="9868626"/>
                    <a:pt x="925246" y="9868132"/>
                    <a:pt x="1047024" y="9867991"/>
                  </a:cubicBezTo>
                  <a:cubicBezTo>
                    <a:pt x="1051356" y="10060127"/>
                    <a:pt x="1047495" y="10084250"/>
                    <a:pt x="1050909" y="10294132"/>
                  </a:cubicBezTo>
                  <a:cubicBezTo>
                    <a:pt x="622319" y="10294579"/>
                    <a:pt x="681595" y="10307735"/>
                    <a:pt x="680818" y="10257136"/>
                  </a:cubicBezTo>
                  <a:close/>
                  <a:moveTo>
                    <a:pt x="684891" y="10747150"/>
                  </a:moveTo>
                  <a:cubicBezTo>
                    <a:pt x="684185" y="10693609"/>
                    <a:pt x="682537" y="10427809"/>
                    <a:pt x="681548" y="10316113"/>
                  </a:cubicBezTo>
                  <a:cubicBezTo>
                    <a:pt x="810789" y="10317596"/>
                    <a:pt x="953542" y="10316090"/>
                    <a:pt x="1051285" y="10315972"/>
                  </a:cubicBezTo>
                  <a:cubicBezTo>
                    <a:pt x="1057123" y="10674546"/>
                    <a:pt x="1056417" y="10639597"/>
                    <a:pt x="1058865" y="10743832"/>
                  </a:cubicBezTo>
                  <a:cubicBezTo>
                    <a:pt x="926588" y="10744279"/>
                    <a:pt x="984664" y="10747174"/>
                    <a:pt x="684891" y="10747150"/>
                  </a:cubicBezTo>
                  <a:close/>
                  <a:moveTo>
                    <a:pt x="1063738" y="9774982"/>
                  </a:moveTo>
                  <a:cubicBezTo>
                    <a:pt x="1050344" y="9361690"/>
                    <a:pt x="1056629" y="9417679"/>
                    <a:pt x="1086361" y="9417679"/>
                  </a:cubicBezTo>
                  <a:cubicBezTo>
                    <a:pt x="1486325" y="9417679"/>
                    <a:pt x="1431851" y="9408547"/>
                    <a:pt x="1432040" y="9454016"/>
                  </a:cubicBezTo>
                  <a:cubicBezTo>
                    <a:pt x="1433994" y="9915836"/>
                    <a:pt x="1461136" y="9844385"/>
                    <a:pt x="1368573" y="9844385"/>
                  </a:cubicBezTo>
                  <a:cubicBezTo>
                    <a:pt x="1014985" y="9844385"/>
                    <a:pt x="1066846" y="9871474"/>
                    <a:pt x="1063738" y="9774982"/>
                  </a:cubicBezTo>
                  <a:close/>
                  <a:moveTo>
                    <a:pt x="1069600" y="10257230"/>
                  </a:moveTo>
                  <a:cubicBezTo>
                    <a:pt x="1062703" y="9816120"/>
                    <a:pt x="1062891" y="9867967"/>
                    <a:pt x="1086361" y="9867967"/>
                  </a:cubicBezTo>
                  <a:cubicBezTo>
                    <a:pt x="1500285" y="9867967"/>
                    <a:pt x="1436724" y="9843208"/>
                    <a:pt x="1438184" y="9936311"/>
                  </a:cubicBezTo>
                  <a:cubicBezTo>
                    <a:pt x="1444752" y="10357864"/>
                    <a:pt x="1473966" y="10296132"/>
                    <a:pt x="1368549" y="10296132"/>
                  </a:cubicBezTo>
                  <a:cubicBezTo>
                    <a:pt x="1020870" y="10296132"/>
                    <a:pt x="1070354" y="10304581"/>
                    <a:pt x="1069600" y="10257230"/>
                  </a:cubicBezTo>
                  <a:close/>
                  <a:moveTo>
                    <a:pt x="1451461" y="10739737"/>
                  </a:moveTo>
                  <a:cubicBezTo>
                    <a:pt x="1451437" y="10752422"/>
                    <a:pt x="1483571" y="10743762"/>
                    <a:pt x="1086338" y="10743762"/>
                  </a:cubicBezTo>
                  <a:cubicBezTo>
                    <a:pt x="1073908" y="10743762"/>
                    <a:pt x="1078287" y="10791819"/>
                    <a:pt x="1070542" y="10315925"/>
                  </a:cubicBezTo>
                  <a:cubicBezTo>
                    <a:pt x="1238249" y="10315831"/>
                    <a:pt x="1199689" y="10318279"/>
                    <a:pt x="1447176" y="10317902"/>
                  </a:cubicBezTo>
                  <a:cubicBezTo>
                    <a:pt x="1447224" y="10320656"/>
                    <a:pt x="1451555" y="10661319"/>
                    <a:pt x="1451461" y="10739737"/>
                  </a:cubicBezTo>
                  <a:close/>
                  <a:moveTo>
                    <a:pt x="1455204" y="9775240"/>
                  </a:moveTo>
                  <a:cubicBezTo>
                    <a:pt x="1449978" y="9359736"/>
                    <a:pt x="1431216" y="9419656"/>
                    <a:pt x="1509843" y="9418597"/>
                  </a:cubicBezTo>
                  <a:cubicBezTo>
                    <a:pt x="1873648" y="9413678"/>
                    <a:pt x="1824423" y="9411748"/>
                    <a:pt x="1825483" y="9454275"/>
                  </a:cubicBezTo>
                  <a:cubicBezTo>
                    <a:pt x="1836429" y="9909529"/>
                    <a:pt x="1836170" y="9846268"/>
                    <a:pt x="1792125" y="9845774"/>
                  </a:cubicBezTo>
                  <a:cubicBezTo>
                    <a:pt x="1395645" y="9841490"/>
                    <a:pt x="1456334" y="9867002"/>
                    <a:pt x="1455204" y="9775240"/>
                  </a:cubicBezTo>
                  <a:close/>
                  <a:moveTo>
                    <a:pt x="1465586" y="10257136"/>
                  </a:moveTo>
                  <a:cubicBezTo>
                    <a:pt x="1458547" y="9807412"/>
                    <a:pt x="1432016" y="9866273"/>
                    <a:pt x="1509655" y="9866578"/>
                  </a:cubicBezTo>
                  <a:cubicBezTo>
                    <a:pt x="1890668" y="9868108"/>
                    <a:pt x="1830309" y="9849728"/>
                    <a:pt x="1831650" y="9936311"/>
                  </a:cubicBezTo>
                  <a:cubicBezTo>
                    <a:pt x="1834146" y="10095170"/>
                    <a:pt x="1835511" y="10105643"/>
                    <a:pt x="1837889" y="10257512"/>
                  </a:cubicBezTo>
                  <a:cubicBezTo>
                    <a:pt x="1838666" y="10308253"/>
                    <a:pt x="1873200" y="10295544"/>
                    <a:pt x="1650878" y="10295709"/>
                  </a:cubicBezTo>
                  <a:cubicBezTo>
                    <a:pt x="1431216" y="10295709"/>
                    <a:pt x="1466410" y="10308865"/>
                    <a:pt x="1465586" y="10257136"/>
                  </a:cubicBezTo>
                  <a:close/>
                  <a:moveTo>
                    <a:pt x="1791937" y="10745644"/>
                  </a:moveTo>
                  <a:cubicBezTo>
                    <a:pt x="1703681" y="10746350"/>
                    <a:pt x="1689438" y="10746232"/>
                    <a:pt x="1470718" y="10746162"/>
                  </a:cubicBezTo>
                  <a:cubicBezTo>
                    <a:pt x="1470835" y="10664544"/>
                    <a:pt x="1466527" y="10320750"/>
                    <a:pt x="1466480" y="10317902"/>
                  </a:cubicBezTo>
                  <a:cubicBezTo>
                    <a:pt x="1643086" y="10317549"/>
                    <a:pt x="1435147" y="10317714"/>
                    <a:pt x="1838666" y="10317431"/>
                  </a:cubicBezTo>
                  <a:cubicBezTo>
                    <a:pt x="1843539" y="10825709"/>
                    <a:pt x="1863125" y="10745056"/>
                    <a:pt x="1791937" y="10745644"/>
                  </a:cubicBezTo>
                  <a:close/>
                  <a:moveTo>
                    <a:pt x="1841514" y="9293134"/>
                  </a:moveTo>
                  <a:cubicBezTo>
                    <a:pt x="1839066" y="9136723"/>
                    <a:pt x="1839913" y="9139452"/>
                    <a:pt x="1837277" y="8971744"/>
                  </a:cubicBezTo>
                  <a:cubicBezTo>
                    <a:pt x="1837230" y="8967908"/>
                    <a:pt x="1805920" y="8967979"/>
                    <a:pt x="2210522" y="8967908"/>
                  </a:cubicBezTo>
                  <a:cubicBezTo>
                    <a:pt x="2210545" y="8969650"/>
                    <a:pt x="2211863" y="9036888"/>
                    <a:pt x="2215112" y="9395462"/>
                  </a:cubicBezTo>
                  <a:cubicBezTo>
                    <a:pt x="1769502" y="9395462"/>
                    <a:pt x="1843703" y="9432976"/>
                    <a:pt x="1841514" y="9293134"/>
                  </a:cubicBezTo>
                  <a:close/>
                  <a:moveTo>
                    <a:pt x="1933160" y="9419773"/>
                  </a:moveTo>
                  <a:cubicBezTo>
                    <a:pt x="2074383" y="9419773"/>
                    <a:pt x="2074830" y="9417302"/>
                    <a:pt x="2215277" y="9417302"/>
                  </a:cubicBezTo>
                  <a:cubicBezTo>
                    <a:pt x="2217372" y="9696564"/>
                    <a:pt x="2219655" y="9725277"/>
                    <a:pt x="2222174" y="9845020"/>
                  </a:cubicBezTo>
                  <a:cubicBezTo>
                    <a:pt x="2068168" y="9845020"/>
                    <a:pt x="2015412" y="9847374"/>
                    <a:pt x="1849801" y="9846292"/>
                  </a:cubicBezTo>
                  <a:cubicBezTo>
                    <a:pt x="1845657" y="9345969"/>
                    <a:pt x="1814677" y="9419773"/>
                    <a:pt x="1933160" y="9419773"/>
                  </a:cubicBezTo>
                  <a:close/>
                  <a:moveTo>
                    <a:pt x="1857169" y="10257136"/>
                  </a:moveTo>
                  <a:cubicBezTo>
                    <a:pt x="1849989" y="9796916"/>
                    <a:pt x="1824447" y="9868391"/>
                    <a:pt x="1933160" y="9868391"/>
                  </a:cubicBezTo>
                  <a:cubicBezTo>
                    <a:pt x="2280109" y="9868391"/>
                    <a:pt x="2222292" y="9837843"/>
                    <a:pt x="2223822" y="9936311"/>
                  </a:cubicBezTo>
                  <a:cubicBezTo>
                    <a:pt x="2229449" y="10292178"/>
                    <a:pt x="2229025" y="10266220"/>
                    <a:pt x="2229519" y="10296250"/>
                  </a:cubicBezTo>
                  <a:cubicBezTo>
                    <a:pt x="1797421" y="10296838"/>
                    <a:pt x="1857969" y="10307971"/>
                    <a:pt x="1857169" y="10257136"/>
                  </a:cubicBezTo>
                  <a:close/>
                  <a:moveTo>
                    <a:pt x="2215512" y="10745456"/>
                  </a:moveTo>
                  <a:cubicBezTo>
                    <a:pt x="1820586" y="10745456"/>
                    <a:pt x="1861759" y="10747174"/>
                    <a:pt x="1861665" y="10739714"/>
                  </a:cubicBezTo>
                  <a:cubicBezTo>
                    <a:pt x="1854791" y="10230894"/>
                    <a:pt x="1837277" y="10317455"/>
                    <a:pt x="1933183" y="10317384"/>
                  </a:cubicBezTo>
                  <a:cubicBezTo>
                    <a:pt x="2074783" y="10317384"/>
                    <a:pt x="2074242" y="10318137"/>
                    <a:pt x="2215512" y="10318137"/>
                  </a:cubicBezTo>
                  <a:cubicBezTo>
                    <a:pt x="2234957" y="10318137"/>
                    <a:pt x="2229331" y="10302769"/>
                    <a:pt x="2231968" y="10418419"/>
                  </a:cubicBezTo>
                  <a:cubicBezTo>
                    <a:pt x="2240631" y="10795585"/>
                    <a:pt x="2243220" y="10745456"/>
                    <a:pt x="2215512" y="10745456"/>
                  </a:cubicBezTo>
                  <a:close/>
                  <a:moveTo>
                    <a:pt x="2234863" y="9453922"/>
                  </a:moveTo>
                  <a:cubicBezTo>
                    <a:pt x="2234510" y="9397180"/>
                    <a:pt x="2181260" y="9422644"/>
                    <a:pt x="2606130" y="9416949"/>
                  </a:cubicBezTo>
                  <a:cubicBezTo>
                    <a:pt x="2610415" y="9679431"/>
                    <a:pt x="2610321" y="9685433"/>
                    <a:pt x="2613051" y="9775758"/>
                  </a:cubicBezTo>
                  <a:cubicBezTo>
                    <a:pt x="2616112" y="9876840"/>
                    <a:pt x="2675176" y="9846080"/>
                    <a:pt x="2241478" y="9845044"/>
                  </a:cubicBezTo>
                  <a:cubicBezTo>
                    <a:pt x="2239642" y="9757849"/>
                    <a:pt x="2236111" y="9655025"/>
                    <a:pt x="2234863" y="9453922"/>
                  </a:cubicBezTo>
                  <a:close/>
                  <a:moveTo>
                    <a:pt x="2241902" y="9866884"/>
                  </a:moveTo>
                  <a:cubicBezTo>
                    <a:pt x="2685652" y="9867991"/>
                    <a:pt x="2615429" y="9850834"/>
                    <a:pt x="2616747" y="9936241"/>
                  </a:cubicBezTo>
                  <a:cubicBezTo>
                    <a:pt x="2619243" y="10097241"/>
                    <a:pt x="2620655" y="10090699"/>
                    <a:pt x="2623362" y="10257488"/>
                  </a:cubicBezTo>
                  <a:cubicBezTo>
                    <a:pt x="2624139" y="10307076"/>
                    <a:pt x="2684169" y="10294438"/>
                    <a:pt x="2248799" y="10296180"/>
                  </a:cubicBezTo>
                  <a:cubicBezTo>
                    <a:pt x="2247717" y="10232048"/>
                    <a:pt x="2243055" y="9926357"/>
                    <a:pt x="2241902" y="9866884"/>
                  </a:cubicBezTo>
                  <a:close/>
                  <a:moveTo>
                    <a:pt x="2255862" y="10745385"/>
                  </a:moveTo>
                  <a:cubicBezTo>
                    <a:pt x="2255320" y="10559720"/>
                    <a:pt x="2251083" y="10422608"/>
                    <a:pt x="2249200" y="10318043"/>
                  </a:cubicBezTo>
                  <a:cubicBezTo>
                    <a:pt x="2378605" y="10317502"/>
                    <a:pt x="2421497" y="10313031"/>
                    <a:pt x="2624092" y="10315901"/>
                  </a:cubicBezTo>
                  <a:cubicBezTo>
                    <a:pt x="2625269" y="10466994"/>
                    <a:pt x="2620702" y="10387847"/>
                    <a:pt x="2627294" y="10739972"/>
                  </a:cubicBezTo>
                  <a:cubicBezTo>
                    <a:pt x="2627388" y="10745244"/>
                    <a:pt x="2660040" y="10744491"/>
                    <a:pt x="2255862" y="10745385"/>
                  </a:cubicBezTo>
                  <a:close/>
                  <a:moveTo>
                    <a:pt x="2632355" y="9775052"/>
                  </a:moveTo>
                  <a:cubicBezTo>
                    <a:pt x="2629318" y="9674771"/>
                    <a:pt x="2629507" y="9667970"/>
                    <a:pt x="2625411" y="9416690"/>
                  </a:cubicBezTo>
                  <a:cubicBezTo>
                    <a:pt x="2883963" y="9412643"/>
                    <a:pt x="2886388" y="9418055"/>
                    <a:pt x="2998820" y="9419585"/>
                  </a:cubicBezTo>
                  <a:cubicBezTo>
                    <a:pt x="3000868" y="9534316"/>
                    <a:pt x="3006165" y="9844150"/>
                    <a:pt x="3006188" y="9845892"/>
                  </a:cubicBezTo>
                  <a:cubicBezTo>
                    <a:pt x="2570913" y="9847798"/>
                    <a:pt x="2635345" y="9873827"/>
                    <a:pt x="2632355" y="9775052"/>
                  </a:cubicBezTo>
                  <a:close/>
                  <a:moveTo>
                    <a:pt x="2634827" y="9869403"/>
                  </a:moveTo>
                  <a:cubicBezTo>
                    <a:pt x="2791894" y="9869473"/>
                    <a:pt x="2835633" y="9869732"/>
                    <a:pt x="2921464" y="9868579"/>
                  </a:cubicBezTo>
                  <a:cubicBezTo>
                    <a:pt x="3028953" y="9867120"/>
                    <a:pt x="3006236" y="9794163"/>
                    <a:pt x="3013510" y="10257560"/>
                  </a:cubicBezTo>
                  <a:cubicBezTo>
                    <a:pt x="3014286" y="10306605"/>
                    <a:pt x="3073822" y="10300675"/>
                    <a:pt x="2643160" y="10294344"/>
                  </a:cubicBezTo>
                  <a:cubicBezTo>
                    <a:pt x="2642737" y="10257418"/>
                    <a:pt x="2634874" y="9871262"/>
                    <a:pt x="2634827" y="9869403"/>
                  </a:cubicBezTo>
                  <a:close/>
                  <a:moveTo>
                    <a:pt x="2646668" y="10743596"/>
                  </a:moveTo>
                  <a:cubicBezTo>
                    <a:pt x="2639818" y="10409617"/>
                    <a:pt x="2644549" y="10464806"/>
                    <a:pt x="2643372" y="10316207"/>
                  </a:cubicBezTo>
                  <a:cubicBezTo>
                    <a:pt x="2751638" y="10317808"/>
                    <a:pt x="2765292" y="10316655"/>
                    <a:pt x="2921299" y="10317714"/>
                  </a:cubicBezTo>
                  <a:cubicBezTo>
                    <a:pt x="3052965" y="10318608"/>
                    <a:pt x="3003811" y="10244803"/>
                    <a:pt x="3021302" y="10740608"/>
                  </a:cubicBezTo>
                  <a:cubicBezTo>
                    <a:pt x="3021725" y="10752799"/>
                    <a:pt x="3033449" y="10741032"/>
                    <a:pt x="2646668" y="10743596"/>
                  </a:cubicBezTo>
                  <a:close/>
                  <a:moveTo>
                    <a:pt x="3024197" y="9775240"/>
                  </a:moveTo>
                  <a:cubicBezTo>
                    <a:pt x="3016900" y="9362443"/>
                    <a:pt x="3003105" y="9419985"/>
                    <a:pt x="3062522" y="9419985"/>
                  </a:cubicBezTo>
                  <a:cubicBezTo>
                    <a:pt x="3443206" y="9419985"/>
                    <a:pt x="3392122" y="9401298"/>
                    <a:pt x="3393793" y="9454416"/>
                  </a:cubicBezTo>
                  <a:cubicBezTo>
                    <a:pt x="3407541" y="9908517"/>
                    <a:pt x="3409048" y="9844408"/>
                    <a:pt x="3344898" y="9844408"/>
                  </a:cubicBezTo>
                  <a:cubicBezTo>
                    <a:pt x="2967863" y="9844385"/>
                    <a:pt x="3025939" y="9867614"/>
                    <a:pt x="3024197" y="9775240"/>
                  </a:cubicBezTo>
                  <a:close/>
                  <a:moveTo>
                    <a:pt x="3032790" y="10257182"/>
                  </a:moveTo>
                  <a:cubicBezTo>
                    <a:pt x="3025751" y="9807600"/>
                    <a:pt x="3010614" y="9867614"/>
                    <a:pt x="3062546" y="9867614"/>
                  </a:cubicBezTo>
                  <a:cubicBezTo>
                    <a:pt x="3461827" y="9867614"/>
                    <a:pt x="3400032" y="9844385"/>
                    <a:pt x="3401468" y="9936241"/>
                  </a:cubicBezTo>
                  <a:cubicBezTo>
                    <a:pt x="3408083" y="10359088"/>
                    <a:pt x="3423902" y="10293873"/>
                    <a:pt x="3344898" y="10293873"/>
                  </a:cubicBezTo>
                  <a:cubicBezTo>
                    <a:pt x="2983919" y="10293896"/>
                    <a:pt x="3033661" y="10312959"/>
                    <a:pt x="3032790" y="10257182"/>
                  </a:cubicBezTo>
                  <a:close/>
                  <a:moveTo>
                    <a:pt x="3040794" y="10745974"/>
                  </a:moveTo>
                  <a:cubicBezTo>
                    <a:pt x="3034485" y="10557108"/>
                    <a:pt x="3035521" y="10459016"/>
                    <a:pt x="3033661" y="10318137"/>
                  </a:cubicBezTo>
                  <a:cubicBezTo>
                    <a:pt x="3222673" y="10318326"/>
                    <a:pt x="3148871" y="10316019"/>
                    <a:pt x="3407070" y="10315690"/>
                  </a:cubicBezTo>
                  <a:lnTo>
                    <a:pt x="3413944" y="10746068"/>
                  </a:lnTo>
                  <a:cubicBezTo>
                    <a:pt x="3353891" y="10746397"/>
                    <a:pt x="3042654" y="10745997"/>
                    <a:pt x="3040794" y="10745974"/>
                  </a:cubicBezTo>
                  <a:close/>
                  <a:moveTo>
                    <a:pt x="3418794" y="9776370"/>
                  </a:moveTo>
                  <a:cubicBezTo>
                    <a:pt x="3415310" y="9355430"/>
                    <a:pt x="3387720" y="9417961"/>
                    <a:pt x="3486121" y="9417679"/>
                  </a:cubicBezTo>
                  <a:cubicBezTo>
                    <a:pt x="3835684" y="9416737"/>
                    <a:pt x="3784670" y="9407347"/>
                    <a:pt x="3786083" y="9454393"/>
                  </a:cubicBezTo>
                  <a:cubicBezTo>
                    <a:pt x="3799666" y="9903222"/>
                    <a:pt x="3791262" y="9846974"/>
                    <a:pt x="3768686" y="9846621"/>
                  </a:cubicBezTo>
                  <a:cubicBezTo>
                    <a:pt x="3359070" y="9839466"/>
                    <a:pt x="3419594" y="9870344"/>
                    <a:pt x="3418794" y="9776370"/>
                  </a:cubicBezTo>
                  <a:close/>
                  <a:moveTo>
                    <a:pt x="3425432" y="10257182"/>
                  </a:moveTo>
                  <a:cubicBezTo>
                    <a:pt x="3418182" y="9793951"/>
                    <a:pt x="3401115" y="9866202"/>
                    <a:pt x="3486051" y="9866767"/>
                  </a:cubicBezTo>
                  <a:cubicBezTo>
                    <a:pt x="3843076" y="9869661"/>
                    <a:pt x="3790179" y="9846880"/>
                    <a:pt x="3791591" y="9936311"/>
                  </a:cubicBezTo>
                  <a:cubicBezTo>
                    <a:pt x="3797971" y="10344002"/>
                    <a:pt x="3817463" y="10294344"/>
                    <a:pt x="3768686" y="10293944"/>
                  </a:cubicBezTo>
                  <a:cubicBezTo>
                    <a:pt x="3373430" y="10290743"/>
                    <a:pt x="3426280" y="10310395"/>
                    <a:pt x="3425432" y="10257182"/>
                  </a:cubicBezTo>
                  <a:close/>
                  <a:moveTo>
                    <a:pt x="3806045" y="10739737"/>
                  </a:moveTo>
                  <a:cubicBezTo>
                    <a:pt x="3806022" y="10752705"/>
                    <a:pt x="3841216" y="10742184"/>
                    <a:pt x="3486051" y="10745526"/>
                  </a:cubicBezTo>
                  <a:cubicBezTo>
                    <a:pt x="3411896" y="10746232"/>
                    <a:pt x="3434260" y="10811024"/>
                    <a:pt x="3426374" y="10315666"/>
                  </a:cubicBezTo>
                  <a:cubicBezTo>
                    <a:pt x="3584218" y="10315360"/>
                    <a:pt x="3580616" y="10314583"/>
                    <a:pt x="3800584" y="10316066"/>
                  </a:cubicBezTo>
                  <a:cubicBezTo>
                    <a:pt x="3804845" y="10578901"/>
                    <a:pt x="3806304" y="10612532"/>
                    <a:pt x="3806045" y="10739737"/>
                  </a:cubicBezTo>
                  <a:close/>
                  <a:moveTo>
                    <a:pt x="3909768" y="9418973"/>
                  </a:moveTo>
                  <a:cubicBezTo>
                    <a:pt x="4052592" y="9418973"/>
                    <a:pt x="4047601" y="9417043"/>
                    <a:pt x="4175477" y="9416855"/>
                  </a:cubicBezTo>
                  <a:cubicBezTo>
                    <a:pt x="4179290" y="9660909"/>
                    <a:pt x="4179267" y="9677760"/>
                    <a:pt x="4182421" y="9776276"/>
                  </a:cubicBezTo>
                  <a:cubicBezTo>
                    <a:pt x="4185058" y="9860365"/>
                    <a:pt x="4258883" y="9853022"/>
                    <a:pt x="3809930" y="9847256"/>
                  </a:cubicBezTo>
                  <a:cubicBezTo>
                    <a:pt x="3807717" y="9339120"/>
                    <a:pt x="3771040" y="9418973"/>
                    <a:pt x="3909768" y="9418973"/>
                  </a:cubicBezTo>
                  <a:close/>
                  <a:moveTo>
                    <a:pt x="3818899" y="10257136"/>
                  </a:moveTo>
                  <a:cubicBezTo>
                    <a:pt x="3811743" y="9798445"/>
                    <a:pt x="3776525" y="9869661"/>
                    <a:pt x="3909768" y="9869661"/>
                  </a:cubicBezTo>
                  <a:cubicBezTo>
                    <a:pt x="4048966" y="9869661"/>
                    <a:pt x="4049037" y="9868202"/>
                    <a:pt x="4184964" y="9868155"/>
                  </a:cubicBezTo>
                  <a:cubicBezTo>
                    <a:pt x="4186870" y="9952974"/>
                    <a:pt x="4187812" y="10053796"/>
                    <a:pt x="4191532" y="10294862"/>
                  </a:cubicBezTo>
                  <a:cubicBezTo>
                    <a:pt x="3760281" y="10294838"/>
                    <a:pt x="3819676" y="10307335"/>
                    <a:pt x="3818899" y="10257136"/>
                  </a:cubicBezTo>
                  <a:close/>
                  <a:moveTo>
                    <a:pt x="4192191" y="10743220"/>
                  </a:moveTo>
                  <a:cubicBezTo>
                    <a:pt x="4011748" y="10743220"/>
                    <a:pt x="3825326" y="10754752"/>
                    <a:pt x="3825349" y="10739808"/>
                  </a:cubicBezTo>
                  <a:cubicBezTo>
                    <a:pt x="3826385" y="10241697"/>
                    <a:pt x="3782763" y="10316419"/>
                    <a:pt x="3909768" y="10316419"/>
                  </a:cubicBezTo>
                  <a:cubicBezTo>
                    <a:pt x="4032040" y="10316419"/>
                    <a:pt x="4058713" y="10316702"/>
                    <a:pt x="4191885" y="10316702"/>
                  </a:cubicBezTo>
                  <a:cubicBezTo>
                    <a:pt x="4198806" y="10779298"/>
                    <a:pt x="4199653" y="10743220"/>
                    <a:pt x="4192191" y="10743220"/>
                  </a:cubicBezTo>
                  <a:close/>
                  <a:moveTo>
                    <a:pt x="4194757" y="9416831"/>
                  </a:moveTo>
                  <a:cubicBezTo>
                    <a:pt x="4333438" y="9416879"/>
                    <a:pt x="4333909" y="9419867"/>
                    <a:pt x="4474614" y="9419867"/>
                  </a:cubicBezTo>
                  <a:cubicBezTo>
                    <a:pt x="4604231" y="9419867"/>
                    <a:pt x="4559103" y="9358442"/>
                    <a:pt x="4575464" y="9775829"/>
                  </a:cubicBezTo>
                  <a:cubicBezTo>
                    <a:pt x="4578878" y="9862813"/>
                    <a:pt x="4648960" y="9845844"/>
                    <a:pt x="4203797" y="9846268"/>
                  </a:cubicBezTo>
                  <a:cubicBezTo>
                    <a:pt x="4199606" y="9678843"/>
                    <a:pt x="4201443" y="9844950"/>
                    <a:pt x="4194757" y="9416831"/>
                  </a:cubicBezTo>
                  <a:close/>
                  <a:moveTo>
                    <a:pt x="4210247" y="10257182"/>
                  </a:moveTo>
                  <a:cubicBezTo>
                    <a:pt x="4207775" y="10098771"/>
                    <a:pt x="4208058" y="10096112"/>
                    <a:pt x="4205562" y="9935888"/>
                  </a:cubicBezTo>
                  <a:cubicBezTo>
                    <a:pt x="4204244" y="9852458"/>
                    <a:pt x="4130372" y="9863825"/>
                    <a:pt x="4578454" y="9866202"/>
                  </a:cubicBezTo>
                  <a:cubicBezTo>
                    <a:pt x="4580761" y="9958622"/>
                    <a:pt x="4581043" y="10047512"/>
                    <a:pt x="4584645" y="10295214"/>
                  </a:cubicBezTo>
                  <a:cubicBezTo>
                    <a:pt x="4147957" y="10302911"/>
                    <a:pt x="4210953" y="10301051"/>
                    <a:pt x="4210247" y="10257182"/>
                  </a:cubicBezTo>
                  <a:close/>
                  <a:moveTo>
                    <a:pt x="4216438" y="10743220"/>
                  </a:moveTo>
                  <a:cubicBezTo>
                    <a:pt x="4216438" y="10666120"/>
                    <a:pt x="4212342" y="10394131"/>
                    <a:pt x="4211165" y="10316702"/>
                  </a:cubicBezTo>
                  <a:cubicBezTo>
                    <a:pt x="4325246" y="10316796"/>
                    <a:pt x="4463762" y="10319173"/>
                    <a:pt x="4584928" y="10317078"/>
                  </a:cubicBezTo>
                  <a:cubicBezTo>
                    <a:pt x="4586905" y="10460640"/>
                    <a:pt x="4586458" y="10520771"/>
                    <a:pt x="4591001" y="10740020"/>
                  </a:cubicBezTo>
                  <a:cubicBezTo>
                    <a:pt x="4591213" y="10748915"/>
                    <a:pt x="4621040" y="10743808"/>
                    <a:pt x="4216438" y="10743220"/>
                  </a:cubicBezTo>
                  <a:close/>
                  <a:moveTo>
                    <a:pt x="4594697" y="9774888"/>
                  </a:moveTo>
                  <a:cubicBezTo>
                    <a:pt x="4578548" y="9363832"/>
                    <a:pt x="4586576" y="9419585"/>
                    <a:pt x="4615767" y="9419350"/>
                  </a:cubicBezTo>
                  <a:cubicBezTo>
                    <a:pt x="5018014" y="9416643"/>
                    <a:pt x="4963681" y="9404758"/>
                    <a:pt x="4964034" y="9454063"/>
                  </a:cubicBezTo>
                  <a:cubicBezTo>
                    <a:pt x="4964834" y="9564558"/>
                    <a:pt x="4965517" y="9591765"/>
                    <a:pt x="4969590" y="9847727"/>
                  </a:cubicBezTo>
                  <a:cubicBezTo>
                    <a:pt x="4532643" y="9843350"/>
                    <a:pt x="4598346" y="9867802"/>
                    <a:pt x="4594697" y="9774888"/>
                  </a:cubicBezTo>
                  <a:close/>
                  <a:moveTo>
                    <a:pt x="4603337" y="10257136"/>
                  </a:moveTo>
                  <a:cubicBezTo>
                    <a:pt x="4596463" y="9818097"/>
                    <a:pt x="4591825" y="9866273"/>
                    <a:pt x="4615649" y="9866437"/>
                  </a:cubicBezTo>
                  <a:cubicBezTo>
                    <a:pt x="5037012" y="9869261"/>
                    <a:pt x="4969637" y="9851092"/>
                    <a:pt x="4971002" y="9936265"/>
                  </a:cubicBezTo>
                  <a:cubicBezTo>
                    <a:pt x="4973498" y="10095500"/>
                    <a:pt x="4971638" y="10092464"/>
                    <a:pt x="4974227" y="10257560"/>
                  </a:cubicBezTo>
                  <a:cubicBezTo>
                    <a:pt x="4974981" y="10305147"/>
                    <a:pt x="5014930" y="10293238"/>
                    <a:pt x="4756802" y="10293190"/>
                  </a:cubicBezTo>
                  <a:cubicBezTo>
                    <a:pt x="4574734" y="10293190"/>
                    <a:pt x="4604137" y="10307900"/>
                    <a:pt x="4603337" y="10257136"/>
                  </a:cubicBezTo>
                  <a:close/>
                  <a:moveTo>
                    <a:pt x="4610329" y="10739502"/>
                  </a:moveTo>
                  <a:cubicBezTo>
                    <a:pt x="4600465" y="10265420"/>
                    <a:pt x="4602207" y="10316772"/>
                    <a:pt x="4615861" y="10316513"/>
                  </a:cubicBezTo>
                  <a:cubicBezTo>
                    <a:pt x="4713651" y="10314537"/>
                    <a:pt x="4730765" y="10315031"/>
                    <a:pt x="4975146" y="10315078"/>
                  </a:cubicBezTo>
                  <a:cubicBezTo>
                    <a:pt x="4975193" y="10317737"/>
                    <a:pt x="4980348" y="10630654"/>
                    <a:pt x="4982796" y="10743902"/>
                  </a:cubicBezTo>
                  <a:cubicBezTo>
                    <a:pt x="4625324" y="10745314"/>
                    <a:pt x="4610588" y="10750892"/>
                    <a:pt x="4610329" y="10739502"/>
                  </a:cubicBezTo>
                  <a:close/>
                  <a:moveTo>
                    <a:pt x="4981478" y="9293086"/>
                  </a:moveTo>
                  <a:cubicBezTo>
                    <a:pt x="4975381" y="8903000"/>
                    <a:pt x="4949227" y="8967885"/>
                    <a:pt x="5039130" y="8967885"/>
                  </a:cubicBezTo>
                  <a:cubicBezTo>
                    <a:pt x="5040896" y="8967885"/>
                    <a:pt x="5347708" y="8968026"/>
                    <a:pt x="5347778" y="8972168"/>
                  </a:cubicBezTo>
                  <a:cubicBezTo>
                    <a:pt x="5355382" y="9457358"/>
                    <a:pt x="5371578" y="9393556"/>
                    <a:pt x="5321601" y="9393556"/>
                  </a:cubicBezTo>
                  <a:cubicBezTo>
                    <a:pt x="4913397" y="9393556"/>
                    <a:pt x="4983597" y="9428222"/>
                    <a:pt x="4981478" y="9293086"/>
                  </a:cubicBezTo>
                  <a:close/>
                  <a:moveTo>
                    <a:pt x="4983032" y="9417773"/>
                  </a:moveTo>
                  <a:cubicBezTo>
                    <a:pt x="5245986" y="9416996"/>
                    <a:pt x="5199163" y="9414995"/>
                    <a:pt x="5355994" y="9415467"/>
                  </a:cubicBezTo>
                  <a:cubicBezTo>
                    <a:pt x="5356606" y="9484470"/>
                    <a:pt x="5356912" y="9480657"/>
                    <a:pt x="5359619" y="9846550"/>
                  </a:cubicBezTo>
                  <a:cubicBezTo>
                    <a:pt x="5178659" y="9846504"/>
                    <a:pt x="5113685" y="9848762"/>
                    <a:pt x="4988870" y="9847892"/>
                  </a:cubicBezTo>
                  <a:cubicBezTo>
                    <a:pt x="4982891" y="9471502"/>
                    <a:pt x="4984303" y="9566064"/>
                    <a:pt x="4983032" y="9417773"/>
                  </a:cubicBezTo>
                  <a:close/>
                  <a:moveTo>
                    <a:pt x="4993508" y="10257182"/>
                  </a:moveTo>
                  <a:cubicBezTo>
                    <a:pt x="4986446" y="9806330"/>
                    <a:pt x="4977735" y="9869897"/>
                    <a:pt x="5039130" y="9869897"/>
                  </a:cubicBezTo>
                  <a:cubicBezTo>
                    <a:pt x="5418260" y="9869897"/>
                    <a:pt x="5359337" y="9847750"/>
                    <a:pt x="5360702" y="9936311"/>
                  </a:cubicBezTo>
                  <a:cubicBezTo>
                    <a:pt x="5367200" y="10351839"/>
                    <a:pt x="5389517" y="10295332"/>
                    <a:pt x="5321577" y="10295332"/>
                  </a:cubicBezTo>
                  <a:cubicBezTo>
                    <a:pt x="4941317" y="10295332"/>
                    <a:pt x="4994238" y="10301593"/>
                    <a:pt x="4993508" y="10257182"/>
                  </a:cubicBezTo>
                  <a:close/>
                  <a:moveTo>
                    <a:pt x="5321577" y="10746162"/>
                  </a:moveTo>
                  <a:cubicBezTo>
                    <a:pt x="4964976" y="10746162"/>
                    <a:pt x="5002124" y="10744208"/>
                    <a:pt x="5002006" y="10738325"/>
                  </a:cubicBezTo>
                  <a:cubicBezTo>
                    <a:pt x="4990636" y="10247416"/>
                    <a:pt x="4980866" y="10315078"/>
                    <a:pt x="5039130" y="10315078"/>
                  </a:cubicBezTo>
                  <a:cubicBezTo>
                    <a:pt x="5180165" y="10315078"/>
                    <a:pt x="5180236" y="10317173"/>
                    <a:pt x="5321577" y="10317173"/>
                  </a:cubicBezTo>
                  <a:cubicBezTo>
                    <a:pt x="5381442" y="10317173"/>
                    <a:pt x="5369554" y="10297262"/>
                    <a:pt x="5370166" y="10418207"/>
                  </a:cubicBezTo>
                  <a:cubicBezTo>
                    <a:pt x="5371790" y="10809423"/>
                    <a:pt x="5399734" y="10746162"/>
                    <a:pt x="5321577" y="10746162"/>
                  </a:cubicBezTo>
                  <a:close/>
                  <a:moveTo>
                    <a:pt x="5373744" y="9293086"/>
                  </a:moveTo>
                  <a:cubicBezTo>
                    <a:pt x="5371225" y="9132274"/>
                    <a:pt x="5369554" y="9132015"/>
                    <a:pt x="5367035" y="8971791"/>
                  </a:cubicBezTo>
                  <a:cubicBezTo>
                    <a:pt x="5366988" y="8969556"/>
                    <a:pt x="5541922" y="8965225"/>
                    <a:pt x="5738373" y="8967861"/>
                  </a:cubicBezTo>
                  <a:cubicBezTo>
                    <a:pt x="5738396" y="8969791"/>
                    <a:pt x="5744353" y="9339073"/>
                    <a:pt x="5745529" y="9395415"/>
                  </a:cubicBezTo>
                  <a:cubicBezTo>
                    <a:pt x="5298318" y="9395580"/>
                    <a:pt x="5375792" y="9420409"/>
                    <a:pt x="5373744" y="9293086"/>
                  </a:cubicBezTo>
                  <a:close/>
                  <a:moveTo>
                    <a:pt x="5462683" y="9416361"/>
                  </a:moveTo>
                  <a:cubicBezTo>
                    <a:pt x="5545759" y="9417467"/>
                    <a:pt x="5565698" y="9417325"/>
                    <a:pt x="5746000" y="9417255"/>
                  </a:cubicBezTo>
                  <a:cubicBezTo>
                    <a:pt x="5756640" y="9892443"/>
                    <a:pt x="5756146" y="9845915"/>
                    <a:pt x="5745176" y="9846009"/>
                  </a:cubicBezTo>
                  <a:cubicBezTo>
                    <a:pt x="5639335" y="9846856"/>
                    <a:pt x="5633073" y="9846644"/>
                    <a:pt x="5378923" y="9846550"/>
                  </a:cubicBezTo>
                  <a:cubicBezTo>
                    <a:pt x="5375392" y="9340885"/>
                    <a:pt x="5348626" y="9414807"/>
                    <a:pt x="5462683" y="9416361"/>
                  </a:cubicBezTo>
                  <a:close/>
                  <a:moveTo>
                    <a:pt x="5387822" y="10257136"/>
                  </a:moveTo>
                  <a:cubicBezTo>
                    <a:pt x="5385279" y="10094276"/>
                    <a:pt x="5382478" y="10095241"/>
                    <a:pt x="5379983" y="9935935"/>
                  </a:cubicBezTo>
                  <a:cubicBezTo>
                    <a:pt x="5378476" y="9839608"/>
                    <a:pt x="5317057" y="9871238"/>
                    <a:pt x="5753816" y="9867849"/>
                  </a:cubicBezTo>
                  <a:cubicBezTo>
                    <a:pt x="5757488" y="10111339"/>
                    <a:pt x="5756523" y="10150782"/>
                    <a:pt x="5759277" y="10297498"/>
                  </a:cubicBezTo>
                  <a:cubicBezTo>
                    <a:pt x="5328333" y="10297686"/>
                    <a:pt x="5388599" y="10307641"/>
                    <a:pt x="5387822" y="10257136"/>
                  </a:cubicBezTo>
                  <a:close/>
                  <a:moveTo>
                    <a:pt x="5745317" y="10745550"/>
                  </a:moveTo>
                  <a:cubicBezTo>
                    <a:pt x="5362492" y="10743479"/>
                    <a:pt x="5394460" y="10751081"/>
                    <a:pt x="5394202" y="10739572"/>
                  </a:cubicBezTo>
                  <a:cubicBezTo>
                    <a:pt x="5382643" y="10234754"/>
                    <a:pt x="5371320" y="10316867"/>
                    <a:pt x="5462706" y="10318326"/>
                  </a:cubicBezTo>
                  <a:cubicBezTo>
                    <a:pt x="5544135" y="10319644"/>
                    <a:pt x="5566264" y="10319432"/>
                    <a:pt x="5759748" y="10319338"/>
                  </a:cubicBezTo>
                  <a:cubicBezTo>
                    <a:pt x="5769871" y="10795325"/>
                    <a:pt x="5779381" y="10745714"/>
                    <a:pt x="5745317" y="10745550"/>
                  </a:cubicBezTo>
                  <a:close/>
                  <a:moveTo>
                    <a:pt x="5765304" y="9417231"/>
                  </a:moveTo>
                  <a:cubicBezTo>
                    <a:pt x="6195306" y="9417043"/>
                    <a:pt x="6138455" y="9402193"/>
                    <a:pt x="6139702" y="9454299"/>
                  </a:cubicBezTo>
                  <a:cubicBezTo>
                    <a:pt x="6142880" y="9592494"/>
                    <a:pt x="6142504" y="9610851"/>
                    <a:pt x="6145611" y="9773264"/>
                  </a:cubicBezTo>
                  <a:cubicBezTo>
                    <a:pt x="6147495" y="9870297"/>
                    <a:pt x="6213033" y="9842620"/>
                    <a:pt x="5772766" y="9845774"/>
                  </a:cubicBezTo>
                  <a:cubicBezTo>
                    <a:pt x="5767564" y="9501203"/>
                    <a:pt x="5768811" y="9575737"/>
                    <a:pt x="5765304" y="9417231"/>
                  </a:cubicBezTo>
                  <a:close/>
                  <a:moveTo>
                    <a:pt x="5774132" y="9935935"/>
                  </a:moveTo>
                  <a:cubicBezTo>
                    <a:pt x="5772766" y="9846126"/>
                    <a:pt x="5705933" y="9866955"/>
                    <a:pt x="6147329" y="9866696"/>
                  </a:cubicBezTo>
                  <a:cubicBezTo>
                    <a:pt x="6147683" y="9886865"/>
                    <a:pt x="6153497" y="10243933"/>
                    <a:pt x="6153709" y="10257536"/>
                  </a:cubicBezTo>
                  <a:cubicBezTo>
                    <a:pt x="6154415" y="10302205"/>
                    <a:pt x="6215552" y="10297262"/>
                    <a:pt x="5778581" y="10297498"/>
                  </a:cubicBezTo>
                  <a:cubicBezTo>
                    <a:pt x="5775944" y="10162103"/>
                    <a:pt x="5776439" y="10083826"/>
                    <a:pt x="5774132" y="9935935"/>
                  </a:cubicBezTo>
                  <a:close/>
                  <a:moveTo>
                    <a:pt x="5787739" y="10745762"/>
                  </a:moveTo>
                  <a:cubicBezTo>
                    <a:pt x="5784420" y="10419995"/>
                    <a:pt x="5782277" y="10469583"/>
                    <a:pt x="5779005" y="10319314"/>
                  </a:cubicBezTo>
                  <a:cubicBezTo>
                    <a:pt x="6013568" y="10319196"/>
                    <a:pt x="6058085" y="10315243"/>
                    <a:pt x="6154533" y="10315007"/>
                  </a:cubicBezTo>
                  <a:cubicBezTo>
                    <a:pt x="6156463" y="10463605"/>
                    <a:pt x="6152673" y="10205783"/>
                    <a:pt x="6159782" y="10742678"/>
                  </a:cubicBezTo>
                  <a:cubicBezTo>
                    <a:pt x="6159782" y="10744373"/>
                    <a:pt x="5887624" y="10746232"/>
                    <a:pt x="5787739" y="10745762"/>
                  </a:cubicBezTo>
                  <a:close/>
                  <a:moveTo>
                    <a:pt x="6168988" y="9417067"/>
                  </a:moveTo>
                  <a:cubicBezTo>
                    <a:pt x="6585501" y="9417067"/>
                    <a:pt x="6530273" y="9398592"/>
                    <a:pt x="6530955" y="9454110"/>
                  </a:cubicBezTo>
                  <a:cubicBezTo>
                    <a:pt x="6536747" y="9917531"/>
                    <a:pt x="6566903" y="9846762"/>
                    <a:pt x="6451410" y="9846762"/>
                  </a:cubicBezTo>
                  <a:cubicBezTo>
                    <a:pt x="6315319" y="9846762"/>
                    <a:pt x="6310658" y="9844809"/>
                    <a:pt x="6168988" y="9844809"/>
                  </a:cubicBezTo>
                  <a:cubicBezTo>
                    <a:pt x="6165668" y="9844809"/>
                    <a:pt x="6151214" y="9417091"/>
                    <a:pt x="6168988" y="9417067"/>
                  </a:cubicBezTo>
                  <a:close/>
                  <a:moveTo>
                    <a:pt x="6172965" y="10257136"/>
                  </a:moveTo>
                  <a:cubicBezTo>
                    <a:pt x="6164962" y="9766344"/>
                    <a:pt x="6167128" y="9896161"/>
                    <a:pt x="6166610" y="9866673"/>
                  </a:cubicBezTo>
                  <a:cubicBezTo>
                    <a:pt x="6323135" y="9866673"/>
                    <a:pt x="6304278" y="9869191"/>
                    <a:pt x="6539219" y="9868508"/>
                  </a:cubicBezTo>
                  <a:cubicBezTo>
                    <a:pt x="6539266" y="9870344"/>
                    <a:pt x="6546352" y="10254076"/>
                    <a:pt x="6546940" y="10297074"/>
                  </a:cubicBezTo>
                  <a:cubicBezTo>
                    <a:pt x="6433166" y="10298604"/>
                    <a:pt x="6361930" y="10297050"/>
                    <a:pt x="6310423" y="10295356"/>
                  </a:cubicBezTo>
                  <a:cubicBezTo>
                    <a:pt x="6148624" y="10290296"/>
                    <a:pt x="6173743" y="10307076"/>
                    <a:pt x="6172965" y="10257136"/>
                  </a:cubicBezTo>
                  <a:close/>
                  <a:moveTo>
                    <a:pt x="6179110" y="10743502"/>
                  </a:moveTo>
                  <a:cubicBezTo>
                    <a:pt x="6173884" y="10384623"/>
                    <a:pt x="6175273" y="10425079"/>
                    <a:pt x="6173813" y="10315007"/>
                  </a:cubicBezTo>
                  <a:cubicBezTo>
                    <a:pt x="6309881" y="10315125"/>
                    <a:pt x="6310752" y="10319502"/>
                    <a:pt x="6451410" y="10319502"/>
                  </a:cubicBezTo>
                  <a:cubicBezTo>
                    <a:pt x="6578909" y="10319502"/>
                    <a:pt x="6544704" y="10238167"/>
                    <a:pt x="6552355" y="10744468"/>
                  </a:cubicBezTo>
                  <a:cubicBezTo>
                    <a:pt x="6292555" y="10744538"/>
                    <a:pt x="6318215" y="10743550"/>
                    <a:pt x="6179110" y="10743502"/>
                  </a:cubicBezTo>
                  <a:close/>
                  <a:moveTo>
                    <a:pt x="6556145" y="9775052"/>
                  </a:moveTo>
                  <a:cubicBezTo>
                    <a:pt x="6543927" y="9357806"/>
                    <a:pt x="6539289" y="9415749"/>
                    <a:pt x="6592563" y="9416455"/>
                  </a:cubicBezTo>
                  <a:cubicBezTo>
                    <a:pt x="6700076" y="9418055"/>
                    <a:pt x="6733127" y="9416973"/>
                    <a:pt x="6875386" y="9417937"/>
                  </a:cubicBezTo>
                  <a:cubicBezTo>
                    <a:pt x="6943938" y="9418408"/>
                    <a:pt x="6925035" y="9351947"/>
                    <a:pt x="6929954" y="9846809"/>
                  </a:cubicBezTo>
                  <a:cubicBezTo>
                    <a:pt x="6494537" y="9845138"/>
                    <a:pt x="6558947" y="9871568"/>
                    <a:pt x="6556145" y="9775052"/>
                  </a:cubicBezTo>
                  <a:close/>
                  <a:moveTo>
                    <a:pt x="6565655" y="10257136"/>
                  </a:moveTo>
                  <a:cubicBezTo>
                    <a:pt x="6558640" y="9809248"/>
                    <a:pt x="6544327" y="9868555"/>
                    <a:pt x="6592728" y="9868296"/>
                  </a:cubicBezTo>
                  <a:cubicBezTo>
                    <a:pt x="6994198" y="9866696"/>
                    <a:pt x="6929814" y="9852152"/>
                    <a:pt x="6931155" y="9936311"/>
                  </a:cubicBezTo>
                  <a:cubicBezTo>
                    <a:pt x="6937747" y="10356805"/>
                    <a:pt x="6958463" y="10294414"/>
                    <a:pt x="6875386" y="10294744"/>
                  </a:cubicBezTo>
                  <a:cubicBezTo>
                    <a:pt x="6511746" y="10295732"/>
                    <a:pt x="6566456" y="10309029"/>
                    <a:pt x="6565655" y="10257136"/>
                  </a:cubicBezTo>
                  <a:close/>
                  <a:moveTo>
                    <a:pt x="6944009" y="10739737"/>
                  </a:moveTo>
                  <a:cubicBezTo>
                    <a:pt x="6944009" y="10745126"/>
                    <a:pt x="6975648" y="10744302"/>
                    <a:pt x="6571635" y="10744444"/>
                  </a:cubicBezTo>
                  <a:cubicBezTo>
                    <a:pt x="6564384" y="10264784"/>
                    <a:pt x="6557204" y="10318820"/>
                    <a:pt x="6592846" y="10318161"/>
                  </a:cubicBezTo>
                  <a:cubicBezTo>
                    <a:pt x="6699487" y="10316161"/>
                    <a:pt x="6724581" y="10317196"/>
                    <a:pt x="6875457" y="10316584"/>
                  </a:cubicBezTo>
                  <a:cubicBezTo>
                    <a:pt x="6951871" y="10316396"/>
                    <a:pt x="6945562" y="10247416"/>
                    <a:pt x="6944009" y="10739737"/>
                  </a:cubicBezTo>
                  <a:close/>
                </a:path>
              </a:pathLst>
            </a:custGeom>
            <a:solidFill>
              <a:srgbClr val="FCE09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" name="Google Shape;30;p2"/>
          <p:cNvGrpSpPr/>
          <p:nvPr/>
        </p:nvGrpSpPr>
        <p:grpSpPr>
          <a:xfrm rot="945579">
            <a:off x="6058427" y="573043"/>
            <a:ext cx="2223536" cy="813891"/>
            <a:chOff x="12117274" y="1145419"/>
            <a:chExt cx="4447115" cy="1627799"/>
          </a:xfrm>
        </p:grpSpPr>
        <p:sp>
          <p:nvSpPr>
            <p:cNvPr id="31" name="Google Shape;31;p2"/>
            <p:cNvSpPr/>
            <p:nvPr/>
          </p:nvSpPr>
          <p:spPr>
            <a:xfrm>
              <a:off x="14591797" y="1233451"/>
              <a:ext cx="1793761" cy="1459171"/>
            </a:xfrm>
            <a:custGeom>
              <a:avLst/>
              <a:gdLst/>
              <a:ahLst/>
              <a:cxnLst/>
              <a:rect l="l" t="t" r="r" b="b"/>
              <a:pathLst>
                <a:path w="1793761" h="1459171" extrusionOk="0">
                  <a:moveTo>
                    <a:pt x="1777755" y="349686"/>
                  </a:moveTo>
                  <a:cubicBezTo>
                    <a:pt x="1793498" y="431613"/>
                    <a:pt x="1795384" y="516853"/>
                    <a:pt x="1792804" y="599339"/>
                  </a:cubicBezTo>
                  <a:cubicBezTo>
                    <a:pt x="1788099" y="749748"/>
                    <a:pt x="1769066" y="902332"/>
                    <a:pt x="1707776" y="1039809"/>
                  </a:cubicBezTo>
                  <a:cubicBezTo>
                    <a:pt x="1565717" y="1358468"/>
                    <a:pt x="1204131" y="1456345"/>
                    <a:pt x="882480" y="1459027"/>
                  </a:cubicBezTo>
                  <a:cubicBezTo>
                    <a:pt x="710688" y="1460457"/>
                    <a:pt x="515352" y="1452570"/>
                    <a:pt x="357702" y="1377544"/>
                  </a:cubicBezTo>
                  <a:cubicBezTo>
                    <a:pt x="129992" y="1269169"/>
                    <a:pt x="82204" y="1029703"/>
                    <a:pt x="37127" y="804570"/>
                  </a:cubicBezTo>
                  <a:cubicBezTo>
                    <a:pt x="20291" y="720503"/>
                    <a:pt x="11138" y="635076"/>
                    <a:pt x="6834" y="549508"/>
                  </a:cubicBezTo>
                  <a:cubicBezTo>
                    <a:pt x="6344" y="547723"/>
                    <a:pt x="5864" y="546089"/>
                    <a:pt x="5571" y="544908"/>
                  </a:cubicBezTo>
                  <a:cubicBezTo>
                    <a:pt x="-5049" y="506986"/>
                    <a:pt x="1150" y="466107"/>
                    <a:pt x="10543" y="428523"/>
                  </a:cubicBezTo>
                  <a:cubicBezTo>
                    <a:pt x="42953" y="320397"/>
                    <a:pt x="106040" y="233354"/>
                    <a:pt x="200025" y="170415"/>
                  </a:cubicBezTo>
                  <a:cubicBezTo>
                    <a:pt x="331126" y="82617"/>
                    <a:pt x="497226" y="44136"/>
                    <a:pt x="651781" y="22324"/>
                  </a:cubicBezTo>
                  <a:cubicBezTo>
                    <a:pt x="820015" y="-1423"/>
                    <a:pt x="990500" y="-1432"/>
                    <a:pt x="1160033" y="1081"/>
                  </a:cubicBezTo>
                  <a:cubicBezTo>
                    <a:pt x="1252302" y="2449"/>
                    <a:pt x="1345024" y="4527"/>
                    <a:pt x="1435852" y="20841"/>
                  </a:cubicBezTo>
                  <a:cubicBezTo>
                    <a:pt x="1550348" y="41401"/>
                    <a:pt x="1670295" y="84198"/>
                    <a:pt x="1726009" y="193976"/>
                  </a:cubicBezTo>
                  <a:cubicBezTo>
                    <a:pt x="1751037" y="243283"/>
                    <a:pt x="1767393" y="295770"/>
                    <a:pt x="1777755" y="349686"/>
                  </a:cubicBezTo>
                  <a:close/>
                </a:path>
              </a:pathLst>
            </a:custGeom>
            <a:solidFill>
              <a:srgbClr val="C1D4E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2307738" y="1281888"/>
              <a:ext cx="1792028" cy="1456023"/>
            </a:xfrm>
            <a:custGeom>
              <a:avLst/>
              <a:gdLst/>
              <a:ahLst/>
              <a:cxnLst/>
              <a:rect l="l" t="t" r="r" b="b"/>
              <a:pathLst>
                <a:path w="1792028" h="1456023" extrusionOk="0">
                  <a:moveTo>
                    <a:pt x="9416" y="382785"/>
                  </a:moveTo>
                  <a:cubicBezTo>
                    <a:pt x="-3009" y="465281"/>
                    <a:pt x="-1453" y="550520"/>
                    <a:pt x="4453" y="632838"/>
                  </a:cubicBezTo>
                  <a:cubicBezTo>
                    <a:pt x="15224" y="782936"/>
                    <a:pt x="40403" y="934623"/>
                    <a:pt x="107181" y="1069525"/>
                  </a:cubicBezTo>
                  <a:cubicBezTo>
                    <a:pt x="261977" y="1382206"/>
                    <a:pt x="627227" y="1465466"/>
                    <a:pt x="948727" y="1455199"/>
                  </a:cubicBezTo>
                  <a:cubicBezTo>
                    <a:pt x="1120430" y="1449719"/>
                    <a:pt x="1315294" y="1433982"/>
                    <a:pt x="1469787" y="1352668"/>
                  </a:cubicBezTo>
                  <a:cubicBezTo>
                    <a:pt x="1692934" y="1235226"/>
                    <a:pt x="1731028" y="994028"/>
                    <a:pt x="1766987" y="767261"/>
                  </a:cubicBezTo>
                  <a:cubicBezTo>
                    <a:pt x="1780418" y="682581"/>
                    <a:pt x="1786119" y="596861"/>
                    <a:pt x="1786973" y="511187"/>
                  </a:cubicBezTo>
                  <a:cubicBezTo>
                    <a:pt x="1787391" y="509384"/>
                    <a:pt x="1787800" y="507732"/>
                    <a:pt x="1788049" y="506542"/>
                  </a:cubicBezTo>
                  <a:cubicBezTo>
                    <a:pt x="1797130" y="468220"/>
                    <a:pt x="1789285" y="427625"/>
                    <a:pt x="1778381" y="390459"/>
                  </a:cubicBezTo>
                  <a:cubicBezTo>
                    <a:pt x="1741639" y="283727"/>
                    <a:pt x="1675083" y="199295"/>
                    <a:pt x="1578643" y="140184"/>
                  </a:cubicBezTo>
                  <a:cubicBezTo>
                    <a:pt x="1444109" y="57733"/>
                    <a:pt x="1276586" y="25965"/>
                    <a:pt x="1121275" y="10379"/>
                  </a:cubicBezTo>
                  <a:cubicBezTo>
                    <a:pt x="952222" y="-6583"/>
                    <a:pt x="781871" y="264"/>
                    <a:pt x="612578" y="9598"/>
                  </a:cubicBezTo>
                  <a:cubicBezTo>
                    <a:pt x="520434" y="14678"/>
                    <a:pt x="427881" y="20486"/>
                    <a:pt x="337782" y="40433"/>
                  </a:cubicBezTo>
                  <a:cubicBezTo>
                    <a:pt x="224212" y="65575"/>
                    <a:pt x="106078" y="113168"/>
                    <a:pt x="54848" y="225095"/>
                  </a:cubicBezTo>
                  <a:cubicBezTo>
                    <a:pt x="31821" y="275397"/>
                    <a:pt x="17590" y="328496"/>
                    <a:pt x="9416" y="382785"/>
                  </a:cubicBezTo>
                  <a:close/>
                </a:path>
              </a:pathLst>
            </a:custGeom>
            <a:solidFill>
              <a:srgbClr val="C1D4E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5221620" y="1243405"/>
              <a:ext cx="595968" cy="1262627"/>
            </a:xfrm>
            <a:custGeom>
              <a:avLst/>
              <a:gdLst/>
              <a:ahLst/>
              <a:cxnLst/>
              <a:rect l="l" t="t" r="r" b="b"/>
              <a:pathLst>
                <a:path w="595968" h="1262627" extrusionOk="0">
                  <a:moveTo>
                    <a:pt x="523441" y="9147"/>
                  </a:moveTo>
                  <a:cubicBezTo>
                    <a:pt x="537644" y="-12132"/>
                    <a:pt x="572030" y="7335"/>
                    <a:pt x="560058" y="30639"/>
                  </a:cubicBezTo>
                  <a:cubicBezTo>
                    <a:pt x="547544" y="52788"/>
                    <a:pt x="535626" y="75141"/>
                    <a:pt x="525068" y="98285"/>
                  </a:cubicBezTo>
                  <a:cubicBezTo>
                    <a:pt x="494925" y="173347"/>
                    <a:pt x="470742" y="251597"/>
                    <a:pt x="456316" y="331224"/>
                  </a:cubicBezTo>
                  <a:cubicBezTo>
                    <a:pt x="433991" y="503933"/>
                    <a:pt x="540206" y="412903"/>
                    <a:pt x="588893" y="506730"/>
                  </a:cubicBezTo>
                  <a:cubicBezTo>
                    <a:pt x="613859" y="590060"/>
                    <a:pt x="567075" y="678142"/>
                    <a:pt x="536675" y="754403"/>
                  </a:cubicBezTo>
                  <a:cubicBezTo>
                    <a:pt x="484706" y="848621"/>
                    <a:pt x="325063" y="1311764"/>
                    <a:pt x="198178" y="1258354"/>
                  </a:cubicBezTo>
                  <a:cubicBezTo>
                    <a:pt x="151306" y="1235965"/>
                    <a:pt x="152382" y="1174571"/>
                    <a:pt x="150390" y="1129757"/>
                  </a:cubicBezTo>
                  <a:cubicBezTo>
                    <a:pt x="157327" y="1028141"/>
                    <a:pt x="195884" y="930868"/>
                    <a:pt x="231416" y="836241"/>
                  </a:cubicBezTo>
                  <a:cubicBezTo>
                    <a:pt x="249098" y="787600"/>
                    <a:pt x="272952" y="740815"/>
                    <a:pt x="285022" y="690344"/>
                  </a:cubicBezTo>
                  <a:cubicBezTo>
                    <a:pt x="288206" y="656099"/>
                    <a:pt x="229904" y="675975"/>
                    <a:pt x="210337" y="677742"/>
                  </a:cubicBezTo>
                  <a:cubicBezTo>
                    <a:pt x="170179" y="682520"/>
                    <a:pt x="130022" y="691312"/>
                    <a:pt x="89437" y="690202"/>
                  </a:cubicBezTo>
                  <a:cubicBezTo>
                    <a:pt x="24750" y="692884"/>
                    <a:pt x="-10071" y="644039"/>
                    <a:pt x="2567" y="582663"/>
                  </a:cubicBezTo>
                  <a:cubicBezTo>
                    <a:pt x="43348" y="455105"/>
                    <a:pt x="102023" y="333196"/>
                    <a:pt x="149251" y="208116"/>
                  </a:cubicBezTo>
                  <a:cubicBezTo>
                    <a:pt x="170633" y="150221"/>
                    <a:pt x="196106" y="93818"/>
                    <a:pt x="218555" y="36411"/>
                  </a:cubicBezTo>
                  <a:cubicBezTo>
                    <a:pt x="228330" y="9466"/>
                    <a:pt x="262742" y="14386"/>
                    <a:pt x="271049" y="35230"/>
                  </a:cubicBezTo>
                  <a:cubicBezTo>
                    <a:pt x="275300" y="34848"/>
                    <a:pt x="279454" y="34324"/>
                    <a:pt x="283332" y="33498"/>
                  </a:cubicBezTo>
                  <a:cubicBezTo>
                    <a:pt x="358506" y="22148"/>
                    <a:pt x="434738" y="29307"/>
                    <a:pt x="510304" y="25053"/>
                  </a:cubicBezTo>
                  <a:cubicBezTo>
                    <a:pt x="510304" y="25088"/>
                    <a:pt x="510277" y="25132"/>
                    <a:pt x="510277" y="25168"/>
                  </a:cubicBezTo>
                  <a:lnTo>
                    <a:pt x="510241" y="25168"/>
                  </a:lnTo>
                  <a:cubicBezTo>
                    <a:pt x="510241" y="25203"/>
                    <a:pt x="510206" y="25203"/>
                    <a:pt x="510215" y="25248"/>
                  </a:cubicBezTo>
                  <a:cubicBezTo>
                    <a:pt x="511051" y="25168"/>
                    <a:pt x="511887" y="25132"/>
                    <a:pt x="512696" y="25168"/>
                  </a:cubicBezTo>
                  <a:cubicBezTo>
                    <a:pt x="516245" y="19813"/>
                    <a:pt x="519820" y="14449"/>
                    <a:pt x="523441" y="91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3084930" y="1300749"/>
              <a:ext cx="597764" cy="1248765"/>
            </a:xfrm>
            <a:custGeom>
              <a:avLst/>
              <a:gdLst/>
              <a:ahLst/>
              <a:cxnLst/>
              <a:rect l="l" t="t" r="r" b="b"/>
              <a:pathLst>
                <a:path w="597764" h="1248765" extrusionOk="0">
                  <a:moveTo>
                    <a:pt x="547227" y="8490"/>
                  </a:moveTo>
                  <a:cubicBezTo>
                    <a:pt x="562285" y="-12203"/>
                    <a:pt x="595851" y="8632"/>
                    <a:pt x="582946" y="31439"/>
                  </a:cubicBezTo>
                  <a:cubicBezTo>
                    <a:pt x="569542" y="53064"/>
                    <a:pt x="556743" y="74920"/>
                    <a:pt x="545252" y="97620"/>
                  </a:cubicBezTo>
                  <a:cubicBezTo>
                    <a:pt x="512103" y="171412"/>
                    <a:pt x="484789" y="248623"/>
                    <a:pt x="467161" y="327610"/>
                  </a:cubicBezTo>
                  <a:cubicBezTo>
                    <a:pt x="437890" y="499280"/>
                    <a:pt x="547689" y="412601"/>
                    <a:pt x="592552" y="508312"/>
                  </a:cubicBezTo>
                  <a:cubicBezTo>
                    <a:pt x="614138" y="592583"/>
                    <a:pt x="563832" y="678711"/>
                    <a:pt x="530381" y="753684"/>
                  </a:cubicBezTo>
                  <a:cubicBezTo>
                    <a:pt x="474650" y="845735"/>
                    <a:pt x="296463" y="1302076"/>
                    <a:pt x="171828" y="1243612"/>
                  </a:cubicBezTo>
                  <a:cubicBezTo>
                    <a:pt x="125898" y="1219349"/>
                    <a:pt x="129447" y="1158053"/>
                    <a:pt x="129269" y="1113204"/>
                  </a:cubicBezTo>
                  <a:cubicBezTo>
                    <a:pt x="140298" y="1011952"/>
                    <a:pt x="182750" y="916304"/>
                    <a:pt x="222071" y="823178"/>
                  </a:cubicBezTo>
                  <a:cubicBezTo>
                    <a:pt x="241701" y="775292"/>
                    <a:pt x="267432" y="729492"/>
                    <a:pt x="281520" y="679555"/>
                  </a:cubicBezTo>
                  <a:cubicBezTo>
                    <a:pt x="286083" y="645469"/>
                    <a:pt x="227034" y="662974"/>
                    <a:pt x="207405" y="663960"/>
                  </a:cubicBezTo>
                  <a:cubicBezTo>
                    <a:pt x="167087" y="667112"/>
                    <a:pt x="126609" y="674288"/>
                    <a:pt x="86096" y="671544"/>
                  </a:cubicBezTo>
                  <a:cubicBezTo>
                    <a:pt x="21355" y="671624"/>
                    <a:pt x="-11474" y="621411"/>
                    <a:pt x="3638" y="560594"/>
                  </a:cubicBezTo>
                  <a:cubicBezTo>
                    <a:pt x="49532" y="434777"/>
                    <a:pt x="113081" y="315328"/>
                    <a:pt x="165308" y="192255"/>
                  </a:cubicBezTo>
                  <a:cubicBezTo>
                    <a:pt x="189011" y="135266"/>
                    <a:pt x="216735" y="79938"/>
                    <a:pt x="241478" y="23481"/>
                  </a:cubicBezTo>
                  <a:cubicBezTo>
                    <a:pt x="252329" y="-3046"/>
                    <a:pt x="286519" y="3250"/>
                    <a:pt x="293972" y="24414"/>
                  </a:cubicBezTo>
                  <a:cubicBezTo>
                    <a:pt x="298233" y="24201"/>
                    <a:pt x="302413" y="23845"/>
                    <a:pt x="306317" y="23170"/>
                  </a:cubicBezTo>
                  <a:cubicBezTo>
                    <a:pt x="381892" y="14858"/>
                    <a:pt x="457777" y="25071"/>
                    <a:pt x="533449" y="23863"/>
                  </a:cubicBezTo>
                  <a:cubicBezTo>
                    <a:pt x="533449" y="23899"/>
                    <a:pt x="533414" y="23934"/>
                    <a:pt x="533423" y="23970"/>
                  </a:cubicBezTo>
                  <a:lnTo>
                    <a:pt x="533387" y="23970"/>
                  </a:lnTo>
                  <a:cubicBezTo>
                    <a:pt x="533387" y="24005"/>
                    <a:pt x="533352" y="24005"/>
                    <a:pt x="533352" y="24041"/>
                  </a:cubicBezTo>
                  <a:cubicBezTo>
                    <a:pt x="534188" y="23996"/>
                    <a:pt x="535024" y="23996"/>
                    <a:pt x="535833" y="24058"/>
                  </a:cubicBezTo>
                  <a:cubicBezTo>
                    <a:pt x="539613" y="18863"/>
                    <a:pt x="543402" y="13641"/>
                    <a:pt x="547227" y="84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5044414" y="2165894"/>
              <a:ext cx="257895" cy="513195"/>
            </a:xfrm>
            <a:custGeom>
              <a:avLst/>
              <a:gdLst/>
              <a:ahLst/>
              <a:cxnLst/>
              <a:rect l="l" t="t" r="r" b="b"/>
              <a:pathLst>
                <a:path w="257895" h="513195" extrusionOk="0">
                  <a:moveTo>
                    <a:pt x="101061" y="512605"/>
                  </a:moveTo>
                  <a:cubicBezTo>
                    <a:pt x="78194" y="508484"/>
                    <a:pt x="75659" y="483342"/>
                    <a:pt x="81956" y="464923"/>
                  </a:cubicBezTo>
                  <a:cubicBezTo>
                    <a:pt x="75641" y="468085"/>
                    <a:pt x="68295" y="468848"/>
                    <a:pt x="61064" y="466380"/>
                  </a:cubicBezTo>
                  <a:cubicBezTo>
                    <a:pt x="57195" y="465065"/>
                    <a:pt x="53877" y="463014"/>
                    <a:pt x="51173" y="460447"/>
                  </a:cubicBezTo>
                  <a:cubicBezTo>
                    <a:pt x="39380" y="479390"/>
                    <a:pt x="8197" y="475349"/>
                    <a:pt x="1633" y="453999"/>
                  </a:cubicBezTo>
                  <a:cubicBezTo>
                    <a:pt x="-2343" y="443280"/>
                    <a:pt x="1837" y="432516"/>
                    <a:pt x="4692" y="422072"/>
                  </a:cubicBezTo>
                  <a:cubicBezTo>
                    <a:pt x="35911" y="331664"/>
                    <a:pt x="65137" y="240367"/>
                    <a:pt x="98153" y="150563"/>
                  </a:cubicBezTo>
                  <a:cubicBezTo>
                    <a:pt x="118743" y="101567"/>
                    <a:pt x="137412" y="47508"/>
                    <a:pt x="178797" y="11824"/>
                  </a:cubicBezTo>
                  <a:cubicBezTo>
                    <a:pt x="200507" y="-7305"/>
                    <a:pt x="240105" y="-3406"/>
                    <a:pt x="251943" y="24853"/>
                  </a:cubicBezTo>
                  <a:cubicBezTo>
                    <a:pt x="261362" y="46869"/>
                    <a:pt x="257013" y="72286"/>
                    <a:pt x="256096" y="95528"/>
                  </a:cubicBezTo>
                  <a:cubicBezTo>
                    <a:pt x="251783" y="174124"/>
                    <a:pt x="229716" y="250003"/>
                    <a:pt x="205124" y="324337"/>
                  </a:cubicBezTo>
                  <a:cubicBezTo>
                    <a:pt x="193321" y="360598"/>
                    <a:pt x="181145" y="396682"/>
                    <a:pt x="167501" y="432241"/>
                  </a:cubicBezTo>
                  <a:cubicBezTo>
                    <a:pt x="157789" y="449159"/>
                    <a:pt x="156855" y="476903"/>
                    <a:pt x="135784" y="483458"/>
                  </a:cubicBezTo>
                  <a:cubicBezTo>
                    <a:pt x="133490" y="500758"/>
                    <a:pt x="119748" y="516468"/>
                    <a:pt x="101061" y="5126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2836227" y="2249908"/>
              <a:ext cx="273372" cy="508631"/>
            </a:xfrm>
            <a:custGeom>
              <a:avLst/>
              <a:gdLst/>
              <a:ahLst/>
              <a:cxnLst/>
              <a:rect l="l" t="t" r="r" b="b"/>
              <a:pathLst>
                <a:path w="273372" h="508631" extrusionOk="0">
                  <a:moveTo>
                    <a:pt x="98266" y="507792"/>
                  </a:moveTo>
                  <a:cubicBezTo>
                    <a:pt x="75586" y="502756"/>
                    <a:pt x="74065" y="477534"/>
                    <a:pt x="81100" y="459382"/>
                  </a:cubicBezTo>
                  <a:cubicBezTo>
                    <a:pt x="74661" y="462286"/>
                    <a:pt x="67297" y="462756"/>
                    <a:pt x="60163" y="459994"/>
                  </a:cubicBezTo>
                  <a:cubicBezTo>
                    <a:pt x="56348" y="458520"/>
                    <a:pt x="53119" y="456344"/>
                    <a:pt x="50522" y="453671"/>
                  </a:cubicBezTo>
                  <a:cubicBezTo>
                    <a:pt x="37972" y="472117"/>
                    <a:pt x="6976" y="466824"/>
                    <a:pt x="1275" y="445243"/>
                  </a:cubicBezTo>
                  <a:cubicBezTo>
                    <a:pt x="-2265" y="434373"/>
                    <a:pt x="2351" y="423787"/>
                    <a:pt x="5615" y="413458"/>
                  </a:cubicBezTo>
                  <a:cubicBezTo>
                    <a:pt x="40454" y="324382"/>
                    <a:pt x="73345" y="234329"/>
                    <a:pt x="109962" y="145927"/>
                  </a:cubicBezTo>
                  <a:cubicBezTo>
                    <a:pt x="132509" y="97801"/>
                    <a:pt x="153348" y="44533"/>
                    <a:pt x="196138" y="10546"/>
                  </a:cubicBezTo>
                  <a:cubicBezTo>
                    <a:pt x="218605" y="-7696"/>
                    <a:pt x="258016" y="-2207"/>
                    <a:pt x="268698" y="26505"/>
                  </a:cubicBezTo>
                  <a:cubicBezTo>
                    <a:pt x="277218" y="48885"/>
                    <a:pt x="271846" y="74107"/>
                    <a:pt x="269996" y="97286"/>
                  </a:cubicBezTo>
                  <a:cubicBezTo>
                    <a:pt x="262516" y="175643"/>
                    <a:pt x="237408" y="250572"/>
                    <a:pt x="209836" y="323858"/>
                  </a:cubicBezTo>
                  <a:cubicBezTo>
                    <a:pt x="196583" y="359613"/>
                    <a:pt x="182957" y="395181"/>
                    <a:pt x="167890" y="430163"/>
                  </a:cubicBezTo>
                  <a:cubicBezTo>
                    <a:pt x="157502" y="446673"/>
                    <a:pt x="155456" y="474355"/>
                    <a:pt x="134128" y="480065"/>
                  </a:cubicBezTo>
                  <a:cubicBezTo>
                    <a:pt x="131148" y="497259"/>
                    <a:pt x="116784" y="512410"/>
                    <a:pt x="98266" y="5077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4586709" y="1767090"/>
              <a:ext cx="176071" cy="425669"/>
            </a:xfrm>
            <a:custGeom>
              <a:avLst/>
              <a:gdLst/>
              <a:ahLst/>
              <a:cxnLst/>
              <a:rect l="l" t="t" r="r" b="b"/>
              <a:pathLst>
                <a:path w="176071" h="425669" extrusionOk="0">
                  <a:moveTo>
                    <a:pt x="63232" y="1456"/>
                  </a:moveTo>
                  <a:cubicBezTo>
                    <a:pt x="78503" y="-1857"/>
                    <a:pt x="94762" y="301"/>
                    <a:pt x="108708" y="9813"/>
                  </a:cubicBezTo>
                  <a:cubicBezTo>
                    <a:pt x="150840" y="38534"/>
                    <a:pt x="162545" y="108267"/>
                    <a:pt x="169473" y="155194"/>
                  </a:cubicBezTo>
                  <a:cubicBezTo>
                    <a:pt x="178163" y="214031"/>
                    <a:pt x="176793" y="273871"/>
                    <a:pt x="173698" y="333080"/>
                  </a:cubicBezTo>
                  <a:cubicBezTo>
                    <a:pt x="172328" y="359244"/>
                    <a:pt x="169776" y="387627"/>
                    <a:pt x="152041" y="406944"/>
                  </a:cubicBezTo>
                  <a:cubicBezTo>
                    <a:pt x="138939" y="421215"/>
                    <a:pt x="118341" y="428196"/>
                    <a:pt x="99245" y="424839"/>
                  </a:cubicBezTo>
                  <a:cubicBezTo>
                    <a:pt x="62529" y="418382"/>
                    <a:pt x="45772" y="377992"/>
                    <a:pt x="35571" y="346668"/>
                  </a:cubicBezTo>
                  <a:cubicBezTo>
                    <a:pt x="12873" y="276979"/>
                    <a:pt x="2289" y="203782"/>
                    <a:pt x="189" y="130647"/>
                  </a:cubicBezTo>
                  <a:cubicBezTo>
                    <a:pt x="-744" y="98347"/>
                    <a:pt x="1230" y="61260"/>
                    <a:pt x="18654" y="32974"/>
                  </a:cubicBezTo>
                  <a:cubicBezTo>
                    <a:pt x="28553" y="16900"/>
                    <a:pt x="45212" y="5363"/>
                    <a:pt x="63232" y="14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3939613" y="1779790"/>
              <a:ext cx="171508" cy="426714"/>
            </a:xfrm>
            <a:custGeom>
              <a:avLst/>
              <a:gdLst/>
              <a:ahLst/>
              <a:cxnLst/>
              <a:rect l="l" t="t" r="r" b="b"/>
              <a:pathLst>
                <a:path w="171508" h="426714" extrusionOk="0">
                  <a:moveTo>
                    <a:pt x="103235" y="967"/>
                  </a:moveTo>
                  <a:cubicBezTo>
                    <a:pt x="87839" y="-1733"/>
                    <a:pt x="71687" y="1083"/>
                    <a:pt x="58132" y="11145"/>
                  </a:cubicBezTo>
                  <a:cubicBezTo>
                    <a:pt x="17201" y="41536"/>
                    <a:pt x="8316" y="111686"/>
                    <a:pt x="3282" y="158853"/>
                  </a:cubicBezTo>
                  <a:cubicBezTo>
                    <a:pt x="-3024" y="217992"/>
                    <a:pt x="756" y="277725"/>
                    <a:pt x="6243" y="336766"/>
                  </a:cubicBezTo>
                  <a:cubicBezTo>
                    <a:pt x="8672" y="362858"/>
                    <a:pt x="12363" y="391109"/>
                    <a:pt x="30863" y="409696"/>
                  </a:cubicBezTo>
                  <a:cubicBezTo>
                    <a:pt x="44524" y="423426"/>
                    <a:pt x="65390" y="429572"/>
                    <a:pt x="84335" y="425451"/>
                  </a:cubicBezTo>
                  <a:cubicBezTo>
                    <a:pt x="120757" y="417521"/>
                    <a:pt x="135877" y="376490"/>
                    <a:pt x="144807" y="344785"/>
                  </a:cubicBezTo>
                  <a:cubicBezTo>
                    <a:pt x="164668" y="274235"/>
                    <a:pt x="172299" y="200674"/>
                    <a:pt x="171445" y="127512"/>
                  </a:cubicBezTo>
                  <a:cubicBezTo>
                    <a:pt x="171071" y="95203"/>
                    <a:pt x="167603" y="58223"/>
                    <a:pt x="149058" y="30665"/>
                  </a:cubicBezTo>
                  <a:cubicBezTo>
                    <a:pt x="138510" y="15008"/>
                    <a:pt x="121397" y="4155"/>
                    <a:pt x="103235" y="96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5834106" y="1377179"/>
              <a:ext cx="568832" cy="1012975"/>
            </a:xfrm>
            <a:custGeom>
              <a:avLst/>
              <a:gdLst/>
              <a:ahLst/>
              <a:cxnLst/>
              <a:rect l="l" t="t" r="r" b="b"/>
              <a:pathLst>
                <a:path w="568832" h="1012975" extrusionOk="0">
                  <a:moveTo>
                    <a:pt x="567769" y="96589"/>
                  </a:moveTo>
                  <a:cubicBezTo>
                    <a:pt x="555210" y="193196"/>
                    <a:pt x="402345" y="219937"/>
                    <a:pt x="315724" y="355869"/>
                  </a:cubicBezTo>
                  <a:cubicBezTo>
                    <a:pt x="218572" y="508338"/>
                    <a:pt x="255118" y="702023"/>
                    <a:pt x="223215" y="878452"/>
                  </a:cubicBezTo>
                  <a:cubicBezTo>
                    <a:pt x="192147" y="1050237"/>
                    <a:pt x="40625" y="1032076"/>
                    <a:pt x="8019" y="963870"/>
                  </a:cubicBezTo>
                  <a:cubicBezTo>
                    <a:pt x="-10605" y="924909"/>
                    <a:pt x="-1791" y="936499"/>
                    <a:pt x="88636" y="488382"/>
                  </a:cubicBezTo>
                  <a:cubicBezTo>
                    <a:pt x="100608" y="429048"/>
                    <a:pt x="83887" y="358507"/>
                    <a:pt x="172153" y="248605"/>
                  </a:cubicBezTo>
                  <a:cubicBezTo>
                    <a:pt x="239216" y="165106"/>
                    <a:pt x="336358" y="102610"/>
                    <a:pt x="449555" y="22326"/>
                  </a:cubicBezTo>
                  <a:cubicBezTo>
                    <a:pt x="530884" y="-35356"/>
                    <a:pt x="576512" y="29289"/>
                    <a:pt x="567769" y="96589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2278623" y="1457713"/>
              <a:ext cx="602966" cy="995740"/>
            </a:xfrm>
            <a:custGeom>
              <a:avLst/>
              <a:gdLst/>
              <a:ahLst/>
              <a:cxnLst/>
              <a:rect l="l" t="t" r="r" b="b"/>
              <a:pathLst>
                <a:path w="602966" h="995740" extrusionOk="0">
                  <a:moveTo>
                    <a:pt x="1824" y="98976"/>
                  </a:moveTo>
                  <a:cubicBezTo>
                    <a:pt x="18270" y="194997"/>
                    <a:pt x="172096" y="215575"/>
                    <a:pt x="264124" y="347910"/>
                  </a:cubicBezTo>
                  <a:cubicBezTo>
                    <a:pt x="367351" y="496347"/>
                    <a:pt x="338640" y="691346"/>
                    <a:pt x="377641" y="866346"/>
                  </a:cubicBezTo>
                  <a:cubicBezTo>
                    <a:pt x="415620" y="1036745"/>
                    <a:pt x="566288" y="1012500"/>
                    <a:pt x="596110" y="943033"/>
                  </a:cubicBezTo>
                  <a:cubicBezTo>
                    <a:pt x="613152" y="903353"/>
                    <a:pt x="604809" y="915289"/>
                    <a:pt x="496370" y="471178"/>
                  </a:cubicBezTo>
                  <a:cubicBezTo>
                    <a:pt x="482015" y="412368"/>
                    <a:pt x="495881" y="341223"/>
                    <a:pt x="403248" y="234953"/>
                  </a:cubicBezTo>
                  <a:cubicBezTo>
                    <a:pt x="332868" y="154216"/>
                    <a:pt x="233288" y="95690"/>
                    <a:pt x="116934" y="20016"/>
                  </a:cubicBezTo>
                  <a:cubicBezTo>
                    <a:pt x="33354" y="-34336"/>
                    <a:pt x="-9631" y="32094"/>
                    <a:pt x="1824" y="98976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4087948" y="1519361"/>
              <a:ext cx="511153" cy="195584"/>
            </a:xfrm>
            <a:custGeom>
              <a:avLst/>
              <a:gdLst/>
              <a:ahLst/>
              <a:cxnLst/>
              <a:rect l="l" t="t" r="r" b="b"/>
              <a:pathLst>
                <a:path w="511153" h="195584" extrusionOk="0">
                  <a:moveTo>
                    <a:pt x="214104" y="2994"/>
                  </a:moveTo>
                  <a:cubicBezTo>
                    <a:pt x="239826" y="-380"/>
                    <a:pt x="265895" y="-904"/>
                    <a:pt x="291742" y="1431"/>
                  </a:cubicBezTo>
                  <a:cubicBezTo>
                    <a:pt x="291876" y="1440"/>
                    <a:pt x="292000" y="1458"/>
                    <a:pt x="292133" y="1467"/>
                  </a:cubicBezTo>
                  <a:cubicBezTo>
                    <a:pt x="344769" y="6307"/>
                    <a:pt x="397334" y="17923"/>
                    <a:pt x="444323" y="42781"/>
                  </a:cubicBezTo>
                  <a:cubicBezTo>
                    <a:pt x="463570" y="54904"/>
                    <a:pt x="516571" y="69318"/>
                    <a:pt x="493677" y="99486"/>
                  </a:cubicBezTo>
                  <a:cubicBezTo>
                    <a:pt x="494006" y="101085"/>
                    <a:pt x="494184" y="102692"/>
                    <a:pt x="494219" y="104326"/>
                  </a:cubicBezTo>
                  <a:cubicBezTo>
                    <a:pt x="494406" y="104397"/>
                    <a:pt x="494548" y="104504"/>
                    <a:pt x="494691" y="104584"/>
                  </a:cubicBezTo>
                  <a:cubicBezTo>
                    <a:pt x="495162" y="104762"/>
                    <a:pt x="495642" y="104948"/>
                    <a:pt x="496078" y="105170"/>
                  </a:cubicBezTo>
                  <a:cubicBezTo>
                    <a:pt x="496078" y="105206"/>
                    <a:pt x="496043" y="105241"/>
                    <a:pt x="496007" y="105277"/>
                  </a:cubicBezTo>
                  <a:cubicBezTo>
                    <a:pt x="507490" y="111067"/>
                    <a:pt x="514054" y="123873"/>
                    <a:pt x="509900" y="136831"/>
                  </a:cubicBezTo>
                  <a:cubicBezTo>
                    <a:pt x="508335" y="141742"/>
                    <a:pt x="505453" y="145818"/>
                    <a:pt x="501735" y="148882"/>
                  </a:cubicBezTo>
                  <a:cubicBezTo>
                    <a:pt x="516828" y="167301"/>
                    <a:pt x="496016" y="194415"/>
                    <a:pt x="474181" y="184193"/>
                  </a:cubicBezTo>
                  <a:cubicBezTo>
                    <a:pt x="435322" y="165703"/>
                    <a:pt x="394275" y="152381"/>
                    <a:pt x="352570" y="142079"/>
                  </a:cubicBezTo>
                  <a:cubicBezTo>
                    <a:pt x="352250" y="142000"/>
                    <a:pt x="351929" y="141928"/>
                    <a:pt x="351609" y="141849"/>
                  </a:cubicBezTo>
                  <a:cubicBezTo>
                    <a:pt x="288567" y="126698"/>
                    <a:pt x="222332" y="128030"/>
                    <a:pt x="159956" y="145703"/>
                  </a:cubicBezTo>
                  <a:cubicBezTo>
                    <a:pt x="159636" y="145792"/>
                    <a:pt x="159325" y="145881"/>
                    <a:pt x="159005" y="145969"/>
                  </a:cubicBezTo>
                  <a:cubicBezTo>
                    <a:pt x="117753" y="157941"/>
                    <a:pt x="77275" y="172905"/>
                    <a:pt x="39199" y="192941"/>
                  </a:cubicBezTo>
                  <a:cubicBezTo>
                    <a:pt x="17791" y="204042"/>
                    <a:pt x="-4098" y="177781"/>
                    <a:pt x="10240" y="158776"/>
                  </a:cubicBezTo>
                  <a:cubicBezTo>
                    <a:pt x="6397" y="155872"/>
                    <a:pt x="3356" y="151911"/>
                    <a:pt x="1594" y="147062"/>
                  </a:cubicBezTo>
                  <a:cubicBezTo>
                    <a:pt x="-3084" y="134282"/>
                    <a:pt x="2955" y="121218"/>
                    <a:pt x="14198" y="114975"/>
                  </a:cubicBezTo>
                  <a:cubicBezTo>
                    <a:pt x="14162" y="114939"/>
                    <a:pt x="14118" y="114904"/>
                    <a:pt x="14118" y="114868"/>
                  </a:cubicBezTo>
                  <a:cubicBezTo>
                    <a:pt x="14545" y="114628"/>
                    <a:pt x="15016" y="114433"/>
                    <a:pt x="15478" y="114229"/>
                  </a:cubicBezTo>
                  <a:cubicBezTo>
                    <a:pt x="15621" y="114149"/>
                    <a:pt x="15763" y="114033"/>
                    <a:pt x="15941" y="113953"/>
                  </a:cubicBezTo>
                  <a:cubicBezTo>
                    <a:pt x="15914" y="112319"/>
                    <a:pt x="16030" y="110712"/>
                    <a:pt x="16288" y="109095"/>
                  </a:cubicBezTo>
                  <a:cubicBezTo>
                    <a:pt x="-7807" y="79868"/>
                    <a:pt x="44571" y="63332"/>
                    <a:pt x="63320" y="50446"/>
                  </a:cubicBezTo>
                  <a:cubicBezTo>
                    <a:pt x="109268" y="23714"/>
                    <a:pt x="161317" y="10002"/>
                    <a:pt x="213722" y="3048"/>
                  </a:cubicBezTo>
                  <a:cubicBezTo>
                    <a:pt x="213846" y="3030"/>
                    <a:pt x="213971" y="3012"/>
                    <a:pt x="214104" y="29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6374520" y="1597668"/>
              <a:ext cx="39018" cy="352966"/>
            </a:xfrm>
            <a:custGeom>
              <a:avLst/>
              <a:gdLst/>
              <a:ahLst/>
              <a:cxnLst/>
              <a:rect l="l" t="t" r="r" b="b"/>
              <a:pathLst>
                <a:path w="39018" h="352966" extrusionOk="0">
                  <a:moveTo>
                    <a:pt x="4638" y="352839"/>
                  </a:moveTo>
                  <a:cubicBezTo>
                    <a:pt x="-6898" y="348683"/>
                    <a:pt x="6666" y="324998"/>
                    <a:pt x="7093" y="315752"/>
                  </a:cubicBezTo>
                  <a:cubicBezTo>
                    <a:pt x="10197" y="302102"/>
                    <a:pt x="12189" y="288257"/>
                    <a:pt x="14164" y="274403"/>
                  </a:cubicBezTo>
                  <a:cubicBezTo>
                    <a:pt x="24090" y="186197"/>
                    <a:pt x="27656" y="95762"/>
                    <a:pt x="14706" y="7751"/>
                  </a:cubicBezTo>
                  <a:cubicBezTo>
                    <a:pt x="12883" y="-375"/>
                    <a:pt x="25575" y="-3341"/>
                    <a:pt x="27354" y="4909"/>
                  </a:cubicBezTo>
                  <a:cubicBezTo>
                    <a:pt x="44164" y="91490"/>
                    <a:pt x="40313" y="181197"/>
                    <a:pt x="31365" y="268541"/>
                  </a:cubicBezTo>
                  <a:cubicBezTo>
                    <a:pt x="29177" y="282866"/>
                    <a:pt x="22355" y="356427"/>
                    <a:pt x="4638" y="352839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2278596" y="1680246"/>
              <a:ext cx="48107" cy="352068"/>
            </a:xfrm>
            <a:custGeom>
              <a:avLst/>
              <a:gdLst/>
              <a:ahLst/>
              <a:cxnLst/>
              <a:rect l="l" t="t" r="r" b="b"/>
              <a:pathLst>
                <a:path w="48107" h="352068" extrusionOk="0">
                  <a:moveTo>
                    <a:pt x="43778" y="351887"/>
                  </a:moveTo>
                  <a:cubicBezTo>
                    <a:pt x="55145" y="347269"/>
                    <a:pt x="40629" y="324152"/>
                    <a:pt x="39829" y="314933"/>
                  </a:cubicBezTo>
                  <a:cubicBezTo>
                    <a:pt x="36182" y="301417"/>
                    <a:pt x="33630" y="287660"/>
                    <a:pt x="31095" y="273894"/>
                  </a:cubicBezTo>
                  <a:cubicBezTo>
                    <a:pt x="17611" y="186159"/>
                    <a:pt x="10407" y="95946"/>
                    <a:pt x="19790" y="7483"/>
                  </a:cubicBezTo>
                  <a:cubicBezTo>
                    <a:pt x="21285" y="-705"/>
                    <a:pt x="8486" y="-3165"/>
                    <a:pt x="7036" y="5156"/>
                  </a:cubicBezTo>
                  <a:cubicBezTo>
                    <a:pt x="-6270" y="92341"/>
                    <a:pt x="1201" y="181825"/>
                    <a:pt x="13671" y="268735"/>
                  </a:cubicBezTo>
                  <a:cubicBezTo>
                    <a:pt x="16437" y="282953"/>
                    <a:pt x="26221" y="356186"/>
                    <a:pt x="43778" y="351887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14515506" y="1145419"/>
              <a:ext cx="2048883" cy="1582027"/>
            </a:xfrm>
            <a:custGeom>
              <a:avLst/>
              <a:gdLst/>
              <a:ahLst/>
              <a:cxnLst/>
              <a:rect l="l" t="t" r="r" b="b"/>
              <a:pathLst>
                <a:path w="2048883" h="1582027" extrusionOk="0">
                  <a:moveTo>
                    <a:pt x="2029762" y="227612"/>
                  </a:moveTo>
                  <a:cubicBezTo>
                    <a:pt x="1959186" y="73687"/>
                    <a:pt x="1727598" y="56183"/>
                    <a:pt x="1584036" y="35961"/>
                  </a:cubicBezTo>
                  <a:cubicBezTo>
                    <a:pt x="602495" y="-102281"/>
                    <a:pt x="-148996" y="172781"/>
                    <a:pt x="25197" y="608766"/>
                  </a:cubicBezTo>
                  <a:cubicBezTo>
                    <a:pt x="104614" y="1224582"/>
                    <a:pt x="201339" y="1514013"/>
                    <a:pt x="696409" y="1567494"/>
                  </a:cubicBezTo>
                  <a:cubicBezTo>
                    <a:pt x="1521287" y="1656597"/>
                    <a:pt x="1950220" y="1339875"/>
                    <a:pt x="1917401" y="509565"/>
                  </a:cubicBezTo>
                  <a:cubicBezTo>
                    <a:pt x="1992433" y="483384"/>
                    <a:pt x="2090891" y="360933"/>
                    <a:pt x="2029762" y="227612"/>
                  </a:cubicBezTo>
                  <a:close/>
                  <a:moveTo>
                    <a:pt x="1831046" y="832744"/>
                  </a:moveTo>
                  <a:cubicBezTo>
                    <a:pt x="1741197" y="1409759"/>
                    <a:pt x="1376347" y="1547627"/>
                    <a:pt x="793837" y="1512512"/>
                  </a:cubicBezTo>
                  <a:cubicBezTo>
                    <a:pt x="590639" y="1500265"/>
                    <a:pt x="390474" y="1461624"/>
                    <a:pt x="267352" y="1283179"/>
                  </a:cubicBezTo>
                  <a:cubicBezTo>
                    <a:pt x="166198" y="1136580"/>
                    <a:pt x="124937" y="938108"/>
                    <a:pt x="112965" y="763437"/>
                  </a:cubicBezTo>
                  <a:cubicBezTo>
                    <a:pt x="98895" y="558207"/>
                    <a:pt x="144469" y="383491"/>
                    <a:pt x="335117" y="276111"/>
                  </a:cubicBezTo>
                  <a:cubicBezTo>
                    <a:pt x="418723" y="229024"/>
                    <a:pt x="512219" y="202275"/>
                    <a:pt x="605964" y="181626"/>
                  </a:cubicBezTo>
                  <a:cubicBezTo>
                    <a:pt x="827155" y="132914"/>
                    <a:pt x="1055363" y="116227"/>
                    <a:pt x="1281312" y="131831"/>
                  </a:cubicBezTo>
                  <a:cubicBezTo>
                    <a:pt x="1443302" y="143012"/>
                    <a:pt x="1704357" y="150472"/>
                    <a:pt x="1790969" y="317603"/>
                  </a:cubicBezTo>
                  <a:cubicBezTo>
                    <a:pt x="1873027" y="475960"/>
                    <a:pt x="1857649" y="661892"/>
                    <a:pt x="1831046" y="832744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2117274" y="1194063"/>
              <a:ext cx="2054596" cy="1579155"/>
            </a:xfrm>
            <a:custGeom>
              <a:avLst/>
              <a:gdLst/>
              <a:ahLst/>
              <a:cxnLst/>
              <a:rect l="l" t="t" r="r" b="b"/>
              <a:pathLst>
                <a:path w="2054596" h="1579155" extrusionOk="0">
                  <a:moveTo>
                    <a:pt x="15831" y="267742"/>
                  </a:moveTo>
                  <a:cubicBezTo>
                    <a:pt x="80136" y="111099"/>
                    <a:pt x="310835" y="84296"/>
                    <a:pt x="453463" y="58320"/>
                  </a:cubicBezTo>
                  <a:cubicBezTo>
                    <a:pt x="1428635" y="-119291"/>
                    <a:pt x="2190613" y="125309"/>
                    <a:pt x="2034146" y="567954"/>
                  </a:cubicBezTo>
                  <a:cubicBezTo>
                    <a:pt x="1979633" y="1186470"/>
                    <a:pt x="1894675" y="1479551"/>
                    <a:pt x="1402157" y="1552899"/>
                  </a:cubicBezTo>
                  <a:cubicBezTo>
                    <a:pt x="581540" y="1675119"/>
                    <a:pt x="140181" y="1375902"/>
                    <a:pt x="139479" y="544944"/>
                  </a:cubicBezTo>
                  <a:cubicBezTo>
                    <a:pt x="63451" y="521809"/>
                    <a:pt x="-39873" y="403417"/>
                    <a:pt x="15831" y="267742"/>
                  </a:cubicBezTo>
                  <a:close/>
                  <a:moveTo>
                    <a:pt x="238801" y="864393"/>
                  </a:moveTo>
                  <a:cubicBezTo>
                    <a:pt x="351864" y="1437322"/>
                    <a:pt x="721971" y="1560404"/>
                    <a:pt x="1302595" y="1501887"/>
                  </a:cubicBezTo>
                  <a:cubicBezTo>
                    <a:pt x="1505135" y="1481479"/>
                    <a:pt x="1703574" y="1434818"/>
                    <a:pt x="1819404" y="1251568"/>
                  </a:cubicBezTo>
                  <a:cubicBezTo>
                    <a:pt x="1914563" y="1101017"/>
                    <a:pt x="1947774" y="901053"/>
                    <a:pt x="1952701" y="726036"/>
                  </a:cubicBezTo>
                  <a:cubicBezTo>
                    <a:pt x="1958483" y="520406"/>
                    <a:pt x="1905891" y="347662"/>
                    <a:pt x="1711072" y="248044"/>
                  </a:cubicBezTo>
                  <a:cubicBezTo>
                    <a:pt x="1625634" y="204358"/>
                    <a:pt x="1531133" y="181392"/>
                    <a:pt x="1436640" y="164536"/>
                  </a:cubicBezTo>
                  <a:cubicBezTo>
                    <a:pt x="1213662" y="124758"/>
                    <a:pt x="984973" y="117271"/>
                    <a:pt x="759825" y="141943"/>
                  </a:cubicBezTo>
                  <a:cubicBezTo>
                    <a:pt x="598421" y="159634"/>
                    <a:pt x="337882" y="177582"/>
                    <a:pt x="258074" y="348061"/>
                  </a:cubicBezTo>
                  <a:cubicBezTo>
                    <a:pt x="182456" y="509589"/>
                    <a:pt x="205323" y="694748"/>
                    <a:pt x="238801" y="864393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" name="Google Shape;46;p2"/>
          <p:cNvGrpSpPr/>
          <p:nvPr/>
        </p:nvGrpSpPr>
        <p:grpSpPr>
          <a:xfrm rot="-740618">
            <a:off x="902430" y="3976184"/>
            <a:ext cx="1780379" cy="930754"/>
            <a:chOff x="1803484" y="7951003"/>
            <a:chExt cx="3560332" cy="1861206"/>
          </a:xfrm>
        </p:grpSpPr>
        <p:sp>
          <p:nvSpPr>
            <p:cNvPr id="47" name="Google Shape;47;p2"/>
            <p:cNvSpPr/>
            <p:nvPr/>
          </p:nvSpPr>
          <p:spPr>
            <a:xfrm>
              <a:off x="2710258" y="8568397"/>
              <a:ext cx="1605156" cy="797292"/>
            </a:xfrm>
            <a:custGeom>
              <a:avLst/>
              <a:gdLst/>
              <a:ahLst/>
              <a:cxnLst/>
              <a:rect l="l" t="t" r="r" b="b"/>
              <a:pathLst>
                <a:path w="1605156" h="797292" extrusionOk="0">
                  <a:moveTo>
                    <a:pt x="1605156" y="628795"/>
                  </a:moveTo>
                  <a:cubicBezTo>
                    <a:pt x="1603440" y="629390"/>
                    <a:pt x="1601791" y="629982"/>
                    <a:pt x="1600072" y="630578"/>
                  </a:cubicBezTo>
                  <a:cubicBezTo>
                    <a:pt x="1536173" y="653221"/>
                    <a:pt x="1434119" y="705041"/>
                    <a:pt x="1370149" y="671506"/>
                  </a:cubicBezTo>
                  <a:cubicBezTo>
                    <a:pt x="1318988" y="644704"/>
                    <a:pt x="1291398" y="569716"/>
                    <a:pt x="1254166" y="525420"/>
                  </a:cubicBezTo>
                  <a:cubicBezTo>
                    <a:pt x="1036923" y="267181"/>
                    <a:pt x="637746" y="195558"/>
                    <a:pt x="422479" y="498090"/>
                  </a:cubicBezTo>
                  <a:cubicBezTo>
                    <a:pt x="389342" y="544627"/>
                    <a:pt x="354351" y="597374"/>
                    <a:pt x="331116" y="649521"/>
                  </a:cubicBezTo>
                  <a:cubicBezTo>
                    <a:pt x="312500" y="691242"/>
                    <a:pt x="303324" y="744644"/>
                    <a:pt x="266093" y="775078"/>
                  </a:cubicBezTo>
                  <a:cubicBezTo>
                    <a:pt x="225496" y="808215"/>
                    <a:pt x="168793" y="796530"/>
                    <a:pt x="118950" y="788940"/>
                  </a:cubicBezTo>
                  <a:cubicBezTo>
                    <a:pt x="78748" y="782869"/>
                    <a:pt x="39275" y="773496"/>
                    <a:pt x="0" y="763330"/>
                  </a:cubicBezTo>
                  <a:cubicBezTo>
                    <a:pt x="16237" y="682133"/>
                    <a:pt x="65086" y="473604"/>
                    <a:pt x="161597" y="340985"/>
                  </a:cubicBezTo>
                  <a:cubicBezTo>
                    <a:pt x="320288" y="122949"/>
                    <a:pt x="529282" y="8350"/>
                    <a:pt x="782704" y="429"/>
                  </a:cubicBezTo>
                  <a:cubicBezTo>
                    <a:pt x="1034213" y="-7295"/>
                    <a:pt x="1251125" y="89279"/>
                    <a:pt x="1426983" y="287781"/>
                  </a:cubicBezTo>
                  <a:cubicBezTo>
                    <a:pt x="1506337" y="377290"/>
                    <a:pt x="1567266" y="520997"/>
                    <a:pt x="1605156" y="628795"/>
                  </a:cubicBezTo>
                  <a:close/>
                </a:path>
              </a:pathLst>
            </a:custGeom>
            <a:solidFill>
              <a:srgbClr val="8CA65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234795" y="7951003"/>
              <a:ext cx="2603158" cy="1380720"/>
            </a:xfrm>
            <a:custGeom>
              <a:avLst/>
              <a:gdLst/>
              <a:ahLst/>
              <a:cxnLst/>
              <a:rect l="l" t="t" r="r" b="b"/>
              <a:pathLst>
                <a:path w="2603158" h="1380720" extrusionOk="0">
                  <a:moveTo>
                    <a:pt x="2565412" y="1062279"/>
                  </a:moveTo>
                  <a:cubicBezTo>
                    <a:pt x="2560856" y="1066106"/>
                    <a:pt x="2556106" y="1069605"/>
                    <a:pt x="2551155" y="1072840"/>
                  </a:cubicBezTo>
                  <a:cubicBezTo>
                    <a:pt x="2529569" y="1086899"/>
                    <a:pt x="2504681" y="1095878"/>
                    <a:pt x="2480258" y="1104525"/>
                  </a:cubicBezTo>
                  <a:cubicBezTo>
                    <a:pt x="2467848" y="1108880"/>
                    <a:pt x="2455504" y="1113306"/>
                    <a:pt x="2443094" y="1117728"/>
                  </a:cubicBezTo>
                  <a:cubicBezTo>
                    <a:pt x="2322290" y="1160503"/>
                    <a:pt x="2201487" y="1203348"/>
                    <a:pt x="2080620" y="1246189"/>
                  </a:cubicBezTo>
                  <a:cubicBezTo>
                    <a:pt x="2042730" y="1138392"/>
                    <a:pt x="1981801" y="994684"/>
                    <a:pt x="1902454" y="905171"/>
                  </a:cubicBezTo>
                  <a:cubicBezTo>
                    <a:pt x="1726596" y="706674"/>
                    <a:pt x="1509680" y="610096"/>
                    <a:pt x="1258175" y="617820"/>
                  </a:cubicBezTo>
                  <a:cubicBezTo>
                    <a:pt x="1004754" y="625741"/>
                    <a:pt x="795759" y="740339"/>
                    <a:pt x="637069" y="958376"/>
                  </a:cubicBezTo>
                  <a:cubicBezTo>
                    <a:pt x="540558" y="1090994"/>
                    <a:pt x="491708" y="1299527"/>
                    <a:pt x="475471" y="1380721"/>
                  </a:cubicBezTo>
                  <a:cubicBezTo>
                    <a:pt x="420283" y="1366397"/>
                    <a:pt x="365493" y="1350487"/>
                    <a:pt x="309515" y="1339528"/>
                  </a:cubicBezTo>
                  <a:cubicBezTo>
                    <a:pt x="230302" y="1324080"/>
                    <a:pt x="119996" y="1342893"/>
                    <a:pt x="53320" y="1288963"/>
                  </a:cubicBezTo>
                  <a:cubicBezTo>
                    <a:pt x="49624" y="1286060"/>
                    <a:pt x="45994" y="1282825"/>
                    <a:pt x="42562" y="1279326"/>
                  </a:cubicBezTo>
                  <a:cubicBezTo>
                    <a:pt x="10412" y="1246781"/>
                    <a:pt x="-1668" y="1198657"/>
                    <a:pt x="183" y="1152980"/>
                  </a:cubicBezTo>
                  <a:cubicBezTo>
                    <a:pt x="3484" y="1069475"/>
                    <a:pt x="31406" y="970060"/>
                    <a:pt x="55300" y="889921"/>
                  </a:cubicBezTo>
                  <a:cubicBezTo>
                    <a:pt x="91080" y="769977"/>
                    <a:pt x="146068" y="655907"/>
                    <a:pt x="216965" y="552730"/>
                  </a:cubicBezTo>
                  <a:cubicBezTo>
                    <a:pt x="359816" y="344792"/>
                    <a:pt x="565904" y="183128"/>
                    <a:pt x="800315" y="90514"/>
                  </a:cubicBezTo>
                  <a:cubicBezTo>
                    <a:pt x="1069844" y="-16029"/>
                    <a:pt x="1369338" y="-26988"/>
                    <a:pt x="1648109" y="49586"/>
                  </a:cubicBezTo>
                  <a:cubicBezTo>
                    <a:pt x="1906679" y="120613"/>
                    <a:pt x="2137592" y="271189"/>
                    <a:pt x="2314767" y="471469"/>
                  </a:cubicBezTo>
                  <a:cubicBezTo>
                    <a:pt x="2385333" y="551211"/>
                    <a:pt x="2451212" y="636234"/>
                    <a:pt x="2504618" y="728587"/>
                  </a:cubicBezTo>
                  <a:cubicBezTo>
                    <a:pt x="2539538" y="789054"/>
                    <a:pt x="2581720" y="856784"/>
                    <a:pt x="2597630" y="925239"/>
                  </a:cubicBezTo>
                  <a:cubicBezTo>
                    <a:pt x="2608786" y="973228"/>
                    <a:pt x="2605417" y="1028614"/>
                    <a:pt x="2565412" y="1062279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288114" y="8238344"/>
              <a:ext cx="2389773" cy="1093379"/>
            </a:xfrm>
            <a:custGeom>
              <a:avLst/>
              <a:gdLst/>
              <a:ahLst/>
              <a:cxnLst/>
              <a:rect l="l" t="t" r="r" b="b"/>
              <a:pathLst>
                <a:path w="2389773" h="1093379" extrusionOk="0">
                  <a:moveTo>
                    <a:pt x="2389774" y="830387"/>
                  </a:moveTo>
                  <a:cubicBezTo>
                    <a:pt x="2268970" y="873161"/>
                    <a:pt x="2148167" y="916006"/>
                    <a:pt x="2027300" y="958847"/>
                  </a:cubicBezTo>
                  <a:cubicBezTo>
                    <a:pt x="1989410" y="851050"/>
                    <a:pt x="1928481" y="707343"/>
                    <a:pt x="1849134" y="617830"/>
                  </a:cubicBezTo>
                  <a:cubicBezTo>
                    <a:pt x="1673276" y="419332"/>
                    <a:pt x="1456360" y="322754"/>
                    <a:pt x="1204856" y="330478"/>
                  </a:cubicBezTo>
                  <a:cubicBezTo>
                    <a:pt x="951434" y="338399"/>
                    <a:pt x="742439" y="452998"/>
                    <a:pt x="583749" y="671034"/>
                  </a:cubicBezTo>
                  <a:cubicBezTo>
                    <a:pt x="487238" y="803653"/>
                    <a:pt x="438389" y="1012186"/>
                    <a:pt x="422151" y="1093379"/>
                  </a:cubicBezTo>
                  <a:cubicBezTo>
                    <a:pt x="366963" y="1079055"/>
                    <a:pt x="312173" y="1063146"/>
                    <a:pt x="256195" y="1052187"/>
                  </a:cubicBezTo>
                  <a:cubicBezTo>
                    <a:pt x="176982" y="1036739"/>
                    <a:pt x="66676" y="1055552"/>
                    <a:pt x="0" y="1001622"/>
                  </a:cubicBezTo>
                  <a:cubicBezTo>
                    <a:pt x="48321" y="908677"/>
                    <a:pt x="186813" y="655519"/>
                    <a:pt x="316922" y="476758"/>
                  </a:cubicBezTo>
                  <a:cubicBezTo>
                    <a:pt x="535555" y="176337"/>
                    <a:pt x="839080" y="11702"/>
                    <a:pt x="1194556" y="613"/>
                  </a:cubicBezTo>
                  <a:cubicBezTo>
                    <a:pt x="1548512" y="-10543"/>
                    <a:pt x="1863324" y="130789"/>
                    <a:pt x="2105061" y="409028"/>
                  </a:cubicBezTo>
                  <a:cubicBezTo>
                    <a:pt x="2206788" y="526072"/>
                    <a:pt x="2315177" y="700940"/>
                    <a:pt x="2389774" y="830387"/>
                  </a:cubicBezTo>
                  <a:close/>
                </a:path>
              </a:pathLst>
            </a:custGeom>
            <a:solidFill>
              <a:srgbClr val="FCE09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642684" y="8853603"/>
              <a:ext cx="1721132" cy="927539"/>
            </a:xfrm>
            <a:custGeom>
              <a:avLst/>
              <a:gdLst/>
              <a:ahLst/>
              <a:cxnLst/>
              <a:rect l="l" t="t" r="r" b="b"/>
              <a:pathLst>
                <a:path w="1721132" h="927539" extrusionOk="0">
                  <a:moveTo>
                    <a:pt x="1690680" y="576266"/>
                  </a:moveTo>
                  <a:cubicBezTo>
                    <a:pt x="1665114" y="619103"/>
                    <a:pt x="1627324" y="644445"/>
                    <a:pt x="1582075" y="662834"/>
                  </a:cubicBezTo>
                  <a:cubicBezTo>
                    <a:pt x="1566991" y="669002"/>
                    <a:pt x="1546976" y="674161"/>
                    <a:pt x="1536326" y="687335"/>
                  </a:cubicBezTo>
                  <a:cubicBezTo>
                    <a:pt x="1524493" y="701968"/>
                    <a:pt x="1518552" y="722601"/>
                    <a:pt x="1508628" y="738693"/>
                  </a:cubicBezTo>
                  <a:cubicBezTo>
                    <a:pt x="1458896" y="819488"/>
                    <a:pt x="1377822" y="874770"/>
                    <a:pt x="1288730" y="904151"/>
                  </a:cubicBezTo>
                  <a:cubicBezTo>
                    <a:pt x="1190555" y="936502"/>
                    <a:pt x="1084530" y="932579"/>
                    <a:pt x="984899" y="908915"/>
                  </a:cubicBezTo>
                  <a:cubicBezTo>
                    <a:pt x="928665" y="895571"/>
                    <a:pt x="874615" y="875220"/>
                    <a:pt x="821515" y="852510"/>
                  </a:cubicBezTo>
                  <a:cubicBezTo>
                    <a:pt x="779634" y="834623"/>
                    <a:pt x="735397" y="803787"/>
                    <a:pt x="690092" y="796048"/>
                  </a:cubicBezTo>
                  <a:cubicBezTo>
                    <a:pt x="665312" y="791842"/>
                    <a:pt x="639351" y="804010"/>
                    <a:pt x="616701" y="812308"/>
                  </a:cubicBezTo>
                  <a:cubicBezTo>
                    <a:pt x="592985" y="821055"/>
                    <a:pt x="569433" y="828846"/>
                    <a:pt x="544430" y="833053"/>
                  </a:cubicBezTo>
                  <a:cubicBezTo>
                    <a:pt x="483933" y="843256"/>
                    <a:pt x="423883" y="839835"/>
                    <a:pt x="363949" y="827447"/>
                  </a:cubicBezTo>
                  <a:cubicBezTo>
                    <a:pt x="262186" y="806478"/>
                    <a:pt x="146404" y="766220"/>
                    <a:pt x="73459" y="688902"/>
                  </a:cubicBezTo>
                  <a:cubicBezTo>
                    <a:pt x="1244" y="612369"/>
                    <a:pt x="-28192" y="492497"/>
                    <a:pt x="33536" y="400490"/>
                  </a:cubicBezTo>
                  <a:cubicBezTo>
                    <a:pt x="78726" y="333207"/>
                    <a:pt x="154645" y="294185"/>
                    <a:pt x="232689" y="277028"/>
                  </a:cubicBezTo>
                  <a:cubicBezTo>
                    <a:pt x="238183" y="261331"/>
                    <a:pt x="244742" y="246192"/>
                    <a:pt x="252314" y="231615"/>
                  </a:cubicBezTo>
                  <a:cubicBezTo>
                    <a:pt x="267903" y="201225"/>
                    <a:pt x="287639" y="173248"/>
                    <a:pt x="310625" y="148017"/>
                  </a:cubicBezTo>
                  <a:cubicBezTo>
                    <a:pt x="358507" y="95311"/>
                    <a:pt x="420295" y="54663"/>
                    <a:pt x="487578" y="29209"/>
                  </a:cubicBezTo>
                  <a:cubicBezTo>
                    <a:pt x="487913" y="29041"/>
                    <a:pt x="488192" y="28930"/>
                    <a:pt x="488534" y="28818"/>
                  </a:cubicBezTo>
                  <a:cubicBezTo>
                    <a:pt x="523577" y="15641"/>
                    <a:pt x="559573" y="7343"/>
                    <a:pt x="595959" y="3193"/>
                  </a:cubicBezTo>
                  <a:cubicBezTo>
                    <a:pt x="681746" y="-6563"/>
                    <a:pt x="769829" y="6725"/>
                    <a:pt x="852583" y="33694"/>
                  </a:cubicBezTo>
                  <a:cubicBezTo>
                    <a:pt x="864584" y="37562"/>
                    <a:pt x="876465" y="41768"/>
                    <a:pt x="888187" y="46198"/>
                  </a:cubicBezTo>
                  <a:cubicBezTo>
                    <a:pt x="902876" y="33471"/>
                    <a:pt x="920367" y="24109"/>
                    <a:pt x="939713" y="17491"/>
                  </a:cubicBezTo>
                  <a:cubicBezTo>
                    <a:pt x="1019834" y="-9929"/>
                    <a:pt x="1130680" y="10091"/>
                    <a:pt x="1196001" y="33244"/>
                  </a:cubicBezTo>
                  <a:cubicBezTo>
                    <a:pt x="1300065" y="70137"/>
                    <a:pt x="1391677" y="138484"/>
                    <a:pt x="1452568" y="230268"/>
                  </a:cubicBezTo>
                  <a:cubicBezTo>
                    <a:pt x="1526354" y="222305"/>
                    <a:pt x="1606814" y="252416"/>
                    <a:pt x="1658001" y="303268"/>
                  </a:cubicBezTo>
                  <a:cubicBezTo>
                    <a:pt x="1728135" y="372907"/>
                    <a:pt x="1741029" y="491715"/>
                    <a:pt x="1690680" y="5762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803484" y="8919174"/>
              <a:ext cx="1548828" cy="893035"/>
            </a:xfrm>
            <a:custGeom>
              <a:avLst/>
              <a:gdLst/>
              <a:ahLst/>
              <a:cxnLst/>
              <a:rect l="l" t="t" r="r" b="b"/>
              <a:pathLst>
                <a:path w="1548828" h="893035" extrusionOk="0">
                  <a:moveTo>
                    <a:pt x="1447414" y="695755"/>
                  </a:moveTo>
                  <a:cubicBezTo>
                    <a:pt x="1377272" y="742065"/>
                    <a:pt x="1289751" y="742910"/>
                    <a:pt x="1208900" y="742627"/>
                  </a:cubicBezTo>
                  <a:cubicBezTo>
                    <a:pt x="1192190" y="742571"/>
                    <a:pt x="1179407" y="742233"/>
                    <a:pt x="1165672" y="752830"/>
                  </a:cubicBezTo>
                  <a:cubicBezTo>
                    <a:pt x="1153618" y="762136"/>
                    <a:pt x="1143523" y="775258"/>
                    <a:pt x="1132311" y="785800"/>
                  </a:cubicBezTo>
                  <a:cubicBezTo>
                    <a:pt x="1100634" y="815516"/>
                    <a:pt x="1064076" y="840411"/>
                    <a:pt x="1024212" y="857847"/>
                  </a:cubicBezTo>
                  <a:cubicBezTo>
                    <a:pt x="940615" y="894461"/>
                    <a:pt x="849896" y="903037"/>
                    <a:pt x="761027" y="881060"/>
                  </a:cubicBezTo>
                  <a:cubicBezTo>
                    <a:pt x="715952" y="869904"/>
                    <a:pt x="673003" y="851679"/>
                    <a:pt x="628594" y="838338"/>
                  </a:cubicBezTo>
                  <a:cubicBezTo>
                    <a:pt x="585869" y="825499"/>
                    <a:pt x="542249" y="818713"/>
                    <a:pt x="497901" y="814678"/>
                  </a:cubicBezTo>
                  <a:cubicBezTo>
                    <a:pt x="322519" y="798527"/>
                    <a:pt x="103630" y="787311"/>
                    <a:pt x="21663" y="600044"/>
                  </a:cubicBezTo>
                  <a:cubicBezTo>
                    <a:pt x="-14166" y="518240"/>
                    <a:pt x="-7156" y="425169"/>
                    <a:pt x="54744" y="357942"/>
                  </a:cubicBezTo>
                  <a:cubicBezTo>
                    <a:pt x="92980" y="316452"/>
                    <a:pt x="143274" y="294586"/>
                    <a:pt x="195362" y="293969"/>
                  </a:cubicBezTo>
                  <a:cubicBezTo>
                    <a:pt x="231525" y="170340"/>
                    <a:pt x="321737" y="68912"/>
                    <a:pt x="446040" y="22601"/>
                  </a:cubicBezTo>
                  <a:cubicBezTo>
                    <a:pt x="576961" y="-26178"/>
                    <a:pt x="731035" y="6792"/>
                    <a:pt x="837731" y="94648"/>
                  </a:cubicBezTo>
                  <a:cubicBezTo>
                    <a:pt x="1055946" y="25125"/>
                    <a:pt x="1316325" y="118140"/>
                    <a:pt x="1425716" y="324526"/>
                  </a:cubicBezTo>
                  <a:cubicBezTo>
                    <a:pt x="1476344" y="345721"/>
                    <a:pt x="1517555" y="388555"/>
                    <a:pt x="1537347" y="443334"/>
                  </a:cubicBezTo>
                  <a:cubicBezTo>
                    <a:pt x="1570931" y="536465"/>
                    <a:pt x="1527818" y="642658"/>
                    <a:pt x="1447414" y="6957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2" name="Google Shape;52;p2"/>
            <p:cNvGrpSpPr/>
            <p:nvPr/>
          </p:nvGrpSpPr>
          <p:grpSpPr>
            <a:xfrm>
              <a:off x="1980165" y="8822442"/>
              <a:ext cx="3383504" cy="983164"/>
              <a:chOff x="1980165" y="8822442"/>
              <a:chExt cx="3383504" cy="983164"/>
            </a:xfrm>
          </p:grpSpPr>
          <p:sp>
            <p:nvSpPr>
              <p:cNvPr id="53" name="Google Shape;53;p2"/>
              <p:cNvSpPr/>
              <p:nvPr/>
            </p:nvSpPr>
            <p:spPr>
              <a:xfrm>
                <a:off x="2558174" y="8981336"/>
                <a:ext cx="672341" cy="261041"/>
              </a:xfrm>
              <a:custGeom>
                <a:avLst/>
                <a:gdLst/>
                <a:ahLst/>
                <a:cxnLst/>
                <a:rect l="l" t="t" r="r" b="b"/>
                <a:pathLst>
                  <a:path w="672341" h="261041" extrusionOk="0">
                    <a:moveTo>
                      <a:pt x="670825" y="246040"/>
                    </a:moveTo>
                    <a:cubicBezTo>
                      <a:pt x="611832" y="141403"/>
                      <a:pt x="511033" y="64521"/>
                      <a:pt x="397626" y="26638"/>
                    </a:cubicBezTo>
                    <a:cubicBezTo>
                      <a:pt x="334453" y="5535"/>
                      <a:pt x="266597" y="-3142"/>
                      <a:pt x="200141" y="1009"/>
                    </a:cubicBezTo>
                    <a:cubicBezTo>
                      <a:pt x="136294" y="4999"/>
                      <a:pt x="60841" y="18884"/>
                      <a:pt x="6452" y="54478"/>
                    </a:cubicBezTo>
                    <a:cubicBezTo>
                      <a:pt x="-6416" y="62898"/>
                      <a:pt x="1379" y="85578"/>
                      <a:pt x="17378" y="80397"/>
                    </a:cubicBezTo>
                    <a:cubicBezTo>
                      <a:pt x="46628" y="70927"/>
                      <a:pt x="74253" y="57686"/>
                      <a:pt x="104010" y="49449"/>
                    </a:cubicBezTo>
                    <a:cubicBezTo>
                      <a:pt x="135445" y="40749"/>
                      <a:pt x="167622" y="35173"/>
                      <a:pt x="200137" y="32627"/>
                    </a:cubicBezTo>
                    <a:cubicBezTo>
                      <a:pt x="262774" y="27725"/>
                      <a:pt x="325895" y="34276"/>
                      <a:pt x="385751" y="53554"/>
                    </a:cubicBezTo>
                    <a:cubicBezTo>
                      <a:pt x="495172" y="88795"/>
                      <a:pt x="586453" y="163853"/>
                      <a:pt x="653080" y="256407"/>
                    </a:cubicBezTo>
                    <a:cubicBezTo>
                      <a:pt x="660674" y="266949"/>
                      <a:pt x="677451" y="257792"/>
                      <a:pt x="670825" y="2460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3219852" y="9356400"/>
                <a:ext cx="147244" cy="263007"/>
              </a:xfrm>
              <a:custGeom>
                <a:avLst/>
                <a:gdLst/>
                <a:ahLst/>
                <a:cxnLst/>
                <a:rect l="l" t="t" r="r" b="b"/>
                <a:pathLst>
                  <a:path w="147244" h="263007" extrusionOk="0">
                    <a:moveTo>
                      <a:pt x="111342" y="15381"/>
                    </a:moveTo>
                    <a:cubicBezTo>
                      <a:pt x="134384" y="55408"/>
                      <a:pt x="114845" y="112469"/>
                      <a:pt x="95649" y="150757"/>
                    </a:cubicBezTo>
                    <a:cubicBezTo>
                      <a:pt x="74543" y="192854"/>
                      <a:pt x="44644" y="216596"/>
                      <a:pt x="5618" y="241059"/>
                    </a:cubicBezTo>
                    <a:cubicBezTo>
                      <a:pt x="-5743" y="248180"/>
                      <a:pt x="1568" y="265783"/>
                      <a:pt x="14716" y="262634"/>
                    </a:cubicBezTo>
                    <a:cubicBezTo>
                      <a:pt x="65758" y="250406"/>
                      <a:pt x="103879" y="198493"/>
                      <a:pt x="124110" y="153154"/>
                    </a:cubicBezTo>
                    <a:cubicBezTo>
                      <a:pt x="144129" y="108303"/>
                      <a:pt x="161565" y="47989"/>
                      <a:pt x="129612" y="4701"/>
                    </a:cubicBezTo>
                    <a:cubicBezTo>
                      <a:pt x="121709" y="-5997"/>
                      <a:pt x="104378" y="3283"/>
                      <a:pt x="111342" y="153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3619480" y="9124193"/>
                <a:ext cx="333867" cy="256591"/>
              </a:xfrm>
              <a:custGeom>
                <a:avLst/>
                <a:gdLst/>
                <a:ahLst/>
                <a:cxnLst/>
                <a:rect l="l" t="t" r="r" b="b"/>
                <a:pathLst>
                  <a:path w="333867" h="256591" extrusionOk="0">
                    <a:moveTo>
                      <a:pt x="326478" y="11623"/>
                    </a:moveTo>
                    <a:cubicBezTo>
                      <a:pt x="285282" y="2273"/>
                      <a:pt x="242631" y="-6404"/>
                      <a:pt x="201174" y="6583"/>
                    </a:cubicBezTo>
                    <a:cubicBezTo>
                      <a:pt x="165521" y="17751"/>
                      <a:pt x="132023" y="39862"/>
                      <a:pt x="102311" y="62006"/>
                    </a:cubicBezTo>
                    <a:cubicBezTo>
                      <a:pt x="45790" y="104140"/>
                      <a:pt x="-11122" y="172313"/>
                      <a:pt x="1873" y="247900"/>
                    </a:cubicBezTo>
                    <a:cubicBezTo>
                      <a:pt x="4344" y="262280"/>
                      <a:pt x="24241" y="257128"/>
                      <a:pt x="25514" y="244699"/>
                    </a:cubicBezTo>
                    <a:cubicBezTo>
                      <a:pt x="32943" y="172004"/>
                      <a:pt x="68764" y="120240"/>
                      <a:pt x="128170" y="78727"/>
                    </a:cubicBezTo>
                    <a:cubicBezTo>
                      <a:pt x="152816" y="61504"/>
                      <a:pt x="179808" y="42735"/>
                      <a:pt x="208433" y="32901"/>
                    </a:cubicBezTo>
                    <a:cubicBezTo>
                      <a:pt x="244671" y="20449"/>
                      <a:pt x="284046" y="25981"/>
                      <a:pt x="321062" y="31285"/>
                    </a:cubicBezTo>
                    <a:cubicBezTo>
                      <a:pt x="333655" y="33091"/>
                      <a:pt x="339600" y="14601"/>
                      <a:pt x="326478" y="1162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4096520" y="8822442"/>
                <a:ext cx="485457" cy="171739"/>
              </a:xfrm>
              <a:custGeom>
                <a:avLst/>
                <a:gdLst/>
                <a:ahLst/>
                <a:cxnLst/>
                <a:rect l="l" t="t" r="r" b="b"/>
                <a:pathLst>
                  <a:path w="485457" h="171739" extrusionOk="0">
                    <a:moveTo>
                      <a:pt x="300050" y="13069"/>
                    </a:moveTo>
                    <a:cubicBezTo>
                      <a:pt x="201615" y="-14242"/>
                      <a:pt x="102237" y="5025"/>
                      <a:pt x="7442" y="36215"/>
                    </a:cubicBezTo>
                    <a:cubicBezTo>
                      <a:pt x="-5500" y="40473"/>
                      <a:pt x="-244" y="60340"/>
                      <a:pt x="13108" y="56763"/>
                    </a:cubicBezTo>
                    <a:cubicBezTo>
                      <a:pt x="168936" y="15020"/>
                      <a:pt x="373505" y="7813"/>
                      <a:pt x="466956" y="166782"/>
                    </a:cubicBezTo>
                    <a:cubicBezTo>
                      <a:pt x="473574" y="178043"/>
                      <a:pt x="489927" y="168156"/>
                      <a:pt x="484298" y="156646"/>
                    </a:cubicBezTo>
                    <a:cubicBezTo>
                      <a:pt x="448232" y="82849"/>
                      <a:pt x="378049" y="34711"/>
                      <a:pt x="300050" y="1306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4873298" y="8903230"/>
                <a:ext cx="256336" cy="224841"/>
              </a:xfrm>
              <a:custGeom>
                <a:avLst/>
                <a:gdLst/>
                <a:ahLst/>
                <a:cxnLst/>
                <a:rect l="l" t="t" r="r" b="b"/>
                <a:pathLst>
                  <a:path w="256336" h="224841" extrusionOk="0">
                    <a:moveTo>
                      <a:pt x="235475" y="219029"/>
                    </a:moveTo>
                    <a:cubicBezTo>
                      <a:pt x="242607" y="232210"/>
                      <a:pt x="261077" y="220633"/>
                      <a:pt x="255200" y="207501"/>
                    </a:cubicBezTo>
                    <a:cubicBezTo>
                      <a:pt x="212299" y="111667"/>
                      <a:pt x="118126" y="21320"/>
                      <a:pt x="12830" y="192"/>
                    </a:cubicBezTo>
                    <a:cubicBezTo>
                      <a:pt x="2507" y="-1881"/>
                      <a:pt x="-5756" y="13407"/>
                      <a:pt x="5150" y="18406"/>
                    </a:cubicBezTo>
                    <a:cubicBezTo>
                      <a:pt x="52894" y="40297"/>
                      <a:pt x="99104" y="62144"/>
                      <a:pt x="139246" y="96796"/>
                    </a:cubicBezTo>
                    <a:cubicBezTo>
                      <a:pt x="178957" y="131080"/>
                      <a:pt x="210572" y="173012"/>
                      <a:pt x="235475" y="21902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4991659" y="9182133"/>
                <a:ext cx="372010" cy="534828"/>
              </a:xfrm>
              <a:custGeom>
                <a:avLst/>
                <a:gdLst/>
                <a:ahLst/>
                <a:cxnLst/>
                <a:rect l="l" t="t" r="r" b="b"/>
                <a:pathLst>
                  <a:path w="372010" h="534828" extrusionOk="0">
                    <a:moveTo>
                      <a:pt x="345725" y="6795"/>
                    </a:moveTo>
                    <a:cubicBezTo>
                      <a:pt x="341046" y="-4883"/>
                      <a:pt x="322341" y="-468"/>
                      <a:pt x="326357" y="12136"/>
                    </a:cubicBezTo>
                    <a:cubicBezTo>
                      <a:pt x="348063" y="80200"/>
                      <a:pt x="362710" y="158546"/>
                      <a:pt x="319765" y="221745"/>
                    </a:cubicBezTo>
                    <a:cubicBezTo>
                      <a:pt x="289189" y="266738"/>
                      <a:pt x="243269" y="288678"/>
                      <a:pt x="196400" y="310324"/>
                    </a:cubicBezTo>
                    <a:cubicBezTo>
                      <a:pt x="198154" y="301866"/>
                      <a:pt x="199330" y="293431"/>
                      <a:pt x="199654" y="285108"/>
                    </a:cubicBezTo>
                    <a:cubicBezTo>
                      <a:pt x="200041" y="275240"/>
                      <a:pt x="184760" y="270475"/>
                      <a:pt x="180372" y="279886"/>
                    </a:cubicBezTo>
                    <a:cubicBezTo>
                      <a:pt x="159753" y="324082"/>
                      <a:pt x="146799" y="368096"/>
                      <a:pt x="117898" y="408443"/>
                    </a:cubicBezTo>
                    <a:cubicBezTo>
                      <a:pt x="87155" y="451366"/>
                      <a:pt x="47653" y="481566"/>
                      <a:pt x="5634" y="512581"/>
                    </a:cubicBezTo>
                    <a:cubicBezTo>
                      <a:pt x="-6970" y="521883"/>
                      <a:pt x="3538" y="539855"/>
                      <a:pt x="17859" y="533497"/>
                    </a:cubicBezTo>
                    <a:cubicBezTo>
                      <a:pt x="65952" y="512145"/>
                      <a:pt x="106534" y="471441"/>
                      <a:pt x="137523" y="429690"/>
                    </a:cubicBezTo>
                    <a:cubicBezTo>
                      <a:pt x="155588" y="405349"/>
                      <a:pt x="174133" y="375399"/>
                      <a:pt x="186227" y="344213"/>
                    </a:cubicBezTo>
                    <a:cubicBezTo>
                      <a:pt x="247282" y="326092"/>
                      <a:pt x="311185" y="285544"/>
                      <a:pt x="344556" y="231558"/>
                    </a:cubicBezTo>
                    <a:cubicBezTo>
                      <a:pt x="387122" y="162697"/>
                      <a:pt x="374347" y="78209"/>
                      <a:pt x="345725" y="679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1980165" y="9010049"/>
                <a:ext cx="128583" cy="294206"/>
              </a:xfrm>
              <a:custGeom>
                <a:avLst/>
                <a:gdLst/>
                <a:ahLst/>
                <a:cxnLst/>
                <a:rect l="l" t="t" r="r" b="b"/>
                <a:pathLst>
                  <a:path w="128583" h="294206" extrusionOk="0">
                    <a:moveTo>
                      <a:pt x="110792" y="3170"/>
                    </a:moveTo>
                    <a:cubicBezTo>
                      <a:pt x="39761" y="72720"/>
                      <a:pt x="-16045" y="182881"/>
                      <a:pt x="4197" y="285180"/>
                    </a:cubicBezTo>
                    <a:cubicBezTo>
                      <a:pt x="7164" y="300182"/>
                      <a:pt x="27206" y="294672"/>
                      <a:pt x="28739" y="281860"/>
                    </a:cubicBezTo>
                    <a:cubicBezTo>
                      <a:pt x="34390" y="234667"/>
                      <a:pt x="37074" y="189473"/>
                      <a:pt x="52931" y="144175"/>
                    </a:cubicBezTo>
                    <a:cubicBezTo>
                      <a:pt x="68662" y="99238"/>
                      <a:pt x="94362" y="54011"/>
                      <a:pt x="125753" y="18134"/>
                    </a:cubicBezTo>
                    <a:cubicBezTo>
                      <a:pt x="134646" y="7965"/>
                      <a:pt x="120623" y="-6456"/>
                      <a:pt x="110792" y="317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2088672" y="9539304"/>
                <a:ext cx="709497" cy="266302"/>
              </a:xfrm>
              <a:custGeom>
                <a:avLst/>
                <a:gdLst/>
                <a:ahLst/>
                <a:cxnLst/>
                <a:rect l="l" t="t" r="r" b="b"/>
                <a:pathLst>
                  <a:path w="709497" h="266302" extrusionOk="0">
                    <a:moveTo>
                      <a:pt x="696541" y="223326"/>
                    </a:moveTo>
                    <a:cubicBezTo>
                      <a:pt x="597268" y="261882"/>
                      <a:pt x="476003" y="226728"/>
                      <a:pt x="383560" y="183641"/>
                    </a:cubicBezTo>
                    <a:cubicBezTo>
                      <a:pt x="291490" y="140729"/>
                      <a:pt x="214835" y="77254"/>
                      <a:pt x="145583" y="3722"/>
                    </a:cubicBezTo>
                    <a:cubicBezTo>
                      <a:pt x="135603" y="-6880"/>
                      <a:pt x="116213" y="7299"/>
                      <a:pt x="124994" y="19605"/>
                    </a:cubicBezTo>
                    <a:cubicBezTo>
                      <a:pt x="171971" y="85436"/>
                      <a:pt x="234895" y="139095"/>
                      <a:pt x="304917" y="179911"/>
                    </a:cubicBezTo>
                    <a:cubicBezTo>
                      <a:pt x="203470" y="195311"/>
                      <a:pt x="111817" y="154226"/>
                      <a:pt x="17915" y="117207"/>
                    </a:cubicBezTo>
                    <a:cubicBezTo>
                      <a:pt x="2635" y="111184"/>
                      <a:pt x="-7349" y="135864"/>
                      <a:pt x="6811" y="143547"/>
                    </a:cubicBezTo>
                    <a:cubicBezTo>
                      <a:pt x="103933" y="196252"/>
                      <a:pt x="224933" y="237750"/>
                      <a:pt x="333501" y="195653"/>
                    </a:cubicBezTo>
                    <a:cubicBezTo>
                      <a:pt x="349869" y="204166"/>
                      <a:pt x="366512" y="212069"/>
                      <a:pt x="383393" y="219220"/>
                    </a:cubicBezTo>
                    <a:cubicBezTo>
                      <a:pt x="483902" y="261815"/>
                      <a:pt x="600946" y="288088"/>
                      <a:pt x="704458" y="242098"/>
                    </a:cubicBezTo>
                    <a:cubicBezTo>
                      <a:pt x="714978" y="237426"/>
                      <a:pt x="707414" y="219101"/>
                      <a:pt x="696541" y="22332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4140236" y="9523628"/>
                <a:ext cx="405988" cy="216329"/>
              </a:xfrm>
              <a:custGeom>
                <a:avLst/>
                <a:gdLst/>
                <a:ahLst/>
                <a:cxnLst/>
                <a:rect l="l" t="t" r="r" b="b"/>
                <a:pathLst>
                  <a:path w="405988" h="216329" extrusionOk="0">
                    <a:moveTo>
                      <a:pt x="400228" y="194407"/>
                    </a:moveTo>
                    <a:cubicBezTo>
                      <a:pt x="347243" y="167118"/>
                      <a:pt x="293291" y="143689"/>
                      <a:pt x="242271" y="112477"/>
                    </a:cubicBezTo>
                    <a:cubicBezTo>
                      <a:pt x="189696" y="80315"/>
                      <a:pt x="139968" y="43501"/>
                      <a:pt x="93788" y="2714"/>
                    </a:cubicBezTo>
                    <a:cubicBezTo>
                      <a:pt x="84024" y="-5907"/>
                      <a:pt x="69823" y="7959"/>
                      <a:pt x="79367" y="17131"/>
                    </a:cubicBezTo>
                    <a:cubicBezTo>
                      <a:pt x="108652" y="45258"/>
                      <a:pt x="140426" y="72990"/>
                      <a:pt x="174095" y="98801"/>
                    </a:cubicBezTo>
                    <a:cubicBezTo>
                      <a:pt x="119089" y="112704"/>
                      <a:pt x="63782" y="125048"/>
                      <a:pt x="8333" y="137145"/>
                    </a:cubicBezTo>
                    <a:cubicBezTo>
                      <a:pt x="-4420" y="139930"/>
                      <a:pt x="-1874" y="161966"/>
                      <a:pt x="11474" y="160332"/>
                    </a:cubicBezTo>
                    <a:cubicBezTo>
                      <a:pt x="74577" y="152601"/>
                      <a:pt x="135978" y="136907"/>
                      <a:pt x="195514" y="114740"/>
                    </a:cubicBezTo>
                    <a:cubicBezTo>
                      <a:pt x="256000" y="158464"/>
                      <a:pt x="322098" y="195129"/>
                      <a:pt x="391190" y="215841"/>
                    </a:cubicBezTo>
                    <a:cubicBezTo>
                      <a:pt x="403746" y="219604"/>
                      <a:pt x="412181" y="200561"/>
                      <a:pt x="400228" y="19440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2" name="Google Shape;62;p2"/>
          <p:cNvSpPr txBox="1">
            <a:spLocks noGrp="1"/>
          </p:cNvSpPr>
          <p:nvPr>
            <p:ph type="ctrTitle"/>
          </p:nvPr>
        </p:nvSpPr>
        <p:spPr>
          <a:xfrm>
            <a:off x="2473050" y="2087400"/>
            <a:ext cx="4197900" cy="96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lt2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4"/>
          <p:cNvGrpSpPr/>
          <p:nvPr/>
        </p:nvGrpSpPr>
        <p:grpSpPr>
          <a:xfrm>
            <a:off x="2223238" y="580610"/>
            <a:ext cx="4695666" cy="4740613"/>
            <a:chOff x="4446477" y="1161220"/>
            <a:chExt cx="9391332" cy="9481226"/>
          </a:xfrm>
        </p:grpSpPr>
        <p:sp>
          <p:nvSpPr>
            <p:cNvPr id="72" name="Google Shape;72;p4"/>
            <p:cNvSpPr/>
            <p:nvPr/>
          </p:nvSpPr>
          <p:spPr>
            <a:xfrm>
              <a:off x="4458875" y="1161220"/>
              <a:ext cx="9366015" cy="9481226"/>
            </a:xfrm>
            <a:custGeom>
              <a:avLst/>
              <a:gdLst/>
              <a:ahLst/>
              <a:cxnLst/>
              <a:rect l="l" t="t" r="r" b="b"/>
              <a:pathLst>
                <a:path w="9366015" h="9481226" extrusionOk="0">
                  <a:moveTo>
                    <a:pt x="2" y="9326561"/>
                  </a:moveTo>
                  <a:cubicBezTo>
                    <a:pt x="-472" y="9412973"/>
                    <a:pt x="70361" y="9482812"/>
                    <a:pt x="156833" y="9481200"/>
                  </a:cubicBezTo>
                  <a:cubicBezTo>
                    <a:pt x="9516998" y="9306499"/>
                    <a:pt x="9357605" y="9470467"/>
                    <a:pt x="9359105" y="9202091"/>
                  </a:cubicBezTo>
                  <a:cubicBezTo>
                    <a:pt x="9361268" y="8811370"/>
                    <a:pt x="9366013" y="155866"/>
                    <a:pt x="9366013" y="157136"/>
                  </a:cubicBezTo>
                  <a:cubicBezTo>
                    <a:pt x="9366487" y="71521"/>
                    <a:pt x="9296888" y="2005"/>
                    <a:pt x="9211213" y="2479"/>
                  </a:cubicBezTo>
                  <a:cubicBezTo>
                    <a:pt x="-144036" y="54000"/>
                    <a:pt x="8391" y="-108907"/>
                    <a:pt x="6892" y="162275"/>
                  </a:cubicBezTo>
                  <a:cubicBezTo>
                    <a:pt x="4728" y="558477"/>
                    <a:pt x="-17" y="9327812"/>
                    <a:pt x="2" y="93265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3" name="Google Shape;73;p4"/>
            <p:cNvGrpSpPr/>
            <p:nvPr/>
          </p:nvGrpSpPr>
          <p:grpSpPr>
            <a:xfrm>
              <a:off x="4446477" y="1799857"/>
              <a:ext cx="9391332" cy="8306278"/>
              <a:chOff x="4446477" y="1799857"/>
              <a:chExt cx="9391332" cy="8306278"/>
            </a:xfrm>
          </p:grpSpPr>
          <p:sp>
            <p:nvSpPr>
              <p:cNvPr id="74" name="Google Shape;74;p4"/>
              <p:cNvSpPr/>
              <p:nvPr/>
            </p:nvSpPr>
            <p:spPr>
              <a:xfrm>
                <a:off x="4451481" y="4008072"/>
                <a:ext cx="9381562" cy="86455"/>
              </a:xfrm>
              <a:custGeom>
                <a:avLst/>
                <a:gdLst/>
                <a:ahLst/>
                <a:cxnLst/>
                <a:rect l="l" t="t" r="r" b="b"/>
                <a:pathLst>
                  <a:path w="9381562" h="86455" extrusionOk="0">
                    <a:moveTo>
                      <a:pt x="9370428" y="35150"/>
                    </a:moveTo>
                    <a:cubicBezTo>
                      <a:pt x="9370067" y="-21339"/>
                      <a:pt x="10090106" y="-5202"/>
                      <a:pt x="11135" y="51306"/>
                    </a:cubicBezTo>
                    <a:cubicBezTo>
                      <a:pt x="11496" y="107795"/>
                      <a:pt x="-708562" y="91658"/>
                      <a:pt x="9370428" y="3515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75;p4"/>
              <p:cNvSpPr/>
              <p:nvPr/>
            </p:nvSpPr>
            <p:spPr>
              <a:xfrm>
                <a:off x="4456288" y="4743413"/>
                <a:ext cx="9381521" cy="102214"/>
              </a:xfrm>
              <a:custGeom>
                <a:avLst/>
                <a:gdLst/>
                <a:ahLst/>
                <a:cxnLst/>
                <a:rect l="l" t="t" r="r" b="b"/>
                <a:pathLst>
                  <a:path w="9381521" h="102214" extrusionOk="0">
                    <a:moveTo>
                      <a:pt x="9370384" y="34282"/>
                    </a:moveTo>
                    <a:cubicBezTo>
                      <a:pt x="9370024" y="-22226"/>
                      <a:pt x="10090139" y="-7416"/>
                      <a:pt x="11130" y="67940"/>
                    </a:cubicBezTo>
                    <a:cubicBezTo>
                      <a:pt x="11510" y="124429"/>
                      <a:pt x="-708567" y="109639"/>
                      <a:pt x="9370384" y="3428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76;p4"/>
              <p:cNvSpPr/>
              <p:nvPr/>
            </p:nvSpPr>
            <p:spPr>
              <a:xfrm>
                <a:off x="4453111" y="5478669"/>
                <a:ext cx="9381852" cy="118251"/>
              </a:xfrm>
              <a:custGeom>
                <a:avLst/>
                <a:gdLst/>
                <a:ahLst/>
                <a:cxnLst/>
                <a:rect l="l" t="t" r="r" b="b"/>
                <a:pathLst>
                  <a:path w="9381852" h="118251" extrusionOk="0">
                    <a:moveTo>
                      <a:pt x="9370487" y="33555"/>
                    </a:moveTo>
                    <a:cubicBezTo>
                      <a:pt x="9370847" y="-22953"/>
                      <a:pt x="10090735" y="-9509"/>
                      <a:pt x="11365" y="84697"/>
                    </a:cubicBezTo>
                    <a:cubicBezTo>
                      <a:pt x="11005" y="141205"/>
                      <a:pt x="-708882" y="127760"/>
                      <a:pt x="9370487" y="335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77;p4"/>
              <p:cNvSpPr/>
              <p:nvPr/>
            </p:nvSpPr>
            <p:spPr>
              <a:xfrm>
                <a:off x="4451789" y="1799857"/>
                <a:ext cx="9381560" cy="43335"/>
              </a:xfrm>
              <a:custGeom>
                <a:avLst/>
                <a:gdLst/>
                <a:ahLst/>
                <a:cxnLst/>
                <a:rect l="l" t="t" r="r" b="b"/>
                <a:pathLst>
                  <a:path w="9381560" h="43335" extrusionOk="0">
                    <a:moveTo>
                      <a:pt x="11150" y="39834"/>
                    </a:moveTo>
                    <a:cubicBezTo>
                      <a:pt x="10090215" y="39834"/>
                      <a:pt x="9370101" y="60010"/>
                      <a:pt x="9370404" y="3502"/>
                    </a:cubicBezTo>
                    <a:cubicBezTo>
                      <a:pt x="-708642" y="3502"/>
                      <a:pt x="11473" y="-16674"/>
                      <a:pt x="11150" y="3983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78;p4"/>
              <p:cNvSpPr/>
              <p:nvPr/>
            </p:nvSpPr>
            <p:spPr>
              <a:xfrm>
                <a:off x="4446679" y="3272498"/>
                <a:ext cx="9381619" cy="71137"/>
              </a:xfrm>
              <a:custGeom>
                <a:avLst/>
                <a:gdLst/>
                <a:ahLst/>
                <a:cxnLst/>
                <a:rect l="l" t="t" r="r" b="b"/>
                <a:pathLst>
                  <a:path w="9381619" h="71137" extrusionOk="0">
                    <a:moveTo>
                      <a:pt x="9370484" y="36232"/>
                    </a:moveTo>
                    <a:cubicBezTo>
                      <a:pt x="9370124" y="-20257"/>
                      <a:pt x="10090181" y="-2774"/>
                      <a:pt x="11135" y="34905"/>
                    </a:cubicBezTo>
                    <a:cubicBezTo>
                      <a:pt x="11496" y="91394"/>
                      <a:pt x="-708562" y="73911"/>
                      <a:pt x="9370484" y="362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4"/>
              <p:cNvSpPr/>
              <p:nvPr/>
            </p:nvSpPr>
            <p:spPr>
              <a:xfrm>
                <a:off x="4447678" y="2536535"/>
                <a:ext cx="9381627" cy="56510"/>
              </a:xfrm>
              <a:custGeom>
                <a:avLst/>
                <a:gdLst/>
                <a:ahLst/>
                <a:cxnLst/>
                <a:rect l="l" t="t" r="r" b="b"/>
                <a:pathLst>
                  <a:path w="9381627" h="56510" extrusionOk="0">
                    <a:moveTo>
                      <a:pt x="9370282" y="37666"/>
                    </a:moveTo>
                    <a:cubicBezTo>
                      <a:pt x="9370586" y="-18823"/>
                      <a:pt x="10090416" y="-12"/>
                      <a:pt x="11351" y="18837"/>
                    </a:cubicBezTo>
                    <a:cubicBezTo>
                      <a:pt x="11028" y="75345"/>
                      <a:pt x="-708802" y="56515"/>
                      <a:pt x="9370282" y="3766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4"/>
              <p:cNvSpPr/>
              <p:nvPr/>
            </p:nvSpPr>
            <p:spPr>
              <a:xfrm>
                <a:off x="4451292" y="7683887"/>
                <a:ext cx="9381313" cy="167391"/>
              </a:xfrm>
              <a:custGeom>
                <a:avLst/>
                <a:gdLst/>
                <a:ahLst/>
                <a:cxnLst/>
                <a:rect l="l" t="t" r="r" b="b"/>
                <a:pathLst>
                  <a:path w="9381313" h="167391" extrusionOk="0">
                    <a:moveTo>
                      <a:pt x="9370180" y="31887"/>
                    </a:moveTo>
                    <a:cubicBezTo>
                      <a:pt x="9369819" y="-24621"/>
                      <a:pt x="10089839" y="-15215"/>
                      <a:pt x="11134" y="135517"/>
                    </a:cubicBezTo>
                    <a:cubicBezTo>
                      <a:pt x="11495" y="192006"/>
                      <a:pt x="-708525" y="182601"/>
                      <a:pt x="9370180" y="3188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81;p4"/>
              <p:cNvSpPr/>
              <p:nvPr/>
            </p:nvSpPr>
            <p:spPr>
              <a:xfrm>
                <a:off x="4453871" y="9153686"/>
                <a:ext cx="9382007" cy="200724"/>
              </a:xfrm>
              <a:custGeom>
                <a:avLst/>
                <a:gdLst/>
                <a:ahLst/>
                <a:cxnLst/>
                <a:rect l="l" t="t" r="r" b="b"/>
                <a:pathLst>
                  <a:path w="9382007" h="200724" extrusionOk="0">
                    <a:moveTo>
                      <a:pt x="9370657" y="31053"/>
                    </a:moveTo>
                    <a:cubicBezTo>
                      <a:pt x="9370979" y="-25456"/>
                      <a:pt x="10090829" y="-18724"/>
                      <a:pt x="11346" y="169668"/>
                    </a:cubicBezTo>
                    <a:cubicBezTo>
                      <a:pt x="11042" y="226176"/>
                      <a:pt x="-708826" y="219463"/>
                      <a:pt x="9370657" y="310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82;p4"/>
              <p:cNvSpPr/>
              <p:nvPr/>
            </p:nvSpPr>
            <p:spPr>
              <a:xfrm>
                <a:off x="4448300" y="6213848"/>
                <a:ext cx="9381895" cy="134493"/>
              </a:xfrm>
              <a:custGeom>
                <a:avLst/>
                <a:gdLst/>
                <a:ahLst/>
                <a:cxnLst/>
                <a:rect l="l" t="t" r="r" b="b"/>
                <a:pathLst>
                  <a:path w="9381895" h="134493" extrusionOk="0">
                    <a:moveTo>
                      <a:pt x="9370534" y="32925"/>
                    </a:moveTo>
                    <a:cubicBezTo>
                      <a:pt x="9370895" y="-23583"/>
                      <a:pt x="10090687" y="-11485"/>
                      <a:pt x="11356" y="101569"/>
                    </a:cubicBezTo>
                    <a:cubicBezTo>
                      <a:pt x="11014" y="158077"/>
                      <a:pt x="-708797" y="145979"/>
                      <a:pt x="9370534" y="329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83;p4"/>
              <p:cNvSpPr/>
              <p:nvPr/>
            </p:nvSpPr>
            <p:spPr>
              <a:xfrm>
                <a:off x="4449769" y="9888626"/>
                <a:ext cx="9382031" cy="217509"/>
              </a:xfrm>
              <a:custGeom>
                <a:avLst/>
                <a:gdLst/>
                <a:ahLst/>
                <a:cxnLst/>
                <a:rect l="l" t="t" r="r" b="b"/>
                <a:pathLst>
                  <a:path w="9382031" h="217509" extrusionOk="0">
                    <a:moveTo>
                      <a:pt x="9370678" y="30698"/>
                    </a:moveTo>
                    <a:cubicBezTo>
                      <a:pt x="9371001" y="-25810"/>
                      <a:pt x="10090906" y="-20443"/>
                      <a:pt x="11348" y="186816"/>
                    </a:cubicBezTo>
                    <a:cubicBezTo>
                      <a:pt x="11044" y="243324"/>
                      <a:pt x="-708881" y="237939"/>
                      <a:pt x="9370678" y="3069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84;p4"/>
              <p:cNvSpPr/>
              <p:nvPr/>
            </p:nvSpPr>
            <p:spPr>
              <a:xfrm>
                <a:off x="4456109" y="8418762"/>
                <a:ext cx="9381265" cy="183998"/>
              </a:xfrm>
              <a:custGeom>
                <a:avLst/>
                <a:gdLst/>
                <a:ahLst/>
                <a:cxnLst/>
                <a:rect l="l" t="t" r="r" b="b"/>
                <a:pathLst>
                  <a:path w="9381265" h="183998" extrusionOk="0">
                    <a:moveTo>
                      <a:pt x="9370127" y="31447"/>
                    </a:moveTo>
                    <a:cubicBezTo>
                      <a:pt x="9369766" y="-25061"/>
                      <a:pt x="10089881" y="-16983"/>
                      <a:pt x="11138" y="152560"/>
                    </a:cubicBezTo>
                    <a:cubicBezTo>
                      <a:pt x="11499" y="209049"/>
                      <a:pt x="-708616" y="200990"/>
                      <a:pt x="9370127" y="314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85;p4"/>
              <p:cNvSpPr/>
              <p:nvPr/>
            </p:nvSpPr>
            <p:spPr>
              <a:xfrm>
                <a:off x="4446477" y="6948950"/>
                <a:ext cx="9381366" cy="150872"/>
              </a:xfrm>
              <a:custGeom>
                <a:avLst/>
                <a:gdLst/>
                <a:ahLst/>
                <a:cxnLst/>
                <a:rect l="l" t="t" r="r" b="b"/>
                <a:pathLst>
                  <a:path w="9381366" h="150872" extrusionOk="0">
                    <a:moveTo>
                      <a:pt x="9370231" y="32370"/>
                    </a:moveTo>
                    <a:cubicBezTo>
                      <a:pt x="9369871" y="-24138"/>
                      <a:pt x="10089910" y="-13367"/>
                      <a:pt x="11129" y="118498"/>
                    </a:cubicBezTo>
                    <a:cubicBezTo>
                      <a:pt x="11508" y="175006"/>
                      <a:pt x="-708531" y="164254"/>
                      <a:pt x="9370231" y="323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6" name="Google Shape;86;p4"/>
          <p:cNvGrpSpPr/>
          <p:nvPr/>
        </p:nvGrpSpPr>
        <p:grpSpPr>
          <a:xfrm rot="2605666">
            <a:off x="1755367" y="1316129"/>
            <a:ext cx="620219" cy="2176064"/>
            <a:chOff x="3511300" y="2632526"/>
            <a:chExt cx="1240510" cy="4352378"/>
          </a:xfrm>
        </p:grpSpPr>
        <p:sp>
          <p:nvSpPr>
            <p:cNvPr id="87" name="Google Shape;87;p4"/>
            <p:cNvSpPr/>
            <p:nvPr/>
          </p:nvSpPr>
          <p:spPr>
            <a:xfrm>
              <a:off x="3555512" y="2876634"/>
              <a:ext cx="371288" cy="109859"/>
            </a:xfrm>
            <a:custGeom>
              <a:avLst/>
              <a:gdLst/>
              <a:ahLst/>
              <a:cxnLst/>
              <a:rect l="l" t="t" r="r" b="b"/>
              <a:pathLst>
                <a:path w="371288" h="109859" extrusionOk="0">
                  <a:moveTo>
                    <a:pt x="369725" y="7910"/>
                  </a:moveTo>
                  <a:cubicBezTo>
                    <a:pt x="370229" y="10147"/>
                    <a:pt x="370785" y="12384"/>
                    <a:pt x="371289" y="14621"/>
                  </a:cubicBezTo>
                  <a:lnTo>
                    <a:pt x="371236" y="14621"/>
                  </a:lnTo>
                  <a:cubicBezTo>
                    <a:pt x="371123" y="14621"/>
                    <a:pt x="370958" y="14621"/>
                    <a:pt x="370845" y="14673"/>
                  </a:cubicBezTo>
                  <a:cubicBezTo>
                    <a:pt x="370793" y="14673"/>
                    <a:pt x="370733" y="14673"/>
                    <a:pt x="370680" y="14673"/>
                  </a:cubicBezTo>
                  <a:cubicBezTo>
                    <a:pt x="370455" y="14673"/>
                    <a:pt x="370237" y="14673"/>
                    <a:pt x="370011" y="14726"/>
                  </a:cubicBezTo>
                  <a:cubicBezTo>
                    <a:pt x="366328" y="15004"/>
                    <a:pt x="362592" y="15344"/>
                    <a:pt x="358856" y="15735"/>
                  </a:cubicBezTo>
                  <a:cubicBezTo>
                    <a:pt x="358743" y="15735"/>
                    <a:pt x="358630" y="15735"/>
                    <a:pt x="358517" y="15735"/>
                  </a:cubicBezTo>
                  <a:cubicBezTo>
                    <a:pt x="358239" y="15787"/>
                    <a:pt x="357900" y="15787"/>
                    <a:pt x="357622" y="15848"/>
                  </a:cubicBezTo>
                  <a:cubicBezTo>
                    <a:pt x="357066" y="15901"/>
                    <a:pt x="356562" y="15962"/>
                    <a:pt x="356006" y="16014"/>
                  </a:cubicBezTo>
                  <a:cubicBezTo>
                    <a:pt x="352713" y="15622"/>
                    <a:pt x="349368" y="15291"/>
                    <a:pt x="346076" y="15004"/>
                  </a:cubicBezTo>
                  <a:cubicBezTo>
                    <a:pt x="341558" y="14612"/>
                    <a:pt x="337040" y="14221"/>
                    <a:pt x="332574" y="13890"/>
                  </a:cubicBezTo>
                  <a:cubicBezTo>
                    <a:pt x="332348" y="13890"/>
                    <a:pt x="332183" y="13890"/>
                    <a:pt x="332018" y="13838"/>
                  </a:cubicBezTo>
                  <a:cubicBezTo>
                    <a:pt x="327665" y="13559"/>
                    <a:pt x="323313" y="13333"/>
                    <a:pt x="319021" y="13115"/>
                  </a:cubicBezTo>
                  <a:cubicBezTo>
                    <a:pt x="309924" y="12671"/>
                    <a:pt x="300888" y="12445"/>
                    <a:pt x="291801" y="12445"/>
                  </a:cubicBezTo>
                  <a:cubicBezTo>
                    <a:pt x="284216" y="12445"/>
                    <a:pt x="276683" y="12610"/>
                    <a:pt x="269098" y="12889"/>
                  </a:cubicBezTo>
                  <a:cubicBezTo>
                    <a:pt x="261627" y="13228"/>
                    <a:pt x="254146" y="13672"/>
                    <a:pt x="246674" y="14290"/>
                  </a:cubicBezTo>
                  <a:cubicBezTo>
                    <a:pt x="239142" y="14961"/>
                    <a:pt x="231609" y="15744"/>
                    <a:pt x="224137" y="16641"/>
                  </a:cubicBezTo>
                  <a:cubicBezTo>
                    <a:pt x="212982" y="18094"/>
                    <a:pt x="201878" y="19826"/>
                    <a:pt x="190888" y="22003"/>
                  </a:cubicBezTo>
                  <a:cubicBezTo>
                    <a:pt x="183520" y="23456"/>
                    <a:pt x="176161" y="25075"/>
                    <a:pt x="168907" y="26808"/>
                  </a:cubicBezTo>
                  <a:cubicBezTo>
                    <a:pt x="161652" y="28592"/>
                    <a:pt x="154458" y="30551"/>
                    <a:pt x="147316" y="32675"/>
                  </a:cubicBezTo>
                  <a:lnTo>
                    <a:pt x="147264" y="32675"/>
                  </a:lnTo>
                  <a:cubicBezTo>
                    <a:pt x="140123" y="34851"/>
                    <a:pt x="133042" y="37149"/>
                    <a:pt x="126013" y="39604"/>
                  </a:cubicBezTo>
                  <a:cubicBezTo>
                    <a:pt x="122494" y="40831"/>
                    <a:pt x="118984" y="42119"/>
                    <a:pt x="115526" y="43460"/>
                  </a:cubicBezTo>
                  <a:cubicBezTo>
                    <a:pt x="77368" y="58049"/>
                    <a:pt x="41277" y="78114"/>
                    <a:pt x="8645" y="104210"/>
                  </a:cubicBezTo>
                  <a:cubicBezTo>
                    <a:pt x="6247" y="105995"/>
                    <a:pt x="3901" y="107901"/>
                    <a:pt x="1616" y="109860"/>
                  </a:cubicBezTo>
                  <a:cubicBezTo>
                    <a:pt x="1060" y="107623"/>
                    <a:pt x="504" y="105333"/>
                    <a:pt x="0" y="103096"/>
                  </a:cubicBezTo>
                  <a:cubicBezTo>
                    <a:pt x="9149" y="94043"/>
                    <a:pt x="19079" y="85878"/>
                    <a:pt x="29288" y="78114"/>
                  </a:cubicBezTo>
                  <a:cubicBezTo>
                    <a:pt x="123059" y="14673"/>
                    <a:pt x="243277" y="-12486"/>
                    <a:pt x="355354" y="5394"/>
                  </a:cubicBezTo>
                  <a:cubicBezTo>
                    <a:pt x="355858" y="4837"/>
                    <a:pt x="356301" y="4384"/>
                    <a:pt x="356753" y="3993"/>
                  </a:cubicBezTo>
                  <a:cubicBezTo>
                    <a:pt x="357257" y="2487"/>
                    <a:pt x="358317" y="1198"/>
                    <a:pt x="360376" y="363"/>
                  </a:cubicBezTo>
                  <a:cubicBezTo>
                    <a:pt x="365954" y="-1039"/>
                    <a:pt x="368022" y="3044"/>
                    <a:pt x="369247" y="7796"/>
                  </a:cubicBezTo>
                  <a:cubicBezTo>
                    <a:pt x="369395" y="7849"/>
                    <a:pt x="369560" y="7849"/>
                    <a:pt x="369725" y="7910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3873785" y="2682115"/>
              <a:ext cx="26" cy="52"/>
            </a:xfrm>
            <a:custGeom>
              <a:avLst/>
              <a:gdLst/>
              <a:ahLst/>
              <a:cxnLst/>
              <a:rect l="l" t="t" r="r" b="b"/>
              <a:pathLst>
                <a:path w="26" h="52" extrusionOk="0">
                  <a:moveTo>
                    <a:pt x="0" y="0"/>
                  </a:moveTo>
                  <a:cubicBezTo>
                    <a:pt x="26" y="0"/>
                    <a:pt x="26" y="9"/>
                    <a:pt x="26" y="52"/>
                  </a:cubicBezTo>
                  <a:cubicBezTo>
                    <a:pt x="17" y="35"/>
                    <a:pt x="9" y="17"/>
                    <a:pt x="0" y="0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3511549" y="2772270"/>
              <a:ext cx="52" cy="618"/>
            </a:xfrm>
            <a:custGeom>
              <a:avLst/>
              <a:gdLst/>
              <a:ahLst/>
              <a:cxnLst/>
              <a:rect l="l" t="t" r="r" b="b"/>
              <a:pathLst>
                <a:path w="52" h="618" extrusionOk="0">
                  <a:moveTo>
                    <a:pt x="0" y="0"/>
                  </a:moveTo>
                  <a:cubicBezTo>
                    <a:pt x="52" y="226"/>
                    <a:pt x="52" y="444"/>
                    <a:pt x="52" y="618"/>
                  </a:cubicBezTo>
                  <a:cubicBezTo>
                    <a:pt x="61" y="444"/>
                    <a:pt x="0" y="226"/>
                    <a:pt x="0" y="0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4410131" y="6395975"/>
              <a:ext cx="341679" cy="384654"/>
            </a:xfrm>
            <a:custGeom>
              <a:avLst/>
              <a:gdLst/>
              <a:ahLst/>
              <a:cxnLst/>
              <a:rect l="l" t="t" r="r" b="b"/>
              <a:pathLst>
                <a:path w="341679" h="384654" extrusionOk="0">
                  <a:moveTo>
                    <a:pt x="341679" y="59689"/>
                  </a:moveTo>
                  <a:cubicBezTo>
                    <a:pt x="341679" y="60864"/>
                    <a:pt x="341627" y="62039"/>
                    <a:pt x="341627" y="63214"/>
                  </a:cubicBezTo>
                  <a:cubicBezTo>
                    <a:pt x="340567" y="71040"/>
                    <a:pt x="339733" y="78804"/>
                    <a:pt x="339342" y="86578"/>
                  </a:cubicBezTo>
                  <a:cubicBezTo>
                    <a:pt x="332200" y="173712"/>
                    <a:pt x="325059" y="260734"/>
                    <a:pt x="317752" y="347764"/>
                  </a:cubicBezTo>
                  <a:cubicBezTo>
                    <a:pt x="266761" y="354580"/>
                    <a:pt x="215110" y="363467"/>
                    <a:pt x="169306" y="384655"/>
                  </a:cubicBezTo>
                  <a:cubicBezTo>
                    <a:pt x="111956" y="287127"/>
                    <a:pt x="52216" y="190878"/>
                    <a:pt x="0" y="90826"/>
                  </a:cubicBezTo>
                  <a:cubicBezTo>
                    <a:pt x="14839" y="70874"/>
                    <a:pt x="29010" y="50697"/>
                    <a:pt x="44961" y="31024"/>
                  </a:cubicBezTo>
                  <a:cubicBezTo>
                    <a:pt x="91434" y="55058"/>
                    <a:pt x="107273" y="102290"/>
                    <a:pt x="130592" y="21971"/>
                  </a:cubicBezTo>
                  <a:cubicBezTo>
                    <a:pt x="159323" y="29179"/>
                    <a:pt x="184259" y="48129"/>
                    <a:pt x="213485" y="51985"/>
                  </a:cubicBezTo>
                  <a:cubicBezTo>
                    <a:pt x="232287" y="46623"/>
                    <a:pt x="234572" y="22806"/>
                    <a:pt x="240149" y="6877"/>
                  </a:cubicBezTo>
                  <a:cubicBezTo>
                    <a:pt x="276127" y="30571"/>
                    <a:pt x="300784" y="56564"/>
                    <a:pt x="323043" y="0"/>
                  </a:cubicBezTo>
                  <a:cubicBezTo>
                    <a:pt x="329351" y="3351"/>
                    <a:pt x="335537" y="6990"/>
                    <a:pt x="341505" y="10898"/>
                  </a:cubicBezTo>
                  <a:cubicBezTo>
                    <a:pt x="341236" y="27159"/>
                    <a:pt x="341575" y="43419"/>
                    <a:pt x="341679" y="596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3657528" y="3322197"/>
              <a:ext cx="1094230" cy="3164594"/>
            </a:xfrm>
            <a:custGeom>
              <a:avLst/>
              <a:gdLst/>
              <a:ahLst/>
              <a:cxnLst/>
              <a:rect l="l" t="t" r="r" b="b"/>
              <a:pathLst>
                <a:path w="1094230" h="3164594" extrusionOk="0">
                  <a:moveTo>
                    <a:pt x="1094005" y="3076903"/>
                  </a:moveTo>
                  <a:cubicBezTo>
                    <a:pt x="1094057" y="3077347"/>
                    <a:pt x="1094170" y="3077800"/>
                    <a:pt x="1094230" y="3078243"/>
                  </a:cubicBezTo>
                  <a:cubicBezTo>
                    <a:pt x="1094178" y="3080368"/>
                    <a:pt x="1094118" y="3082544"/>
                    <a:pt x="1094118" y="3084668"/>
                  </a:cubicBezTo>
                  <a:cubicBezTo>
                    <a:pt x="1088149" y="3080759"/>
                    <a:pt x="1081954" y="3077121"/>
                    <a:pt x="1075655" y="3073769"/>
                  </a:cubicBezTo>
                  <a:cubicBezTo>
                    <a:pt x="1053396" y="3130333"/>
                    <a:pt x="1028739" y="3104340"/>
                    <a:pt x="992761" y="3080646"/>
                  </a:cubicBezTo>
                  <a:cubicBezTo>
                    <a:pt x="987184" y="3096576"/>
                    <a:pt x="984899" y="3120383"/>
                    <a:pt x="966097" y="3125754"/>
                  </a:cubicBezTo>
                  <a:cubicBezTo>
                    <a:pt x="936862" y="3121898"/>
                    <a:pt x="911927" y="3102948"/>
                    <a:pt x="883204" y="3095740"/>
                  </a:cubicBezTo>
                  <a:cubicBezTo>
                    <a:pt x="859885" y="3176059"/>
                    <a:pt x="844046" y="3128827"/>
                    <a:pt x="797573" y="3104793"/>
                  </a:cubicBezTo>
                  <a:cubicBezTo>
                    <a:pt x="781622" y="3124466"/>
                    <a:pt x="767451" y="3144643"/>
                    <a:pt x="752612" y="3164595"/>
                  </a:cubicBezTo>
                  <a:cubicBezTo>
                    <a:pt x="751109" y="3161748"/>
                    <a:pt x="749597" y="3158893"/>
                    <a:pt x="748146" y="3156047"/>
                  </a:cubicBezTo>
                  <a:cubicBezTo>
                    <a:pt x="745357" y="3150624"/>
                    <a:pt x="742568" y="3145261"/>
                    <a:pt x="739832" y="3139839"/>
                  </a:cubicBezTo>
                  <a:cubicBezTo>
                    <a:pt x="739780" y="3139612"/>
                    <a:pt x="739719" y="3139334"/>
                    <a:pt x="739667" y="3139116"/>
                  </a:cubicBezTo>
                  <a:cubicBezTo>
                    <a:pt x="739111" y="3136600"/>
                    <a:pt x="738494" y="3134198"/>
                    <a:pt x="737886" y="3131795"/>
                  </a:cubicBezTo>
                  <a:cubicBezTo>
                    <a:pt x="737329" y="3127600"/>
                    <a:pt x="736104" y="3123465"/>
                    <a:pt x="735097" y="3119391"/>
                  </a:cubicBezTo>
                  <a:cubicBezTo>
                    <a:pt x="734150" y="3115587"/>
                    <a:pt x="733255" y="3111792"/>
                    <a:pt x="732308" y="3107988"/>
                  </a:cubicBezTo>
                  <a:cubicBezTo>
                    <a:pt x="730188" y="3099657"/>
                    <a:pt x="728346" y="3091161"/>
                    <a:pt x="725722" y="3083005"/>
                  </a:cubicBezTo>
                  <a:cubicBezTo>
                    <a:pt x="725722" y="3083005"/>
                    <a:pt x="725670" y="3083005"/>
                    <a:pt x="725609" y="3083057"/>
                  </a:cubicBezTo>
                  <a:cubicBezTo>
                    <a:pt x="725496" y="3082779"/>
                    <a:pt x="725444" y="3082552"/>
                    <a:pt x="725331" y="3082335"/>
                  </a:cubicBezTo>
                  <a:cubicBezTo>
                    <a:pt x="722203" y="3070374"/>
                    <a:pt x="719084" y="3058414"/>
                    <a:pt x="716017" y="3046454"/>
                  </a:cubicBezTo>
                  <a:cubicBezTo>
                    <a:pt x="706087" y="3007274"/>
                    <a:pt x="696382" y="2968093"/>
                    <a:pt x="686782" y="2928852"/>
                  </a:cubicBezTo>
                  <a:cubicBezTo>
                    <a:pt x="668537" y="2854401"/>
                    <a:pt x="650691" y="2779844"/>
                    <a:pt x="632724" y="2705340"/>
                  </a:cubicBezTo>
                  <a:cubicBezTo>
                    <a:pt x="595573" y="2551249"/>
                    <a:pt x="558414" y="2397096"/>
                    <a:pt x="521264" y="2243004"/>
                  </a:cubicBezTo>
                  <a:cubicBezTo>
                    <a:pt x="483774" y="2087676"/>
                    <a:pt x="446346" y="1932296"/>
                    <a:pt x="408908" y="1776977"/>
                  </a:cubicBezTo>
                  <a:cubicBezTo>
                    <a:pt x="370811" y="1619134"/>
                    <a:pt x="332817" y="1461299"/>
                    <a:pt x="294711" y="1303403"/>
                  </a:cubicBezTo>
                  <a:cubicBezTo>
                    <a:pt x="258169" y="1152045"/>
                    <a:pt x="221748" y="1000695"/>
                    <a:pt x="185258" y="849276"/>
                  </a:cubicBezTo>
                  <a:cubicBezTo>
                    <a:pt x="147047" y="690823"/>
                    <a:pt x="108776" y="532423"/>
                    <a:pt x="70678" y="373970"/>
                  </a:cubicBezTo>
                  <a:cubicBezTo>
                    <a:pt x="47133" y="276268"/>
                    <a:pt x="23597" y="178461"/>
                    <a:pt x="0" y="80759"/>
                  </a:cubicBezTo>
                  <a:cubicBezTo>
                    <a:pt x="108506" y="10224"/>
                    <a:pt x="242886" y="-7664"/>
                    <a:pt x="371584" y="2729"/>
                  </a:cubicBezTo>
                  <a:cubicBezTo>
                    <a:pt x="396910" y="110207"/>
                    <a:pt x="422236" y="217580"/>
                    <a:pt x="447623" y="325058"/>
                  </a:cubicBezTo>
                  <a:cubicBezTo>
                    <a:pt x="484278" y="480438"/>
                    <a:pt x="520760" y="635870"/>
                    <a:pt x="557519" y="791250"/>
                  </a:cubicBezTo>
                  <a:cubicBezTo>
                    <a:pt x="595678" y="952558"/>
                    <a:pt x="633497" y="1113918"/>
                    <a:pt x="671491" y="1275278"/>
                  </a:cubicBezTo>
                  <a:cubicBezTo>
                    <a:pt x="708528" y="1432782"/>
                    <a:pt x="745349" y="1590399"/>
                    <a:pt x="782508" y="1747903"/>
                  </a:cubicBezTo>
                  <a:cubicBezTo>
                    <a:pt x="820110" y="1907418"/>
                    <a:pt x="857817" y="2066820"/>
                    <a:pt x="895254" y="2226343"/>
                  </a:cubicBezTo>
                  <a:cubicBezTo>
                    <a:pt x="913942" y="2306157"/>
                    <a:pt x="932631" y="2385971"/>
                    <a:pt x="951371" y="2465733"/>
                  </a:cubicBezTo>
                  <a:cubicBezTo>
                    <a:pt x="969503" y="2543197"/>
                    <a:pt x="987966" y="2620608"/>
                    <a:pt x="1006263" y="2698019"/>
                  </a:cubicBezTo>
                  <a:cubicBezTo>
                    <a:pt x="1022492" y="2766378"/>
                    <a:pt x="1038730" y="2834728"/>
                    <a:pt x="1054795" y="2903147"/>
                  </a:cubicBezTo>
                  <a:cubicBezTo>
                    <a:pt x="1062936" y="2937914"/>
                    <a:pt x="1071137" y="2972681"/>
                    <a:pt x="1079226" y="3007500"/>
                  </a:cubicBezTo>
                  <a:cubicBezTo>
                    <a:pt x="1082354" y="3020914"/>
                    <a:pt x="1085421" y="3034276"/>
                    <a:pt x="1088427" y="3047690"/>
                  </a:cubicBezTo>
                  <a:cubicBezTo>
                    <a:pt x="1088705" y="3049030"/>
                    <a:pt x="1088983" y="3050371"/>
                    <a:pt x="1089209" y="3051711"/>
                  </a:cubicBezTo>
                  <a:cubicBezTo>
                    <a:pt x="1089652" y="3053835"/>
                    <a:pt x="1090043" y="3055907"/>
                    <a:pt x="1090434" y="3057970"/>
                  </a:cubicBezTo>
                  <a:cubicBezTo>
                    <a:pt x="1091607" y="3064272"/>
                    <a:pt x="1092832" y="3070583"/>
                    <a:pt x="1094005" y="3076903"/>
                  </a:cubicBezTo>
                  <a:close/>
                </a:path>
              </a:pathLst>
            </a:custGeom>
            <a:solidFill>
              <a:srgbClr val="FCE09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3557110" y="2889090"/>
              <a:ext cx="461775" cy="496134"/>
            </a:xfrm>
            <a:custGeom>
              <a:avLst/>
              <a:gdLst/>
              <a:ahLst/>
              <a:cxnLst/>
              <a:rect l="l" t="t" r="r" b="b"/>
              <a:pathLst>
                <a:path w="461775" h="496134" extrusionOk="0">
                  <a:moveTo>
                    <a:pt x="461776" y="392200"/>
                  </a:moveTo>
                  <a:cubicBezTo>
                    <a:pt x="413209" y="379578"/>
                    <a:pt x="362383" y="377663"/>
                    <a:pt x="312774" y="389414"/>
                  </a:cubicBezTo>
                  <a:cubicBezTo>
                    <a:pt x="236057" y="402384"/>
                    <a:pt x="144223" y="431284"/>
                    <a:pt x="96091" y="496135"/>
                  </a:cubicBezTo>
                  <a:cubicBezTo>
                    <a:pt x="93571" y="485515"/>
                    <a:pt x="90965" y="474895"/>
                    <a:pt x="88445" y="464275"/>
                  </a:cubicBezTo>
                  <a:cubicBezTo>
                    <a:pt x="87142" y="458704"/>
                    <a:pt x="85752" y="453307"/>
                    <a:pt x="84449" y="447736"/>
                  </a:cubicBezTo>
                  <a:cubicBezTo>
                    <a:pt x="82364" y="439206"/>
                    <a:pt x="80365" y="430762"/>
                    <a:pt x="78280" y="422318"/>
                  </a:cubicBezTo>
                  <a:cubicBezTo>
                    <a:pt x="72199" y="396900"/>
                    <a:pt x="66030" y="371483"/>
                    <a:pt x="59948" y="345978"/>
                  </a:cubicBezTo>
                  <a:cubicBezTo>
                    <a:pt x="42311" y="273119"/>
                    <a:pt x="24761" y="200260"/>
                    <a:pt x="7211" y="127401"/>
                  </a:cubicBezTo>
                  <a:cubicBezTo>
                    <a:pt x="7124" y="127053"/>
                    <a:pt x="7037" y="126705"/>
                    <a:pt x="6951" y="126356"/>
                  </a:cubicBezTo>
                  <a:cubicBezTo>
                    <a:pt x="4952" y="118261"/>
                    <a:pt x="3041" y="110166"/>
                    <a:pt x="1129" y="102070"/>
                  </a:cubicBezTo>
                  <a:cubicBezTo>
                    <a:pt x="695" y="100503"/>
                    <a:pt x="348" y="98936"/>
                    <a:pt x="0" y="97370"/>
                  </a:cubicBezTo>
                  <a:cubicBezTo>
                    <a:pt x="2259" y="95454"/>
                    <a:pt x="4605" y="93539"/>
                    <a:pt x="7037" y="91798"/>
                  </a:cubicBezTo>
                  <a:cubicBezTo>
                    <a:pt x="104345" y="13891"/>
                    <a:pt x="231887" y="-9873"/>
                    <a:pt x="354390" y="3532"/>
                  </a:cubicBezTo>
                  <a:cubicBezTo>
                    <a:pt x="359777" y="4142"/>
                    <a:pt x="365077" y="4751"/>
                    <a:pt x="370463" y="5534"/>
                  </a:cubicBezTo>
                  <a:cubicBezTo>
                    <a:pt x="372288" y="13107"/>
                    <a:pt x="374112" y="20681"/>
                    <a:pt x="375850" y="28341"/>
                  </a:cubicBezTo>
                  <a:cubicBezTo>
                    <a:pt x="376197" y="29734"/>
                    <a:pt x="376545" y="31126"/>
                    <a:pt x="376892" y="32519"/>
                  </a:cubicBezTo>
                  <a:cubicBezTo>
                    <a:pt x="395572" y="111732"/>
                    <a:pt x="414165" y="190859"/>
                    <a:pt x="432931" y="270072"/>
                  </a:cubicBezTo>
                  <a:cubicBezTo>
                    <a:pt x="437275" y="288700"/>
                    <a:pt x="441706" y="307328"/>
                    <a:pt x="446050" y="325957"/>
                  </a:cubicBezTo>
                  <a:cubicBezTo>
                    <a:pt x="448048" y="334313"/>
                    <a:pt x="450047" y="342583"/>
                    <a:pt x="451958" y="350939"/>
                  </a:cubicBezTo>
                  <a:cubicBezTo>
                    <a:pt x="453001" y="355379"/>
                    <a:pt x="454130" y="359905"/>
                    <a:pt x="455173" y="364432"/>
                  </a:cubicBezTo>
                  <a:cubicBezTo>
                    <a:pt x="457345" y="373659"/>
                    <a:pt x="459517" y="382973"/>
                    <a:pt x="461776" y="3922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4579437" y="6743730"/>
              <a:ext cx="148445" cy="241174"/>
            </a:xfrm>
            <a:custGeom>
              <a:avLst/>
              <a:gdLst/>
              <a:ahLst/>
              <a:cxnLst/>
              <a:rect l="l" t="t" r="r" b="b"/>
              <a:pathLst>
                <a:path w="148445" h="241174" extrusionOk="0">
                  <a:moveTo>
                    <a:pt x="148446" y="0"/>
                  </a:moveTo>
                  <a:cubicBezTo>
                    <a:pt x="147942" y="5815"/>
                    <a:pt x="147438" y="11630"/>
                    <a:pt x="146943" y="17383"/>
                  </a:cubicBezTo>
                  <a:cubicBezTo>
                    <a:pt x="144319" y="48799"/>
                    <a:pt x="141643" y="80154"/>
                    <a:pt x="138967" y="111508"/>
                  </a:cubicBezTo>
                  <a:cubicBezTo>
                    <a:pt x="136682" y="142245"/>
                    <a:pt x="134779" y="172990"/>
                    <a:pt x="132329" y="203674"/>
                  </a:cubicBezTo>
                  <a:cubicBezTo>
                    <a:pt x="129931" y="216470"/>
                    <a:pt x="134840" y="241174"/>
                    <a:pt x="116378" y="241174"/>
                  </a:cubicBezTo>
                  <a:cubicBezTo>
                    <a:pt x="116100" y="241174"/>
                    <a:pt x="115761" y="241174"/>
                    <a:pt x="115483" y="241174"/>
                  </a:cubicBezTo>
                  <a:cubicBezTo>
                    <a:pt x="107837" y="239494"/>
                    <a:pt x="104996" y="233740"/>
                    <a:pt x="104380" y="226254"/>
                  </a:cubicBezTo>
                  <a:cubicBezTo>
                    <a:pt x="74814" y="166844"/>
                    <a:pt x="42233" y="108992"/>
                    <a:pt x="8706" y="51645"/>
                  </a:cubicBezTo>
                  <a:cubicBezTo>
                    <a:pt x="5804" y="46727"/>
                    <a:pt x="2902" y="41809"/>
                    <a:pt x="0" y="36891"/>
                  </a:cubicBezTo>
                  <a:cubicBezTo>
                    <a:pt x="45795" y="15703"/>
                    <a:pt x="97455" y="6816"/>
                    <a:pt x="1484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3922012" y="3369434"/>
              <a:ext cx="735799" cy="2962648"/>
            </a:xfrm>
            <a:custGeom>
              <a:avLst/>
              <a:gdLst/>
              <a:ahLst/>
              <a:cxnLst/>
              <a:rect l="l" t="t" r="r" b="b"/>
              <a:pathLst>
                <a:path w="735799" h="2962648" extrusionOk="0">
                  <a:moveTo>
                    <a:pt x="735584" y="2952420"/>
                  </a:moveTo>
                  <a:cubicBezTo>
                    <a:pt x="736696" y="2956947"/>
                    <a:pt x="733352" y="2961586"/>
                    <a:pt x="728947" y="2962483"/>
                  </a:cubicBezTo>
                  <a:cubicBezTo>
                    <a:pt x="728391" y="2962596"/>
                    <a:pt x="727835" y="2962648"/>
                    <a:pt x="727270" y="2962648"/>
                  </a:cubicBezTo>
                  <a:cubicBezTo>
                    <a:pt x="723256" y="2962648"/>
                    <a:pt x="719850" y="2959741"/>
                    <a:pt x="718903" y="2955771"/>
                  </a:cubicBezTo>
                  <a:cubicBezTo>
                    <a:pt x="687886" y="2828900"/>
                    <a:pt x="656870" y="2702019"/>
                    <a:pt x="625853" y="2575147"/>
                  </a:cubicBezTo>
                  <a:cubicBezTo>
                    <a:pt x="593663" y="2443183"/>
                    <a:pt x="561421" y="2311280"/>
                    <a:pt x="529180" y="2179316"/>
                  </a:cubicBezTo>
                  <a:cubicBezTo>
                    <a:pt x="498215" y="2052496"/>
                    <a:pt x="467198" y="1925676"/>
                    <a:pt x="436242" y="1798804"/>
                  </a:cubicBezTo>
                  <a:cubicBezTo>
                    <a:pt x="407346" y="1680532"/>
                    <a:pt x="378449" y="1562270"/>
                    <a:pt x="349552" y="1443998"/>
                  </a:cubicBezTo>
                  <a:cubicBezTo>
                    <a:pt x="319152" y="1319642"/>
                    <a:pt x="288744" y="1195277"/>
                    <a:pt x="258396" y="1070860"/>
                  </a:cubicBezTo>
                  <a:cubicBezTo>
                    <a:pt x="226206" y="939009"/>
                    <a:pt x="193964" y="807105"/>
                    <a:pt x="161723" y="675254"/>
                  </a:cubicBezTo>
                  <a:cubicBezTo>
                    <a:pt x="129924" y="544857"/>
                    <a:pt x="98073" y="414407"/>
                    <a:pt x="66274" y="283949"/>
                  </a:cubicBezTo>
                  <a:cubicBezTo>
                    <a:pt x="55510" y="239851"/>
                    <a:pt x="44745" y="195752"/>
                    <a:pt x="34033" y="151593"/>
                  </a:cubicBezTo>
                  <a:cubicBezTo>
                    <a:pt x="27621" y="125209"/>
                    <a:pt x="21200" y="98773"/>
                    <a:pt x="14841" y="72336"/>
                  </a:cubicBezTo>
                  <a:cubicBezTo>
                    <a:pt x="11887" y="60097"/>
                    <a:pt x="8924" y="47859"/>
                    <a:pt x="6031" y="35611"/>
                  </a:cubicBezTo>
                  <a:cubicBezTo>
                    <a:pt x="4745" y="30075"/>
                    <a:pt x="3468" y="24547"/>
                    <a:pt x="2182" y="19011"/>
                  </a:cubicBezTo>
                  <a:cubicBezTo>
                    <a:pt x="1400" y="15547"/>
                    <a:pt x="401" y="11969"/>
                    <a:pt x="114" y="8443"/>
                  </a:cubicBezTo>
                  <a:cubicBezTo>
                    <a:pt x="-607" y="4639"/>
                    <a:pt x="2182" y="844"/>
                    <a:pt x="5857" y="174"/>
                  </a:cubicBezTo>
                  <a:cubicBezTo>
                    <a:pt x="9376" y="-610"/>
                    <a:pt x="12608" y="1349"/>
                    <a:pt x="13833" y="4143"/>
                  </a:cubicBezTo>
                  <a:cubicBezTo>
                    <a:pt x="15840" y="8670"/>
                    <a:pt x="16848" y="13753"/>
                    <a:pt x="18073" y="18506"/>
                  </a:cubicBezTo>
                  <a:cubicBezTo>
                    <a:pt x="20192" y="26776"/>
                    <a:pt x="22260" y="35106"/>
                    <a:pt x="24380" y="43376"/>
                  </a:cubicBezTo>
                  <a:cubicBezTo>
                    <a:pt x="28507" y="59976"/>
                    <a:pt x="32582" y="76628"/>
                    <a:pt x="36709" y="93228"/>
                  </a:cubicBezTo>
                  <a:cubicBezTo>
                    <a:pt x="43511" y="120726"/>
                    <a:pt x="50262" y="148285"/>
                    <a:pt x="57013" y="175836"/>
                  </a:cubicBezTo>
                  <a:cubicBezTo>
                    <a:pt x="73694" y="243855"/>
                    <a:pt x="90375" y="311874"/>
                    <a:pt x="106996" y="379954"/>
                  </a:cubicBezTo>
                  <a:cubicBezTo>
                    <a:pt x="136119" y="498948"/>
                    <a:pt x="165181" y="617994"/>
                    <a:pt x="194303" y="736997"/>
                  </a:cubicBezTo>
                  <a:cubicBezTo>
                    <a:pt x="224651" y="860970"/>
                    <a:pt x="254938" y="984935"/>
                    <a:pt x="285234" y="1108960"/>
                  </a:cubicBezTo>
                  <a:cubicBezTo>
                    <a:pt x="317866" y="1242657"/>
                    <a:pt x="350447" y="1376405"/>
                    <a:pt x="383193" y="1510041"/>
                  </a:cubicBezTo>
                  <a:cubicBezTo>
                    <a:pt x="415712" y="1642675"/>
                    <a:pt x="448067" y="1775362"/>
                    <a:pt x="480483" y="1908049"/>
                  </a:cubicBezTo>
                  <a:cubicBezTo>
                    <a:pt x="510943" y="2032971"/>
                    <a:pt x="541508" y="2157884"/>
                    <a:pt x="572030" y="2282806"/>
                  </a:cubicBezTo>
                  <a:cubicBezTo>
                    <a:pt x="601986" y="2405430"/>
                    <a:pt x="631943" y="2528063"/>
                    <a:pt x="661900" y="2650687"/>
                  </a:cubicBezTo>
                  <a:cubicBezTo>
                    <a:pt x="686488" y="2751262"/>
                    <a:pt x="711032" y="2851872"/>
                    <a:pt x="735584" y="29524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3774064" y="3413132"/>
              <a:ext cx="729773" cy="2962291"/>
            </a:xfrm>
            <a:custGeom>
              <a:avLst/>
              <a:gdLst/>
              <a:ahLst/>
              <a:cxnLst/>
              <a:rect l="l" t="t" r="r" b="b"/>
              <a:pathLst>
                <a:path w="729773" h="2962291" extrusionOk="0">
                  <a:moveTo>
                    <a:pt x="712940" y="2955719"/>
                  </a:moveTo>
                  <a:cubicBezTo>
                    <a:pt x="696319" y="2887143"/>
                    <a:pt x="679690" y="2818506"/>
                    <a:pt x="663070" y="2749921"/>
                  </a:cubicBezTo>
                  <a:cubicBezTo>
                    <a:pt x="648004" y="2687995"/>
                    <a:pt x="632887" y="2626061"/>
                    <a:pt x="617996" y="2564083"/>
                  </a:cubicBezTo>
                  <a:cubicBezTo>
                    <a:pt x="603321" y="2502993"/>
                    <a:pt x="588317" y="2441955"/>
                    <a:pt x="573590" y="2380865"/>
                  </a:cubicBezTo>
                  <a:cubicBezTo>
                    <a:pt x="557691" y="2315188"/>
                    <a:pt x="541740" y="2249571"/>
                    <a:pt x="525840" y="2183903"/>
                  </a:cubicBezTo>
                  <a:cubicBezTo>
                    <a:pt x="494598" y="2055072"/>
                    <a:pt x="463364" y="1926242"/>
                    <a:pt x="432121" y="1797411"/>
                  </a:cubicBezTo>
                  <a:cubicBezTo>
                    <a:pt x="402555" y="1675571"/>
                    <a:pt x="372989" y="1553721"/>
                    <a:pt x="343476" y="1431933"/>
                  </a:cubicBezTo>
                  <a:cubicBezTo>
                    <a:pt x="312346" y="1303433"/>
                    <a:pt x="281164" y="1174942"/>
                    <a:pt x="250035" y="1046443"/>
                  </a:cubicBezTo>
                  <a:cubicBezTo>
                    <a:pt x="218575" y="916550"/>
                    <a:pt x="187054" y="786710"/>
                    <a:pt x="155586" y="656878"/>
                  </a:cubicBezTo>
                  <a:cubicBezTo>
                    <a:pt x="125351" y="532235"/>
                    <a:pt x="95168" y="407600"/>
                    <a:pt x="65046" y="282904"/>
                  </a:cubicBezTo>
                  <a:cubicBezTo>
                    <a:pt x="53665" y="235951"/>
                    <a:pt x="42283" y="188954"/>
                    <a:pt x="31015" y="141948"/>
                  </a:cubicBezTo>
                  <a:cubicBezTo>
                    <a:pt x="24603" y="115233"/>
                    <a:pt x="18182" y="88457"/>
                    <a:pt x="11823" y="61743"/>
                  </a:cubicBezTo>
                  <a:cubicBezTo>
                    <a:pt x="8981" y="49948"/>
                    <a:pt x="6245" y="38153"/>
                    <a:pt x="3508" y="26366"/>
                  </a:cubicBezTo>
                  <a:cubicBezTo>
                    <a:pt x="3065" y="24408"/>
                    <a:pt x="2613" y="22397"/>
                    <a:pt x="2170" y="20438"/>
                  </a:cubicBezTo>
                  <a:cubicBezTo>
                    <a:pt x="1614" y="17757"/>
                    <a:pt x="884" y="15076"/>
                    <a:pt x="493" y="12334"/>
                  </a:cubicBezTo>
                  <a:cubicBezTo>
                    <a:pt x="50" y="9201"/>
                    <a:pt x="-619" y="5910"/>
                    <a:pt x="1214" y="3055"/>
                  </a:cubicBezTo>
                  <a:cubicBezTo>
                    <a:pt x="3056" y="148"/>
                    <a:pt x="6679" y="-914"/>
                    <a:pt x="9694" y="879"/>
                  </a:cubicBezTo>
                  <a:cubicBezTo>
                    <a:pt x="13100" y="2777"/>
                    <a:pt x="14212" y="6911"/>
                    <a:pt x="15220" y="10437"/>
                  </a:cubicBezTo>
                  <a:cubicBezTo>
                    <a:pt x="17287" y="18262"/>
                    <a:pt x="19346" y="26027"/>
                    <a:pt x="21301" y="33853"/>
                  </a:cubicBezTo>
                  <a:cubicBezTo>
                    <a:pt x="25541" y="50618"/>
                    <a:pt x="29668" y="67444"/>
                    <a:pt x="33795" y="84271"/>
                  </a:cubicBezTo>
                  <a:cubicBezTo>
                    <a:pt x="40546" y="111542"/>
                    <a:pt x="47183" y="138762"/>
                    <a:pt x="53821" y="166043"/>
                  </a:cubicBezTo>
                  <a:cubicBezTo>
                    <a:pt x="68826" y="227577"/>
                    <a:pt x="83778" y="289120"/>
                    <a:pt x="98730" y="350715"/>
                  </a:cubicBezTo>
                  <a:cubicBezTo>
                    <a:pt x="129747" y="478257"/>
                    <a:pt x="160712" y="605860"/>
                    <a:pt x="191615" y="733463"/>
                  </a:cubicBezTo>
                  <a:cubicBezTo>
                    <a:pt x="222519" y="860901"/>
                    <a:pt x="253423" y="988277"/>
                    <a:pt x="284327" y="1115707"/>
                  </a:cubicBezTo>
                  <a:cubicBezTo>
                    <a:pt x="315847" y="1245712"/>
                    <a:pt x="347420" y="1375718"/>
                    <a:pt x="378941" y="1505723"/>
                  </a:cubicBezTo>
                  <a:cubicBezTo>
                    <a:pt x="410739" y="1637122"/>
                    <a:pt x="442590" y="1768581"/>
                    <a:pt x="474502" y="1899988"/>
                  </a:cubicBezTo>
                  <a:cubicBezTo>
                    <a:pt x="489845" y="1963202"/>
                    <a:pt x="505180" y="2026468"/>
                    <a:pt x="520523" y="2089743"/>
                  </a:cubicBezTo>
                  <a:cubicBezTo>
                    <a:pt x="534250" y="2146533"/>
                    <a:pt x="547917" y="2203262"/>
                    <a:pt x="561800" y="2259991"/>
                  </a:cubicBezTo>
                  <a:cubicBezTo>
                    <a:pt x="578143" y="2326835"/>
                    <a:pt x="594216" y="2393740"/>
                    <a:pt x="610445" y="2460645"/>
                  </a:cubicBezTo>
                  <a:cubicBezTo>
                    <a:pt x="625615" y="2523301"/>
                    <a:pt x="640845" y="2586011"/>
                    <a:pt x="656024" y="2648667"/>
                  </a:cubicBezTo>
                  <a:cubicBezTo>
                    <a:pt x="680516" y="2749721"/>
                    <a:pt x="705060" y="2850714"/>
                    <a:pt x="729551" y="2951715"/>
                  </a:cubicBezTo>
                  <a:cubicBezTo>
                    <a:pt x="730611" y="2956241"/>
                    <a:pt x="727770" y="2960933"/>
                    <a:pt x="723244" y="2962056"/>
                  </a:cubicBezTo>
                  <a:cubicBezTo>
                    <a:pt x="722584" y="2962222"/>
                    <a:pt x="721932" y="2962291"/>
                    <a:pt x="721280" y="2962291"/>
                  </a:cubicBezTo>
                  <a:cubicBezTo>
                    <a:pt x="717458" y="2962274"/>
                    <a:pt x="713895" y="2959584"/>
                    <a:pt x="712940" y="29557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3653236" y="3270681"/>
              <a:ext cx="375875" cy="132265"/>
            </a:xfrm>
            <a:custGeom>
              <a:avLst/>
              <a:gdLst/>
              <a:ahLst/>
              <a:cxnLst/>
              <a:rect l="l" t="t" r="r" b="b"/>
              <a:pathLst>
                <a:path w="375875" h="132265" extrusionOk="0">
                  <a:moveTo>
                    <a:pt x="371688" y="36409"/>
                  </a:moveTo>
                  <a:cubicBezTo>
                    <a:pt x="373087" y="42389"/>
                    <a:pt x="374477" y="48317"/>
                    <a:pt x="375876" y="54236"/>
                  </a:cubicBezTo>
                  <a:cubicBezTo>
                    <a:pt x="247178" y="43843"/>
                    <a:pt x="112790" y="61723"/>
                    <a:pt x="4292" y="132266"/>
                  </a:cubicBezTo>
                  <a:cubicBezTo>
                    <a:pt x="2841" y="126451"/>
                    <a:pt x="1451" y="120584"/>
                    <a:pt x="52" y="114769"/>
                  </a:cubicBezTo>
                  <a:cubicBezTo>
                    <a:pt x="52" y="114717"/>
                    <a:pt x="0" y="114604"/>
                    <a:pt x="0" y="114543"/>
                  </a:cubicBezTo>
                  <a:cubicBezTo>
                    <a:pt x="48141" y="49649"/>
                    <a:pt x="139966" y="20810"/>
                    <a:pt x="216613" y="7849"/>
                  </a:cubicBezTo>
                  <a:cubicBezTo>
                    <a:pt x="266266" y="-3946"/>
                    <a:pt x="317083" y="-1988"/>
                    <a:pt x="365615" y="10643"/>
                  </a:cubicBezTo>
                  <a:cubicBezTo>
                    <a:pt x="367622" y="19243"/>
                    <a:pt x="369681" y="27800"/>
                    <a:pt x="371688" y="364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3511300" y="2632526"/>
              <a:ext cx="420408" cy="374311"/>
            </a:xfrm>
            <a:custGeom>
              <a:avLst/>
              <a:gdLst/>
              <a:ahLst/>
              <a:cxnLst/>
              <a:rect l="l" t="t" r="r" b="b"/>
              <a:pathLst>
                <a:path w="420408" h="374311" extrusionOk="0">
                  <a:moveTo>
                    <a:pt x="416282" y="262081"/>
                  </a:moveTo>
                  <a:cubicBezTo>
                    <a:pt x="417681" y="267896"/>
                    <a:pt x="419071" y="273763"/>
                    <a:pt x="420409" y="279578"/>
                  </a:cubicBezTo>
                  <a:cubicBezTo>
                    <a:pt x="292328" y="251244"/>
                    <a:pt x="147731" y="285114"/>
                    <a:pt x="50719" y="374311"/>
                  </a:cubicBezTo>
                  <a:cubicBezTo>
                    <a:pt x="49381" y="369115"/>
                    <a:pt x="48156" y="363918"/>
                    <a:pt x="46922" y="358660"/>
                  </a:cubicBezTo>
                  <a:cubicBezTo>
                    <a:pt x="46531" y="357093"/>
                    <a:pt x="46140" y="355527"/>
                    <a:pt x="45810" y="353968"/>
                  </a:cubicBezTo>
                  <a:cubicBezTo>
                    <a:pt x="45254" y="351731"/>
                    <a:pt x="44698" y="349442"/>
                    <a:pt x="44194" y="347205"/>
                  </a:cubicBezTo>
                  <a:cubicBezTo>
                    <a:pt x="32926" y="300704"/>
                    <a:pt x="21709" y="254255"/>
                    <a:pt x="10554" y="207755"/>
                  </a:cubicBezTo>
                  <a:cubicBezTo>
                    <a:pt x="8990" y="197805"/>
                    <a:pt x="7148" y="187916"/>
                    <a:pt x="5593" y="177906"/>
                  </a:cubicBezTo>
                  <a:cubicBezTo>
                    <a:pt x="4585" y="171586"/>
                    <a:pt x="3812" y="165214"/>
                    <a:pt x="2804" y="158842"/>
                  </a:cubicBezTo>
                  <a:cubicBezTo>
                    <a:pt x="1857" y="152810"/>
                    <a:pt x="962" y="146769"/>
                    <a:pt x="345" y="140676"/>
                  </a:cubicBezTo>
                  <a:cubicBezTo>
                    <a:pt x="345" y="140562"/>
                    <a:pt x="293" y="140449"/>
                    <a:pt x="293" y="140336"/>
                  </a:cubicBezTo>
                  <a:cubicBezTo>
                    <a:pt x="67" y="137263"/>
                    <a:pt x="-98" y="134243"/>
                    <a:pt x="67" y="131170"/>
                  </a:cubicBezTo>
                  <a:cubicBezTo>
                    <a:pt x="180" y="129769"/>
                    <a:pt x="232" y="128376"/>
                    <a:pt x="345" y="126974"/>
                  </a:cubicBezTo>
                  <a:lnTo>
                    <a:pt x="345" y="126922"/>
                  </a:lnTo>
                  <a:cubicBezTo>
                    <a:pt x="458" y="125468"/>
                    <a:pt x="623" y="124076"/>
                    <a:pt x="788" y="122674"/>
                  </a:cubicBezTo>
                  <a:cubicBezTo>
                    <a:pt x="788" y="122622"/>
                    <a:pt x="788" y="122509"/>
                    <a:pt x="840" y="122448"/>
                  </a:cubicBezTo>
                  <a:cubicBezTo>
                    <a:pt x="1561" y="118426"/>
                    <a:pt x="2621" y="114675"/>
                    <a:pt x="3855" y="110818"/>
                  </a:cubicBezTo>
                  <a:cubicBezTo>
                    <a:pt x="3803" y="111158"/>
                    <a:pt x="3690" y="111489"/>
                    <a:pt x="3577" y="111880"/>
                  </a:cubicBezTo>
                  <a:cubicBezTo>
                    <a:pt x="4472" y="108973"/>
                    <a:pt x="5584" y="106179"/>
                    <a:pt x="6531" y="103332"/>
                  </a:cubicBezTo>
                  <a:cubicBezTo>
                    <a:pt x="64889" y="8886"/>
                    <a:pt x="253440" y="-31409"/>
                    <a:pt x="343649" y="27670"/>
                  </a:cubicBezTo>
                  <a:cubicBezTo>
                    <a:pt x="343875" y="27836"/>
                    <a:pt x="344040" y="28010"/>
                    <a:pt x="344205" y="28175"/>
                  </a:cubicBezTo>
                  <a:cubicBezTo>
                    <a:pt x="344483" y="28402"/>
                    <a:pt x="344822" y="28680"/>
                    <a:pt x="345100" y="28959"/>
                  </a:cubicBezTo>
                  <a:cubicBezTo>
                    <a:pt x="345934" y="29629"/>
                    <a:pt x="346777" y="30299"/>
                    <a:pt x="347559" y="31030"/>
                  </a:cubicBezTo>
                  <a:cubicBezTo>
                    <a:pt x="347611" y="31030"/>
                    <a:pt x="347611" y="31030"/>
                    <a:pt x="347611" y="31144"/>
                  </a:cubicBezTo>
                  <a:cubicBezTo>
                    <a:pt x="347663" y="31144"/>
                    <a:pt x="347724" y="31196"/>
                    <a:pt x="347776" y="31257"/>
                  </a:cubicBezTo>
                  <a:cubicBezTo>
                    <a:pt x="348949" y="31927"/>
                    <a:pt x="350061" y="32937"/>
                    <a:pt x="351008" y="34164"/>
                  </a:cubicBezTo>
                  <a:cubicBezTo>
                    <a:pt x="351060" y="34164"/>
                    <a:pt x="351060" y="34216"/>
                    <a:pt x="351121" y="34330"/>
                  </a:cubicBezTo>
                  <a:cubicBezTo>
                    <a:pt x="351173" y="34330"/>
                    <a:pt x="351173" y="34330"/>
                    <a:pt x="351173" y="34382"/>
                  </a:cubicBezTo>
                  <a:cubicBezTo>
                    <a:pt x="352181" y="35278"/>
                    <a:pt x="353128" y="36227"/>
                    <a:pt x="354014" y="37176"/>
                  </a:cubicBezTo>
                  <a:lnTo>
                    <a:pt x="354066" y="37176"/>
                  </a:lnTo>
                  <a:cubicBezTo>
                    <a:pt x="354231" y="37402"/>
                    <a:pt x="354457" y="37620"/>
                    <a:pt x="354622" y="37846"/>
                  </a:cubicBezTo>
                  <a:cubicBezTo>
                    <a:pt x="355291" y="38856"/>
                    <a:pt x="355960" y="39857"/>
                    <a:pt x="356577" y="40919"/>
                  </a:cubicBezTo>
                  <a:cubicBezTo>
                    <a:pt x="356577" y="40971"/>
                    <a:pt x="356629" y="41032"/>
                    <a:pt x="356742" y="41145"/>
                  </a:cubicBezTo>
                  <a:cubicBezTo>
                    <a:pt x="356742" y="41145"/>
                    <a:pt x="356742" y="41198"/>
                    <a:pt x="356794" y="41198"/>
                  </a:cubicBezTo>
                  <a:cubicBezTo>
                    <a:pt x="358914" y="43879"/>
                    <a:pt x="360756" y="46673"/>
                    <a:pt x="362485" y="49580"/>
                  </a:cubicBezTo>
                  <a:cubicBezTo>
                    <a:pt x="374535" y="69810"/>
                    <a:pt x="378384" y="94741"/>
                    <a:pt x="382459" y="118774"/>
                  </a:cubicBezTo>
                  <a:cubicBezTo>
                    <a:pt x="392946" y="163151"/>
                    <a:pt x="403432" y="207641"/>
                    <a:pt x="413919" y="252018"/>
                  </a:cubicBezTo>
                  <a:cubicBezTo>
                    <a:pt x="414423" y="254255"/>
                    <a:pt x="414979" y="256492"/>
                    <a:pt x="415483" y="258730"/>
                  </a:cubicBezTo>
                  <a:lnTo>
                    <a:pt x="415431" y="258730"/>
                  </a:lnTo>
                  <a:cubicBezTo>
                    <a:pt x="415596" y="259565"/>
                    <a:pt x="415769" y="260410"/>
                    <a:pt x="415874" y="261245"/>
                  </a:cubicBezTo>
                  <a:cubicBezTo>
                    <a:pt x="415926" y="261245"/>
                    <a:pt x="415926" y="261245"/>
                    <a:pt x="415874" y="261298"/>
                  </a:cubicBezTo>
                  <a:cubicBezTo>
                    <a:pt x="415987" y="261576"/>
                    <a:pt x="416100" y="261802"/>
                    <a:pt x="416152" y="262081"/>
                  </a:cubicBezTo>
                  <a:cubicBezTo>
                    <a:pt x="416230" y="262081"/>
                    <a:pt x="416230" y="262081"/>
                    <a:pt x="416282" y="262081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" name="Google Shape;98;p4"/>
          <p:cNvGrpSpPr/>
          <p:nvPr/>
        </p:nvGrpSpPr>
        <p:grpSpPr>
          <a:xfrm rot="-1685239">
            <a:off x="-263406" y="260769"/>
            <a:ext cx="1756558" cy="2587988"/>
            <a:chOff x="-527220" y="521548"/>
            <a:chExt cx="3513240" cy="5175671"/>
          </a:xfrm>
        </p:grpSpPr>
        <p:sp>
          <p:nvSpPr>
            <p:cNvPr id="99" name="Google Shape;99;p4"/>
            <p:cNvSpPr/>
            <p:nvPr/>
          </p:nvSpPr>
          <p:spPr>
            <a:xfrm>
              <a:off x="-478515" y="5226592"/>
              <a:ext cx="3169042" cy="465210"/>
            </a:xfrm>
            <a:custGeom>
              <a:avLst/>
              <a:gdLst/>
              <a:ahLst/>
              <a:cxnLst/>
              <a:rect l="l" t="t" r="r" b="b"/>
              <a:pathLst>
                <a:path w="3169042" h="465210" extrusionOk="0">
                  <a:moveTo>
                    <a:pt x="3169029" y="302959"/>
                  </a:moveTo>
                  <a:cubicBezTo>
                    <a:pt x="3169133" y="339033"/>
                    <a:pt x="3168656" y="375159"/>
                    <a:pt x="3166813" y="411223"/>
                  </a:cubicBezTo>
                  <a:cubicBezTo>
                    <a:pt x="3168024" y="434813"/>
                    <a:pt x="3159969" y="467885"/>
                    <a:pt x="3130201" y="465039"/>
                  </a:cubicBezTo>
                  <a:cubicBezTo>
                    <a:pt x="3109980" y="462244"/>
                    <a:pt x="3103550" y="447763"/>
                    <a:pt x="3102183" y="430652"/>
                  </a:cubicBezTo>
                  <a:cubicBezTo>
                    <a:pt x="3100651" y="430973"/>
                    <a:pt x="3099077" y="431076"/>
                    <a:pt x="3097493" y="431076"/>
                  </a:cubicBezTo>
                  <a:cubicBezTo>
                    <a:pt x="3096913" y="431076"/>
                    <a:pt x="3096333" y="431076"/>
                    <a:pt x="3095753" y="431025"/>
                  </a:cubicBezTo>
                  <a:cubicBezTo>
                    <a:pt x="2970967" y="423706"/>
                    <a:pt x="2846138" y="416491"/>
                    <a:pt x="2721300" y="409173"/>
                  </a:cubicBezTo>
                  <a:cubicBezTo>
                    <a:pt x="2585714" y="401172"/>
                    <a:pt x="2450086" y="393325"/>
                    <a:pt x="2314448" y="385427"/>
                  </a:cubicBezTo>
                  <a:cubicBezTo>
                    <a:pt x="2181130" y="377633"/>
                    <a:pt x="2047811" y="369838"/>
                    <a:pt x="1914503" y="362096"/>
                  </a:cubicBezTo>
                  <a:cubicBezTo>
                    <a:pt x="1784136" y="354456"/>
                    <a:pt x="1653768" y="346879"/>
                    <a:pt x="1523400" y="339240"/>
                  </a:cubicBezTo>
                  <a:cubicBezTo>
                    <a:pt x="1389719" y="331394"/>
                    <a:pt x="1256028" y="323703"/>
                    <a:pt x="1122347" y="315805"/>
                  </a:cubicBezTo>
                  <a:cubicBezTo>
                    <a:pt x="988345" y="307855"/>
                    <a:pt x="854343" y="299688"/>
                    <a:pt x="720341" y="291427"/>
                  </a:cubicBezTo>
                  <a:cubicBezTo>
                    <a:pt x="587603" y="283260"/>
                    <a:pt x="454864" y="275207"/>
                    <a:pt x="322187" y="267102"/>
                  </a:cubicBezTo>
                  <a:cubicBezTo>
                    <a:pt x="269724" y="263893"/>
                    <a:pt x="217312" y="260208"/>
                    <a:pt x="164899" y="256626"/>
                  </a:cubicBezTo>
                  <a:cubicBezTo>
                    <a:pt x="139035" y="254836"/>
                    <a:pt x="113119" y="253097"/>
                    <a:pt x="87254" y="251202"/>
                  </a:cubicBezTo>
                  <a:cubicBezTo>
                    <a:pt x="74353" y="250250"/>
                    <a:pt x="61442" y="249153"/>
                    <a:pt x="48593" y="247621"/>
                  </a:cubicBezTo>
                  <a:cubicBezTo>
                    <a:pt x="37213" y="246306"/>
                    <a:pt x="24261" y="245623"/>
                    <a:pt x="13720" y="240779"/>
                  </a:cubicBezTo>
                  <a:cubicBezTo>
                    <a:pt x="5137" y="236825"/>
                    <a:pt x="-392" y="227881"/>
                    <a:pt x="22" y="218399"/>
                  </a:cubicBezTo>
                  <a:cubicBezTo>
                    <a:pt x="446" y="209290"/>
                    <a:pt x="6607" y="200285"/>
                    <a:pt x="15460" y="197386"/>
                  </a:cubicBezTo>
                  <a:cubicBezTo>
                    <a:pt x="16091" y="197179"/>
                    <a:pt x="16723" y="197014"/>
                    <a:pt x="17303" y="196858"/>
                  </a:cubicBezTo>
                  <a:cubicBezTo>
                    <a:pt x="11453" y="145143"/>
                    <a:pt x="14776" y="87332"/>
                    <a:pt x="10407" y="34458"/>
                  </a:cubicBezTo>
                  <a:cubicBezTo>
                    <a:pt x="10459" y="34458"/>
                    <a:pt x="10459" y="34509"/>
                    <a:pt x="10510" y="34509"/>
                  </a:cubicBezTo>
                  <a:cubicBezTo>
                    <a:pt x="10987" y="27139"/>
                    <a:pt x="14466" y="19873"/>
                    <a:pt x="20409" y="15235"/>
                  </a:cubicBezTo>
                  <a:cubicBezTo>
                    <a:pt x="24416" y="6230"/>
                    <a:pt x="33579" y="-85"/>
                    <a:pt x="43799" y="226"/>
                  </a:cubicBezTo>
                  <a:cubicBezTo>
                    <a:pt x="58864" y="-250"/>
                    <a:pt x="73929" y="174"/>
                    <a:pt x="88942" y="174"/>
                  </a:cubicBezTo>
                  <a:cubicBezTo>
                    <a:pt x="104111" y="174"/>
                    <a:pt x="119280" y="122"/>
                    <a:pt x="134396" y="547"/>
                  </a:cubicBezTo>
                  <a:cubicBezTo>
                    <a:pt x="167157" y="1437"/>
                    <a:pt x="199927" y="2493"/>
                    <a:pt x="232635" y="3859"/>
                  </a:cubicBezTo>
                  <a:cubicBezTo>
                    <a:pt x="300744" y="6602"/>
                    <a:pt x="368853" y="9759"/>
                    <a:pt x="436952" y="12917"/>
                  </a:cubicBezTo>
                  <a:cubicBezTo>
                    <a:pt x="567267" y="18972"/>
                    <a:pt x="697583" y="25659"/>
                    <a:pt x="827889" y="32191"/>
                  </a:cubicBezTo>
                  <a:cubicBezTo>
                    <a:pt x="962574" y="38929"/>
                    <a:pt x="1097208" y="45668"/>
                    <a:pt x="1231841" y="52417"/>
                  </a:cubicBezTo>
                  <a:cubicBezTo>
                    <a:pt x="1364683" y="59104"/>
                    <a:pt x="1497526" y="65739"/>
                    <a:pt x="1630368" y="72374"/>
                  </a:cubicBezTo>
                  <a:cubicBezTo>
                    <a:pt x="1767683" y="79268"/>
                    <a:pt x="1905060" y="86172"/>
                    <a:pt x="2042438" y="93066"/>
                  </a:cubicBezTo>
                  <a:cubicBezTo>
                    <a:pt x="2173333" y="99598"/>
                    <a:pt x="2304281" y="106181"/>
                    <a:pt x="2435228" y="112765"/>
                  </a:cubicBezTo>
                  <a:cubicBezTo>
                    <a:pt x="2564281" y="119193"/>
                    <a:pt x="2693323" y="125663"/>
                    <a:pt x="2822376" y="132142"/>
                  </a:cubicBezTo>
                  <a:cubicBezTo>
                    <a:pt x="2912974" y="136728"/>
                    <a:pt x="3003623" y="141251"/>
                    <a:pt x="3094221" y="145785"/>
                  </a:cubicBezTo>
                  <a:cubicBezTo>
                    <a:pt x="3105807" y="146417"/>
                    <a:pt x="3115923" y="153259"/>
                    <a:pt x="3121193" y="162948"/>
                  </a:cubicBezTo>
                  <a:cubicBezTo>
                    <a:pt x="3125200" y="158155"/>
                    <a:pt x="3130885" y="154946"/>
                    <a:pt x="3138992" y="154315"/>
                  </a:cubicBezTo>
                  <a:cubicBezTo>
                    <a:pt x="3163489" y="153735"/>
                    <a:pt x="3166492" y="181538"/>
                    <a:pt x="3166596" y="200336"/>
                  </a:cubicBezTo>
                  <a:cubicBezTo>
                    <a:pt x="3168397" y="234506"/>
                    <a:pt x="3168873" y="268675"/>
                    <a:pt x="3169029" y="3029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-327142" y="5289540"/>
              <a:ext cx="2971833" cy="219756"/>
            </a:xfrm>
            <a:custGeom>
              <a:avLst/>
              <a:gdLst/>
              <a:ahLst/>
              <a:cxnLst/>
              <a:rect l="l" t="t" r="r" b="b"/>
              <a:pathLst>
                <a:path w="2971833" h="219756" extrusionOk="0">
                  <a:moveTo>
                    <a:pt x="2958731" y="219732"/>
                  </a:moveTo>
                  <a:cubicBezTo>
                    <a:pt x="2827329" y="210892"/>
                    <a:pt x="2695874" y="202000"/>
                    <a:pt x="2564471" y="193119"/>
                  </a:cubicBezTo>
                  <a:cubicBezTo>
                    <a:pt x="2436857" y="184528"/>
                    <a:pt x="2309295" y="175894"/>
                    <a:pt x="2181682" y="167303"/>
                  </a:cubicBezTo>
                  <a:cubicBezTo>
                    <a:pt x="2049968" y="158411"/>
                    <a:pt x="1918306" y="149509"/>
                    <a:pt x="1786582" y="140618"/>
                  </a:cubicBezTo>
                  <a:cubicBezTo>
                    <a:pt x="1655966" y="131798"/>
                    <a:pt x="1525309" y="122927"/>
                    <a:pt x="1394693" y="114160"/>
                  </a:cubicBezTo>
                  <a:cubicBezTo>
                    <a:pt x="1264077" y="105340"/>
                    <a:pt x="1133419" y="96469"/>
                    <a:pt x="1002803" y="87650"/>
                  </a:cubicBezTo>
                  <a:cubicBezTo>
                    <a:pt x="879714" y="79328"/>
                    <a:pt x="756625" y="71016"/>
                    <a:pt x="633485" y="62693"/>
                  </a:cubicBezTo>
                  <a:cubicBezTo>
                    <a:pt x="500663" y="53667"/>
                    <a:pt x="367790" y="44848"/>
                    <a:pt x="235031" y="35231"/>
                  </a:cubicBezTo>
                  <a:cubicBezTo>
                    <a:pt x="191274" y="32053"/>
                    <a:pt x="147518" y="28679"/>
                    <a:pt x="103762" y="25242"/>
                  </a:cubicBezTo>
                  <a:cubicBezTo>
                    <a:pt x="82516" y="23617"/>
                    <a:pt x="61269" y="21940"/>
                    <a:pt x="40033" y="20056"/>
                  </a:cubicBezTo>
                  <a:cubicBezTo>
                    <a:pt x="29462" y="19114"/>
                    <a:pt x="18838" y="18379"/>
                    <a:pt x="8339" y="16858"/>
                  </a:cubicBezTo>
                  <a:cubicBezTo>
                    <a:pt x="5140" y="16361"/>
                    <a:pt x="2272" y="14922"/>
                    <a:pt x="822" y="11931"/>
                  </a:cubicBezTo>
                  <a:cubicBezTo>
                    <a:pt x="-482" y="9322"/>
                    <a:pt x="-192" y="6217"/>
                    <a:pt x="1392" y="3836"/>
                  </a:cubicBezTo>
                  <a:cubicBezTo>
                    <a:pt x="4074" y="-160"/>
                    <a:pt x="8650" y="58"/>
                    <a:pt x="12916" y="6"/>
                  </a:cubicBezTo>
                  <a:cubicBezTo>
                    <a:pt x="20661" y="-66"/>
                    <a:pt x="28551" y="544"/>
                    <a:pt x="36285" y="896"/>
                  </a:cubicBezTo>
                  <a:cubicBezTo>
                    <a:pt x="51868" y="1642"/>
                    <a:pt x="67440" y="2449"/>
                    <a:pt x="83013" y="3298"/>
                  </a:cubicBezTo>
                  <a:cubicBezTo>
                    <a:pt x="114272" y="5057"/>
                    <a:pt x="145520" y="6817"/>
                    <a:pt x="176768" y="8691"/>
                  </a:cubicBezTo>
                  <a:cubicBezTo>
                    <a:pt x="240011" y="12500"/>
                    <a:pt x="303243" y="16568"/>
                    <a:pt x="366475" y="20739"/>
                  </a:cubicBezTo>
                  <a:cubicBezTo>
                    <a:pt x="503242" y="29818"/>
                    <a:pt x="640008" y="39040"/>
                    <a:pt x="776774" y="48274"/>
                  </a:cubicBezTo>
                  <a:cubicBezTo>
                    <a:pt x="898703" y="56462"/>
                    <a:pt x="1020695" y="64701"/>
                    <a:pt x="1142624" y="72941"/>
                  </a:cubicBezTo>
                  <a:cubicBezTo>
                    <a:pt x="1276915" y="82009"/>
                    <a:pt x="1411207" y="91076"/>
                    <a:pt x="1545510" y="100134"/>
                  </a:cubicBezTo>
                  <a:cubicBezTo>
                    <a:pt x="1674386" y="108808"/>
                    <a:pt x="1803315" y="117524"/>
                    <a:pt x="1932191" y="126250"/>
                  </a:cubicBezTo>
                  <a:cubicBezTo>
                    <a:pt x="2063853" y="135141"/>
                    <a:pt x="2195525" y="143992"/>
                    <a:pt x="2327187" y="152884"/>
                  </a:cubicBezTo>
                  <a:cubicBezTo>
                    <a:pt x="2453434" y="161434"/>
                    <a:pt x="2579732" y="169942"/>
                    <a:pt x="2705979" y="178493"/>
                  </a:cubicBezTo>
                  <a:cubicBezTo>
                    <a:pt x="2790934" y="184196"/>
                    <a:pt x="2875837" y="189952"/>
                    <a:pt x="2960781" y="195655"/>
                  </a:cubicBezTo>
                  <a:cubicBezTo>
                    <a:pt x="2967356" y="196131"/>
                    <a:pt x="2972368" y="202259"/>
                    <a:pt x="2971788" y="208718"/>
                  </a:cubicBezTo>
                  <a:cubicBezTo>
                    <a:pt x="2971218" y="215146"/>
                    <a:pt x="2965637" y="219908"/>
                    <a:pt x="2959311" y="219753"/>
                  </a:cubicBezTo>
                  <a:cubicBezTo>
                    <a:pt x="2959135" y="219763"/>
                    <a:pt x="2958928" y="219753"/>
                    <a:pt x="2958731" y="2197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52254" y="5384940"/>
              <a:ext cx="2386700" cy="180548"/>
            </a:xfrm>
            <a:custGeom>
              <a:avLst/>
              <a:gdLst/>
              <a:ahLst/>
              <a:cxnLst/>
              <a:rect l="l" t="t" r="r" b="b"/>
              <a:pathLst>
                <a:path w="2386700" h="180548" extrusionOk="0">
                  <a:moveTo>
                    <a:pt x="2373309" y="180529"/>
                  </a:moveTo>
                  <a:cubicBezTo>
                    <a:pt x="2324179" y="177227"/>
                    <a:pt x="2274998" y="173925"/>
                    <a:pt x="2225868" y="170560"/>
                  </a:cubicBezTo>
                  <a:cubicBezTo>
                    <a:pt x="2215711" y="169888"/>
                    <a:pt x="2205563" y="169277"/>
                    <a:pt x="2195417" y="168449"/>
                  </a:cubicBezTo>
                  <a:cubicBezTo>
                    <a:pt x="2184224" y="167434"/>
                    <a:pt x="2173083" y="166110"/>
                    <a:pt x="2161880" y="165106"/>
                  </a:cubicBezTo>
                  <a:cubicBezTo>
                    <a:pt x="2138428" y="162952"/>
                    <a:pt x="2114862" y="161586"/>
                    <a:pt x="2091348" y="159909"/>
                  </a:cubicBezTo>
                  <a:cubicBezTo>
                    <a:pt x="1986886" y="152467"/>
                    <a:pt x="1882476" y="145283"/>
                    <a:pt x="1778056" y="138213"/>
                  </a:cubicBezTo>
                  <a:cubicBezTo>
                    <a:pt x="1675168" y="131226"/>
                    <a:pt x="1572332" y="124197"/>
                    <a:pt x="1469495" y="117262"/>
                  </a:cubicBezTo>
                  <a:cubicBezTo>
                    <a:pt x="1366659" y="110337"/>
                    <a:pt x="1263812" y="103557"/>
                    <a:pt x="1160976" y="96839"/>
                  </a:cubicBezTo>
                  <a:cubicBezTo>
                    <a:pt x="1056400" y="89976"/>
                    <a:pt x="951825" y="82999"/>
                    <a:pt x="847249" y="75764"/>
                  </a:cubicBezTo>
                  <a:cubicBezTo>
                    <a:pt x="744464" y="68621"/>
                    <a:pt x="641628" y="61696"/>
                    <a:pt x="538854" y="54502"/>
                  </a:cubicBezTo>
                  <a:cubicBezTo>
                    <a:pt x="437498" y="47350"/>
                    <a:pt x="336081" y="40445"/>
                    <a:pt x="234715" y="33717"/>
                  </a:cubicBezTo>
                  <a:cubicBezTo>
                    <a:pt x="194841" y="31005"/>
                    <a:pt x="154968" y="28407"/>
                    <a:pt x="115043" y="25643"/>
                  </a:cubicBezTo>
                  <a:cubicBezTo>
                    <a:pt x="94531" y="24246"/>
                    <a:pt x="73958" y="22796"/>
                    <a:pt x="53447" y="21399"/>
                  </a:cubicBezTo>
                  <a:cubicBezTo>
                    <a:pt x="44087" y="20747"/>
                    <a:pt x="34727" y="19991"/>
                    <a:pt x="25367" y="19236"/>
                  </a:cubicBezTo>
                  <a:cubicBezTo>
                    <a:pt x="20738" y="18863"/>
                    <a:pt x="16162" y="18542"/>
                    <a:pt x="11544" y="17952"/>
                  </a:cubicBezTo>
                  <a:cubicBezTo>
                    <a:pt x="9794" y="17724"/>
                    <a:pt x="8013" y="17445"/>
                    <a:pt x="6564" y="16989"/>
                  </a:cubicBezTo>
                  <a:cubicBezTo>
                    <a:pt x="2422" y="16047"/>
                    <a:pt x="-374" y="12031"/>
                    <a:pt x="41" y="7818"/>
                  </a:cubicBezTo>
                  <a:cubicBezTo>
                    <a:pt x="517" y="3409"/>
                    <a:pt x="4058" y="603"/>
                    <a:pt x="7226" y="303"/>
                  </a:cubicBezTo>
                  <a:cubicBezTo>
                    <a:pt x="8873" y="-80"/>
                    <a:pt x="10602" y="13"/>
                    <a:pt x="12289" y="3"/>
                  </a:cubicBezTo>
                  <a:cubicBezTo>
                    <a:pt x="18036" y="-18"/>
                    <a:pt x="23824" y="386"/>
                    <a:pt x="29550" y="738"/>
                  </a:cubicBezTo>
                  <a:cubicBezTo>
                    <a:pt x="41964" y="1359"/>
                    <a:pt x="54379" y="2187"/>
                    <a:pt x="66793" y="3015"/>
                  </a:cubicBezTo>
                  <a:cubicBezTo>
                    <a:pt x="92575" y="4692"/>
                    <a:pt x="118398" y="6379"/>
                    <a:pt x="144179" y="8108"/>
                  </a:cubicBezTo>
                  <a:cubicBezTo>
                    <a:pt x="193464" y="11420"/>
                    <a:pt x="242760" y="14826"/>
                    <a:pt x="291993" y="18190"/>
                  </a:cubicBezTo>
                  <a:cubicBezTo>
                    <a:pt x="395358" y="25239"/>
                    <a:pt x="498732" y="31761"/>
                    <a:pt x="602097" y="38758"/>
                  </a:cubicBezTo>
                  <a:cubicBezTo>
                    <a:pt x="706403" y="45776"/>
                    <a:pt x="810730" y="52536"/>
                    <a:pt x="915037" y="59502"/>
                  </a:cubicBezTo>
                  <a:cubicBezTo>
                    <a:pt x="1019354" y="66417"/>
                    <a:pt x="1123608" y="73642"/>
                    <a:pt x="1227905" y="80981"/>
                  </a:cubicBezTo>
                  <a:cubicBezTo>
                    <a:pt x="1332159" y="88258"/>
                    <a:pt x="1436466" y="95328"/>
                    <a:pt x="1540783" y="102346"/>
                  </a:cubicBezTo>
                  <a:cubicBezTo>
                    <a:pt x="1642936" y="109209"/>
                    <a:pt x="1745089" y="116009"/>
                    <a:pt x="1847252" y="122924"/>
                  </a:cubicBezTo>
                  <a:cubicBezTo>
                    <a:pt x="1898069" y="126319"/>
                    <a:pt x="1948825" y="129715"/>
                    <a:pt x="1999642" y="133058"/>
                  </a:cubicBezTo>
                  <a:cubicBezTo>
                    <a:pt x="2024844" y="134725"/>
                    <a:pt x="2050046" y="136236"/>
                    <a:pt x="2075237" y="137851"/>
                  </a:cubicBezTo>
                  <a:cubicBezTo>
                    <a:pt x="2100014" y="139455"/>
                    <a:pt x="2124844" y="141163"/>
                    <a:pt x="2149621" y="142612"/>
                  </a:cubicBezTo>
                  <a:cubicBezTo>
                    <a:pt x="2155988" y="142975"/>
                    <a:pt x="2162356" y="143295"/>
                    <a:pt x="2167305" y="143513"/>
                  </a:cubicBezTo>
                  <a:cubicBezTo>
                    <a:pt x="2182681" y="144093"/>
                    <a:pt x="2198047" y="144527"/>
                    <a:pt x="2213412" y="145531"/>
                  </a:cubicBezTo>
                  <a:cubicBezTo>
                    <a:pt x="2231397" y="146763"/>
                    <a:pt x="2249392" y="147933"/>
                    <a:pt x="2267387" y="149165"/>
                  </a:cubicBezTo>
                  <a:cubicBezTo>
                    <a:pt x="2303575" y="151628"/>
                    <a:pt x="2339710" y="154092"/>
                    <a:pt x="2375856" y="156493"/>
                  </a:cubicBezTo>
                  <a:cubicBezTo>
                    <a:pt x="2382431" y="156918"/>
                    <a:pt x="2387277" y="163408"/>
                    <a:pt x="2386645" y="169763"/>
                  </a:cubicBezTo>
                  <a:cubicBezTo>
                    <a:pt x="2385931" y="176274"/>
                    <a:pt x="2380277" y="180684"/>
                    <a:pt x="2373951" y="180529"/>
                  </a:cubicBezTo>
                  <a:cubicBezTo>
                    <a:pt x="2373734" y="180560"/>
                    <a:pt x="2373527" y="180550"/>
                    <a:pt x="2373309" y="1805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-153107" y="619936"/>
              <a:ext cx="3139127" cy="4780791"/>
            </a:xfrm>
            <a:custGeom>
              <a:avLst/>
              <a:gdLst/>
              <a:ahLst/>
              <a:cxnLst/>
              <a:rect l="l" t="t" r="r" b="b"/>
              <a:pathLst>
                <a:path w="3139127" h="4780791" extrusionOk="0">
                  <a:moveTo>
                    <a:pt x="3138649" y="287178"/>
                  </a:moveTo>
                  <a:cubicBezTo>
                    <a:pt x="3141124" y="372596"/>
                    <a:pt x="3133482" y="457798"/>
                    <a:pt x="3127798" y="542895"/>
                  </a:cubicBezTo>
                  <a:cubicBezTo>
                    <a:pt x="3111211" y="833310"/>
                    <a:pt x="3104097" y="1124253"/>
                    <a:pt x="3090244" y="1414771"/>
                  </a:cubicBezTo>
                  <a:cubicBezTo>
                    <a:pt x="3053684" y="2093658"/>
                    <a:pt x="3007339" y="2772017"/>
                    <a:pt x="2960146" y="3450211"/>
                  </a:cubicBezTo>
                  <a:cubicBezTo>
                    <a:pt x="2938392" y="3806501"/>
                    <a:pt x="2913946" y="4162906"/>
                    <a:pt x="2876288" y="4517830"/>
                  </a:cubicBezTo>
                  <a:cubicBezTo>
                    <a:pt x="2866752" y="4593342"/>
                    <a:pt x="2854586" y="4669072"/>
                    <a:pt x="2857009" y="4745423"/>
                  </a:cubicBezTo>
                  <a:cubicBezTo>
                    <a:pt x="2857113" y="4749956"/>
                    <a:pt x="2856274" y="4754324"/>
                    <a:pt x="2854638" y="4758382"/>
                  </a:cubicBezTo>
                  <a:cubicBezTo>
                    <a:pt x="2854638" y="4758382"/>
                    <a:pt x="2854638" y="4758382"/>
                    <a:pt x="2854638" y="4758434"/>
                  </a:cubicBezTo>
                  <a:cubicBezTo>
                    <a:pt x="2850631" y="4772864"/>
                    <a:pt x="2835100" y="4784654"/>
                    <a:pt x="2812652" y="4779602"/>
                  </a:cubicBezTo>
                  <a:cubicBezTo>
                    <a:pt x="2683289" y="4776176"/>
                    <a:pt x="2552393" y="4749325"/>
                    <a:pt x="2420607" y="4746634"/>
                  </a:cubicBezTo>
                  <a:cubicBezTo>
                    <a:pt x="1670323" y="4710456"/>
                    <a:pt x="919366" y="4681069"/>
                    <a:pt x="170500" y="4621570"/>
                  </a:cubicBezTo>
                  <a:cubicBezTo>
                    <a:pt x="130782" y="4618671"/>
                    <a:pt x="92855" y="4619355"/>
                    <a:pt x="53727" y="4618516"/>
                  </a:cubicBezTo>
                  <a:cubicBezTo>
                    <a:pt x="30503" y="4622305"/>
                    <a:pt x="1367" y="4615463"/>
                    <a:pt x="0" y="4587131"/>
                  </a:cubicBezTo>
                  <a:cubicBezTo>
                    <a:pt x="52" y="4583022"/>
                    <a:pt x="476" y="4579388"/>
                    <a:pt x="1315" y="4576128"/>
                  </a:cubicBezTo>
                  <a:cubicBezTo>
                    <a:pt x="-1429" y="4553324"/>
                    <a:pt x="12849" y="4521628"/>
                    <a:pt x="12590" y="4501040"/>
                  </a:cubicBezTo>
                  <a:cubicBezTo>
                    <a:pt x="13170" y="4498825"/>
                    <a:pt x="13698" y="4496351"/>
                    <a:pt x="14123" y="4493670"/>
                  </a:cubicBezTo>
                  <a:cubicBezTo>
                    <a:pt x="17126" y="4346485"/>
                    <a:pt x="41727" y="4201143"/>
                    <a:pt x="53893" y="4054548"/>
                  </a:cubicBezTo>
                  <a:cubicBezTo>
                    <a:pt x="66483" y="3865555"/>
                    <a:pt x="64537" y="3675827"/>
                    <a:pt x="73545" y="3486565"/>
                  </a:cubicBezTo>
                  <a:cubicBezTo>
                    <a:pt x="82863" y="3182931"/>
                    <a:pt x="101252" y="2879557"/>
                    <a:pt x="112786" y="2575975"/>
                  </a:cubicBezTo>
                  <a:cubicBezTo>
                    <a:pt x="131331" y="2081289"/>
                    <a:pt x="144760" y="1586509"/>
                    <a:pt x="150341" y="1091512"/>
                  </a:cubicBezTo>
                  <a:cubicBezTo>
                    <a:pt x="155870" y="779194"/>
                    <a:pt x="159297" y="465230"/>
                    <a:pt x="202908" y="155437"/>
                  </a:cubicBezTo>
                  <a:cubicBezTo>
                    <a:pt x="210860" y="119529"/>
                    <a:pt x="212444" y="79718"/>
                    <a:pt x="228721" y="46542"/>
                  </a:cubicBezTo>
                  <a:cubicBezTo>
                    <a:pt x="227250" y="42329"/>
                    <a:pt x="226619" y="37744"/>
                    <a:pt x="226981" y="32899"/>
                  </a:cubicBezTo>
                  <a:cubicBezTo>
                    <a:pt x="228400" y="13946"/>
                    <a:pt x="245732" y="-1695"/>
                    <a:pt x="265011" y="148"/>
                  </a:cubicBezTo>
                  <a:cubicBezTo>
                    <a:pt x="335802" y="6524"/>
                    <a:pt x="406810" y="11576"/>
                    <a:pt x="477549" y="19215"/>
                  </a:cubicBezTo>
                  <a:cubicBezTo>
                    <a:pt x="849103" y="54078"/>
                    <a:pt x="1220875" y="87730"/>
                    <a:pt x="1593330" y="110792"/>
                  </a:cubicBezTo>
                  <a:cubicBezTo>
                    <a:pt x="2041474" y="137333"/>
                    <a:pt x="2490197" y="151659"/>
                    <a:pt x="2935658" y="210744"/>
                  </a:cubicBezTo>
                  <a:cubicBezTo>
                    <a:pt x="2979901" y="215009"/>
                    <a:pt x="3024154" y="219377"/>
                    <a:pt x="3068397" y="223383"/>
                  </a:cubicBezTo>
                  <a:cubicBezTo>
                    <a:pt x="3084995" y="225433"/>
                    <a:pt x="3102586" y="224749"/>
                    <a:pt x="3117434" y="233331"/>
                  </a:cubicBezTo>
                  <a:cubicBezTo>
                    <a:pt x="3122383" y="236384"/>
                    <a:pt x="3125862" y="240804"/>
                    <a:pt x="3127860" y="245814"/>
                  </a:cubicBezTo>
                  <a:cubicBezTo>
                    <a:pt x="3137386" y="255213"/>
                    <a:pt x="3139912" y="272065"/>
                    <a:pt x="3138649" y="287178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2503663" y="5344714"/>
              <a:ext cx="221813" cy="60211"/>
            </a:xfrm>
            <a:custGeom>
              <a:avLst/>
              <a:gdLst/>
              <a:ahLst/>
              <a:cxnLst/>
              <a:rect l="l" t="t" r="r" b="b"/>
              <a:pathLst>
                <a:path w="221813" h="60211" extrusionOk="0">
                  <a:moveTo>
                    <a:pt x="182035" y="58592"/>
                  </a:moveTo>
                  <a:cubicBezTo>
                    <a:pt x="133516" y="53272"/>
                    <a:pt x="84997" y="48293"/>
                    <a:pt x="36923" y="39525"/>
                  </a:cubicBezTo>
                  <a:cubicBezTo>
                    <a:pt x="22252" y="37113"/>
                    <a:pt x="-1780" y="36544"/>
                    <a:pt x="105" y="15935"/>
                  </a:cubicBezTo>
                  <a:cubicBezTo>
                    <a:pt x="6659" y="-12438"/>
                    <a:pt x="43219" y="5770"/>
                    <a:pt x="63047" y="5563"/>
                  </a:cubicBezTo>
                  <a:cubicBezTo>
                    <a:pt x="111721" y="12664"/>
                    <a:pt x="161172" y="15324"/>
                    <a:pt x="209111" y="26576"/>
                  </a:cubicBezTo>
                  <a:cubicBezTo>
                    <a:pt x="228080" y="31638"/>
                    <a:pt x="224974" y="59472"/>
                    <a:pt x="205322" y="60124"/>
                  </a:cubicBezTo>
                  <a:cubicBezTo>
                    <a:pt x="197597" y="60538"/>
                    <a:pt x="189625" y="59379"/>
                    <a:pt x="182035" y="58592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2691284" y="879700"/>
              <a:ext cx="282028" cy="4540085"/>
            </a:xfrm>
            <a:custGeom>
              <a:avLst/>
              <a:gdLst/>
              <a:ahLst/>
              <a:cxnLst/>
              <a:rect l="l" t="t" r="r" b="b"/>
              <a:pathLst>
                <a:path w="282028" h="4540085" extrusionOk="0">
                  <a:moveTo>
                    <a:pt x="22732" y="4540076"/>
                  </a:moveTo>
                  <a:cubicBezTo>
                    <a:pt x="10297" y="4539817"/>
                    <a:pt x="-605" y="4528969"/>
                    <a:pt x="26" y="4516330"/>
                  </a:cubicBezTo>
                  <a:cubicBezTo>
                    <a:pt x="4924" y="4417807"/>
                    <a:pt x="10670" y="4319387"/>
                    <a:pt x="15930" y="4220864"/>
                  </a:cubicBezTo>
                  <a:cubicBezTo>
                    <a:pt x="21200" y="4122444"/>
                    <a:pt x="26356" y="4023973"/>
                    <a:pt x="31523" y="3925553"/>
                  </a:cubicBezTo>
                  <a:cubicBezTo>
                    <a:pt x="42115" y="3725080"/>
                    <a:pt x="53277" y="3524711"/>
                    <a:pt x="64024" y="3324238"/>
                  </a:cubicBezTo>
                  <a:cubicBezTo>
                    <a:pt x="74192" y="3134241"/>
                    <a:pt x="84194" y="2944192"/>
                    <a:pt x="94362" y="2754153"/>
                  </a:cubicBezTo>
                  <a:cubicBezTo>
                    <a:pt x="105161" y="2551051"/>
                    <a:pt x="116064" y="2347938"/>
                    <a:pt x="126967" y="2144888"/>
                  </a:cubicBezTo>
                  <a:cubicBezTo>
                    <a:pt x="137082" y="1955947"/>
                    <a:pt x="147613" y="1767057"/>
                    <a:pt x="157884" y="1578116"/>
                  </a:cubicBezTo>
                  <a:cubicBezTo>
                    <a:pt x="168942" y="1374589"/>
                    <a:pt x="179845" y="1171011"/>
                    <a:pt x="190965" y="967474"/>
                  </a:cubicBezTo>
                  <a:cubicBezTo>
                    <a:pt x="201443" y="774641"/>
                    <a:pt x="212512" y="581797"/>
                    <a:pt x="223415" y="389015"/>
                  </a:cubicBezTo>
                  <a:cubicBezTo>
                    <a:pt x="227152" y="323502"/>
                    <a:pt x="230952" y="257999"/>
                    <a:pt x="234845" y="192538"/>
                  </a:cubicBezTo>
                  <a:cubicBezTo>
                    <a:pt x="236688" y="162043"/>
                    <a:pt x="238531" y="131507"/>
                    <a:pt x="240581" y="101012"/>
                  </a:cubicBezTo>
                  <a:cubicBezTo>
                    <a:pt x="241689" y="84315"/>
                    <a:pt x="242797" y="67577"/>
                    <a:pt x="244216" y="50881"/>
                  </a:cubicBezTo>
                  <a:cubicBezTo>
                    <a:pt x="244847" y="43086"/>
                    <a:pt x="245531" y="35292"/>
                    <a:pt x="246214" y="27497"/>
                  </a:cubicBezTo>
                  <a:cubicBezTo>
                    <a:pt x="246742" y="21701"/>
                    <a:pt x="247001" y="15811"/>
                    <a:pt x="248948" y="10780"/>
                  </a:cubicBezTo>
                  <a:cubicBezTo>
                    <a:pt x="251557" y="4393"/>
                    <a:pt x="257748" y="-161"/>
                    <a:pt x="265120" y="4"/>
                  </a:cubicBezTo>
                  <a:cubicBezTo>
                    <a:pt x="273549" y="201"/>
                    <a:pt x="281097" y="7095"/>
                    <a:pt x="281739" y="15511"/>
                  </a:cubicBezTo>
                  <a:cubicBezTo>
                    <a:pt x="282029" y="17767"/>
                    <a:pt x="282029" y="20086"/>
                    <a:pt x="282029" y="22280"/>
                  </a:cubicBezTo>
                  <a:cubicBezTo>
                    <a:pt x="282029" y="28491"/>
                    <a:pt x="281873" y="34650"/>
                    <a:pt x="281770" y="40871"/>
                  </a:cubicBezTo>
                  <a:cubicBezTo>
                    <a:pt x="281511" y="52506"/>
                    <a:pt x="281190" y="64089"/>
                    <a:pt x="280817" y="75734"/>
                  </a:cubicBezTo>
                  <a:cubicBezTo>
                    <a:pt x="280082" y="98849"/>
                    <a:pt x="278922" y="121973"/>
                    <a:pt x="277866" y="145088"/>
                  </a:cubicBezTo>
                  <a:cubicBezTo>
                    <a:pt x="275495" y="196482"/>
                    <a:pt x="273072" y="247876"/>
                    <a:pt x="270546" y="299270"/>
                  </a:cubicBezTo>
                  <a:cubicBezTo>
                    <a:pt x="265959" y="393218"/>
                    <a:pt x="261165" y="487207"/>
                    <a:pt x="256485" y="581207"/>
                  </a:cubicBezTo>
                  <a:cubicBezTo>
                    <a:pt x="246897" y="774040"/>
                    <a:pt x="236574" y="966832"/>
                    <a:pt x="226303" y="1159666"/>
                  </a:cubicBezTo>
                  <a:cubicBezTo>
                    <a:pt x="215556" y="1361195"/>
                    <a:pt x="204808" y="1562775"/>
                    <a:pt x="194227" y="1764355"/>
                  </a:cubicBezTo>
                  <a:cubicBezTo>
                    <a:pt x="184007" y="1959197"/>
                    <a:pt x="173632" y="2153977"/>
                    <a:pt x="163154" y="2348767"/>
                  </a:cubicBezTo>
                  <a:cubicBezTo>
                    <a:pt x="152562" y="2546082"/>
                    <a:pt x="141928" y="2743398"/>
                    <a:pt x="131232" y="2940662"/>
                  </a:cubicBezTo>
                  <a:cubicBezTo>
                    <a:pt x="120330" y="3141083"/>
                    <a:pt x="109530" y="3341452"/>
                    <a:pt x="98835" y="3541873"/>
                  </a:cubicBezTo>
                  <a:cubicBezTo>
                    <a:pt x="88563" y="3735235"/>
                    <a:pt x="78292" y="3928606"/>
                    <a:pt x="67752" y="4122020"/>
                  </a:cubicBezTo>
                  <a:cubicBezTo>
                    <a:pt x="64118" y="4188050"/>
                    <a:pt x="60535" y="4254091"/>
                    <a:pt x="57004" y="4320174"/>
                  </a:cubicBezTo>
                  <a:cubicBezTo>
                    <a:pt x="53474" y="4385946"/>
                    <a:pt x="50264" y="4451718"/>
                    <a:pt x="46474" y="4517438"/>
                  </a:cubicBezTo>
                  <a:cubicBezTo>
                    <a:pt x="45750" y="4529839"/>
                    <a:pt x="35976" y="4540086"/>
                    <a:pt x="23292" y="4540086"/>
                  </a:cubicBezTo>
                  <a:cubicBezTo>
                    <a:pt x="23116" y="4540076"/>
                    <a:pt x="22929" y="4540076"/>
                    <a:pt x="22732" y="4540076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1207067" y="5276695"/>
              <a:ext cx="1526848" cy="144551"/>
            </a:xfrm>
            <a:custGeom>
              <a:avLst/>
              <a:gdLst/>
              <a:ahLst/>
              <a:cxnLst/>
              <a:rect l="l" t="t" r="r" b="b"/>
              <a:pathLst>
                <a:path w="1526848" h="144551" extrusionOk="0">
                  <a:moveTo>
                    <a:pt x="1492889" y="144436"/>
                  </a:moveTo>
                  <a:cubicBezTo>
                    <a:pt x="1482618" y="144229"/>
                    <a:pt x="1472295" y="143483"/>
                    <a:pt x="1462024" y="142852"/>
                  </a:cubicBezTo>
                  <a:cubicBezTo>
                    <a:pt x="1442372" y="141693"/>
                    <a:pt x="1422730" y="140430"/>
                    <a:pt x="1403078" y="139167"/>
                  </a:cubicBezTo>
                  <a:cubicBezTo>
                    <a:pt x="1363360" y="136538"/>
                    <a:pt x="1323642" y="133898"/>
                    <a:pt x="1283934" y="130948"/>
                  </a:cubicBezTo>
                  <a:cubicBezTo>
                    <a:pt x="1205451" y="125100"/>
                    <a:pt x="1126864" y="120628"/>
                    <a:pt x="1048380" y="114521"/>
                  </a:cubicBezTo>
                  <a:cubicBezTo>
                    <a:pt x="967267" y="108144"/>
                    <a:pt x="886195" y="101457"/>
                    <a:pt x="805029" y="95454"/>
                  </a:cubicBezTo>
                  <a:cubicBezTo>
                    <a:pt x="726867" y="89657"/>
                    <a:pt x="648694" y="83394"/>
                    <a:pt x="570469" y="77970"/>
                  </a:cubicBezTo>
                  <a:cubicBezTo>
                    <a:pt x="494253" y="72650"/>
                    <a:pt x="418037" y="66864"/>
                    <a:pt x="341862" y="60963"/>
                  </a:cubicBezTo>
                  <a:cubicBezTo>
                    <a:pt x="264963" y="55011"/>
                    <a:pt x="188001" y="49805"/>
                    <a:pt x="111050" y="44484"/>
                  </a:cubicBezTo>
                  <a:cubicBezTo>
                    <a:pt x="79657" y="42321"/>
                    <a:pt x="48160" y="40644"/>
                    <a:pt x="16818" y="37745"/>
                  </a:cubicBezTo>
                  <a:cubicBezTo>
                    <a:pt x="6547" y="36793"/>
                    <a:pt x="-1043" y="26845"/>
                    <a:pt x="117" y="16732"/>
                  </a:cubicBezTo>
                  <a:cubicBezTo>
                    <a:pt x="1329" y="5988"/>
                    <a:pt x="10813" y="-544"/>
                    <a:pt x="21136" y="36"/>
                  </a:cubicBezTo>
                  <a:cubicBezTo>
                    <a:pt x="58638" y="2034"/>
                    <a:pt x="96089" y="5667"/>
                    <a:pt x="133539" y="8410"/>
                  </a:cubicBezTo>
                  <a:cubicBezTo>
                    <a:pt x="171621" y="11257"/>
                    <a:pt x="209652" y="14155"/>
                    <a:pt x="247734" y="17043"/>
                  </a:cubicBezTo>
                  <a:cubicBezTo>
                    <a:pt x="323474" y="22891"/>
                    <a:pt x="399327" y="27787"/>
                    <a:pt x="475129" y="33160"/>
                  </a:cubicBezTo>
                  <a:cubicBezTo>
                    <a:pt x="553292" y="38636"/>
                    <a:pt x="631413" y="44639"/>
                    <a:pt x="709575" y="50115"/>
                  </a:cubicBezTo>
                  <a:cubicBezTo>
                    <a:pt x="789270" y="55694"/>
                    <a:pt x="868914" y="61543"/>
                    <a:pt x="948660" y="66698"/>
                  </a:cubicBezTo>
                  <a:cubicBezTo>
                    <a:pt x="1029619" y="71967"/>
                    <a:pt x="1110525" y="77598"/>
                    <a:pt x="1191380" y="84233"/>
                  </a:cubicBezTo>
                  <a:cubicBezTo>
                    <a:pt x="1269180" y="90547"/>
                    <a:pt x="1347032" y="95764"/>
                    <a:pt x="1424832" y="102089"/>
                  </a:cubicBezTo>
                  <a:cubicBezTo>
                    <a:pt x="1443376" y="103559"/>
                    <a:pt x="1461910" y="105143"/>
                    <a:pt x="1480402" y="106830"/>
                  </a:cubicBezTo>
                  <a:cubicBezTo>
                    <a:pt x="1489307" y="107616"/>
                    <a:pt x="1498201" y="108569"/>
                    <a:pt x="1507002" y="109935"/>
                  </a:cubicBezTo>
                  <a:cubicBezTo>
                    <a:pt x="1512375" y="110773"/>
                    <a:pt x="1517646" y="111467"/>
                    <a:pt x="1521746" y="115411"/>
                  </a:cubicBezTo>
                  <a:cubicBezTo>
                    <a:pt x="1528010" y="121311"/>
                    <a:pt x="1528279" y="130368"/>
                    <a:pt x="1523796" y="137366"/>
                  </a:cubicBezTo>
                  <a:cubicBezTo>
                    <a:pt x="1520317" y="142894"/>
                    <a:pt x="1513680" y="144425"/>
                    <a:pt x="1507623" y="144529"/>
                  </a:cubicBezTo>
                  <a:cubicBezTo>
                    <a:pt x="1506308" y="144539"/>
                    <a:pt x="1504993" y="144550"/>
                    <a:pt x="1503678" y="144550"/>
                  </a:cubicBezTo>
                  <a:cubicBezTo>
                    <a:pt x="1500085" y="144560"/>
                    <a:pt x="1496472" y="144519"/>
                    <a:pt x="1492889" y="144436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6" name="Google Shape;106;p4"/>
            <p:cNvGrpSpPr/>
            <p:nvPr/>
          </p:nvGrpSpPr>
          <p:grpSpPr>
            <a:xfrm>
              <a:off x="211354" y="4192363"/>
              <a:ext cx="2156672" cy="711557"/>
              <a:chOff x="211354" y="4192363"/>
              <a:chExt cx="2156672" cy="711557"/>
            </a:xfrm>
          </p:grpSpPr>
          <p:sp>
            <p:nvSpPr>
              <p:cNvPr id="107" name="Google Shape;107;p4"/>
              <p:cNvSpPr/>
              <p:nvPr/>
            </p:nvSpPr>
            <p:spPr>
              <a:xfrm>
                <a:off x="211354" y="4192363"/>
                <a:ext cx="2156672" cy="134660"/>
              </a:xfrm>
              <a:custGeom>
                <a:avLst/>
                <a:gdLst/>
                <a:ahLst/>
                <a:cxnLst/>
                <a:rect l="l" t="t" r="r" b="b"/>
                <a:pathLst>
                  <a:path w="2156672" h="134660" extrusionOk="0">
                    <a:moveTo>
                      <a:pt x="2138470" y="89509"/>
                    </a:moveTo>
                    <a:cubicBezTo>
                      <a:pt x="2135798" y="89074"/>
                      <a:pt x="2133127" y="88701"/>
                      <a:pt x="2130435" y="88329"/>
                    </a:cubicBezTo>
                    <a:cubicBezTo>
                      <a:pt x="2111953" y="85648"/>
                      <a:pt x="2093575" y="82718"/>
                      <a:pt x="2075052" y="80721"/>
                    </a:cubicBezTo>
                    <a:cubicBezTo>
                      <a:pt x="2065463" y="79665"/>
                      <a:pt x="2055824" y="79033"/>
                      <a:pt x="2046133" y="78619"/>
                    </a:cubicBezTo>
                    <a:cubicBezTo>
                      <a:pt x="2036814" y="78215"/>
                      <a:pt x="2027537" y="77957"/>
                      <a:pt x="2018270" y="76870"/>
                    </a:cubicBezTo>
                    <a:cubicBezTo>
                      <a:pt x="2011198" y="75721"/>
                      <a:pt x="2004168" y="74458"/>
                      <a:pt x="1997044" y="73775"/>
                    </a:cubicBezTo>
                    <a:cubicBezTo>
                      <a:pt x="1989827" y="73092"/>
                      <a:pt x="1982611" y="72357"/>
                      <a:pt x="1975394" y="71560"/>
                    </a:cubicBezTo>
                    <a:cubicBezTo>
                      <a:pt x="1964967" y="70452"/>
                      <a:pt x="1954582" y="69344"/>
                      <a:pt x="1944156" y="68609"/>
                    </a:cubicBezTo>
                    <a:cubicBezTo>
                      <a:pt x="1933253" y="67823"/>
                      <a:pt x="1922402" y="66239"/>
                      <a:pt x="1911447" y="65928"/>
                    </a:cubicBezTo>
                    <a:cubicBezTo>
                      <a:pt x="1889538" y="65349"/>
                      <a:pt x="1867567" y="64976"/>
                      <a:pt x="1845658" y="64397"/>
                    </a:cubicBezTo>
                    <a:cubicBezTo>
                      <a:pt x="1798723" y="63082"/>
                      <a:pt x="1751799" y="61498"/>
                      <a:pt x="1704864" y="59656"/>
                    </a:cubicBezTo>
                    <a:cubicBezTo>
                      <a:pt x="1612216" y="56022"/>
                      <a:pt x="1519506" y="53652"/>
                      <a:pt x="1426796" y="49594"/>
                    </a:cubicBezTo>
                    <a:cubicBezTo>
                      <a:pt x="1334728" y="45536"/>
                      <a:pt x="1242649" y="41645"/>
                      <a:pt x="1150530" y="37959"/>
                    </a:cubicBezTo>
                    <a:cubicBezTo>
                      <a:pt x="1053554" y="34067"/>
                      <a:pt x="956588" y="30796"/>
                      <a:pt x="859561" y="27639"/>
                    </a:cubicBezTo>
                    <a:cubicBezTo>
                      <a:pt x="770019" y="24741"/>
                      <a:pt x="680519" y="21429"/>
                      <a:pt x="590977" y="18427"/>
                    </a:cubicBezTo>
                    <a:cubicBezTo>
                      <a:pt x="496848" y="15373"/>
                      <a:pt x="402772" y="12371"/>
                      <a:pt x="308757" y="7786"/>
                    </a:cubicBezTo>
                    <a:cubicBezTo>
                      <a:pt x="261087" y="5467"/>
                      <a:pt x="213469" y="2889"/>
                      <a:pt x="165799" y="1047"/>
                    </a:cubicBezTo>
                    <a:cubicBezTo>
                      <a:pt x="143041" y="157"/>
                      <a:pt x="120179" y="312"/>
                      <a:pt x="97483" y="208"/>
                    </a:cubicBezTo>
                    <a:cubicBezTo>
                      <a:pt x="86259" y="157"/>
                      <a:pt x="75098" y="-112"/>
                      <a:pt x="63874" y="53"/>
                    </a:cubicBezTo>
                    <a:cubicBezTo>
                      <a:pt x="56709" y="157"/>
                      <a:pt x="49544" y="260"/>
                      <a:pt x="42379" y="374"/>
                    </a:cubicBezTo>
                    <a:cubicBezTo>
                      <a:pt x="31631" y="529"/>
                      <a:pt x="19672" y="1005"/>
                      <a:pt x="9929" y="5798"/>
                    </a:cubicBezTo>
                    <a:cubicBezTo>
                      <a:pt x="921" y="10218"/>
                      <a:pt x="-3345" y="23074"/>
                      <a:pt x="3085" y="31438"/>
                    </a:cubicBezTo>
                    <a:cubicBezTo>
                      <a:pt x="3085" y="31438"/>
                      <a:pt x="3085" y="31438"/>
                      <a:pt x="3085" y="31490"/>
                    </a:cubicBezTo>
                    <a:cubicBezTo>
                      <a:pt x="4027" y="32711"/>
                      <a:pt x="5063" y="33808"/>
                      <a:pt x="6181" y="34781"/>
                    </a:cubicBezTo>
                    <a:cubicBezTo>
                      <a:pt x="6150" y="34813"/>
                      <a:pt x="6119" y="34833"/>
                      <a:pt x="6088" y="34854"/>
                    </a:cubicBezTo>
                    <a:cubicBezTo>
                      <a:pt x="8832" y="37380"/>
                      <a:pt x="12621" y="38912"/>
                      <a:pt x="16359" y="39170"/>
                    </a:cubicBezTo>
                    <a:cubicBezTo>
                      <a:pt x="19207" y="39377"/>
                      <a:pt x="21940" y="38694"/>
                      <a:pt x="24787" y="38643"/>
                    </a:cubicBezTo>
                    <a:cubicBezTo>
                      <a:pt x="27914" y="38560"/>
                      <a:pt x="31052" y="38467"/>
                      <a:pt x="34209" y="38446"/>
                    </a:cubicBezTo>
                    <a:cubicBezTo>
                      <a:pt x="56440" y="38829"/>
                      <a:pt x="78618" y="40071"/>
                      <a:pt x="100796" y="41065"/>
                    </a:cubicBezTo>
                    <a:cubicBezTo>
                      <a:pt x="122447" y="42017"/>
                      <a:pt x="144149" y="42856"/>
                      <a:pt x="165799" y="44274"/>
                    </a:cubicBezTo>
                    <a:cubicBezTo>
                      <a:pt x="212102" y="47275"/>
                      <a:pt x="258343" y="50174"/>
                      <a:pt x="304646" y="52751"/>
                    </a:cubicBezTo>
                    <a:cubicBezTo>
                      <a:pt x="398620" y="57917"/>
                      <a:pt x="492800" y="60649"/>
                      <a:pt x="586866" y="63858"/>
                    </a:cubicBezTo>
                    <a:cubicBezTo>
                      <a:pt x="675942" y="66964"/>
                      <a:pt x="765007" y="70235"/>
                      <a:pt x="854083" y="73071"/>
                    </a:cubicBezTo>
                    <a:cubicBezTo>
                      <a:pt x="951059" y="76176"/>
                      <a:pt x="1048076" y="79230"/>
                      <a:pt x="1145052" y="82863"/>
                    </a:cubicBezTo>
                    <a:cubicBezTo>
                      <a:pt x="1237762" y="86341"/>
                      <a:pt x="1330462" y="90285"/>
                      <a:pt x="1423172" y="94022"/>
                    </a:cubicBezTo>
                    <a:cubicBezTo>
                      <a:pt x="1515188" y="97707"/>
                      <a:pt x="1607267" y="100657"/>
                      <a:pt x="1699335" y="104239"/>
                    </a:cubicBezTo>
                    <a:cubicBezTo>
                      <a:pt x="1746321" y="106029"/>
                      <a:pt x="1793256" y="107613"/>
                      <a:pt x="1840232" y="108503"/>
                    </a:cubicBezTo>
                    <a:cubicBezTo>
                      <a:pt x="1862670" y="108980"/>
                      <a:pt x="1885055" y="109393"/>
                      <a:pt x="1907492" y="110035"/>
                    </a:cubicBezTo>
                    <a:cubicBezTo>
                      <a:pt x="1927651" y="110635"/>
                      <a:pt x="1947759" y="113896"/>
                      <a:pt x="1967732" y="116805"/>
                    </a:cubicBezTo>
                    <a:lnTo>
                      <a:pt x="1967991" y="116846"/>
                    </a:lnTo>
                    <a:cubicBezTo>
                      <a:pt x="1968809" y="116960"/>
                      <a:pt x="1969627" y="117084"/>
                      <a:pt x="1970434" y="117198"/>
                    </a:cubicBezTo>
                    <a:cubicBezTo>
                      <a:pt x="1971884" y="117364"/>
                      <a:pt x="1974586" y="117757"/>
                      <a:pt x="1977278" y="118151"/>
                    </a:cubicBezTo>
                    <a:cubicBezTo>
                      <a:pt x="1988161" y="119765"/>
                      <a:pt x="1999446" y="121453"/>
                      <a:pt x="2010836" y="122622"/>
                    </a:cubicBezTo>
                    <a:cubicBezTo>
                      <a:pt x="2022691" y="123834"/>
                      <a:pt x="2034536" y="124310"/>
                      <a:pt x="2046392" y="125096"/>
                    </a:cubicBezTo>
                    <a:cubicBezTo>
                      <a:pt x="2069584" y="126607"/>
                      <a:pt x="2092726" y="128947"/>
                      <a:pt x="2115712" y="132208"/>
                    </a:cubicBezTo>
                    <a:cubicBezTo>
                      <a:pt x="2120164" y="132870"/>
                      <a:pt x="2124647" y="133584"/>
                      <a:pt x="2129089" y="134309"/>
                    </a:cubicBezTo>
                    <a:cubicBezTo>
                      <a:pt x="2130497" y="134547"/>
                      <a:pt x="2131895" y="134661"/>
                      <a:pt x="2133293" y="134661"/>
                    </a:cubicBezTo>
                    <a:cubicBezTo>
                      <a:pt x="2144071" y="134661"/>
                      <a:pt x="2153887" y="127767"/>
                      <a:pt x="2156217" y="116619"/>
                    </a:cubicBezTo>
                    <a:cubicBezTo>
                      <a:pt x="2158692" y="104880"/>
                      <a:pt x="2150843" y="91403"/>
                      <a:pt x="2138470" y="895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" name="Google Shape;108;p4"/>
              <p:cNvSpPr/>
              <p:nvPr/>
            </p:nvSpPr>
            <p:spPr>
              <a:xfrm>
                <a:off x="221410" y="4488198"/>
                <a:ext cx="2115977" cy="125038"/>
              </a:xfrm>
              <a:custGeom>
                <a:avLst/>
                <a:gdLst/>
                <a:ahLst/>
                <a:cxnLst/>
                <a:rect l="l" t="t" r="r" b="b"/>
                <a:pathLst>
                  <a:path w="2115977" h="125038" extrusionOk="0">
                    <a:moveTo>
                      <a:pt x="2094028" y="78117"/>
                    </a:moveTo>
                    <a:cubicBezTo>
                      <a:pt x="2037247" y="75436"/>
                      <a:pt x="1980413" y="73697"/>
                      <a:pt x="1923632" y="71533"/>
                    </a:cubicBezTo>
                    <a:cubicBezTo>
                      <a:pt x="1836296" y="68221"/>
                      <a:pt x="1748970" y="63635"/>
                      <a:pt x="1661633" y="60261"/>
                    </a:cubicBezTo>
                    <a:cubicBezTo>
                      <a:pt x="1571926" y="56783"/>
                      <a:pt x="1482177" y="53367"/>
                      <a:pt x="1392470" y="49837"/>
                    </a:cubicBezTo>
                    <a:cubicBezTo>
                      <a:pt x="1299926" y="46152"/>
                      <a:pt x="1207319" y="42467"/>
                      <a:pt x="1114775" y="38513"/>
                    </a:cubicBezTo>
                    <a:cubicBezTo>
                      <a:pt x="1022013" y="34507"/>
                      <a:pt x="929262" y="30511"/>
                      <a:pt x="836448" y="26826"/>
                    </a:cubicBezTo>
                    <a:cubicBezTo>
                      <a:pt x="743158" y="23141"/>
                      <a:pt x="649879" y="19715"/>
                      <a:pt x="556589" y="16133"/>
                    </a:cubicBezTo>
                    <a:cubicBezTo>
                      <a:pt x="468414" y="12759"/>
                      <a:pt x="380291" y="9550"/>
                      <a:pt x="292116" y="6755"/>
                    </a:cubicBezTo>
                    <a:cubicBezTo>
                      <a:pt x="243814" y="5171"/>
                      <a:pt x="195513" y="3598"/>
                      <a:pt x="147211" y="2387"/>
                    </a:cubicBezTo>
                    <a:cubicBezTo>
                      <a:pt x="125250" y="1807"/>
                      <a:pt x="103227" y="1124"/>
                      <a:pt x="81266" y="803"/>
                    </a:cubicBezTo>
                    <a:cubicBezTo>
                      <a:pt x="69732" y="596"/>
                      <a:pt x="58198" y="379"/>
                      <a:pt x="46663" y="275"/>
                    </a:cubicBezTo>
                    <a:cubicBezTo>
                      <a:pt x="40917" y="224"/>
                      <a:pt x="35129" y="172"/>
                      <a:pt x="29382" y="120"/>
                    </a:cubicBezTo>
                    <a:cubicBezTo>
                      <a:pt x="24329" y="120"/>
                      <a:pt x="18738" y="-408"/>
                      <a:pt x="13789" y="751"/>
                    </a:cubicBezTo>
                    <a:cubicBezTo>
                      <a:pt x="6251" y="2594"/>
                      <a:pt x="515" y="8649"/>
                      <a:pt x="39" y="16496"/>
                    </a:cubicBezTo>
                    <a:cubicBezTo>
                      <a:pt x="-489" y="24186"/>
                      <a:pt x="4408" y="31557"/>
                      <a:pt x="11729" y="33927"/>
                    </a:cubicBezTo>
                    <a:cubicBezTo>
                      <a:pt x="18417" y="36142"/>
                      <a:pt x="26214" y="35925"/>
                      <a:pt x="33224" y="36453"/>
                    </a:cubicBezTo>
                    <a:cubicBezTo>
                      <a:pt x="40492" y="36981"/>
                      <a:pt x="47761" y="37509"/>
                      <a:pt x="55029" y="38037"/>
                    </a:cubicBezTo>
                    <a:cubicBezTo>
                      <a:pt x="68407" y="38989"/>
                      <a:pt x="81784" y="39724"/>
                      <a:pt x="95161" y="40459"/>
                    </a:cubicBezTo>
                    <a:cubicBezTo>
                      <a:pt x="122765" y="42042"/>
                      <a:pt x="150359" y="43719"/>
                      <a:pt x="178014" y="45148"/>
                    </a:cubicBezTo>
                    <a:cubicBezTo>
                      <a:pt x="271874" y="49940"/>
                      <a:pt x="365795" y="54205"/>
                      <a:pt x="459717" y="58470"/>
                    </a:cubicBezTo>
                    <a:cubicBezTo>
                      <a:pt x="548316" y="62579"/>
                      <a:pt x="636967" y="66109"/>
                      <a:pt x="725608" y="70053"/>
                    </a:cubicBezTo>
                    <a:cubicBezTo>
                      <a:pt x="816051" y="74111"/>
                      <a:pt x="906545" y="77640"/>
                      <a:pt x="996977" y="81056"/>
                    </a:cubicBezTo>
                    <a:cubicBezTo>
                      <a:pt x="1092472" y="84689"/>
                      <a:pt x="1188019" y="88323"/>
                      <a:pt x="1283525" y="92215"/>
                    </a:cubicBezTo>
                    <a:cubicBezTo>
                      <a:pt x="1375013" y="95900"/>
                      <a:pt x="1466512" y="99803"/>
                      <a:pt x="1558010" y="103694"/>
                    </a:cubicBezTo>
                    <a:cubicBezTo>
                      <a:pt x="1645709" y="107380"/>
                      <a:pt x="1733408" y="111013"/>
                      <a:pt x="1821117" y="114066"/>
                    </a:cubicBezTo>
                    <a:cubicBezTo>
                      <a:pt x="1865256" y="115650"/>
                      <a:pt x="1909395" y="117327"/>
                      <a:pt x="1953534" y="119232"/>
                    </a:cubicBezTo>
                    <a:cubicBezTo>
                      <a:pt x="1999309" y="121229"/>
                      <a:pt x="2045137" y="123497"/>
                      <a:pt x="2090963" y="125028"/>
                    </a:cubicBezTo>
                    <a:cubicBezTo>
                      <a:pt x="2091243" y="125039"/>
                      <a:pt x="2091522" y="125039"/>
                      <a:pt x="2091802" y="125039"/>
                    </a:cubicBezTo>
                    <a:cubicBezTo>
                      <a:pt x="2104258" y="125039"/>
                      <a:pt x="2115109" y="115888"/>
                      <a:pt x="2115927" y="103115"/>
                    </a:cubicBezTo>
                    <a:cubicBezTo>
                      <a:pt x="2116776" y="90486"/>
                      <a:pt x="2106826" y="78748"/>
                      <a:pt x="2094028" y="7811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09;p4"/>
              <p:cNvSpPr/>
              <p:nvPr/>
            </p:nvSpPr>
            <p:spPr>
              <a:xfrm>
                <a:off x="220812" y="4789013"/>
                <a:ext cx="2056892" cy="114907"/>
              </a:xfrm>
              <a:custGeom>
                <a:avLst/>
                <a:gdLst/>
                <a:ahLst/>
                <a:cxnLst/>
                <a:rect l="l" t="t" r="r" b="b"/>
                <a:pathLst>
                  <a:path w="2056892" h="114907" extrusionOk="0">
                    <a:moveTo>
                      <a:pt x="2031829" y="67054"/>
                    </a:moveTo>
                    <a:cubicBezTo>
                      <a:pt x="2027159" y="67012"/>
                      <a:pt x="2022531" y="67002"/>
                      <a:pt x="2017882" y="66929"/>
                    </a:cubicBezTo>
                    <a:cubicBezTo>
                      <a:pt x="2001357" y="66505"/>
                      <a:pt x="1984832" y="65832"/>
                      <a:pt x="1968307" y="65097"/>
                    </a:cubicBezTo>
                    <a:cubicBezTo>
                      <a:pt x="1878289" y="61360"/>
                      <a:pt x="1788271" y="58255"/>
                      <a:pt x="1698201" y="54984"/>
                    </a:cubicBezTo>
                    <a:cubicBezTo>
                      <a:pt x="1601702" y="51454"/>
                      <a:pt x="1505202" y="48028"/>
                      <a:pt x="1408651" y="44560"/>
                    </a:cubicBezTo>
                    <a:cubicBezTo>
                      <a:pt x="1320424" y="41403"/>
                      <a:pt x="1232197" y="38298"/>
                      <a:pt x="1143971" y="35130"/>
                    </a:cubicBezTo>
                    <a:cubicBezTo>
                      <a:pt x="1049003" y="31756"/>
                      <a:pt x="954026" y="28392"/>
                      <a:pt x="859059" y="25017"/>
                    </a:cubicBezTo>
                    <a:cubicBezTo>
                      <a:pt x="760085" y="21487"/>
                      <a:pt x="661162" y="18009"/>
                      <a:pt x="562240" y="14542"/>
                    </a:cubicBezTo>
                    <a:cubicBezTo>
                      <a:pt x="473485" y="11488"/>
                      <a:pt x="384730" y="8331"/>
                      <a:pt x="295924" y="5960"/>
                    </a:cubicBezTo>
                    <a:cubicBezTo>
                      <a:pt x="248678" y="4698"/>
                      <a:pt x="201433" y="3435"/>
                      <a:pt x="154177" y="2431"/>
                    </a:cubicBezTo>
                    <a:cubicBezTo>
                      <a:pt x="128530" y="1851"/>
                      <a:pt x="102924" y="1323"/>
                      <a:pt x="77277" y="847"/>
                    </a:cubicBezTo>
                    <a:cubicBezTo>
                      <a:pt x="65950" y="588"/>
                      <a:pt x="54571" y="423"/>
                      <a:pt x="43254" y="216"/>
                    </a:cubicBezTo>
                    <a:cubicBezTo>
                      <a:pt x="37570" y="112"/>
                      <a:pt x="31823" y="-105"/>
                      <a:pt x="26139" y="60"/>
                    </a:cubicBezTo>
                    <a:cubicBezTo>
                      <a:pt x="21697" y="216"/>
                      <a:pt x="17504" y="288"/>
                      <a:pt x="13486" y="1644"/>
                    </a:cubicBezTo>
                    <a:cubicBezTo>
                      <a:pt x="13486" y="1644"/>
                      <a:pt x="13497" y="1644"/>
                      <a:pt x="13497" y="1634"/>
                    </a:cubicBezTo>
                    <a:cubicBezTo>
                      <a:pt x="13424" y="1654"/>
                      <a:pt x="13362" y="1685"/>
                      <a:pt x="13300" y="1706"/>
                    </a:cubicBezTo>
                    <a:cubicBezTo>
                      <a:pt x="13300" y="1706"/>
                      <a:pt x="13290" y="1706"/>
                      <a:pt x="13290" y="1706"/>
                    </a:cubicBezTo>
                    <a:cubicBezTo>
                      <a:pt x="13279" y="1706"/>
                      <a:pt x="13258" y="1716"/>
                      <a:pt x="13248" y="1716"/>
                    </a:cubicBezTo>
                    <a:cubicBezTo>
                      <a:pt x="13248" y="1716"/>
                      <a:pt x="13258" y="1716"/>
                      <a:pt x="13258" y="1716"/>
                    </a:cubicBezTo>
                    <a:cubicBezTo>
                      <a:pt x="13196" y="1737"/>
                      <a:pt x="13145" y="1758"/>
                      <a:pt x="13082" y="1779"/>
                    </a:cubicBezTo>
                    <a:cubicBezTo>
                      <a:pt x="6104" y="3901"/>
                      <a:pt x="699" y="9708"/>
                      <a:pt x="57" y="17595"/>
                    </a:cubicBezTo>
                    <a:cubicBezTo>
                      <a:pt x="-657" y="26177"/>
                      <a:pt x="5410" y="35058"/>
                      <a:pt x="13952" y="36942"/>
                    </a:cubicBezTo>
                    <a:cubicBezTo>
                      <a:pt x="17731" y="38194"/>
                      <a:pt x="21925" y="38463"/>
                      <a:pt x="25766" y="38712"/>
                    </a:cubicBezTo>
                    <a:cubicBezTo>
                      <a:pt x="31347" y="39084"/>
                      <a:pt x="36938" y="39447"/>
                      <a:pt x="42519" y="39768"/>
                    </a:cubicBezTo>
                    <a:cubicBezTo>
                      <a:pt x="53525" y="40347"/>
                      <a:pt x="64480" y="40979"/>
                      <a:pt x="75445" y="41558"/>
                    </a:cubicBezTo>
                    <a:cubicBezTo>
                      <a:pt x="167834" y="46351"/>
                      <a:pt x="260223" y="50771"/>
                      <a:pt x="352664" y="54508"/>
                    </a:cubicBezTo>
                    <a:cubicBezTo>
                      <a:pt x="450582" y="58462"/>
                      <a:pt x="548552" y="61930"/>
                      <a:pt x="646532" y="65511"/>
                    </a:cubicBezTo>
                    <a:cubicBezTo>
                      <a:pt x="733071" y="68668"/>
                      <a:pt x="819672" y="71774"/>
                      <a:pt x="906211" y="74889"/>
                    </a:cubicBezTo>
                    <a:cubicBezTo>
                      <a:pt x="1002866" y="78367"/>
                      <a:pt x="1099521" y="81845"/>
                      <a:pt x="1196124" y="85262"/>
                    </a:cubicBezTo>
                    <a:cubicBezTo>
                      <a:pt x="1287933" y="88522"/>
                      <a:pt x="1379691" y="91845"/>
                      <a:pt x="1471448" y="95106"/>
                    </a:cubicBezTo>
                    <a:cubicBezTo>
                      <a:pt x="1568942" y="98584"/>
                      <a:pt x="1666497" y="101999"/>
                      <a:pt x="1764053" y="105374"/>
                    </a:cubicBezTo>
                    <a:cubicBezTo>
                      <a:pt x="1809145" y="106958"/>
                      <a:pt x="1854226" y="108479"/>
                      <a:pt x="1899318" y="110063"/>
                    </a:cubicBezTo>
                    <a:cubicBezTo>
                      <a:pt x="1943198" y="111595"/>
                      <a:pt x="1987120" y="112164"/>
                      <a:pt x="2030949" y="114856"/>
                    </a:cubicBezTo>
                    <a:cubicBezTo>
                      <a:pt x="2031477" y="114887"/>
                      <a:pt x="2031994" y="114907"/>
                      <a:pt x="2032512" y="114907"/>
                    </a:cubicBezTo>
                    <a:cubicBezTo>
                      <a:pt x="2046066" y="114907"/>
                      <a:pt x="2057528" y="103790"/>
                      <a:pt x="2056865" y="89847"/>
                    </a:cubicBezTo>
                    <a:cubicBezTo>
                      <a:pt x="2056223" y="76266"/>
                      <a:pt x="2044844" y="67209"/>
                      <a:pt x="2031829" y="6705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0" name="Google Shape;110;p4"/>
            <p:cNvSpPr/>
            <p:nvPr/>
          </p:nvSpPr>
          <p:spPr>
            <a:xfrm>
              <a:off x="-85712" y="620062"/>
              <a:ext cx="245993" cy="4608691"/>
            </a:xfrm>
            <a:custGeom>
              <a:avLst/>
              <a:gdLst/>
              <a:ahLst/>
              <a:cxnLst/>
              <a:rect l="l" t="t" r="r" b="b"/>
              <a:pathLst>
                <a:path w="245993" h="4608691" extrusionOk="0">
                  <a:moveTo>
                    <a:pt x="22157" y="4608598"/>
                  </a:moveTo>
                  <a:cubicBezTo>
                    <a:pt x="8676" y="4607491"/>
                    <a:pt x="-601" y="4595700"/>
                    <a:pt x="30" y="4582534"/>
                  </a:cubicBezTo>
                  <a:cubicBezTo>
                    <a:pt x="8780" y="4389907"/>
                    <a:pt x="17259" y="4197281"/>
                    <a:pt x="25843" y="4004602"/>
                  </a:cubicBezTo>
                  <a:cubicBezTo>
                    <a:pt x="34530" y="3811448"/>
                    <a:pt x="43176" y="3618241"/>
                    <a:pt x="51811" y="3425087"/>
                  </a:cubicBezTo>
                  <a:cubicBezTo>
                    <a:pt x="60922" y="3221292"/>
                    <a:pt x="70034" y="3017507"/>
                    <a:pt x="79146" y="2813659"/>
                  </a:cubicBezTo>
                  <a:cubicBezTo>
                    <a:pt x="88050" y="2614874"/>
                    <a:pt x="96954" y="2416078"/>
                    <a:pt x="105849" y="2217292"/>
                  </a:cubicBezTo>
                  <a:cubicBezTo>
                    <a:pt x="115012" y="2012451"/>
                    <a:pt x="124175" y="1807600"/>
                    <a:pt x="133504" y="1602759"/>
                  </a:cubicBezTo>
                  <a:cubicBezTo>
                    <a:pt x="142357" y="1408238"/>
                    <a:pt x="151520" y="1213769"/>
                    <a:pt x="160632" y="1019341"/>
                  </a:cubicBezTo>
                  <a:cubicBezTo>
                    <a:pt x="169847" y="822554"/>
                    <a:pt x="178700" y="625766"/>
                    <a:pt x="187915" y="428978"/>
                  </a:cubicBezTo>
                  <a:cubicBezTo>
                    <a:pt x="191445" y="354149"/>
                    <a:pt x="195183" y="279320"/>
                    <a:pt x="199025" y="204490"/>
                  </a:cubicBezTo>
                  <a:cubicBezTo>
                    <a:pt x="200868" y="168582"/>
                    <a:pt x="202866" y="132663"/>
                    <a:pt x="204875" y="96754"/>
                  </a:cubicBezTo>
                  <a:cubicBezTo>
                    <a:pt x="205827" y="79530"/>
                    <a:pt x="206925" y="62368"/>
                    <a:pt x="208250" y="45153"/>
                  </a:cubicBezTo>
                  <a:cubicBezTo>
                    <a:pt x="208933" y="36986"/>
                    <a:pt x="209782" y="28830"/>
                    <a:pt x="210673" y="20662"/>
                  </a:cubicBezTo>
                  <a:cubicBezTo>
                    <a:pt x="211304" y="15187"/>
                    <a:pt x="212257" y="9762"/>
                    <a:pt x="215995" y="5498"/>
                  </a:cubicBezTo>
                  <a:cubicBezTo>
                    <a:pt x="223419" y="-2980"/>
                    <a:pt x="236113" y="-1137"/>
                    <a:pt x="242387" y="7496"/>
                  </a:cubicBezTo>
                  <a:cubicBezTo>
                    <a:pt x="246446" y="13023"/>
                    <a:pt x="245701" y="21025"/>
                    <a:pt x="245866" y="27505"/>
                  </a:cubicBezTo>
                  <a:cubicBezTo>
                    <a:pt x="246073" y="38777"/>
                    <a:pt x="246021" y="50039"/>
                    <a:pt x="245763" y="61312"/>
                  </a:cubicBezTo>
                  <a:cubicBezTo>
                    <a:pt x="245235" y="84643"/>
                    <a:pt x="244448" y="107913"/>
                    <a:pt x="243661" y="131245"/>
                  </a:cubicBezTo>
                  <a:cubicBezTo>
                    <a:pt x="241870" y="181428"/>
                    <a:pt x="239975" y="231662"/>
                    <a:pt x="238028" y="281907"/>
                  </a:cubicBezTo>
                  <a:cubicBezTo>
                    <a:pt x="234342" y="377481"/>
                    <a:pt x="230180" y="473064"/>
                    <a:pt x="226018" y="568637"/>
                  </a:cubicBezTo>
                  <a:cubicBezTo>
                    <a:pt x="217486" y="765270"/>
                    <a:pt x="209058" y="961954"/>
                    <a:pt x="200629" y="1158628"/>
                  </a:cubicBezTo>
                  <a:cubicBezTo>
                    <a:pt x="192046" y="1360001"/>
                    <a:pt x="183297" y="1561416"/>
                    <a:pt x="174403" y="1762789"/>
                  </a:cubicBezTo>
                  <a:cubicBezTo>
                    <a:pt x="165664" y="1960736"/>
                    <a:pt x="156811" y="2158683"/>
                    <a:pt x="147958" y="2356630"/>
                  </a:cubicBezTo>
                  <a:cubicBezTo>
                    <a:pt x="138899" y="2558687"/>
                    <a:pt x="129891" y="2760681"/>
                    <a:pt x="120831" y="2962738"/>
                  </a:cubicBezTo>
                  <a:cubicBezTo>
                    <a:pt x="111771" y="3165322"/>
                    <a:pt x="102711" y="3367844"/>
                    <a:pt x="93652" y="3570429"/>
                  </a:cubicBezTo>
                  <a:cubicBezTo>
                    <a:pt x="84913" y="3766482"/>
                    <a:pt x="76060" y="3962535"/>
                    <a:pt x="67311" y="4158639"/>
                  </a:cubicBezTo>
                  <a:cubicBezTo>
                    <a:pt x="60995" y="4301238"/>
                    <a:pt x="54513" y="4443837"/>
                    <a:pt x="48187" y="4586498"/>
                  </a:cubicBezTo>
                  <a:cubicBezTo>
                    <a:pt x="47638" y="4598982"/>
                    <a:pt x="36114" y="4608691"/>
                    <a:pt x="24010" y="4608691"/>
                  </a:cubicBezTo>
                  <a:cubicBezTo>
                    <a:pt x="23389" y="4608670"/>
                    <a:pt x="22768" y="4608650"/>
                    <a:pt x="22157" y="4608598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418148" y="1226877"/>
              <a:ext cx="2075113" cy="697992"/>
            </a:xfrm>
            <a:custGeom>
              <a:avLst/>
              <a:gdLst/>
              <a:ahLst/>
              <a:cxnLst/>
              <a:rect l="l" t="t" r="r" b="b"/>
              <a:pathLst>
                <a:path w="2075113" h="697992" extrusionOk="0">
                  <a:moveTo>
                    <a:pt x="2020803" y="154376"/>
                  </a:moveTo>
                  <a:cubicBezTo>
                    <a:pt x="1920245" y="145215"/>
                    <a:pt x="1819593" y="135154"/>
                    <a:pt x="1719190" y="124202"/>
                  </a:cubicBezTo>
                  <a:cubicBezTo>
                    <a:pt x="1492540" y="100032"/>
                    <a:pt x="1264886" y="87817"/>
                    <a:pt x="1037967" y="67177"/>
                  </a:cubicBezTo>
                  <a:cubicBezTo>
                    <a:pt x="829851" y="45595"/>
                    <a:pt x="621725" y="22729"/>
                    <a:pt x="412521" y="16984"/>
                  </a:cubicBezTo>
                  <a:cubicBezTo>
                    <a:pt x="391130" y="15835"/>
                    <a:pt x="369739" y="14727"/>
                    <a:pt x="348357" y="13516"/>
                  </a:cubicBezTo>
                  <a:cubicBezTo>
                    <a:pt x="308432" y="11249"/>
                    <a:pt x="268507" y="8351"/>
                    <a:pt x="228634" y="5825"/>
                  </a:cubicBezTo>
                  <a:cubicBezTo>
                    <a:pt x="209986" y="4614"/>
                    <a:pt x="191390" y="3776"/>
                    <a:pt x="172805" y="2668"/>
                  </a:cubicBezTo>
                  <a:cubicBezTo>
                    <a:pt x="155969" y="1685"/>
                    <a:pt x="139175" y="1312"/>
                    <a:pt x="122391" y="298"/>
                  </a:cubicBezTo>
                  <a:cubicBezTo>
                    <a:pt x="117359" y="-572"/>
                    <a:pt x="112430" y="515"/>
                    <a:pt x="108299" y="2896"/>
                  </a:cubicBezTo>
                  <a:cubicBezTo>
                    <a:pt x="62089" y="-4619"/>
                    <a:pt x="35893" y="41071"/>
                    <a:pt x="25332" y="80623"/>
                  </a:cubicBezTo>
                  <a:cubicBezTo>
                    <a:pt x="18053" y="192758"/>
                    <a:pt x="8290" y="306550"/>
                    <a:pt x="6229" y="420227"/>
                  </a:cubicBezTo>
                  <a:cubicBezTo>
                    <a:pt x="-8639" y="536917"/>
                    <a:pt x="-6527" y="578011"/>
                    <a:pt x="124203" y="586520"/>
                  </a:cubicBezTo>
                  <a:cubicBezTo>
                    <a:pt x="138719" y="586820"/>
                    <a:pt x="153267" y="586965"/>
                    <a:pt x="167814" y="587027"/>
                  </a:cubicBezTo>
                  <a:cubicBezTo>
                    <a:pt x="167845" y="587027"/>
                    <a:pt x="167876" y="587027"/>
                    <a:pt x="167907" y="587038"/>
                  </a:cubicBezTo>
                  <a:cubicBezTo>
                    <a:pt x="300273" y="599729"/>
                    <a:pt x="433488" y="600733"/>
                    <a:pt x="566227" y="607099"/>
                  </a:cubicBezTo>
                  <a:cubicBezTo>
                    <a:pt x="675265" y="614841"/>
                    <a:pt x="784449" y="620628"/>
                    <a:pt x="893694" y="625110"/>
                  </a:cubicBezTo>
                  <a:cubicBezTo>
                    <a:pt x="1042916" y="627687"/>
                    <a:pt x="1192035" y="644756"/>
                    <a:pt x="1341206" y="653389"/>
                  </a:cubicBezTo>
                  <a:cubicBezTo>
                    <a:pt x="1522670" y="664082"/>
                    <a:pt x="1703286" y="683770"/>
                    <a:pt x="1884534" y="697413"/>
                  </a:cubicBezTo>
                  <a:cubicBezTo>
                    <a:pt x="1893407" y="697651"/>
                    <a:pt x="1903057" y="697993"/>
                    <a:pt x="1912955" y="697993"/>
                  </a:cubicBezTo>
                  <a:cubicBezTo>
                    <a:pt x="1953533" y="697993"/>
                    <a:pt x="1998335" y="692165"/>
                    <a:pt x="2011163" y="649063"/>
                  </a:cubicBezTo>
                  <a:cubicBezTo>
                    <a:pt x="2048562" y="549535"/>
                    <a:pt x="2046874" y="441685"/>
                    <a:pt x="2064735" y="338007"/>
                  </a:cubicBezTo>
                  <a:cubicBezTo>
                    <a:pt x="2070150" y="283549"/>
                    <a:pt x="2101130" y="166073"/>
                    <a:pt x="2020803" y="1543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-134479" y="5461814"/>
              <a:ext cx="2851358" cy="235405"/>
            </a:xfrm>
            <a:custGeom>
              <a:avLst/>
              <a:gdLst/>
              <a:ahLst/>
              <a:cxnLst/>
              <a:rect l="l" t="t" r="r" b="b"/>
              <a:pathLst>
                <a:path w="2851358" h="235405" extrusionOk="0">
                  <a:moveTo>
                    <a:pt x="2824330" y="235354"/>
                  </a:moveTo>
                  <a:cubicBezTo>
                    <a:pt x="2808582" y="234930"/>
                    <a:pt x="2792885" y="233191"/>
                    <a:pt x="2777188" y="232041"/>
                  </a:cubicBezTo>
                  <a:cubicBezTo>
                    <a:pt x="2763076" y="230986"/>
                    <a:pt x="2749005" y="230044"/>
                    <a:pt x="2734892" y="229143"/>
                  </a:cubicBezTo>
                  <a:cubicBezTo>
                    <a:pt x="2705342" y="227249"/>
                    <a:pt x="2675740" y="225458"/>
                    <a:pt x="2646189" y="223616"/>
                  </a:cubicBezTo>
                  <a:cubicBezTo>
                    <a:pt x="2585929" y="219827"/>
                    <a:pt x="2525782" y="215397"/>
                    <a:pt x="2465573" y="210873"/>
                  </a:cubicBezTo>
                  <a:cubicBezTo>
                    <a:pt x="2345581" y="201764"/>
                    <a:pt x="2225381" y="193970"/>
                    <a:pt x="2105284" y="186600"/>
                  </a:cubicBezTo>
                  <a:cubicBezTo>
                    <a:pt x="1982713" y="179126"/>
                    <a:pt x="1860297" y="170224"/>
                    <a:pt x="1737830" y="161850"/>
                  </a:cubicBezTo>
                  <a:cubicBezTo>
                    <a:pt x="1615942" y="153475"/>
                    <a:pt x="1494003" y="145629"/>
                    <a:pt x="1372115" y="137628"/>
                  </a:cubicBezTo>
                  <a:cubicBezTo>
                    <a:pt x="1250652" y="129678"/>
                    <a:pt x="1129241" y="120983"/>
                    <a:pt x="1007778" y="113302"/>
                  </a:cubicBezTo>
                  <a:cubicBezTo>
                    <a:pt x="886894" y="105663"/>
                    <a:pt x="766011" y="96875"/>
                    <a:pt x="645169" y="88345"/>
                  </a:cubicBezTo>
                  <a:cubicBezTo>
                    <a:pt x="525808" y="79971"/>
                    <a:pt x="406343" y="72756"/>
                    <a:pt x="286992" y="65066"/>
                  </a:cubicBezTo>
                  <a:cubicBezTo>
                    <a:pt x="241538" y="62115"/>
                    <a:pt x="196135" y="59269"/>
                    <a:pt x="150671" y="56060"/>
                  </a:cubicBezTo>
                  <a:cubicBezTo>
                    <a:pt x="127602" y="54476"/>
                    <a:pt x="104533" y="52851"/>
                    <a:pt x="81454" y="51009"/>
                  </a:cubicBezTo>
                  <a:cubicBezTo>
                    <a:pt x="70758" y="50118"/>
                    <a:pt x="60073" y="49270"/>
                    <a:pt x="49377" y="48431"/>
                  </a:cubicBezTo>
                  <a:cubicBezTo>
                    <a:pt x="39313" y="47644"/>
                    <a:pt x="29156" y="47324"/>
                    <a:pt x="20355" y="46030"/>
                  </a:cubicBezTo>
                  <a:cubicBezTo>
                    <a:pt x="8634" y="44353"/>
                    <a:pt x="-478" y="34374"/>
                    <a:pt x="19" y="22160"/>
                  </a:cubicBezTo>
                  <a:cubicBezTo>
                    <a:pt x="537" y="9935"/>
                    <a:pt x="11378" y="-624"/>
                    <a:pt x="23844" y="29"/>
                  </a:cubicBezTo>
                  <a:cubicBezTo>
                    <a:pt x="28638" y="-64"/>
                    <a:pt x="33504" y="463"/>
                    <a:pt x="38257" y="733"/>
                  </a:cubicBezTo>
                  <a:cubicBezTo>
                    <a:pt x="45898" y="1157"/>
                    <a:pt x="53581" y="1571"/>
                    <a:pt x="61274" y="1995"/>
                  </a:cubicBezTo>
                  <a:cubicBezTo>
                    <a:pt x="74972" y="2730"/>
                    <a:pt x="88660" y="3414"/>
                    <a:pt x="102359" y="4211"/>
                  </a:cubicBezTo>
                  <a:cubicBezTo>
                    <a:pt x="131806" y="5950"/>
                    <a:pt x="161252" y="7792"/>
                    <a:pt x="190689" y="9790"/>
                  </a:cubicBezTo>
                  <a:cubicBezTo>
                    <a:pt x="250794" y="13848"/>
                    <a:pt x="310837" y="18009"/>
                    <a:pt x="370942" y="22222"/>
                  </a:cubicBezTo>
                  <a:cubicBezTo>
                    <a:pt x="489724" y="30596"/>
                    <a:pt x="608609" y="38339"/>
                    <a:pt x="727432" y="45812"/>
                  </a:cubicBezTo>
                  <a:cubicBezTo>
                    <a:pt x="850003" y="53555"/>
                    <a:pt x="972470" y="61557"/>
                    <a:pt x="1094989" y="69931"/>
                  </a:cubicBezTo>
                  <a:cubicBezTo>
                    <a:pt x="1217084" y="78305"/>
                    <a:pt x="1339241" y="85727"/>
                    <a:pt x="1461336" y="94049"/>
                  </a:cubicBezTo>
                  <a:cubicBezTo>
                    <a:pt x="1583855" y="102423"/>
                    <a:pt x="1706426" y="110425"/>
                    <a:pt x="1829049" y="118271"/>
                  </a:cubicBezTo>
                  <a:cubicBezTo>
                    <a:pt x="1888150" y="122059"/>
                    <a:pt x="1947251" y="125641"/>
                    <a:pt x="2006351" y="129595"/>
                  </a:cubicBezTo>
                  <a:cubicBezTo>
                    <a:pt x="2067979" y="133756"/>
                    <a:pt x="2129554" y="138394"/>
                    <a:pt x="2191181" y="142493"/>
                  </a:cubicBezTo>
                  <a:cubicBezTo>
                    <a:pt x="2250230" y="146499"/>
                    <a:pt x="2309279" y="150494"/>
                    <a:pt x="2368370" y="154345"/>
                  </a:cubicBezTo>
                  <a:cubicBezTo>
                    <a:pt x="2428413" y="158237"/>
                    <a:pt x="2488518" y="161405"/>
                    <a:pt x="2548561" y="165038"/>
                  </a:cubicBezTo>
                  <a:cubicBezTo>
                    <a:pt x="2595278" y="167884"/>
                    <a:pt x="2641903" y="171145"/>
                    <a:pt x="2688568" y="174468"/>
                  </a:cubicBezTo>
                  <a:cubicBezTo>
                    <a:pt x="2711430" y="176103"/>
                    <a:pt x="2734343" y="177677"/>
                    <a:pt x="2757205" y="179209"/>
                  </a:cubicBezTo>
                  <a:cubicBezTo>
                    <a:pt x="2780274" y="180741"/>
                    <a:pt x="2803508" y="181103"/>
                    <a:pt x="2826526" y="183525"/>
                  </a:cubicBezTo>
                  <a:cubicBezTo>
                    <a:pt x="2833369" y="184260"/>
                    <a:pt x="2839478" y="186579"/>
                    <a:pt x="2844272" y="191692"/>
                  </a:cubicBezTo>
                  <a:cubicBezTo>
                    <a:pt x="2849066" y="196744"/>
                    <a:pt x="2851644" y="203648"/>
                    <a:pt x="2851334" y="210542"/>
                  </a:cubicBezTo>
                  <a:cubicBezTo>
                    <a:pt x="2850764" y="224578"/>
                    <a:pt x="2838826" y="235406"/>
                    <a:pt x="2825004" y="235406"/>
                  </a:cubicBezTo>
                  <a:cubicBezTo>
                    <a:pt x="2824796" y="235364"/>
                    <a:pt x="2824558" y="235364"/>
                    <a:pt x="2824330" y="235354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-51844" y="5194509"/>
              <a:ext cx="2761964" cy="235627"/>
            </a:xfrm>
            <a:custGeom>
              <a:avLst/>
              <a:gdLst/>
              <a:ahLst/>
              <a:cxnLst/>
              <a:rect l="l" t="t" r="r" b="b"/>
              <a:pathLst>
                <a:path w="2761964" h="235627" extrusionOk="0">
                  <a:moveTo>
                    <a:pt x="2737160" y="235576"/>
                  </a:moveTo>
                  <a:cubicBezTo>
                    <a:pt x="2623017" y="227575"/>
                    <a:pt x="2508926" y="219408"/>
                    <a:pt x="2394783" y="211510"/>
                  </a:cubicBezTo>
                  <a:cubicBezTo>
                    <a:pt x="2276799" y="203343"/>
                    <a:pt x="2158856" y="194979"/>
                    <a:pt x="2040924" y="186656"/>
                  </a:cubicBezTo>
                  <a:cubicBezTo>
                    <a:pt x="1920983" y="178179"/>
                    <a:pt x="1801104" y="169804"/>
                    <a:pt x="1681214" y="161378"/>
                  </a:cubicBezTo>
                  <a:cubicBezTo>
                    <a:pt x="1555962" y="152528"/>
                    <a:pt x="1430750" y="143792"/>
                    <a:pt x="1305549" y="134941"/>
                  </a:cubicBezTo>
                  <a:cubicBezTo>
                    <a:pt x="1186820" y="126619"/>
                    <a:pt x="1068152" y="118297"/>
                    <a:pt x="949422" y="109933"/>
                  </a:cubicBezTo>
                  <a:cubicBezTo>
                    <a:pt x="835228" y="101931"/>
                    <a:pt x="721033" y="93867"/>
                    <a:pt x="606838" y="85814"/>
                  </a:cubicBezTo>
                  <a:cubicBezTo>
                    <a:pt x="483584" y="77181"/>
                    <a:pt x="360278" y="68434"/>
                    <a:pt x="237013" y="59532"/>
                  </a:cubicBezTo>
                  <a:cubicBezTo>
                    <a:pt x="179931" y="55433"/>
                    <a:pt x="122746" y="51531"/>
                    <a:pt x="66244" y="46521"/>
                  </a:cubicBezTo>
                  <a:cubicBezTo>
                    <a:pt x="62061" y="46138"/>
                    <a:pt x="57681" y="46045"/>
                    <a:pt x="53467" y="45403"/>
                  </a:cubicBezTo>
                  <a:cubicBezTo>
                    <a:pt x="51893" y="45300"/>
                    <a:pt x="50330" y="45113"/>
                    <a:pt x="48756" y="44948"/>
                  </a:cubicBezTo>
                  <a:cubicBezTo>
                    <a:pt x="44594" y="44471"/>
                    <a:pt x="40483" y="43943"/>
                    <a:pt x="36321" y="43478"/>
                  </a:cubicBezTo>
                  <a:cubicBezTo>
                    <a:pt x="30947" y="42846"/>
                    <a:pt x="25573" y="41532"/>
                    <a:pt x="20303" y="40321"/>
                  </a:cubicBezTo>
                  <a:cubicBezTo>
                    <a:pt x="14774" y="39058"/>
                    <a:pt x="8769" y="36791"/>
                    <a:pt x="4814" y="32630"/>
                  </a:cubicBezTo>
                  <a:cubicBezTo>
                    <a:pt x="-2776" y="24525"/>
                    <a:pt x="-985" y="12465"/>
                    <a:pt x="7340" y="5778"/>
                  </a:cubicBezTo>
                  <a:cubicBezTo>
                    <a:pt x="12237" y="1824"/>
                    <a:pt x="19879" y="1038"/>
                    <a:pt x="25988" y="561"/>
                  </a:cubicBezTo>
                  <a:cubicBezTo>
                    <a:pt x="33681" y="-122"/>
                    <a:pt x="41312" y="-70"/>
                    <a:pt x="49005" y="137"/>
                  </a:cubicBezTo>
                  <a:cubicBezTo>
                    <a:pt x="62123" y="396"/>
                    <a:pt x="75231" y="1296"/>
                    <a:pt x="88350" y="2083"/>
                  </a:cubicBezTo>
                  <a:cubicBezTo>
                    <a:pt x="116844" y="3822"/>
                    <a:pt x="145287" y="5613"/>
                    <a:pt x="173791" y="7559"/>
                  </a:cubicBezTo>
                  <a:cubicBezTo>
                    <a:pt x="236475" y="11772"/>
                    <a:pt x="299158" y="16037"/>
                    <a:pt x="361831" y="20405"/>
                  </a:cubicBezTo>
                  <a:cubicBezTo>
                    <a:pt x="480136" y="28624"/>
                    <a:pt x="598493" y="36884"/>
                    <a:pt x="716798" y="45206"/>
                  </a:cubicBezTo>
                  <a:cubicBezTo>
                    <a:pt x="832525" y="53373"/>
                    <a:pt x="948190" y="61478"/>
                    <a:pt x="1063917" y="69584"/>
                  </a:cubicBezTo>
                  <a:cubicBezTo>
                    <a:pt x="1183641" y="78010"/>
                    <a:pt x="1303323" y="86435"/>
                    <a:pt x="1422995" y="94809"/>
                  </a:cubicBezTo>
                  <a:cubicBezTo>
                    <a:pt x="1545307" y="103443"/>
                    <a:pt x="1667557" y="112034"/>
                    <a:pt x="1789870" y="120615"/>
                  </a:cubicBezTo>
                  <a:cubicBezTo>
                    <a:pt x="1908910" y="128989"/>
                    <a:pt x="2028002" y="137312"/>
                    <a:pt x="2147053" y="145738"/>
                  </a:cubicBezTo>
                  <a:cubicBezTo>
                    <a:pt x="2267884" y="154215"/>
                    <a:pt x="2388664" y="162693"/>
                    <a:pt x="2509444" y="171171"/>
                  </a:cubicBezTo>
                  <a:cubicBezTo>
                    <a:pt x="2585763" y="176543"/>
                    <a:pt x="2662093" y="181915"/>
                    <a:pt x="2738413" y="187288"/>
                  </a:cubicBezTo>
                  <a:cubicBezTo>
                    <a:pt x="2751531" y="188178"/>
                    <a:pt x="2762279" y="198457"/>
                    <a:pt x="2761958" y="212038"/>
                  </a:cubicBezTo>
                  <a:cubicBezTo>
                    <a:pt x="2761606" y="224293"/>
                    <a:pt x="2751159" y="235628"/>
                    <a:pt x="2738641" y="235628"/>
                  </a:cubicBezTo>
                  <a:cubicBezTo>
                    <a:pt x="2738164" y="235628"/>
                    <a:pt x="2737667" y="235618"/>
                    <a:pt x="2737160" y="235576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-527220" y="521548"/>
              <a:ext cx="647215" cy="5003272"/>
            </a:xfrm>
            <a:custGeom>
              <a:avLst/>
              <a:gdLst/>
              <a:ahLst/>
              <a:cxnLst/>
              <a:rect l="l" t="t" r="r" b="b"/>
              <a:pathLst>
                <a:path w="647215" h="5003272" extrusionOk="0">
                  <a:moveTo>
                    <a:pt x="646061" y="61292"/>
                  </a:moveTo>
                  <a:cubicBezTo>
                    <a:pt x="643007" y="47287"/>
                    <a:pt x="629784" y="37329"/>
                    <a:pt x="615454" y="38436"/>
                  </a:cubicBezTo>
                  <a:cubicBezTo>
                    <a:pt x="614502" y="38488"/>
                    <a:pt x="613560" y="38643"/>
                    <a:pt x="612607" y="38809"/>
                  </a:cubicBezTo>
                  <a:cubicBezTo>
                    <a:pt x="598598" y="35072"/>
                    <a:pt x="582901" y="35435"/>
                    <a:pt x="568892" y="33540"/>
                  </a:cubicBezTo>
                  <a:cubicBezTo>
                    <a:pt x="509792" y="26905"/>
                    <a:pt x="450535" y="21378"/>
                    <a:pt x="391279" y="16637"/>
                  </a:cubicBezTo>
                  <a:cubicBezTo>
                    <a:pt x="375955" y="14742"/>
                    <a:pt x="359410" y="13055"/>
                    <a:pt x="342294" y="12051"/>
                  </a:cubicBezTo>
                  <a:cubicBezTo>
                    <a:pt x="306790" y="1886"/>
                    <a:pt x="270769" y="-4749"/>
                    <a:pt x="234364" y="4205"/>
                  </a:cubicBezTo>
                  <a:cubicBezTo>
                    <a:pt x="185803" y="19473"/>
                    <a:pt x="197172" y="80452"/>
                    <a:pt x="186218" y="120263"/>
                  </a:cubicBezTo>
                  <a:cubicBezTo>
                    <a:pt x="154980" y="288978"/>
                    <a:pt x="152826" y="461078"/>
                    <a:pt x="148032" y="632060"/>
                  </a:cubicBezTo>
                  <a:cubicBezTo>
                    <a:pt x="138920" y="792298"/>
                    <a:pt x="138972" y="952856"/>
                    <a:pt x="130648" y="1113156"/>
                  </a:cubicBezTo>
                  <a:cubicBezTo>
                    <a:pt x="118585" y="1325263"/>
                    <a:pt x="103675" y="1537278"/>
                    <a:pt x="98995" y="1749706"/>
                  </a:cubicBezTo>
                  <a:cubicBezTo>
                    <a:pt x="87720" y="2164295"/>
                    <a:pt x="71081" y="2578562"/>
                    <a:pt x="49223" y="2992726"/>
                  </a:cubicBezTo>
                  <a:cubicBezTo>
                    <a:pt x="32792" y="3306318"/>
                    <a:pt x="33371" y="3620478"/>
                    <a:pt x="23256" y="3934225"/>
                  </a:cubicBezTo>
                  <a:cubicBezTo>
                    <a:pt x="10717" y="4143279"/>
                    <a:pt x="-2288" y="4352395"/>
                    <a:pt x="342" y="4561977"/>
                  </a:cubicBezTo>
                  <a:cubicBezTo>
                    <a:pt x="3821" y="4640388"/>
                    <a:pt x="-2454" y="4720693"/>
                    <a:pt x="3293" y="4799155"/>
                  </a:cubicBezTo>
                  <a:cubicBezTo>
                    <a:pt x="4981" y="4846233"/>
                    <a:pt x="7455" y="4893362"/>
                    <a:pt x="5560" y="4940284"/>
                  </a:cubicBezTo>
                  <a:cubicBezTo>
                    <a:pt x="6006" y="4943793"/>
                    <a:pt x="7020" y="4946847"/>
                    <a:pt x="8315" y="4949663"/>
                  </a:cubicBezTo>
                  <a:cubicBezTo>
                    <a:pt x="7807" y="4952664"/>
                    <a:pt x="7642" y="4955728"/>
                    <a:pt x="8201" y="4958771"/>
                  </a:cubicBezTo>
                  <a:cubicBezTo>
                    <a:pt x="11152" y="4980147"/>
                    <a:pt x="33330" y="4988107"/>
                    <a:pt x="52029" y="4990529"/>
                  </a:cubicBezTo>
                  <a:cubicBezTo>
                    <a:pt x="159597" y="4999866"/>
                    <a:pt x="267000" y="4992651"/>
                    <a:pt x="375075" y="5002909"/>
                  </a:cubicBezTo>
                  <a:cubicBezTo>
                    <a:pt x="375075" y="5002909"/>
                    <a:pt x="374702" y="5002847"/>
                    <a:pt x="374702" y="5002847"/>
                  </a:cubicBezTo>
                  <a:cubicBezTo>
                    <a:pt x="386672" y="5004007"/>
                    <a:pt x="400184" y="5003033"/>
                    <a:pt x="410797" y="4996958"/>
                  </a:cubicBezTo>
                  <a:cubicBezTo>
                    <a:pt x="428026" y="4985426"/>
                    <a:pt x="436475" y="4958865"/>
                    <a:pt x="424857" y="4940667"/>
                  </a:cubicBezTo>
                  <a:cubicBezTo>
                    <a:pt x="405568" y="4916953"/>
                    <a:pt x="370571" y="4927749"/>
                    <a:pt x="343827" y="4924882"/>
                  </a:cubicBezTo>
                  <a:cubicBezTo>
                    <a:pt x="257516" y="4917522"/>
                    <a:pt x="170956" y="4922439"/>
                    <a:pt x="84986" y="4914251"/>
                  </a:cubicBezTo>
                  <a:cubicBezTo>
                    <a:pt x="84976" y="4914240"/>
                    <a:pt x="84966" y="4914240"/>
                    <a:pt x="84966" y="4914240"/>
                  </a:cubicBezTo>
                  <a:cubicBezTo>
                    <a:pt x="84955" y="4914240"/>
                    <a:pt x="84955" y="4914230"/>
                    <a:pt x="84945" y="4914230"/>
                  </a:cubicBezTo>
                  <a:cubicBezTo>
                    <a:pt x="79292" y="4904324"/>
                    <a:pt x="77231" y="4892762"/>
                    <a:pt x="77883" y="4881458"/>
                  </a:cubicBezTo>
                  <a:cubicBezTo>
                    <a:pt x="80751" y="4849142"/>
                    <a:pt x="83868" y="4816866"/>
                    <a:pt x="87792" y="4784674"/>
                  </a:cubicBezTo>
                  <a:cubicBezTo>
                    <a:pt x="90288" y="4771869"/>
                    <a:pt x="93601" y="4759158"/>
                    <a:pt x="96117" y="4746353"/>
                  </a:cubicBezTo>
                  <a:cubicBezTo>
                    <a:pt x="109577" y="4735857"/>
                    <a:pt x="131869" y="4739004"/>
                    <a:pt x="148612" y="4735340"/>
                  </a:cubicBezTo>
                  <a:cubicBezTo>
                    <a:pt x="168046" y="4733756"/>
                    <a:pt x="187470" y="4733083"/>
                    <a:pt x="206915" y="4732783"/>
                  </a:cubicBezTo>
                  <a:cubicBezTo>
                    <a:pt x="231900" y="4734419"/>
                    <a:pt x="257226" y="4736364"/>
                    <a:pt x="284011" y="4738031"/>
                  </a:cubicBezTo>
                  <a:cubicBezTo>
                    <a:pt x="319039" y="4740929"/>
                    <a:pt x="354388" y="4744293"/>
                    <a:pt x="389623" y="4744293"/>
                  </a:cubicBezTo>
                  <a:cubicBezTo>
                    <a:pt x="400784" y="4745029"/>
                    <a:pt x="413323" y="4744718"/>
                    <a:pt x="423698" y="4741344"/>
                  </a:cubicBezTo>
                  <a:cubicBezTo>
                    <a:pt x="423749" y="4741344"/>
                    <a:pt x="423801" y="4741292"/>
                    <a:pt x="423801" y="4741292"/>
                  </a:cubicBezTo>
                  <a:cubicBezTo>
                    <a:pt x="436651" y="4737607"/>
                    <a:pt x="447719" y="4727711"/>
                    <a:pt x="450349" y="4712650"/>
                  </a:cubicBezTo>
                  <a:cubicBezTo>
                    <a:pt x="450929" y="4669205"/>
                    <a:pt x="451819" y="4625658"/>
                    <a:pt x="456354" y="4582317"/>
                  </a:cubicBezTo>
                  <a:cubicBezTo>
                    <a:pt x="466947" y="4285578"/>
                    <a:pt x="476420" y="3988745"/>
                    <a:pt x="484217" y="3691954"/>
                  </a:cubicBezTo>
                  <a:cubicBezTo>
                    <a:pt x="493173" y="3185901"/>
                    <a:pt x="538472" y="2681899"/>
                    <a:pt x="568333" y="2176944"/>
                  </a:cubicBezTo>
                  <a:cubicBezTo>
                    <a:pt x="587354" y="1869832"/>
                    <a:pt x="608103" y="1562887"/>
                    <a:pt x="620476" y="1255454"/>
                  </a:cubicBezTo>
                  <a:cubicBezTo>
                    <a:pt x="633325" y="956086"/>
                    <a:pt x="631172" y="656241"/>
                    <a:pt x="639859" y="356820"/>
                  </a:cubicBezTo>
                  <a:cubicBezTo>
                    <a:pt x="641526" y="258338"/>
                    <a:pt x="650327" y="159494"/>
                    <a:pt x="646061" y="61292"/>
                  </a:cubicBezTo>
                  <a:close/>
                </a:path>
              </a:pathLst>
            </a:custGeom>
            <a:solidFill>
              <a:srgbClr val="FDCFB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" name="Google Shape;115;p4"/>
          <p:cNvGrpSpPr/>
          <p:nvPr/>
        </p:nvGrpSpPr>
        <p:grpSpPr>
          <a:xfrm rot="664843">
            <a:off x="7361928" y="2230560"/>
            <a:ext cx="2701129" cy="3632173"/>
            <a:chOff x="14722166" y="4459979"/>
            <a:chExt cx="5402024" cy="7264309"/>
          </a:xfrm>
        </p:grpSpPr>
        <p:sp>
          <p:nvSpPr>
            <p:cNvPr id="116" name="Google Shape;116;p4"/>
            <p:cNvSpPr/>
            <p:nvPr/>
          </p:nvSpPr>
          <p:spPr>
            <a:xfrm>
              <a:off x="14727941" y="4459979"/>
              <a:ext cx="5396249" cy="7264309"/>
            </a:xfrm>
            <a:custGeom>
              <a:avLst/>
              <a:gdLst/>
              <a:ahLst/>
              <a:cxnLst/>
              <a:rect l="l" t="t" r="r" b="b"/>
              <a:pathLst>
                <a:path w="5396249" h="7264309" extrusionOk="0">
                  <a:moveTo>
                    <a:pt x="5365988" y="7001320"/>
                  </a:moveTo>
                  <a:cubicBezTo>
                    <a:pt x="5355634" y="6825219"/>
                    <a:pt x="5383573" y="6618201"/>
                    <a:pt x="5372058" y="6403687"/>
                  </a:cubicBezTo>
                  <a:cubicBezTo>
                    <a:pt x="5343785" y="5906939"/>
                    <a:pt x="5359918" y="6267815"/>
                    <a:pt x="5359918" y="5778201"/>
                  </a:cubicBezTo>
                  <a:cubicBezTo>
                    <a:pt x="5361007" y="5226667"/>
                    <a:pt x="5287107" y="4877414"/>
                    <a:pt x="5313318" y="3985939"/>
                  </a:cubicBezTo>
                  <a:cubicBezTo>
                    <a:pt x="5323106" y="3777032"/>
                    <a:pt x="5326969" y="3887435"/>
                    <a:pt x="5298710" y="3389250"/>
                  </a:cubicBezTo>
                  <a:cubicBezTo>
                    <a:pt x="5249715" y="2683378"/>
                    <a:pt x="5244966" y="9085"/>
                    <a:pt x="5192543" y="7792"/>
                  </a:cubicBezTo>
                  <a:cubicBezTo>
                    <a:pt x="4749129" y="-4413"/>
                    <a:pt x="4238714" y="17177"/>
                    <a:pt x="4241473" y="17177"/>
                  </a:cubicBezTo>
                  <a:cubicBezTo>
                    <a:pt x="3741280" y="17177"/>
                    <a:pt x="4204719" y="-31944"/>
                    <a:pt x="3594830" y="35948"/>
                  </a:cubicBezTo>
                  <a:cubicBezTo>
                    <a:pt x="3323758" y="65979"/>
                    <a:pt x="2655333" y="28756"/>
                    <a:pt x="2623894" y="26868"/>
                  </a:cubicBezTo>
                  <a:cubicBezTo>
                    <a:pt x="2598801" y="28742"/>
                    <a:pt x="2035439" y="72865"/>
                    <a:pt x="1976976" y="67853"/>
                  </a:cubicBezTo>
                  <a:cubicBezTo>
                    <a:pt x="1400313" y="18688"/>
                    <a:pt x="291626" y="94411"/>
                    <a:pt x="360487" y="89152"/>
                  </a:cubicBezTo>
                  <a:cubicBezTo>
                    <a:pt x="342567" y="89152"/>
                    <a:pt x="49712" y="83515"/>
                    <a:pt x="52471" y="83834"/>
                  </a:cubicBezTo>
                  <a:cubicBezTo>
                    <a:pt x="50612" y="83834"/>
                    <a:pt x="49160" y="952906"/>
                    <a:pt x="49160" y="1591685"/>
                  </a:cubicBezTo>
                  <a:cubicBezTo>
                    <a:pt x="49102" y="1592760"/>
                    <a:pt x="14875" y="2110893"/>
                    <a:pt x="11927" y="2344818"/>
                  </a:cubicBezTo>
                  <a:cubicBezTo>
                    <a:pt x="11927" y="2374238"/>
                    <a:pt x="48333" y="2719278"/>
                    <a:pt x="43642" y="2765043"/>
                  </a:cubicBezTo>
                  <a:cubicBezTo>
                    <a:pt x="-17813" y="3374590"/>
                    <a:pt x="77201" y="3975798"/>
                    <a:pt x="20756" y="5191232"/>
                  </a:cubicBezTo>
                  <a:cubicBezTo>
                    <a:pt x="-1563" y="5626494"/>
                    <a:pt x="28424" y="5561725"/>
                    <a:pt x="21032" y="5787921"/>
                  </a:cubicBezTo>
                  <a:cubicBezTo>
                    <a:pt x="-16128" y="6814788"/>
                    <a:pt x="4492" y="6283012"/>
                    <a:pt x="18273" y="6945632"/>
                  </a:cubicBezTo>
                  <a:cubicBezTo>
                    <a:pt x="24314" y="7228097"/>
                    <a:pt x="12784" y="7240374"/>
                    <a:pt x="30950" y="7240693"/>
                  </a:cubicBezTo>
                  <a:cubicBezTo>
                    <a:pt x="1194601" y="7258462"/>
                    <a:pt x="2193128" y="7269388"/>
                    <a:pt x="3705934" y="7242568"/>
                  </a:cubicBezTo>
                  <a:cubicBezTo>
                    <a:pt x="4306253" y="7230988"/>
                    <a:pt x="4314806" y="7268850"/>
                    <a:pt x="4379049" y="7263852"/>
                  </a:cubicBezTo>
                  <a:cubicBezTo>
                    <a:pt x="5600931" y="7170593"/>
                    <a:pt x="5393840" y="7415284"/>
                    <a:pt x="5365988" y="7001320"/>
                  </a:cubicBezTo>
                  <a:close/>
                  <a:moveTo>
                    <a:pt x="292381" y="817877"/>
                  </a:moveTo>
                  <a:cubicBezTo>
                    <a:pt x="241367" y="797232"/>
                    <a:pt x="214342" y="728395"/>
                    <a:pt x="236400" y="672373"/>
                  </a:cubicBezTo>
                  <a:cubicBezTo>
                    <a:pt x="273358" y="577559"/>
                    <a:pt x="400479" y="587584"/>
                    <a:pt x="433559" y="679260"/>
                  </a:cubicBezTo>
                  <a:cubicBezTo>
                    <a:pt x="466101" y="757496"/>
                    <a:pt x="386407" y="856363"/>
                    <a:pt x="292381" y="817877"/>
                  </a:cubicBezTo>
                  <a:close/>
                  <a:moveTo>
                    <a:pt x="282724" y="1412387"/>
                  </a:moveTo>
                  <a:cubicBezTo>
                    <a:pt x="241919" y="1390478"/>
                    <a:pt x="220674" y="1336039"/>
                    <a:pt x="232538" y="1286918"/>
                  </a:cubicBezTo>
                  <a:cubicBezTo>
                    <a:pt x="258735" y="1179596"/>
                    <a:pt x="398823" y="1179276"/>
                    <a:pt x="434662" y="1278782"/>
                  </a:cubicBezTo>
                  <a:cubicBezTo>
                    <a:pt x="469412" y="1362002"/>
                    <a:pt x="377869" y="1463702"/>
                    <a:pt x="282724" y="1412387"/>
                  </a:cubicBezTo>
                  <a:close/>
                  <a:moveTo>
                    <a:pt x="294588" y="2017213"/>
                  </a:moveTo>
                  <a:cubicBezTo>
                    <a:pt x="243574" y="1996568"/>
                    <a:pt x="216550" y="1928356"/>
                    <a:pt x="238332" y="1872028"/>
                  </a:cubicBezTo>
                  <a:cubicBezTo>
                    <a:pt x="275013" y="1776590"/>
                    <a:pt x="402962" y="1786920"/>
                    <a:pt x="435766" y="1878595"/>
                  </a:cubicBezTo>
                  <a:cubicBezTo>
                    <a:pt x="468585" y="1957137"/>
                    <a:pt x="388339" y="2055379"/>
                    <a:pt x="294588" y="2017213"/>
                  </a:cubicBezTo>
                  <a:close/>
                  <a:moveTo>
                    <a:pt x="295968" y="2617026"/>
                  </a:moveTo>
                  <a:cubicBezTo>
                    <a:pt x="244954" y="2596381"/>
                    <a:pt x="217929" y="2528169"/>
                    <a:pt x="239711" y="2472161"/>
                  </a:cubicBezTo>
                  <a:cubicBezTo>
                    <a:pt x="276393" y="2376418"/>
                    <a:pt x="404342" y="2386748"/>
                    <a:pt x="437146" y="2478423"/>
                  </a:cubicBezTo>
                  <a:cubicBezTo>
                    <a:pt x="470240" y="2557575"/>
                    <a:pt x="388891" y="2654887"/>
                    <a:pt x="295968" y="2617026"/>
                  </a:cubicBezTo>
                  <a:close/>
                  <a:moveTo>
                    <a:pt x="236125" y="3086372"/>
                  </a:moveTo>
                  <a:cubicBezTo>
                    <a:pt x="262321" y="2979049"/>
                    <a:pt x="402410" y="2978425"/>
                    <a:pt x="438249" y="3078236"/>
                  </a:cubicBezTo>
                  <a:cubicBezTo>
                    <a:pt x="510494" y="3251272"/>
                    <a:pt x="188146" y="3283816"/>
                    <a:pt x="236125" y="3086372"/>
                  </a:cubicBezTo>
                  <a:close/>
                  <a:moveTo>
                    <a:pt x="237504" y="3685880"/>
                  </a:moveTo>
                  <a:cubicBezTo>
                    <a:pt x="263701" y="3578877"/>
                    <a:pt x="403514" y="3577613"/>
                    <a:pt x="439629" y="3677744"/>
                  </a:cubicBezTo>
                  <a:cubicBezTo>
                    <a:pt x="512149" y="3851709"/>
                    <a:pt x="189801" y="3883324"/>
                    <a:pt x="237504" y="3685880"/>
                  </a:cubicBezTo>
                  <a:close/>
                  <a:moveTo>
                    <a:pt x="299554" y="4416174"/>
                  </a:moveTo>
                  <a:cubicBezTo>
                    <a:pt x="248540" y="4395529"/>
                    <a:pt x="221516" y="4327318"/>
                    <a:pt x="243298" y="4271310"/>
                  </a:cubicBezTo>
                  <a:cubicBezTo>
                    <a:pt x="279979" y="4175567"/>
                    <a:pt x="407928" y="4185896"/>
                    <a:pt x="440732" y="4277572"/>
                  </a:cubicBezTo>
                  <a:cubicBezTo>
                    <a:pt x="473551" y="4356419"/>
                    <a:pt x="392753" y="4454036"/>
                    <a:pt x="299554" y="4416174"/>
                  </a:cubicBezTo>
                  <a:close/>
                  <a:moveTo>
                    <a:pt x="239711" y="4885521"/>
                  </a:moveTo>
                  <a:cubicBezTo>
                    <a:pt x="265908" y="4777878"/>
                    <a:pt x="405997" y="4777878"/>
                    <a:pt x="441836" y="4877385"/>
                  </a:cubicBezTo>
                  <a:cubicBezTo>
                    <a:pt x="514080" y="5050420"/>
                    <a:pt x="191732" y="5082965"/>
                    <a:pt x="239711" y="4885521"/>
                  </a:cubicBezTo>
                  <a:close/>
                  <a:moveTo>
                    <a:pt x="291277" y="5610498"/>
                  </a:moveTo>
                  <a:cubicBezTo>
                    <a:pt x="250472" y="5588589"/>
                    <a:pt x="229227" y="5534150"/>
                    <a:pt x="241091" y="5485029"/>
                  </a:cubicBezTo>
                  <a:cubicBezTo>
                    <a:pt x="267288" y="5377706"/>
                    <a:pt x="407377" y="5377386"/>
                    <a:pt x="443216" y="5476893"/>
                  </a:cubicBezTo>
                  <a:cubicBezTo>
                    <a:pt x="477966" y="5560127"/>
                    <a:pt x="386683" y="5661813"/>
                    <a:pt x="291277" y="5610498"/>
                  </a:cubicBezTo>
                  <a:close/>
                  <a:moveTo>
                    <a:pt x="303127" y="6215323"/>
                  </a:moveTo>
                  <a:cubicBezTo>
                    <a:pt x="252113" y="6194678"/>
                    <a:pt x="225088" y="6126467"/>
                    <a:pt x="246870" y="6070459"/>
                  </a:cubicBezTo>
                  <a:cubicBezTo>
                    <a:pt x="283552" y="5974715"/>
                    <a:pt x="411501" y="5985045"/>
                    <a:pt x="444305" y="6076721"/>
                  </a:cubicBezTo>
                  <a:cubicBezTo>
                    <a:pt x="477138" y="6155567"/>
                    <a:pt x="396340" y="6253185"/>
                    <a:pt x="303127" y="6215323"/>
                  </a:cubicBezTo>
                  <a:close/>
                  <a:moveTo>
                    <a:pt x="304230" y="6815151"/>
                  </a:moveTo>
                  <a:cubicBezTo>
                    <a:pt x="196408" y="6771347"/>
                    <a:pt x="232538" y="6582040"/>
                    <a:pt x="361590" y="6603949"/>
                  </a:cubicBezTo>
                  <a:cubicBezTo>
                    <a:pt x="517943" y="6631161"/>
                    <a:pt x="451769" y="6875227"/>
                    <a:pt x="304230" y="6815151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7" name="Google Shape;117;p4"/>
            <p:cNvGrpSpPr/>
            <p:nvPr/>
          </p:nvGrpSpPr>
          <p:grpSpPr>
            <a:xfrm>
              <a:off x="14722166" y="4838599"/>
              <a:ext cx="5380478" cy="6622699"/>
              <a:chOff x="14722166" y="4838599"/>
              <a:chExt cx="5380478" cy="6622699"/>
            </a:xfrm>
          </p:grpSpPr>
          <p:sp>
            <p:nvSpPr>
              <p:cNvPr id="118" name="Google Shape;118;p4"/>
              <p:cNvSpPr/>
              <p:nvPr/>
            </p:nvSpPr>
            <p:spPr>
              <a:xfrm>
                <a:off x="14771123" y="4838599"/>
                <a:ext cx="5183551" cy="52520"/>
              </a:xfrm>
              <a:custGeom>
                <a:avLst/>
                <a:gdLst/>
                <a:ahLst/>
                <a:cxnLst/>
                <a:rect l="l" t="t" r="r" b="b"/>
                <a:pathLst>
                  <a:path w="5183551" h="52520" extrusionOk="0">
                    <a:moveTo>
                      <a:pt x="5181062" y="52520"/>
                    </a:moveTo>
                    <a:cubicBezTo>
                      <a:pt x="5179668" y="52535"/>
                      <a:pt x="9188" y="35013"/>
                      <a:pt x="7358" y="34999"/>
                    </a:cubicBezTo>
                    <a:cubicBezTo>
                      <a:pt x="7358" y="-18278"/>
                      <a:pt x="-365743" y="188"/>
                      <a:pt x="4201587" y="19351"/>
                    </a:cubicBezTo>
                    <a:cubicBezTo>
                      <a:pt x="5288521" y="23536"/>
                      <a:pt x="5179784" y="7438"/>
                      <a:pt x="5181062" y="525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119;p4"/>
              <p:cNvSpPr/>
              <p:nvPr/>
            </p:nvSpPr>
            <p:spPr>
              <a:xfrm>
                <a:off x="14771466" y="5433546"/>
                <a:ext cx="5198445" cy="54888"/>
              </a:xfrm>
              <a:custGeom>
                <a:avLst/>
                <a:gdLst/>
                <a:ahLst/>
                <a:cxnLst/>
                <a:rect l="l" t="t" r="r" b="b"/>
                <a:pathLst>
                  <a:path w="5198445" h="54888" extrusionOk="0">
                    <a:moveTo>
                      <a:pt x="5195619" y="54888"/>
                    </a:moveTo>
                    <a:cubicBezTo>
                      <a:pt x="5193964" y="54917"/>
                      <a:pt x="6973" y="37381"/>
                      <a:pt x="5913" y="37367"/>
                    </a:cubicBezTo>
                    <a:cubicBezTo>
                      <a:pt x="7147" y="-18438"/>
                      <a:pt x="-345885" y="-1250"/>
                      <a:pt x="4215302" y="21719"/>
                    </a:cubicBezTo>
                    <a:cubicBezTo>
                      <a:pt x="5301626" y="25889"/>
                      <a:pt x="5195619" y="9254"/>
                      <a:pt x="5195619" y="5488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>
                <a:off x="14772964" y="6030685"/>
                <a:ext cx="5232989" cy="43454"/>
              </a:xfrm>
              <a:custGeom>
                <a:avLst/>
                <a:gdLst/>
                <a:ahLst/>
                <a:cxnLst/>
                <a:rect l="l" t="t" r="r" b="b"/>
                <a:pathLst>
                  <a:path w="5232989" h="43454" extrusionOk="0">
                    <a:moveTo>
                      <a:pt x="694635" y="40055"/>
                    </a:moveTo>
                    <a:cubicBezTo>
                      <a:pt x="-96612" y="40055"/>
                      <a:pt x="4152" y="50530"/>
                      <a:pt x="4152" y="0"/>
                    </a:cubicBezTo>
                    <a:cubicBezTo>
                      <a:pt x="6374746" y="36263"/>
                      <a:pt x="7297007" y="50647"/>
                      <a:pt x="694635" y="400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121;p4"/>
              <p:cNvSpPr/>
              <p:nvPr/>
            </p:nvSpPr>
            <p:spPr>
              <a:xfrm>
                <a:off x="14738520" y="6629829"/>
                <a:ext cx="5253707" cy="53247"/>
              </a:xfrm>
              <a:custGeom>
                <a:avLst/>
                <a:gdLst/>
                <a:ahLst/>
                <a:cxnLst/>
                <a:rect l="l" t="t" r="r" b="b"/>
                <a:pathLst>
                  <a:path w="5253707" h="53247" extrusionOk="0">
                    <a:moveTo>
                      <a:pt x="5250897" y="53248"/>
                    </a:moveTo>
                    <a:cubicBezTo>
                      <a:pt x="5249764" y="53262"/>
                      <a:pt x="7069" y="35421"/>
                      <a:pt x="5486" y="35407"/>
                    </a:cubicBezTo>
                    <a:cubicBezTo>
                      <a:pt x="8056" y="-18713"/>
                      <a:pt x="-348809" y="364"/>
                      <a:pt x="4276650" y="19759"/>
                    </a:cubicBezTo>
                    <a:cubicBezTo>
                      <a:pt x="5356265" y="23929"/>
                      <a:pt x="5250897" y="7817"/>
                      <a:pt x="5250897" y="5324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122;p4"/>
              <p:cNvSpPr/>
              <p:nvPr/>
            </p:nvSpPr>
            <p:spPr>
              <a:xfrm>
                <a:off x="14762705" y="7227226"/>
                <a:ext cx="5242989" cy="52859"/>
              </a:xfrm>
              <a:custGeom>
                <a:avLst/>
                <a:gdLst/>
                <a:ahLst/>
                <a:cxnLst/>
                <a:rect l="l" t="t" r="r" b="b"/>
                <a:pathLst>
                  <a:path w="5242989" h="52859" extrusionOk="0">
                    <a:moveTo>
                      <a:pt x="5240494" y="52859"/>
                    </a:moveTo>
                    <a:cubicBezTo>
                      <a:pt x="5239216" y="52874"/>
                      <a:pt x="5437" y="35033"/>
                      <a:pt x="3912" y="35018"/>
                    </a:cubicBezTo>
                    <a:cubicBezTo>
                      <a:pt x="11943" y="-18505"/>
                      <a:pt x="-350616" y="310"/>
                      <a:pt x="4266799" y="19691"/>
                    </a:cubicBezTo>
                    <a:cubicBezTo>
                      <a:pt x="5347823" y="23860"/>
                      <a:pt x="5239187" y="8126"/>
                      <a:pt x="5240494" y="5285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" name="Google Shape;123;p4"/>
              <p:cNvSpPr/>
              <p:nvPr/>
            </p:nvSpPr>
            <p:spPr>
              <a:xfrm>
                <a:off x="14743844" y="7824195"/>
                <a:ext cx="5286530" cy="53205"/>
              </a:xfrm>
              <a:custGeom>
                <a:avLst/>
                <a:gdLst/>
                <a:ahLst/>
                <a:cxnLst/>
                <a:rect l="l" t="t" r="r" b="b"/>
                <a:pathLst>
                  <a:path w="5286530" h="53205" extrusionOk="0">
                    <a:moveTo>
                      <a:pt x="5285001" y="53205"/>
                    </a:moveTo>
                    <a:cubicBezTo>
                      <a:pt x="5283941" y="53219"/>
                      <a:pt x="129667" y="35902"/>
                      <a:pt x="7062" y="35059"/>
                    </a:cubicBezTo>
                    <a:cubicBezTo>
                      <a:pt x="5871" y="-18799"/>
                      <a:pt x="-357907" y="495"/>
                      <a:pt x="4299732" y="20036"/>
                    </a:cubicBezTo>
                    <a:cubicBezTo>
                      <a:pt x="5392678" y="24221"/>
                      <a:pt x="5280906" y="8123"/>
                      <a:pt x="5285001" y="532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" name="Google Shape;124;p4"/>
              <p:cNvSpPr/>
              <p:nvPr/>
            </p:nvSpPr>
            <p:spPr>
              <a:xfrm>
                <a:off x="14759894" y="8419636"/>
                <a:ext cx="5297464" cy="48437"/>
              </a:xfrm>
              <a:custGeom>
                <a:avLst/>
                <a:gdLst/>
                <a:ahLst/>
                <a:cxnLst/>
                <a:rect l="l" t="t" r="r" b="b"/>
                <a:pathLst>
                  <a:path w="5297464" h="48437" extrusionOk="0">
                    <a:moveTo>
                      <a:pt x="1935367" y="42249"/>
                    </a:moveTo>
                    <a:cubicBezTo>
                      <a:pt x="-176871" y="34128"/>
                      <a:pt x="4706" y="58129"/>
                      <a:pt x="3428" y="0"/>
                    </a:cubicBezTo>
                    <a:cubicBezTo>
                      <a:pt x="5650372" y="15705"/>
                      <a:pt x="7514671" y="65786"/>
                      <a:pt x="1935367" y="422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" name="Google Shape;125;p4"/>
              <p:cNvSpPr/>
              <p:nvPr/>
            </p:nvSpPr>
            <p:spPr>
              <a:xfrm>
                <a:off x="14758952" y="9017643"/>
                <a:ext cx="5285935" cy="54384"/>
              </a:xfrm>
              <a:custGeom>
                <a:avLst/>
                <a:gdLst/>
                <a:ahLst/>
                <a:cxnLst/>
                <a:rect l="l" t="t" r="r" b="b"/>
                <a:pathLst>
                  <a:path w="5285935" h="54384" extrusionOk="0">
                    <a:moveTo>
                      <a:pt x="5283136" y="54385"/>
                    </a:moveTo>
                    <a:cubicBezTo>
                      <a:pt x="5282076" y="54399"/>
                      <a:pt x="119452" y="37008"/>
                      <a:pt x="6286" y="36238"/>
                    </a:cubicBezTo>
                    <a:cubicBezTo>
                      <a:pt x="6286" y="-20263"/>
                      <a:pt x="-350565" y="1341"/>
                      <a:pt x="4313028" y="20911"/>
                    </a:cubicBezTo>
                    <a:cubicBezTo>
                      <a:pt x="5388069" y="26112"/>
                      <a:pt x="5283136" y="7050"/>
                      <a:pt x="5283136" y="5438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" name="Google Shape;126;p4"/>
              <p:cNvSpPr/>
              <p:nvPr/>
            </p:nvSpPr>
            <p:spPr>
              <a:xfrm>
                <a:off x="14743269" y="9614138"/>
                <a:ext cx="5325659" cy="55204"/>
              </a:xfrm>
              <a:custGeom>
                <a:avLst/>
                <a:gdLst/>
                <a:ahLst/>
                <a:cxnLst/>
                <a:rect l="l" t="t" r="r" b="b"/>
                <a:pathLst>
                  <a:path w="5325659" h="55204" extrusionOk="0">
                    <a:moveTo>
                      <a:pt x="5324463" y="55205"/>
                    </a:moveTo>
                    <a:cubicBezTo>
                      <a:pt x="5323403" y="55219"/>
                      <a:pt x="99629" y="37668"/>
                      <a:pt x="5428" y="37058"/>
                    </a:cubicBezTo>
                    <a:cubicBezTo>
                      <a:pt x="8144" y="-21419"/>
                      <a:pt x="-351859" y="2030"/>
                      <a:pt x="4343042" y="21731"/>
                    </a:cubicBezTo>
                    <a:cubicBezTo>
                      <a:pt x="5431399" y="25915"/>
                      <a:pt x="5319453" y="9774"/>
                      <a:pt x="5324463" y="552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" name="Google Shape;127;p4"/>
              <p:cNvSpPr/>
              <p:nvPr/>
            </p:nvSpPr>
            <p:spPr>
              <a:xfrm>
                <a:off x="14744320" y="10210968"/>
                <a:ext cx="5358323" cy="49377"/>
              </a:xfrm>
              <a:custGeom>
                <a:avLst/>
                <a:gdLst/>
                <a:ahLst/>
                <a:cxnLst/>
                <a:rect l="l" t="t" r="r" b="b"/>
                <a:pathLst>
                  <a:path w="5358323" h="49377" extrusionOk="0">
                    <a:moveTo>
                      <a:pt x="1993675" y="42554"/>
                    </a:moveTo>
                    <a:cubicBezTo>
                      <a:pt x="-209555" y="34099"/>
                      <a:pt x="5755" y="60091"/>
                      <a:pt x="5755" y="0"/>
                    </a:cubicBezTo>
                    <a:cubicBezTo>
                      <a:pt x="5618575" y="21633"/>
                      <a:pt x="7652484" y="66439"/>
                      <a:pt x="1993675" y="4255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" name="Google Shape;128;p4"/>
              <p:cNvSpPr/>
              <p:nvPr/>
            </p:nvSpPr>
            <p:spPr>
              <a:xfrm>
                <a:off x="14722166" y="10809653"/>
                <a:ext cx="5379853" cy="54012"/>
              </a:xfrm>
              <a:custGeom>
                <a:avLst/>
                <a:gdLst/>
                <a:ahLst/>
                <a:cxnLst/>
                <a:rect l="l" t="t" r="r" b="b"/>
                <a:pathLst>
                  <a:path w="5379853" h="54012" extrusionOk="0">
                    <a:moveTo>
                      <a:pt x="5377834" y="54013"/>
                    </a:moveTo>
                    <a:cubicBezTo>
                      <a:pt x="5376730" y="54027"/>
                      <a:pt x="228134" y="37116"/>
                      <a:pt x="6681" y="35241"/>
                    </a:cubicBezTo>
                    <a:cubicBezTo>
                      <a:pt x="6681" y="-19473"/>
                      <a:pt x="-362746" y="896"/>
                      <a:pt x="4392565" y="20844"/>
                    </a:cubicBezTo>
                    <a:cubicBezTo>
                      <a:pt x="5485191" y="25028"/>
                      <a:pt x="5375263" y="8916"/>
                      <a:pt x="5377834" y="540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" name="Google Shape;129;p4"/>
              <p:cNvSpPr/>
              <p:nvPr/>
            </p:nvSpPr>
            <p:spPr>
              <a:xfrm>
                <a:off x="14740169" y="11405469"/>
                <a:ext cx="5355693" cy="55829"/>
              </a:xfrm>
              <a:custGeom>
                <a:avLst/>
                <a:gdLst/>
                <a:ahLst/>
                <a:cxnLst/>
                <a:rect l="l" t="t" r="r" b="b"/>
                <a:pathLst>
                  <a:path w="5355693" h="55829" extrusionOk="0">
                    <a:moveTo>
                      <a:pt x="5353761" y="55830"/>
                    </a:moveTo>
                    <a:cubicBezTo>
                      <a:pt x="5352716" y="55844"/>
                      <a:pt x="147268" y="37916"/>
                      <a:pt x="6874" y="36739"/>
                    </a:cubicBezTo>
                    <a:cubicBezTo>
                      <a:pt x="5567" y="-18121"/>
                      <a:pt x="-358037" y="-1558"/>
                      <a:pt x="4388619" y="22341"/>
                    </a:cubicBezTo>
                    <a:cubicBezTo>
                      <a:pt x="5459405" y="26526"/>
                      <a:pt x="5351017" y="9193"/>
                      <a:pt x="5353761" y="558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0" name="Google Shape;130;p4"/>
            <p:cNvSpPr/>
            <p:nvPr/>
          </p:nvSpPr>
          <p:spPr>
            <a:xfrm>
              <a:off x="15430913" y="4523777"/>
              <a:ext cx="144492" cy="7194416"/>
            </a:xfrm>
            <a:custGeom>
              <a:avLst/>
              <a:gdLst/>
              <a:ahLst/>
              <a:cxnLst/>
              <a:rect l="l" t="t" r="r" b="b"/>
              <a:pathLst>
                <a:path w="144492" h="7194416" extrusionOk="0">
                  <a:moveTo>
                    <a:pt x="144493" y="7194417"/>
                  </a:moveTo>
                  <a:cubicBezTo>
                    <a:pt x="64741" y="7194417"/>
                    <a:pt x="-60826" y="3038440"/>
                    <a:pt x="33912" y="2"/>
                  </a:cubicBezTo>
                  <a:cubicBezTo>
                    <a:pt x="114651" y="-2454"/>
                    <a:pt x="-79864" y="2803236"/>
                    <a:pt x="144493" y="71944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1" name="Google Shape;131;p4"/>
          <p:cNvSpPr txBox="1">
            <a:spLocks noGrp="1"/>
          </p:cNvSpPr>
          <p:nvPr>
            <p:ph type="body" idx="1"/>
          </p:nvPr>
        </p:nvSpPr>
        <p:spPr>
          <a:xfrm>
            <a:off x="2600550" y="3407525"/>
            <a:ext cx="3942900" cy="52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algn="ctr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algn="ctr" rtl="0">
              <a:spcBef>
                <a:spcPts val="800"/>
              </a:spcBef>
              <a:spcAft>
                <a:spcPts val="8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132" name="Google Shape;132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3" name="Google Shape;133;p4"/>
          <p:cNvSpPr txBox="1">
            <a:spLocks noGrp="1"/>
          </p:cNvSpPr>
          <p:nvPr>
            <p:ph type="ctrTitle"/>
          </p:nvPr>
        </p:nvSpPr>
        <p:spPr>
          <a:xfrm>
            <a:off x="2794050" y="1629575"/>
            <a:ext cx="3555900" cy="148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6"/>
          <p:cNvGrpSpPr/>
          <p:nvPr/>
        </p:nvGrpSpPr>
        <p:grpSpPr>
          <a:xfrm rot="-5400000">
            <a:off x="2354951" y="-796693"/>
            <a:ext cx="4433220" cy="6736889"/>
            <a:chOff x="4709901" y="-1593387"/>
            <a:chExt cx="8866440" cy="13473778"/>
          </a:xfrm>
        </p:grpSpPr>
        <p:sp>
          <p:nvSpPr>
            <p:cNvPr id="177" name="Google Shape;177;p6"/>
            <p:cNvSpPr/>
            <p:nvPr/>
          </p:nvSpPr>
          <p:spPr>
            <a:xfrm>
              <a:off x="4709901" y="-1593387"/>
              <a:ext cx="8866440" cy="13473778"/>
            </a:xfrm>
            <a:custGeom>
              <a:avLst/>
              <a:gdLst/>
              <a:ahLst/>
              <a:cxnLst/>
              <a:rect l="l" t="t" r="r" b="b"/>
              <a:pathLst>
                <a:path w="8866440" h="13473778" extrusionOk="0">
                  <a:moveTo>
                    <a:pt x="8862457" y="13374557"/>
                  </a:moveTo>
                  <a:cubicBezTo>
                    <a:pt x="8865368" y="13423953"/>
                    <a:pt x="9297026" y="13402906"/>
                    <a:pt x="251787" y="13473779"/>
                  </a:cubicBezTo>
                  <a:cubicBezTo>
                    <a:pt x="90111" y="13473779"/>
                    <a:pt x="58385" y="2006916"/>
                    <a:pt x="0" y="254921"/>
                  </a:cubicBezTo>
                  <a:cubicBezTo>
                    <a:pt x="0" y="129075"/>
                    <a:pt x="1418157" y="171733"/>
                    <a:pt x="1888199" y="148612"/>
                  </a:cubicBezTo>
                  <a:cubicBezTo>
                    <a:pt x="5066626" y="-7684"/>
                    <a:pt x="6666783" y="-67076"/>
                    <a:pt x="8628919" y="101373"/>
                  </a:cubicBezTo>
                  <a:cubicBezTo>
                    <a:pt x="8767684" y="113284"/>
                    <a:pt x="8489940" y="5100632"/>
                    <a:pt x="8862457" y="13374557"/>
                  </a:cubicBezTo>
                  <a:close/>
                </a:path>
              </a:pathLst>
            </a:custGeom>
            <a:solidFill>
              <a:srgbClr val="8CA65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5084656" y="-1177434"/>
              <a:ext cx="8105426" cy="12641835"/>
            </a:xfrm>
            <a:custGeom>
              <a:avLst/>
              <a:gdLst/>
              <a:ahLst/>
              <a:cxnLst/>
              <a:rect l="l" t="t" r="r" b="b"/>
              <a:pathLst>
                <a:path w="8105426" h="12641835" extrusionOk="0">
                  <a:moveTo>
                    <a:pt x="0" y="178129"/>
                  </a:moveTo>
                  <a:cubicBezTo>
                    <a:pt x="317180" y="150400"/>
                    <a:pt x="643066" y="155197"/>
                    <a:pt x="1007929" y="155871"/>
                  </a:cubicBezTo>
                  <a:cubicBezTo>
                    <a:pt x="2257725" y="155871"/>
                    <a:pt x="5177896" y="-131013"/>
                    <a:pt x="7926580" y="73627"/>
                  </a:cubicBezTo>
                  <a:cubicBezTo>
                    <a:pt x="8006744" y="5660046"/>
                    <a:pt x="7775066" y="5331635"/>
                    <a:pt x="8105427" y="12580072"/>
                  </a:cubicBezTo>
                  <a:cubicBezTo>
                    <a:pt x="4433076" y="12609741"/>
                    <a:pt x="4695941" y="12606023"/>
                    <a:pt x="199979" y="12641835"/>
                  </a:cubicBezTo>
                  <a:cubicBezTo>
                    <a:pt x="19785" y="7212118"/>
                    <a:pt x="57845" y="2454821"/>
                    <a:pt x="0" y="1781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5089175" y="-1181942"/>
              <a:ext cx="8089443" cy="12646535"/>
            </a:xfrm>
            <a:custGeom>
              <a:avLst/>
              <a:gdLst/>
              <a:ahLst/>
              <a:cxnLst/>
              <a:rect l="l" t="t" r="r" b="b"/>
              <a:pathLst>
                <a:path w="8089443" h="12646535" extrusionOk="0">
                  <a:moveTo>
                    <a:pt x="8034383" y="12326718"/>
                  </a:moveTo>
                  <a:cubicBezTo>
                    <a:pt x="8100072" y="12326718"/>
                    <a:pt x="8089371" y="12333132"/>
                    <a:pt x="8087942" y="12301657"/>
                  </a:cubicBezTo>
                  <a:cubicBezTo>
                    <a:pt x="8041364" y="12301711"/>
                    <a:pt x="8024598" y="12301657"/>
                    <a:pt x="7973114" y="12301738"/>
                  </a:cubicBezTo>
                  <a:cubicBezTo>
                    <a:pt x="7975567" y="11724440"/>
                    <a:pt x="7924622" y="11812127"/>
                    <a:pt x="8065435" y="11812451"/>
                  </a:cubicBezTo>
                  <a:cubicBezTo>
                    <a:pt x="8064033" y="11782108"/>
                    <a:pt x="8071661" y="11787390"/>
                    <a:pt x="8034383" y="11787390"/>
                  </a:cubicBezTo>
                  <a:cubicBezTo>
                    <a:pt x="7948612" y="11787390"/>
                    <a:pt x="7965971" y="11863975"/>
                    <a:pt x="7958343" y="11376790"/>
                  </a:cubicBezTo>
                  <a:cubicBezTo>
                    <a:pt x="7956914" y="11284332"/>
                    <a:pt x="7937479" y="11299935"/>
                    <a:pt x="8034383" y="11299935"/>
                  </a:cubicBezTo>
                  <a:cubicBezTo>
                    <a:pt x="8047699" y="11299935"/>
                    <a:pt x="8045138" y="11304975"/>
                    <a:pt x="8044087" y="11274928"/>
                  </a:cubicBezTo>
                  <a:cubicBezTo>
                    <a:pt x="7928315" y="11274928"/>
                    <a:pt x="7959502" y="11324000"/>
                    <a:pt x="7954542" y="11008686"/>
                  </a:cubicBezTo>
                  <a:cubicBezTo>
                    <a:pt x="7950175" y="10740315"/>
                    <a:pt x="7925161" y="10784186"/>
                    <a:pt x="8028076" y="10784213"/>
                  </a:cubicBezTo>
                  <a:cubicBezTo>
                    <a:pt x="8027051" y="10750771"/>
                    <a:pt x="8041149" y="10759367"/>
                    <a:pt x="7950471" y="10759071"/>
                  </a:cubicBezTo>
                  <a:cubicBezTo>
                    <a:pt x="7945189" y="10435323"/>
                    <a:pt x="7948962" y="10653949"/>
                    <a:pt x="7944083" y="10269946"/>
                  </a:cubicBezTo>
                  <a:cubicBezTo>
                    <a:pt x="8025406" y="10269757"/>
                    <a:pt x="8013196" y="10278192"/>
                    <a:pt x="8012253" y="10244831"/>
                  </a:cubicBezTo>
                  <a:cubicBezTo>
                    <a:pt x="7930768" y="10244858"/>
                    <a:pt x="7936563" y="10327317"/>
                    <a:pt x="7934272" y="9753631"/>
                  </a:cubicBezTo>
                  <a:cubicBezTo>
                    <a:pt x="8011633" y="9754492"/>
                    <a:pt x="7998910" y="9760313"/>
                    <a:pt x="7998075" y="9729027"/>
                  </a:cubicBezTo>
                  <a:cubicBezTo>
                    <a:pt x="7924568" y="9728785"/>
                    <a:pt x="7934191" y="9730806"/>
                    <a:pt x="7934164" y="9721158"/>
                  </a:cubicBezTo>
                  <a:cubicBezTo>
                    <a:pt x="7933814" y="9605715"/>
                    <a:pt x="7933301" y="9591648"/>
                    <a:pt x="7927749" y="9239417"/>
                  </a:cubicBezTo>
                  <a:cubicBezTo>
                    <a:pt x="7996241" y="9240144"/>
                    <a:pt x="7984974" y="9246019"/>
                    <a:pt x="7984112" y="9214787"/>
                  </a:cubicBezTo>
                  <a:cubicBezTo>
                    <a:pt x="7904594" y="9214464"/>
                    <a:pt x="7928315" y="9276874"/>
                    <a:pt x="7920848" y="8801519"/>
                  </a:cubicBezTo>
                  <a:cubicBezTo>
                    <a:pt x="7919393" y="8709143"/>
                    <a:pt x="7906562" y="8725149"/>
                    <a:pt x="7970419" y="8725850"/>
                  </a:cubicBezTo>
                  <a:cubicBezTo>
                    <a:pt x="7969502" y="8693890"/>
                    <a:pt x="7979772" y="8701409"/>
                    <a:pt x="7919312" y="8699900"/>
                  </a:cubicBezTo>
                  <a:cubicBezTo>
                    <a:pt x="7913004" y="8271676"/>
                    <a:pt x="7914891" y="8378415"/>
                    <a:pt x="7908503" y="8207783"/>
                  </a:cubicBezTo>
                  <a:cubicBezTo>
                    <a:pt x="7964058" y="8207460"/>
                    <a:pt x="7954946" y="8214170"/>
                    <a:pt x="7953922" y="8182560"/>
                  </a:cubicBezTo>
                  <a:cubicBezTo>
                    <a:pt x="7896696" y="8182749"/>
                    <a:pt x="7907128" y="8206221"/>
                    <a:pt x="7904918" y="8065824"/>
                  </a:cubicBezTo>
                  <a:cubicBezTo>
                    <a:pt x="7897963" y="7620300"/>
                    <a:pt x="7885618" y="7693058"/>
                    <a:pt x="7937129" y="7692331"/>
                  </a:cubicBezTo>
                  <a:cubicBezTo>
                    <a:pt x="7935970" y="7660964"/>
                    <a:pt x="7943437" y="7667027"/>
                    <a:pt x="7899797" y="7667862"/>
                  </a:cubicBezTo>
                  <a:cubicBezTo>
                    <a:pt x="7890901" y="7117566"/>
                    <a:pt x="7878340" y="7180111"/>
                    <a:pt x="7919635" y="7180004"/>
                  </a:cubicBezTo>
                  <a:cubicBezTo>
                    <a:pt x="7918827" y="7148502"/>
                    <a:pt x="7925188" y="7154915"/>
                    <a:pt x="7890901" y="7154996"/>
                  </a:cubicBezTo>
                  <a:cubicBezTo>
                    <a:pt x="7881979" y="6602167"/>
                    <a:pt x="7873353" y="6664766"/>
                    <a:pt x="7911225" y="6664442"/>
                  </a:cubicBezTo>
                  <a:cubicBezTo>
                    <a:pt x="7910956" y="6634369"/>
                    <a:pt x="7917991" y="6639301"/>
                    <a:pt x="7883489" y="6639651"/>
                  </a:cubicBezTo>
                  <a:cubicBezTo>
                    <a:pt x="7879796" y="6391033"/>
                    <a:pt x="7884027" y="6365486"/>
                    <a:pt x="7879149" y="6150041"/>
                  </a:cubicBezTo>
                  <a:cubicBezTo>
                    <a:pt x="7916454" y="6150041"/>
                    <a:pt x="7910148" y="6156508"/>
                    <a:pt x="7910309" y="6125006"/>
                  </a:cubicBezTo>
                  <a:cubicBezTo>
                    <a:pt x="7868637" y="6125033"/>
                    <a:pt x="7877478" y="6196175"/>
                    <a:pt x="7868232" y="5675009"/>
                  </a:cubicBezTo>
                  <a:cubicBezTo>
                    <a:pt x="7867370" y="5626988"/>
                    <a:pt x="7865887" y="5633294"/>
                    <a:pt x="7872356" y="5633348"/>
                  </a:cubicBezTo>
                  <a:cubicBezTo>
                    <a:pt x="7923140" y="5633833"/>
                    <a:pt x="7914514" y="5640193"/>
                    <a:pt x="7914918" y="5608691"/>
                  </a:cubicBezTo>
                  <a:cubicBezTo>
                    <a:pt x="7855617" y="5608260"/>
                    <a:pt x="7862626" y="5655203"/>
                    <a:pt x="7864108" y="5306959"/>
                  </a:cubicBezTo>
                  <a:cubicBezTo>
                    <a:pt x="7864809" y="5082405"/>
                    <a:pt x="7845294" y="5119350"/>
                    <a:pt x="7922357" y="5117760"/>
                  </a:cubicBezTo>
                  <a:cubicBezTo>
                    <a:pt x="7922870" y="5086393"/>
                    <a:pt x="7932870" y="5092241"/>
                    <a:pt x="7872167" y="5093993"/>
                  </a:cubicBezTo>
                  <a:cubicBezTo>
                    <a:pt x="7857747" y="5094397"/>
                    <a:pt x="7863623" y="5151876"/>
                    <a:pt x="7851951" y="4603816"/>
                  </a:cubicBezTo>
                  <a:cubicBezTo>
                    <a:pt x="7874512" y="4603412"/>
                    <a:pt x="7900821" y="4602900"/>
                    <a:pt x="7930525" y="4602550"/>
                  </a:cubicBezTo>
                  <a:cubicBezTo>
                    <a:pt x="7930983" y="4571210"/>
                    <a:pt x="7942601" y="4577111"/>
                    <a:pt x="7872275" y="4578432"/>
                  </a:cubicBezTo>
                  <a:cubicBezTo>
                    <a:pt x="7847639" y="4578863"/>
                    <a:pt x="7851466" y="4581127"/>
                    <a:pt x="7851277" y="4571641"/>
                  </a:cubicBezTo>
                  <a:cubicBezTo>
                    <a:pt x="7839363" y="4028135"/>
                    <a:pt x="7835454" y="4089522"/>
                    <a:pt x="7872384" y="4089899"/>
                  </a:cubicBezTo>
                  <a:cubicBezTo>
                    <a:pt x="7949690" y="4090843"/>
                    <a:pt x="7936617" y="4096825"/>
                    <a:pt x="7936860" y="4065485"/>
                  </a:cubicBezTo>
                  <a:cubicBezTo>
                    <a:pt x="7900147" y="4065215"/>
                    <a:pt x="7866103" y="4064784"/>
                    <a:pt x="7843460" y="4064542"/>
                  </a:cubicBezTo>
                  <a:cubicBezTo>
                    <a:pt x="7842544" y="4003936"/>
                    <a:pt x="7836938" y="3576144"/>
                    <a:pt x="7836910" y="3574258"/>
                  </a:cubicBezTo>
                  <a:cubicBezTo>
                    <a:pt x="7882761" y="3574096"/>
                    <a:pt x="7905592" y="3573961"/>
                    <a:pt x="7938072" y="3573880"/>
                  </a:cubicBezTo>
                  <a:cubicBezTo>
                    <a:pt x="7937965" y="3542352"/>
                    <a:pt x="7951389" y="3548738"/>
                    <a:pt x="7872410" y="3549061"/>
                  </a:cubicBezTo>
                  <a:cubicBezTo>
                    <a:pt x="7819902" y="3549277"/>
                    <a:pt x="7841682" y="3618236"/>
                    <a:pt x="7830873" y="3100950"/>
                  </a:cubicBezTo>
                  <a:cubicBezTo>
                    <a:pt x="7829821" y="3050289"/>
                    <a:pt x="7819066" y="3058400"/>
                    <a:pt x="7872275" y="3059398"/>
                  </a:cubicBezTo>
                  <a:cubicBezTo>
                    <a:pt x="7944434" y="3060745"/>
                    <a:pt x="7932493" y="3066700"/>
                    <a:pt x="7931873" y="3035333"/>
                  </a:cubicBezTo>
                  <a:cubicBezTo>
                    <a:pt x="7891629" y="3034848"/>
                    <a:pt x="7868097" y="3034201"/>
                    <a:pt x="7829524" y="3033636"/>
                  </a:cubicBezTo>
                  <a:cubicBezTo>
                    <a:pt x="7820737" y="2572482"/>
                    <a:pt x="7820630" y="2553888"/>
                    <a:pt x="7820468" y="2542759"/>
                  </a:cubicBezTo>
                  <a:cubicBezTo>
                    <a:pt x="7855617" y="2543325"/>
                    <a:pt x="7883300" y="2544106"/>
                    <a:pt x="7918126" y="2544672"/>
                  </a:cubicBezTo>
                  <a:cubicBezTo>
                    <a:pt x="7916967" y="2513009"/>
                    <a:pt x="7927102" y="2519880"/>
                    <a:pt x="7872680" y="2518695"/>
                  </a:cubicBezTo>
                  <a:cubicBezTo>
                    <a:pt x="7800009" y="2517132"/>
                    <a:pt x="7822435" y="2594013"/>
                    <a:pt x="7813217" y="2027979"/>
                  </a:cubicBezTo>
                  <a:cubicBezTo>
                    <a:pt x="7851708" y="2028707"/>
                    <a:pt x="7875348" y="2029569"/>
                    <a:pt x="7908288" y="2030351"/>
                  </a:cubicBezTo>
                  <a:cubicBezTo>
                    <a:pt x="7908098" y="1998768"/>
                    <a:pt x="7915242" y="2005532"/>
                    <a:pt x="7872760" y="2004373"/>
                  </a:cubicBezTo>
                  <a:cubicBezTo>
                    <a:pt x="7788310" y="2001948"/>
                    <a:pt x="7813971" y="2077752"/>
                    <a:pt x="7802516" y="1512877"/>
                  </a:cubicBezTo>
                  <a:cubicBezTo>
                    <a:pt x="7845563" y="1513604"/>
                    <a:pt x="7867558" y="1514574"/>
                    <a:pt x="7909958" y="1515598"/>
                  </a:cubicBezTo>
                  <a:cubicBezTo>
                    <a:pt x="7910336" y="1483989"/>
                    <a:pt x="7917452" y="1490861"/>
                    <a:pt x="7872760" y="1489513"/>
                  </a:cubicBezTo>
                  <a:cubicBezTo>
                    <a:pt x="7787906" y="1487088"/>
                    <a:pt x="7802138" y="1498864"/>
                    <a:pt x="7801330" y="1446828"/>
                  </a:cubicBezTo>
                  <a:cubicBezTo>
                    <a:pt x="7793001" y="910949"/>
                    <a:pt x="7778149" y="998636"/>
                    <a:pt x="7872518" y="998394"/>
                  </a:cubicBezTo>
                  <a:cubicBezTo>
                    <a:pt x="7926697" y="998232"/>
                    <a:pt x="7917586" y="1004780"/>
                    <a:pt x="7918072" y="973252"/>
                  </a:cubicBezTo>
                  <a:cubicBezTo>
                    <a:pt x="7874755" y="973333"/>
                    <a:pt x="7848609" y="973467"/>
                    <a:pt x="7795938" y="973521"/>
                  </a:cubicBezTo>
                  <a:cubicBezTo>
                    <a:pt x="7792057" y="779175"/>
                    <a:pt x="7789847" y="769582"/>
                    <a:pt x="7789011" y="484234"/>
                  </a:cubicBezTo>
                  <a:cubicBezTo>
                    <a:pt x="7847072" y="484558"/>
                    <a:pt x="7868879" y="485123"/>
                    <a:pt x="7923409" y="485609"/>
                  </a:cubicBezTo>
                  <a:cubicBezTo>
                    <a:pt x="7923571" y="453972"/>
                    <a:pt x="7933733" y="460763"/>
                    <a:pt x="7872653" y="459981"/>
                  </a:cubicBezTo>
                  <a:cubicBezTo>
                    <a:pt x="7762137" y="458661"/>
                    <a:pt x="7790656" y="530476"/>
                    <a:pt x="7782973" y="69053"/>
                  </a:cubicBezTo>
                  <a:cubicBezTo>
                    <a:pt x="7748013" y="66628"/>
                    <a:pt x="7764267" y="18176"/>
                    <a:pt x="7766827" y="459065"/>
                  </a:cubicBezTo>
                  <a:cubicBezTo>
                    <a:pt x="7722648" y="458904"/>
                    <a:pt x="7400779" y="457583"/>
                    <a:pt x="7336841" y="457799"/>
                  </a:cubicBezTo>
                  <a:cubicBezTo>
                    <a:pt x="7326490" y="-4298"/>
                    <a:pt x="7349294" y="42105"/>
                    <a:pt x="7311180" y="40138"/>
                  </a:cubicBezTo>
                  <a:cubicBezTo>
                    <a:pt x="7316059" y="534869"/>
                    <a:pt x="7341990" y="457206"/>
                    <a:pt x="7225139" y="458850"/>
                  </a:cubicBezTo>
                  <a:cubicBezTo>
                    <a:pt x="7104273" y="460547"/>
                    <a:pt x="7101847" y="459685"/>
                    <a:pt x="6901922" y="460197"/>
                  </a:cubicBezTo>
                  <a:cubicBezTo>
                    <a:pt x="6886018" y="460224"/>
                    <a:pt x="6889926" y="477821"/>
                    <a:pt x="6887825" y="343514"/>
                  </a:cubicBezTo>
                  <a:cubicBezTo>
                    <a:pt x="6882299" y="-22326"/>
                    <a:pt x="6892218" y="20736"/>
                    <a:pt x="6860843" y="19604"/>
                  </a:cubicBezTo>
                  <a:cubicBezTo>
                    <a:pt x="6864805" y="282128"/>
                    <a:pt x="6866072" y="372213"/>
                    <a:pt x="6867743" y="460278"/>
                  </a:cubicBezTo>
                  <a:cubicBezTo>
                    <a:pt x="6767174" y="460466"/>
                    <a:pt x="6742779" y="460386"/>
                    <a:pt x="6440344" y="460170"/>
                  </a:cubicBezTo>
                  <a:cubicBezTo>
                    <a:pt x="6429346" y="-43157"/>
                    <a:pt x="6446490" y="8044"/>
                    <a:pt x="6411394" y="7316"/>
                  </a:cubicBezTo>
                  <a:cubicBezTo>
                    <a:pt x="6418861" y="496792"/>
                    <a:pt x="6418672" y="460143"/>
                    <a:pt x="6416759" y="460143"/>
                  </a:cubicBezTo>
                  <a:cubicBezTo>
                    <a:pt x="6253573" y="460143"/>
                    <a:pt x="6255352" y="457718"/>
                    <a:pt x="6093352" y="457718"/>
                  </a:cubicBezTo>
                  <a:cubicBezTo>
                    <a:pt x="5958092" y="457718"/>
                    <a:pt x="5993834" y="545675"/>
                    <a:pt x="5985586" y="2008"/>
                  </a:cubicBezTo>
                  <a:cubicBezTo>
                    <a:pt x="5955558" y="1819"/>
                    <a:pt x="5961300" y="-55714"/>
                    <a:pt x="5969629" y="458823"/>
                  </a:cubicBezTo>
                  <a:cubicBezTo>
                    <a:pt x="5742479" y="463458"/>
                    <a:pt x="5760674" y="461598"/>
                    <a:pt x="5542553" y="459901"/>
                  </a:cubicBezTo>
                  <a:cubicBezTo>
                    <a:pt x="5532095" y="-52939"/>
                    <a:pt x="5544279" y="2008"/>
                    <a:pt x="5511744" y="2304"/>
                  </a:cubicBezTo>
                  <a:cubicBezTo>
                    <a:pt x="5520612" y="537617"/>
                    <a:pt x="5547621" y="459577"/>
                    <a:pt x="5446648" y="459577"/>
                  </a:cubicBezTo>
                  <a:cubicBezTo>
                    <a:pt x="5029519" y="459577"/>
                    <a:pt x="5093780" y="496307"/>
                    <a:pt x="5091381" y="343460"/>
                  </a:cubicBezTo>
                  <a:cubicBezTo>
                    <a:pt x="5088577" y="163370"/>
                    <a:pt x="5087580" y="169541"/>
                    <a:pt x="5084911" y="9149"/>
                  </a:cubicBezTo>
                  <a:cubicBezTo>
                    <a:pt x="5053320" y="9849"/>
                    <a:pt x="5061596" y="-47360"/>
                    <a:pt x="5071299" y="460790"/>
                  </a:cubicBezTo>
                  <a:cubicBezTo>
                    <a:pt x="4962778" y="460251"/>
                    <a:pt x="4841481" y="455293"/>
                    <a:pt x="4644143" y="459523"/>
                  </a:cubicBezTo>
                  <a:cubicBezTo>
                    <a:pt x="4642849" y="310692"/>
                    <a:pt x="4638402" y="120469"/>
                    <a:pt x="4636758" y="20925"/>
                  </a:cubicBezTo>
                  <a:cubicBezTo>
                    <a:pt x="4600638" y="22030"/>
                    <a:pt x="4618105" y="-27231"/>
                    <a:pt x="4622067" y="459981"/>
                  </a:cubicBezTo>
                  <a:cubicBezTo>
                    <a:pt x="4429527" y="463970"/>
                    <a:pt x="4333298" y="459146"/>
                    <a:pt x="4192188" y="458661"/>
                  </a:cubicBezTo>
                  <a:cubicBezTo>
                    <a:pt x="4187040" y="229149"/>
                    <a:pt x="4189358" y="190614"/>
                    <a:pt x="4187471" y="35638"/>
                  </a:cubicBezTo>
                  <a:cubicBezTo>
                    <a:pt x="4157578" y="36662"/>
                    <a:pt x="4165799" y="14376"/>
                    <a:pt x="4166258" y="159839"/>
                  </a:cubicBezTo>
                  <a:cubicBezTo>
                    <a:pt x="4166581" y="263426"/>
                    <a:pt x="4168090" y="367551"/>
                    <a:pt x="4170112" y="458634"/>
                  </a:cubicBezTo>
                  <a:cubicBezTo>
                    <a:pt x="4150435" y="458607"/>
                    <a:pt x="3843202" y="458445"/>
                    <a:pt x="3829994" y="458418"/>
                  </a:cubicBezTo>
                  <a:cubicBezTo>
                    <a:pt x="3714141" y="458418"/>
                    <a:pt x="3744546" y="529291"/>
                    <a:pt x="3740261" y="51887"/>
                  </a:cubicBezTo>
                  <a:cubicBezTo>
                    <a:pt x="3710448" y="53019"/>
                    <a:pt x="3718724" y="33455"/>
                    <a:pt x="3718454" y="159759"/>
                  </a:cubicBezTo>
                  <a:cubicBezTo>
                    <a:pt x="3718238" y="260839"/>
                    <a:pt x="3719559" y="360356"/>
                    <a:pt x="3721904" y="458769"/>
                  </a:cubicBezTo>
                  <a:cubicBezTo>
                    <a:pt x="3305422" y="461949"/>
                    <a:pt x="3712443" y="458580"/>
                    <a:pt x="3295961" y="461275"/>
                  </a:cubicBezTo>
                  <a:cubicBezTo>
                    <a:pt x="3295071" y="376121"/>
                    <a:pt x="3293589" y="294820"/>
                    <a:pt x="3289923" y="69700"/>
                  </a:cubicBezTo>
                  <a:cubicBezTo>
                    <a:pt x="3259033" y="70966"/>
                    <a:pt x="3267200" y="29952"/>
                    <a:pt x="3272322" y="343864"/>
                  </a:cubicBezTo>
                  <a:cubicBezTo>
                    <a:pt x="3274694" y="494393"/>
                    <a:pt x="3358955" y="461975"/>
                    <a:pt x="2860018" y="461975"/>
                  </a:cubicBezTo>
                  <a:cubicBezTo>
                    <a:pt x="2841823" y="461975"/>
                    <a:pt x="2851311" y="506601"/>
                    <a:pt x="2839720" y="88779"/>
                  </a:cubicBezTo>
                  <a:cubicBezTo>
                    <a:pt x="2803331" y="90342"/>
                    <a:pt x="2823035" y="35396"/>
                    <a:pt x="2825947" y="461895"/>
                  </a:cubicBezTo>
                  <a:cubicBezTo>
                    <a:pt x="2688503" y="461194"/>
                    <a:pt x="2598716" y="453245"/>
                    <a:pt x="2396122" y="458715"/>
                  </a:cubicBezTo>
                  <a:cubicBezTo>
                    <a:pt x="2394424" y="379220"/>
                    <a:pt x="2394370" y="350440"/>
                    <a:pt x="2389895" y="108909"/>
                  </a:cubicBezTo>
                  <a:cubicBezTo>
                    <a:pt x="2360865" y="110256"/>
                    <a:pt x="2365501" y="55364"/>
                    <a:pt x="2374019" y="459335"/>
                  </a:cubicBezTo>
                  <a:cubicBezTo>
                    <a:pt x="2268732" y="462380"/>
                    <a:pt x="2158756" y="461975"/>
                    <a:pt x="2051987" y="460655"/>
                  </a:cubicBezTo>
                  <a:cubicBezTo>
                    <a:pt x="1916269" y="459119"/>
                    <a:pt x="1945030" y="523416"/>
                    <a:pt x="1943332" y="129793"/>
                  </a:cubicBezTo>
                  <a:cubicBezTo>
                    <a:pt x="1916835" y="131059"/>
                    <a:pt x="1916835" y="79617"/>
                    <a:pt x="1925191" y="459739"/>
                  </a:cubicBezTo>
                  <a:cubicBezTo>
                    <a:pt x="1901605" y="459685"/>
                    <a:pt x="1915298" y="459712"/>
                    <a:pt x="1567013" y="459631"/>
                  </a:cubicBezTo>
                  <a:cubicBezTo>
                    <a:pt x="1473964" y="459631"/>
                    <a:pt x="1497118" y="514469"/>
                    <a:pt x="1491970" y="151351"/>
                  </a:cubicBezTo>
                  <a:cubicBezTo>
                    <a:pt x="1459867" y="152779"/>
                    <a:pt x="1468438" y="105729"/>
                    <a:pt x="1474584" y="459389"/>
                  </a:cubicBezTo>
                  <a:cubicBezTo>
                    <a:pt x="1359755" y="458715"/>
                    <a:pt x="1343448" y="457152"/>
                    <a:pt x="1048290" y="458661"/>
                  </a:cubicBezTo>
                  <a:cubicBezTo>
                    <a:pt x="1046134" y="383828"/>
                    <a:pt x="1044355" y="274932"/>
                    <a:pt x="1044463" y="160109"/>
                  </a:cubicBezTo>
                  <a:cubicBezTo>
                    <a:pt x="1016510" y="160163"/>
                    <a:pt x="1020419" y="132488"/>
                    <a:pt x="1023734" y="343891"/>
                  </a:cubicBezTo>
                  <a:cubicBezTo>
                    <a:pt x="1025972" y="488276"/>
                    <a:pt x="1048344" y="458930"/>
                    <a:pt x="920551" y="458930"/>
                  </a:cubicBezTo>
                  <a:cubicBezTo>
                    <a:pt x="760411" y="458930"/>
                    <a:pt x="759252" y="461356"/>
                    <a:pt x="600622" y="461383"/>
                  </a:cubicBezTo>
                  <a:cubicBezTo>
                    <a:pt x="598061" y="330121"/>
                    <a:pt x="598357" y="299509"/>
                    <a:pt x="594880" y="160028"/>
                  </a:cubicBezTo>
                  <a:cubicBezTo>
                    <a:pt x="564340" y="160163"/>
                    <a:pt x="571968" y="121251"/>
                    <a:pt x="578518" y="461356"/>
                  </a:cubicBezTo>
                  <a:cubicBezTo>
                    <a:pt x="576578" y="461356"/>
                    <a:pt x="151632" y="458311"/>
                    <a:pt x="149691" y="458284"/>
                  </a:cubicBezTo>
                  <a:cubicBezTo>
                    <a:pt x="147535" y="384367"/>
                    <a:pt x="146268" y="289269"/>
                    <a:pt x="144677" y="172101"/>
                  </a:cubicBezTo>
                  <a:cubicBezTo>
                    <a:pt x="115296" y="173798"/>
                    <a:pt x="122062" y="148764"/>
                    <a:pt x="125135" y="343864"/>
                  </a:cubicBezTo>
                  <a:cubicBezTo>
                    <a:pt x="127184" y="475099"/>
                    <a:pt x="133141" y="458068"/>
                    <a:pt x="112817" y="457745"/>
                  </a:cubicBezTo>
                  <a:cubicBezTo>
                    <a:pt x="-19533" y="455778"/>
                    <a:pt x="845" y="448852"/>
                    <a:pt x="1492" y="481728"/>
                  </a:cubicBezTo>
                  <a:cubicBezTo>
                    <a:pt x="58610" y="481944"/>
                    <a:pt x="90094" y="482510"/>
                    <a:pt x="128370" y="483049"/>
                  </a:cubicBezTo>
                  <a:cubicBezTo>
                    <a:pt x="137723" y="770229"/>
                    <a:pt x="135351" y="783568"/>
                    <a:pt x="137292" y="975354"/>
                  </a:cubicBezTo>
                  <a:cubicBezTo>
                    <a:pt x="97937" y="975731"/>
                    <a:pt x="66292" y="976135"/>
                    <a:pt x="9444" y="976324"/>
                  </a:cubicBezTo>
                  <a:cubicBezTo>
                    <a:pt x="9848" y="1009065"/>
                    <a:pt x="-9344" y="1001924"/>
                    <a:pt x="112763" y="1000630"/>
                  </a:cubicBezTo>
                  <a:cubicBezTo>
                    <a:pt x="148855" y="1000280"/>
                    <a:pt x="135297" y="932372"/>
                    <a:pt x="143464" y="1447125"/>
                  </a:cubicBezTo>
                  <a:cubicBezTo>
                    <a:pt x="144327" y="1501936"/>
                    <a:pt x="168371" y="1488247"/>
                    <a:pt x="14296" y="1488166"/>
                  </a:cubicBezTo>
                  <a:cubicBezTo>
                    <a:pt x="14512" y="1521527"/>
                    <a:pt x="-9101" y="1513173"/>
                    <a:pt x="144570" y="1513254"/>
                  </a:cubicBezTo>
                  <a:cubicBezTo>
                    <a:pt x="146753" y="1635623"/>
                    <a:pt x="152009" y="1809354"/>
                    <a:pt x="152306" y="2003996"/>
                  </a:cubicBezTo>
                  <a:cubicBezTo>
                    <a:pt x="107318" y="2004185"/>
                    <a:pt x="72492" y="2004481"/>
                    <a:pt x="16884" y="2004616"/>
                  </a:cubicBezTo>
                  <a:cubicBezTo>
                    <a:pt x="16992" y="2037276"/>
                    <a:pt x="-1068" y="2029893"/>
                    <a:pt x="112709" y="2029273"/>
                  </a:cubicBezTo>
                  <a:cubicBezTo>
                    <a:pt x="168317" y="2028976"/>
                    <a:pt x="150796" y="1953038"/>
                    <a:pt x="159880" y="2518641"/>
                  </a:cubicBezTo>
                  <a:cubicBezTo>
                    <a:pt x="111145" y="2518883"/>
                    <a:pt x="75619" y="2519260"/>
                    <a:pt x="18447" y="2519449"/>
                  </a:cubicBezTo>
                  <a:cubicBezTo>
                    <a:pt x="18528" y="2552675"/>
                    <a:pt x="1465" y="2544753"/>
                    <a:pt x="112709" y="2544025"/>
                  </a:cubicBezTo>
                  <a:cubicBezTo>
                    <a:pt x="179908" y="2543567"/>
                    <a:pt x="160204" y="2486007"/>
                    <a:pt x="166969" y="2917519"/>
                  </a:cubicBezTo>
                  <a:cubicBezTo>
                    <a:pt x="169126" y="3055059"/>
                    <a:pt x="184247" y="3031534"/>
                    <a:pt x="112466" y="3032881"/>
                  </a:cubicBezTo>
                  <a:cubicBezTo>
                    <a:pt x="3244" y="3034929"/>
                    <a:pt x="20091" y="3025551"/>
                    <a:pt x="20253" y="3059236"/>
                  </a:cubicBezTo>
                  <a:cubicBezTo>
                    <a:pt x="86535" y="3058751"/>
                    <a:pt x="114218" y="3057727"/>
                    <a:pt x="169934" y="3056999"/>
                  </a:cubicBezTo>
                  <a:cubicBezTo>
                    <a:pt x="176323" y="3281472"/>
                    <a:pt x="174058" y="3178667"/>
                    <a:pt x="179153" y="3547580"/>
                  </a:cubicBezTo>
                  <a:cubicBezTo>
                    <a:pt x="125647" y="3548361"/>
                    <a:pt x="89797" y="3549951"/>
                    <a:pt x="23649" y="3550651"/>
                  </a:cubicBezTo>
                  <a:cubicBezTo>
                    <a:pt x="23919" y="3581426"/>
                    <a:pt x="5832" y="3576737"/>
                    <a:pt x="112871" y="3574015"/>
                  </a:cubicBezTo>
                  <a:cubicBezTo>
                    <a:pt x="203682" y="3571805"/>
                    <a:pt x="179207" y="3497053"/>
                    <a:pt x="187185" y="4062736"/>
                  </a:cubicBezTo>
                  <a:cubicBezTo>
                    <a:pt x="120903" y="4062413"/>
                    <a:pt x="101226" y="4061874"/>
                    <a:pt x="30173" y="4061604"/>
                  </a:cubicBezTo>
                  <a:cubicBezTo>
                    <a:pt x="30685" y="4094723"/>
                    <a:pt x="15293" y="4086315"/>
                    <a:pt x="112520" y="4087258"/>
                  </a:cubicBezTo>
                  <a:cubicBezTo>
                    <a:pt x="206647" y="4088121"/>
                    <a:pt x="187590" y="4064299"/>
                    <a:pt x="188614" y="4204184"/>
                  </a:cubicBezTo>
                  <a:cubicBezTo>
                    <a:pt x="191903" y="4653939"/>
                    <a:pt x="229289" y="4578782"/>
                    <a:pt x="112628" y="4579078"/>
                  </a:cubicBezTo>
                  <a:cubicBezTo>
                    <a:pt x="27774" y="4579213"/>
                    <a:pt x="40631" y="4570886"/>
                    <a:pt x="41467" y="4604221"/>
                  </a:cubicBezTo>
                  <a:cubicBezTo>
                    <a:pt x="84487" y="4604167"/>
                    <a:pt x="123679" y="4604059"/>
                    <a:pt x="194922" y="4603978"/>
                  </a:cubicBezTo>
                  <a:cubicBezTo>
                    <a:pt x="207698" y="5192297"/>
                    <a:pt x="219424" y="5095259"/>
                    <a:pt x="112736" y="5094262"/>
                  </a:cubicBezTo>
                  <a:cubicBezTo>
                    <a:pt x="43030" y="5093615"/>
                    <a:pt x="54486" y="5087391"/>
                    <a:pt x="55402" y="5118811"/>
                  </a:cubicBezTo>
                  <a:cubicBezTo>
                    <a:pt x="109852" y="5119161"/>
                    <a:pt x="139017" y="5119674"/>
                    <a:pt x="200393" y="5119916"/>
                  </a:cubicBezTo>
                  <a:cubicBezTo>
                    <a:pt x="200420" y="5120940"/>
                    <a:pt x="206270" y="5360908"/>
                    <a:pt x="211202" y="5610577"/>
                  </a:cubicBezTo>
                  <a:cubicBezTo>
                    <a:pt x="145917" y="5610065"/>
                    <a:pt x="117857" y="5608880"/>
                    <a:pt x="67047" y="5608017"/>
                  </a:cubicBezTo>
                  <a:cubicBezTo>
                    <a:pt x="67613" y="5639681"/>
                    <a:pt x="58341" y="5632809"/>
                    <a:pt x="112412" y="5634022"/>
                  </a:cubicBezTo>
                  <a:cubicBezTo>
                    <a:pt x="239182" y="5636932"/>
                    <a:pt x="211122" y="5545472"/>
                    <a:pt x="220286" y="6125922"/>
                  </a:cubicBezTo>
                  <a:cubicBezTo>
                    <a:pt x="157805" y="6125788"/>
                    <a:pt x="133680" y="6125464"/>
                    <a:pt x="74406" y="6125141"/>
                  </a:cubicBezTo>
                  <a:cubicBezTo>
                    <a:pt x="74756" y="6156724"/>
                    <a:pt x="67074" y="6150148"/>
                    <a:pt x="112547" y="6150445"/>
                  </a:cubicBezTo>
                  <a:cubicBezTo>
                    <a:pt x="262444" y="6151469"/>
                    <a:pt x="214572" y="6075638"/>
                    <a:pt x="222928" y="6594702"/>
                  </a:cubicBezTo>
                  <a:cubicBezTo>
                    <a:pt x="223790" y="6650915"/>
                    <a:pt x="250638" y="6636848"/>
                    <a:pt x="78584" y="6636903"/>
                  </a:cubicBezTo>
                  <a:cubicBezTo>
                    <a:pt x="78772" y="6670263"/>
                    <a:pt x="52410" y="6661909"/>
                    <a:pt x="223979" y="6661882"/>
                  </a:cubicBezTo>
                  <a:cubicBezTo>
                    <a:pt x="224033" y="6664497"/>
                    <a:pt x="229801" y="7025109"/>
                    <a:pt x="232901" y="7156262"/>
                  </a:cubicBezTo>
                  <a:cubicBezTo>
                    <a:pt x="160662" y="7155885"/>
                    <a:pt x="123410" y="7154511"/>
                    <a:pt x="80605" y="7153595"/>
                  </a:cubicBezTo>
                  <a:cubicBezTo>
                    <a:pt x="80686" y="7183695"/>
                    <a:pt x="49984" y="7180381"/>
                    <a:pt x="233494" y="7181297"/>
                  </a:cubicBezTo>
                  <a:cubicBezTo>
                    <a:pt x="233548" y="7183695"/>
                    <a:pt x="243117" y="7667566"/>
                    <a:pt x="243144" y="7669533"/>
                  </a:cubicBezTo>
                  <a:cubicBezTo>
                    <a:pt x="163789" y="7669668"/>
                    <a:pt x="128504" y="7670260"/>
                    <a:pt x="81737" y="7670691"/>
                  </a:cubicBezTo>
                  <a:cubicBezTo>
                    <a:pt x="81791" y="7702166"/>
                    <a:pt x="75484" y="7695807"/>
                    <a:pt x="112763" y="7695403"/>
                  </a:cubicBezTo>
                  <a:cubicBezTo>
                    <a:pt x="257889" y="7693840"/>
                    <a:pt x="243548" y="7693436"/>
                    <a:pt x="243629" y="7698178"/>
                  </a:cubicBezTo>
                  <a:cubicBezTo>
                    <a:pt x="246271" y="7866439"/>
                    <a:pt x="251311" y="8037502"/>
                    <a:pt x="251904" y="8182534"/>
                  </a:cubicBezTo>
                  <a:cubicBezTo>
                    <a:pt x="49904" y="8182722"/>
                    <a:pt x="83031" y="8177522"/>
                    <a:pt x="83139" y="8208699"/>
                  </a:cubicBezTo>
                  <a:cubicBezTo>
                    <a:pt x="131389" y="8208268"/>
                    <a:pt x="166322" y="8207648"/>
                    <a:pt x="251985" y="8207541"/>
                  </a:cubicBezTo>
                  <a:cubicBezTo>
                    <a:pt x="252390" y="8515201"/>
                    <a:pt x="256244" y="8553278"/>
                    <a:pt x="259614" y="8695857"/>
                  </a:cubicBezTo>
                  <a:cubicBezTo>
                    <a:pt x="173331" y="8695939"/>
                    <a:pt x="137777" y="8696720"/>
                    <a:pt x="85942" y="8697421"/>
                  </a:cubicBezTo>
                  <a:cubicBezTo>
                    <a:pt x="86185" y="8727494"/>
                    <a:pt x="79365" y="8722562"/>
                    <a:pt x="112790" y="8722078"/>
                  </a:cubicBezTo>
                  <a:cubicBezTo>
                    <a:pt x="305383" y="8719221"/>
                    <a:pt x="255867" y="8630672"/>
                    <a:pt x="264277" y="9169865"/>
                  </a:cubicBezTo>
                  <a:cubicBezTo>
                    <a:pt x="265193" y="9228772"/>
                    <a:pt x="294008" y="9214059"/>
                    <a:pt x="112601" y="9214572"/>
                  </a:cubicBezTo>
                  <a:cubicBezTo>
                    <a:pt x="86967" y="9214625"/>
                    <a:pt x="91360" y="9208185"/>
                    <a:pt x="91819" y="9239686"/>
                  </a:cubicBezTo>
                  <a:cubicBezTo>
                    <a:pt x="136995" y="9239605"/>
                    <a:pt x="168802" y="9239417"/>
                    <a:pt x="265328" y="9239417"/>
                  </a:cubicBezTo>
                  <a:cubicBezTo>
                    <a:pt x="266703" y="9338746"/>
                    <a:pt x="268158" y="9526867"/>
                    <a:pt x="272687" y="9726036"/>
                  </a:cubicBezTo>
                  <a:cubicBezTo>
                    <a:pt x="188075" y="9726063"/>
                    <a:pt x="154624" y="9726871"/>
                    <a:pt x="101010" y="9727949"/>
                  </a:cubicBezTo>
                  <a:cubicBezTo>
                    <a:pt x="101846" y="9763251"/>
                    <a:pt x="74541" y="9751071"/>
                    <a:pt x="273199" y="9751043"/>
                  </a:cubicBezTo>
                  <a:cubicBezTo>
                    <a:pt x="273253" y="9753065"/>
                    <a:pt x="282795" y="10242378"/>
                    <a:pt x="282849" y="10244615"/>
                  </a:cubicBezTo>
                  <a:cubicBezTo>
                    <a:pt x="211175" y="10244696"/>
                    <a:pt x="171066" y="10244049"/>
                    <a:pt x="115674" y="10242782"/>
                  </a:cubicBezTo>
                  <a:cubicBezTo>
                    <a:pt x="116698" y="10273907"/>
                    <a:pt x="89096" y="10269649"/>
                    <a:pt x="274304" y="10269649"/>
                  </a:cubicBezTo>
                  <a:cubicBezTo>
                    <a:pt x="284897" y="10269649"/>
                    <a:pt x="283253" y="10268545"/>
                    <a:pt x="283307" y="10273125"/>
                  </a:cubicBezTo>
                  <a:cubicBezTo>
                    <a:pt x="291717" y="10818760"/>
                    <a:pt x="296731" y="10760068"/>
                    <a:pt x="274304" y="10760068"/>
                  </a:cubicBezTo>
                  <a:cubicBezTo>
                    <a:pt x="108531" y="10760068"/>
                    <a:pt x="132602" y="10752954"/>
                    <a:pt x="133680" y="10785264"/>
                  </a:cubicBezTo>
                  <a:cubicBezTo>
                    <a:pt x="175433" y="10785156"/>
                    <a:pt x="213035" y="10785102"/>
                    <a:pt x="291232" y="10785102"/>
                  </a:cubicBezTo>
                  <a:cubicBezTo>
                    <a:pt x="299130" y="11128037"/>
                    <a:pt x="296919" y="11131082"/>
                    <a:pt x="298240" y="11271183"/>
                  </a:cubicBezTo>
                  <a:cubicBezTo>
                    <a:pt x="234222" y="11270994"/>
                    <a:pt x="187805" y="11271452"/>
                    <a:pt x="149853" y="11272125"/>
                  </a:cubicBezTo>
                  <a:cubicBezTo>
                    <a:pt x="150958" y="11305056"/>
                    <a:pt x="129070" y="11296163"/>
                    <a:pt x="274331" y="11296163"/>
                  </a:cubicBezTo>
                  <a:cubicBezTo>
                    <a:pt x="307540" y="11296163"/>
                    <a:pt x="297890" y="11239708"/>
                    <a:pt x="305788" y="11744948"/>
                  </a:cubicBezTo>
                  <a:cubicBezTo>
                    <a:pt x="306650" y="11798411"/>
                    <a:pt x="314844" y="11789276"/>
                    <a:pt x="274331" y="11789276"/>
                  </a:cubicBezTo>
                  <a:cubicBezTo>
                    <a:pt x="145648" y="11789276"/>
                    <a:pt x="166700" y="11779521"/>
                    <a:pt x="167832" y="11813610"/>
                  </a:cubicBezTo>
                  <a:cubicBezTo>
                    <a:pt x="213386" y="11814284"/>
                    <a:pt x="260934" y="11814391"/>
                    <a:pt x="306947" y="11814257"/>
                  </a:cubicBezTo>
                  <a:cubicBezTo>
                    <a:pt x="316246" y="12381179"/>
                    <a:pt x="329481" y="12305511"/>
                    <a:pt x="274331" y="12305511"/>
                  </a:cubicBezTo>
                  <a:cubicBezTo>
                    <a:pt x="167212" y="12305511"/>
                    <a:pt x="183897" y="12297373"/>
                    <a:pt x="184975" y="12330572"/>
                  </a:cubicBezTo>
                  <a:cubicBezTo>
                    <a:pt x="230340" y="12330491"/>
                    <a:pt x="270099" y="12330518"/>
                    <a:pt x="313605" y="12330518"/>
                  </a:cubicBezTo>
                  <a:cubicBezTo>
                    <a:pt x="313955" y="12418421"/>
                    <a:pt x="315788" y="12525484"/>
                    <a:pt x="317890" y="12645239"/>
                  </a:cubicBezTo>
                  <a:cubicBezTo>
                    <a:pt x="352096" y="12644969"/>
                    <a:pt x="337136" y="12685741"/>
                    <a:pt x="335681" y="12330518"/>
                  </a:cubicBezTo>
                  <a:lnTo>
                    <a:pt x="762379" y="12330545"/>
                  </a:lnTo>
                  <a:cubicBezTo>
                    <a:pt x="764211" y="12460918"/>
                    <a:pt x="765371" y="12549764"/>
                    <a:pt x="768578" y="12641655"/>
                  </a:cubicBezTo>
                  <a:cubicBezTo>
                    <a:pt x="800924" y="12641385"/>
                    <a:pt x="789360" y="12683801"/>
                    <a:pt x="784482" y="12330545"/>
                  </a:cubicBezTo>
                  <a:cubicBezTo>
                    <a:pt x="1147916" y="12330572"/>
                    <a:pt x="1049234" y="12327338"/>
                    <a:pt x="1212959" y="12326745"/>
                  </a:cubicBezTo>
                  <a:cubicBezTo>
                    <a:pt x="1215816" y="12445342"/>
                    <a:pt x="1216112" y="12510070"/>
                    <a:pt x="1218808" y="12638097"/>
                  </a:cubicBezTo>
                  <a:cubicBezTo>
                    <a:pt x="1248377" y="12637855"/>
                    <a:pt x="1240911" y="12662620"/>
                    <a:pt x="1238054" y="12481047"/>
                  </a:cubicBezTo>
                  <a:cubicBezTo>
                    <a:pt x="1235331" y="12308502"/>
                    <a:pt x="1231611" y="12326691"/>
                    <a:pt x="1243822" y="12326691"/>
                  </a:cubicBezTo>
                  <a:cubicBezTo>
                    <a:pt x="1400916" y="12326691"/>
                    <a:pt x="1404070" y="12329359"/>
                    <a:pt x="1566959" y="12329359"/>
                  </a:cubicBezTo>
                  <a:cubicBezTo>
                    <a:pt x="1687717" y="12329386"/>
                    <a:pt x="1660385" y="12298774"/>
                    <a:pt x="1663242" y="12481532"/>
                  </a:cubicBezTo>
                  <a:cubicBezTo>
                    <a:pt x="1665991" y="12657850"/>
                    <a:pt x="1660681" y="12634675"/>
                    <a:pt x="1688984" y="12634433"/>
                  </a:cubicBezTo>
                  <a:cubicBezTo>
                    <a:pt x="1685723" y="12538985"/>
                    <a:pt x="1683997" y="12417316"/>
                    <a:pt x="1683970" y="12329386"/>
                  </a:cubicBezTo>
                  <a:cubicBezTo>
                    <a:pt x="1863922" y="12329440"/>
                    <a:pt x="1948857" y="12329683"/>
                    <a:pt x="2051960" y="12328847"/>
                  </a:cubicBezTo>
                  <a:cubicBezTo>
                    <a:pt x="2125035" y="12328255"/>
                    <a:pt x="2109347" y="12297939"/>
                    <a:pt x="2112205" y="12481506"/>
                  </a:cubicBezTo>
                  <a:cubicBezTo>
                    <a:pt x="2114900" y="12653808"/>
                    <a:pt x="2107461" y="12631145"/>
                    <a:pt x="2136788" y="12630929"/>
                  </a:cubicBezTo>
                  <a:cubicBezTo>
                    <a:pt x="2134901" y="12524460"/>
                    <a:pt x="2133230" y="12416858"/>
                    <a:pt x="2132017" y="12328335"/>
                  </a:cubicBezTo>
                  <a:cubicBezTo>
                    <a:pt x="2260862" y="12327850"/>
                    <a:pt x="2364261" y="12328658"/>
                    <a:pt x="2560952" y="12328578"/>
                  </a:cubicBezTo>
                  <a:cubicBezTo>
                    <a:pt x="2561356" y="12422328"/>
                    <a:pt x="2563378" y="12544131"/>
                    <a:pt x="2565399" y="12627615"/>
                  </a:cubicBezTo>
                  <a:cubicBezTo>
                    <a:pt x="2599794" y="12627373"/>
                    <a:pt x="2584403" y="12666366"/>
                    <a:pt x="2583055" y="12328524"/>
                  </a:cubicBezTo>
                  <a:cubicBezTo>
                    <a:pt x="2585050" y="12328524"/>
                    <a:pt x="3006653" y="12326665"/>
                    <a:pt x="3008809" y="12326638"/>
                  </a:cubicBezTo>
                  <a:cubicBezTo>
                    <a:pt x="3011586" y="12474176"/>
                    <a:pt x="3011774" y="12520337"/>
                    <a:pt x="3014146" y="12624112"/>
                  </a:cubicBezTo>
                  <a:cubicBezTo>
                    <a:pt x="3044902" y="12623896"/>
                    <a:pt x="3037166" y="12666851"/>
                    <a:pt x="3030939" y="12326503"/>
                  </a:cubicBezTo>
                  <a:cubicBezTo>
                    <a:pt x="3332054" y="12324455"/>
                    <a:pt x="3307417" y="12328389"/>
                    <a:pt x="3460495" y="12329116"/>
                  </a:cubicBezTo>
                  <a:cubicBezTo>
                    <a:pt x="3463514" y="12421224"/>
                    <a:pt x="3465185" y="12534107"/>
                    <a:pt x="3465616" y="12620636"/>
                  </a:cubicBezTo>
                  <a:cubicBezTo>
                    <a:pt x="3494323" y="12620420"/>
                    <a:pt x="3488716" y="12643622"/>
                    <a:pt x="3486183" y="12481047"/>
                  </a:cubicBezTo>
                  <a:cubicBezTo>
                    <a:pt x="3483433" y="12306130"/>
                    <a:pt x="3473514" y="12329251"/>
                    <a:pt x="3506668" y="12329251"/>
                  </a:cubicBezTo>
                  <a:cubicBezTo>
                    <a:pt x="3797216" y="12329494"/>
                    <a:pt x="3846679" y="12329629"/>
                    <a:pt x="3909457" y="12329359"/>
                  </a:cubicBezTo>
                  <a:cubicBezTo>
                    <a:pt x="3911398" y="12451459"/>
                    <a:pt x="3912854" y="12533487"/>
                    <a:pt x="3913635" y="12617213"/>
                  </a:cubicBezTo>
                  <a:cubicBezTo>
                    <a:pt x="3942342" y="12616998"/>
                    <a:pt x="3936439" y="12639930"/>
                    <a:pt x="3933959" y="12481047"/>
                  </a:cubicBezTo>
                  <a:cubicBezTo>
                    <a:pt x="3931129" y="12302924"/>
                    <a:pt x="3911452" y="12329521"/>
                    <a:pt x="3991805" y="12328767"/>
                  </a:cubicBezTo>
                  <a:cubicBezTo>
                    <a:pt x="4146176" y="12327311"/>
                    <a:pt x="4234481" y="12327958"/>
                    <a:pt x="4314969" y="12329144"/>
                  </a:cubicBezTo>
                  <a:cubicBezTo>
                    <a:pt x="4371250" y="12329979"/>
                    <a:pt x="4356425" y="12301199"/>
                    <a:pt x="4359256" y="12481532"/>
                  </a:cubicBezTo>
                  <a:cubicBezTo>
                    <a:pt x="4361682" y="12636480"/>
                    <a:pt x="4355698" y="12613817"/>
                    <a:pt x="4384000" y="12613602"/>
                  </a:cubicBezTo>
                  <a:cubicBezTo>
                    <a:pt x="4382006" y="12537071"/>
                    <a:pt x="4380011" y="12421735"/>
                    <a:pt x="4380065" y="12329952"/>
                  </a:cubicBezTo>
                  <a:cubicBezTo>
                    <a:pt x="4629426" y="12332189"/>
                    <a:pt x="4610665" y="12326045"/>
                    <a:pt x="4805900" y="12326045"/>
                  </a:cubicBezTo>
                  <a:cubicBezTo>
                    <a:pt x="4806278" y="12416454"/>
                    <a:pt x="4808164" y="12533002"/>
                    <a:pt x="4809970" y="12610341"/>
                  </a:cubicBezTo>
                  <a:cubicBezTo>
                    <a:pt x="4843772" y="12610072"/>
                    <a:pt x="4829324" y="12649496"/>
                    <a:pt x="4828003" y="12326072"/>
                  </a:cubicBezTo>
                  <a:cubicBezTo>
                    <a:pt x="4869945" y="12326125"/>
                    <a:pt x="4694684" y="12325371"/>
                    <a:pt x="5257450" y="12328093"/>
                  </a:cubicBezTo>
                  <a:cubicBezTo>
                    <a:pt x="5259068" y="12407669"/>
                    <a:pt x="5261090" y="12525726"/>
                    <a:pt x="5261682" y="12606892"/>
                  </a:cubicBezTo>
                  <a:cubicBezTo>
                    <a:pt x="5290551" y="12606677"/>
                    <a:pt x="5284540" y="12628504"/>
                    <a:pt x="5282249" y="12481074"/>
                  </a:cubicBezTo>
                  <a:cubicBezTo>
                    <a:pt x="5279608" y="12311250"/>
                    <a:pt x="5277047" y="12328200"/>
                    <a:pt x="5285026" y="12328227"/>
                  </a:cubicBezTo>
                  <a:cubicBezTo>
                    <a:pt x="5792777" y="12330949"/>
                    <a:pt x="5705631" y="12281042"/>
                    <a:pt x="5708839" y="12481506"/>
                  </a:cubicBezTo>
                  <a:cubicBezTo>
                    <a:pt x="5711049" y="12623815"/>
                    <a:pt x="5704122" y="12603497"/>
                    <a:pt x="5733045" y="12603281"/>
                  </a:cubicBezTo>
                  <a:cubicBezTo>
                    <a:pt x="5730754" y="12485090"/>
                    <a:pt x="5730565" y="12441758"/>
                    <a:pt x="5728085" y="12326773"/>
                  </a:cubicBezTo>
                  <a:cubicBezTo>
                    <a:pt x="5931596" y="12326260"/>
                    <a:pt x="5921595" y="12329898"/>
                    <a:pt x="6155052" y="12329359"/>
                  </a:cubicBezTo>
                  <a:cubicBezTo>
                    <a:pt x="6157694" y="12448737"/>
                    <a:pt x="6157748" y="12491341"/>
                    <a:pt x="6159985" y="12599993"/>
                  </a:cubicBezTo>
                  <a:cubicBezTo>
                    <a:pt x="6189123" y="12599778"/>
                    <a:pt x="6182196" y="12619720"/>
                    <a:pt x="6179959" y="12481074"/>
                  </a:cubicBezTo>
                  <a:cubicBezTo>
                    <a:pt x="6177129" y="12298828"/>
                    <a:pt x="6156508" y="12329548"/>
                    <a:pt x="6255082" y="12328901"/>
                  </a:cubicBezTo>
                  <a:cubicBezTo>
                    <a:pt x="6350719" y="12328255"/>
                    <a:pt x="6428888" y="12327985"/>
                    <a:pt x="6578408" y="12328793"/>
                  </a:cubicBezTo>
                  <a:cubicBezTo>
                    <a:pt x="6614501" y="12328982"/>
                    <a:pt x="6604420" y="12301765"/>
                    <a:pt x="6607276" y="12481532"/>
                  </a:cubicBezTo>
                  <a:cubicBezTo>
                    <a:pt x="6609514" y="12619558"/>
                    <a:pt x="6601778" y="12596625"/>
                    <a:pt x="6631212" y="12596409"/>
                  </a:cubicBezTo>
                  <a:cubicBezTo>
                    <a:pt x="6629676" y="12502040"/>
                    <a:pt x="6628248" y="12420038"/>
                    <a:pt x="6627304" y="12329036"/>
                  </a:cubicBezTo>
                  <a:cubicBezTo>
                    <a:pt x="6938607" y="12330249"/>
                    <a:pt x="6853753" y="12326583"/>
                    <a:pt x="7053382" y="12326422"/>
                  </a:cubicBezTo>
                  <a:cubicBezTo>
                    <a:pt x="7057371" y="12634568"/>
                    <a:pt x="7049015" y="12593176"/>
                    <a:pt x="7079744" y="12592933"/>
                  </a:cubicBezTo>
                  <a:cubicBezTo>
                    <a:pt x="7078046" y="12514031"/>
                    <a:pt x="7076536" y="12406267"/>
                    <a:pt x="7075512" y="12326422"/>
                  </a:cubicBezTo>
                  <a:cubicBezTo>
                    <a:pt x="7216865" y="12326476"/>
                    <a:pt x="7189451" y="12327634"/>
                    <a:pt x="7502937" y="12327527"/>
                  </a:cubicBezTo>
                  <a:cubicBezTo>
                    <a:pt x="7507520" y="12629933"/>
                    <a:pt x="7497816" y="12589538"/>
                    <a:pt x="7529192" y="12589269"/>
                  </a:cubicBezTo>
                  <a:cubicBezTo>
                    <a:pt x="7527656" y="12508399"/>
                    <a:pt x="7526685" y="12439144"/>
                    <a:pt x="7525014" y="12327500"/>
                  </a:cubicBezTo>
                  <a:cubicBezTo>
                    <a:pt x="7736880" y="12327419"/>
                    <a:pt x="7785426" y="12327527"/>
                    <a:pt x="7872518" y="12327069"/>
                  </a:cubicBezTo>
                  <a:cubicBezTo>
                    <a:pt x="7972737" y="12326530"/>
                    <a:pt x="7949259" y="12295782"/>
                    <a:pt x="7952143" y="12481586"/>
                  </a:cubicBezTo>
                  <a:cubicBezTo>
                    <a:pt x="7954057" y="12604790"/>
                    <a:pt x="7947076" y="12585738"/>
                    <a:pt x="7976133" y="12585496"/>
                  </a:cubicBezTo>
                  <a:cubicBezTo>
                    <a:pt x="7969636" y="12286001"/>
                    <a:pt x="7954919" y="12326718"/>
                    <a:pt x="8034383" y="12326718"/>
                  </a:cubicBezTo>
                  <a:close/>
                  <a:moveTo>
                    <a:pt x="7922088" y="10273233"/>
                  </a:moveTo>
                  <a:cubicBezTo>
                    <a:pt x="7930687" y="10836060"/>
                    <a:pt x="7946887" y="10759179"/>
                    <a:pt x="7872545" y="10758667"/>
                  </a:cubicBezTo>
                  <a:cubicBezTo>
                    <a:pt x="7423178" y="10755621"/>
                    <a:pt x="7499865" y="10788497"/>
                    <a:pt x="7497573" y="10640798"/>
                  </a:cubicBezTo>
                  <a:cubicBezTo>
                    <a:pt x="7490593" y="10193927"/>
                    <a:pt x="7470861" y="10267467"/>
                    <a:pt x="7548573" y="10268948"/>
                  </a:cubicBezTo>
                  <a:cubicBezTo>
                    <a:pt x="7824565" y="10274149"/>
                    <a:pt x="7921954" y="10265634"/>
                    <a:pt x="7922088" y="10273233"/>
                  </a:cubicBezTo>
                  <a:close/>
                  <a:moveTo>
                    <a:pt x="7921603" y="10244966"/>
                  </a:moveTo>
                  <a:cubicBezTo>
                    <a:pt x="7553667" y="10245855"/>
                    <a:pt x="7689251" y="10245531"/>
                    <a:pt x="7492236" y="10242998"/>
                  </a:cubicBezTo>
                  <a:cubicBezTo>
                    <a:pt x="7490242" y="10101685"/>
                    <a:pt x="7491697" y="9923697"/>
                    <a:pt x="7485309" y="9751151"/>
                  </a:cubicBezTo>
                  <a:cubicBezTo>
                    <a:pt x="7859229" y="9751339"/>
                    <a:pt x="7749980" y="9751043"/>
                    <a:pt x="7912169" y="9753388"/>
                  </a:cubicBezTo>
                  <a:cubicBezTo>
                    <a:pt x="7913220" y="9989556"/>
                    <a:pt x="7918880" y="10088642"/>
                    <a:pt x="7921603" y="10244966"/>
                  </a:cubicBezTo>
                  <a:close/>
                  <a:moveTo>
                    <a:pt x="7912088" y="9728300"/>
                  </a:moveTo>
                  <a:cubicBezTo>
                    <a:pt x="7466602" y="9721616"/>
                    <a:pt x="7484608" y="9732584"/>
                    <a:pt x="7484177" y="9720673"/>
                  </a:cubicBezTo>
                  <a:cubicBezTo>
                    <a:pt x="7479217" y="9594694"/>
                    <a:pt x="7477870" y="9483454"/>
                    <a:pt x="7477304" y="9353486"/>
                  </a:cubicBezTo>
                  <a:cubicBezTo>
                    <a:pt x="7476710" y="9214437"/>
                    <a:pt x="7457249" y="9237827"/>
                    <a:pt x="7548734" y="9237584"/>
                  </a:cubicBezTo>
                  <a:cubicBezTo>
                    <a:pt x="7678442" y="9237234"/>
                    <a:pt x="7769631" y="9237018"/>
                    <a:pt x="7872329" y="9238662"/>
                  </a:cubicBezTo>
                  <a:cubicBezTo>
                    <a:pt x="7916293" y="9239390"/>
                    <a:pt x="7909823" y="9170431"/>
                    <a:pt x="7912088" y="9728300"/>
                  </a:cubicBezTo>
                  <a:close/>
                  <a:moveTo>
                    <a:pt x="3451626" y="10272802"/>
                  </a:moveTo>
                  <a:cubicBezTo>
                    <a:pt x="3451492" y="10265257"/>
                    <a:pt x="3402056" y="10263559"/>
                    <a:pt x="3878055" y="10266308"/>
                  </a:cubicBezTo>
                  <a:cubicBezTo>
                    <a:pt x="3881316" y="10455021"/>
                    <a:pt x="3878405" y="10538612"/>
                    <a:pt x="3884011" y="10758532"/>
                  </a:cubicBezTo>
                  <a:cubicBezTo>
                    <a:pt x="3644004" y="10758747"/>
                    <a:pt x="3588935" y="10761981"/>
                    <a:pt x="3455346" y="10760769"/>
                  </a:cubicBezTo>
                  <a:cubicBezTo>
                    <a:pt x="3449335" y="10423816"/>
                    <a:pt x="3454834" y="10478573"/>
                    <a:pt x="3451626" y="10272802"/>
                  </a:cubicBezTo>
                  <a:close/>
                  <a:moveTo>
                    <a:pt x="746691" y="9754627"/>
                  </a:moveTo>
                  <a:cubicBezTo>
                    <a:pt x="1183658" y="9754627"/>
                    <a:pt x="985997" y="9753388"/>
                    <a:pt x="1172607" y="9752040"/>
                  </a:cubicBezTo>
                  <a:cubicBezTo>
                    <a:pt x="1172984" y="9857297"/>
                    <a:pt x="1174602" y="9906045"/>
                    <a:pt x="1176704" y="10089343"/>
                  </a:cubicBezTo>
                  <a:cubicBezTo>
                    <a:pt x="1179049" y="10293659"/>
                    <a:pt x="1265467" y="10238875"/>
                    <a:pt x="758982" y="10241623"/>
                  </a:cubicBezTo>
                  <a:cubicBezTo>
                    <a:pt x="740060" y="10241731"/>
                    <a:pt x="760842" y="10224916"/>
                    <a:pt x="746691" y="9754627"/>
                  </a:cubicBezTo>
                  <a:close/>
                  <a:moveTo>
                    <a:pt x="723402" y="8207865"/>
                  </a:moveTo>
                  <a:cubicBezTo>
                    <a:pt x="908178" y="8210613"/>
                    <a:pt x="856452" y="8210101"/>
                    <a:pt x="1147269" y="8209185"/>
                  </a:cubicBezTo>
                  <a:cubicBezTo>
                    <a:pt x="1157809" y="8717469"/>
                    <a:pt x="1144115" y="8122333"/>
                    <a:pt x="1157809" y="8696612"/>
                  </a:cubicBezTo>
                  <a:cubicBezTo>
                    <a:pt x="1004435" y="8698633"/>
                    <a:pt x="1098400" y="8701355"/>
                    <a:pt x="728469" y="8699576"/>
                  </a:cubicBezTo>
                  <a:cubicBezTo>
                    <a:pt x="727499" y="8513368"/>
                    <a:pt x="731515" y="8653253"/>
                    <a:pt x="723402" y="8207865"/>
                  </a:cubicBezTo>
                  <a:close/>
                  <a:moveTo>
                    <a:pt x="693131" y="6226599"/>
                  </a:moveTo>
                  <a:cubicBezTo>
                    <a:pt x="691514" y="6122258"/>
                    <a:pt x="622563" y="6151873"/>
                    <a:pt x="1082254" y="6148774"/>
                  </a:cubicBezTo>
                  <a:cubicBezTo>
                    <a:pt x="1133199" y="6148451"/>
                    <a:pt x="1113656" y="6081621"/>
                    <a:pt x="1121689" y="6594891"/>
                  </a:cubicBezTo>
                  <a:cubicBezTo>
                    <a:pt x="1122551" y="6648301"/>
                    <a:pt x="1181421" y="6641780"/>
                    <a:pt x="759090" y="6637253"/>
                  </a:cubicBezTo>
                  <a:cubicBezTo>
                    <a:pt x="669519" y="6636255"/>
                    <a:pt x="700571" y="6702170"/>
                    <a:pt x="693131" y="6226599"/>
                  </a:cubicBezTo>
                  <a:close/>
                  <a:moveTo>
                    <a:pt x="651270" y="3652594"/>
                  </a:moveTo>
                  <a:cubicBezTo>
                    <a:pt x="649734" y="3554289"/>
                    <a:pt x="570998" y="3571105"/>
                    <a:pt x="1076890" y="3575147"/>
                  </a:cubicBezTo>
                  <a:cubicBezTo>
                    <a:pt x="1085731" y="4100786"/>
                    <a:pt x="1084841" y="4065080"/>
                    <a:pt x="1082415" y="4065027"/>
                  </a:cubicBezTo>
                  <a:cubicBezTo>
                    <a:pt x="594637" y="4055191"/>
                    <a:pt x="655178" y="4094884"/>
                    <a:pt x="653992" y="4020267"/>
                  </a:cubicBezTo>
                  <a:cubicBezTo>
                    <a:pt x="651162" y="3833385"/>
                    <a:pt x="654181" y="3834436"/>
                    <a:pt x="651270" y="3652594"/>
                  </a:cubicBezTo>
                  <a:close/>
                  <a:moveTo>
                    <a:pt x="1062037" y="2543971"/>
                  </a:moveTo>
                  <a:cubicBezTo>
                    <a:pt x="1062603" y="2579138"/>
                    <a:pt x="1068830" y="3032585"/>
                    <a:pt x="1068830" y="3034498"/>
                  </a:cubicBezTo>
                  <a:cubicBezTo>
                    <a:pt x="558383" y="3025255"/>
                    <a:pt x="643318" y="3075350"/>
                    <a:pt x="640865" y="2917222"/>
                  </a:cubicBezTo>
                  <a:cubicBezTo>
                    <a:pt x="637981" y="2732901"/>
                    <a:pt x="635124" y="2733386"/>
                    <a:pt x="632240" y="2549819"/>
                  </a:cubicBezTo>
                  <a:cubicBezTo>
                    <a:pt x="631997" y="2534917"/>
                    <a:pt x="609867" y="2547205"/>
                    <a:pt x="1062037" y="2543971"/>
                  </a:cubicBezTo>
                  <a:close/>
                  <a:moveTo>
                    <a:pt x="631728" y="2517671"/>
                  </a:moveTo>
                  <a:cubicBezTo>
                    <a:pt x="627927" y="2279454"/>
                    <a:pt x="624638" y="2156681"/>
                    <a:pt x="624827" y="2030647"/>
                  </a:cubicBezTo>
                  <a:cubicBezTo>
                    <a:pt x="785533" y="2030782"/>
                    <a:pt x="777096" y="2032156"/>
                    <a:pt x="1051902" y="2031644"/>
                  </a:cubicBezTo>
                  <a:cubicBezTo>
                    <a:pt x="1052307" y="2274011"/>
                    <a:pt x="1058452" y="2341353"/>
                    <a:pt x="1061633" y="2518910"/>
                  </a:cubicBezTo>
                  <a:cubicBezTo>
                    <a:pt x="831087" y="2520635"/>
                    <a:pt x="776584" y="2517940"/>
                    <a:pt x="631728" y="2517671"/>
                  </a:cubicBezTo>
                  <a:close/>
                  <a:moveTo>
                    <a:pt x="1069100" y="3059532"/>
                  </a:moveTo>
                  <a:cubicBezTo>
                    <a:pt x="1071741" y="3312839"/>
                    <a:pt x="1073358" y="3370830"/>
                    <a:pt x="1076458" y="3550140"/>
                  </a:cubicBezTo>
                  <a:cubicBezTo>
                    <a:pt x="970013" y="3549304"/>
                    <a:pt x="864457" y="3549412"/>
                    <a:pt x="758955" y="3549978"/>
                  </a:cubicBezTo>
                  <a:cubicBezTo>
                    <a:pt x="620568" y="3550732"/>
                    <a:pt x="649491" y="3636102"/>
                    <a:pt x="643345" y="3101112"/>
                  </a:cubicBezTo>
                  <a:cubicBezTo>
                    <a:pt x="642698" y="3044253"/>
                    <a:pt x="574421" y="3050909"/>
                    <a:pt x="1069100" y="3059532"/>
                  </a:cubicBezTo>
                  <a:close/>
                  <a:moveTo>
                    <a:pt x="4658187" y="2917680"/>
                  </a:moveTo>
                  <a:cubicBezTo>
                    <a:pt x="4660586" y="3070958"/>
                    <a:pt x="4732097" y="3027815"/>
                    <a:pt x="4314995" y="3032827"/>
                  </a:cubicBezTo>
                  <a:cubicBezTo>
                    <a:pt x="4214938" y="3034040"/>
                    <a:pt x="4236583" y="3056541"/>
                    <a:pt x="4234400" y="2917195"/>
                  </a:cubicBezTo>
                  <a:cubicBezTo>
                    <a:pt x="4231516" y="2733197"/>
                    <a:pt x="4228254" y="2733062"/>
                    <a:pt x="4225397" y="2549792"/>
                  </a:cubicBezTo>
                  <a:cubicBezTo>
                    <a:pt x="4225182" y="2536103"/>
                    <a:pt x="4198954" y="2549199"/>
                    <a:pt x="4638510" y="2544456"/>
                  </a:cubicBezTo>
                  <a:cubicBezTo>
                    <a:pt x="4669454" y="2544133"/>
                    <a:pt x="4651691" y="2502661"/>
                    <a:pt x="4658187" y="2917680"/>
                  </a:cubicBezTo>
                  <a:close/>
                  <a:moveTo>
                    <a:pt x="5109225" y="3033043"/>
                  </a:moveTo>
                  <a:cubicBezTo>
                    <a:pt x="4977523" y="3032989"/>
                    <a:pt x="5140655" y="3032854"/>
                    <a:pt x="4682527" y="3032127"/>
                  </a:cubicBezTo>
                  <a:cubicBezTo>
                    <a:pt x="4676058" y="2775801"/>
                    <a:pt x="4681584" y="2755240"/>
                    <a:pt x="4678241" y="2544052"/>
                  </a:cubicBezTo>
                  <a:cubicBezTo>
                    <a:pt x="4933182" y="2541654"/>
                    <a:pt x="5105478" y="2547744"/>
                    <a:pt x="5105505" y="2550115"/>
                  </a:cubicBezTo>
                  <a:cubicBezTo>
                    <a:pt x="5108686" y="2752734"/>
                    <a:pt x="5102244" y="2783966"/>
                    <a:pt x="5109225" y="3033043"/>
                  </a:cubicBezTo>
                  <a:close/>
                  <a:moveTo>
                    <a:pt x="6898283" y="2519341"/>
                  </a:moveTo>
                  <a:cubicBezTo>
                    <a:pt x="6383820" y="2519530"/>
                    <a:pt x="6472987" y="2548202"/>
                    <a:pt x="6471451" y="2366064"/>
                  </a:cubicBezTo>
                  <a:cubicBezTo>
                    <a:pt x="6470641" y="2256037"/>
                    <a:pt x="6468701" y="2132213"/>
                    <a:pt x="6466463" y="2029812"/>
                  </a:cubicBezTo>
                  <a:cubicBezTo>
                    <a:pt x="6583017" y="2029219"/>
                    <a:pt x="6713183" y="2023425"/>
                    <a:pt x="6892838" y="2028761"/>
                  </a:cubicBezTo>
                  <a:cubicBezTo>
                    <a:pt x="6900466" y="2227957"/>
                    <a:pt x="6896531" y="2383418"/>
                    <a:pt x="6898283" y="2519341"/>
                  </a:cubicBezTo>
                  <a:close/>
                  <a:moveTo>
                    <a:pt x="6911006" y="3285353"/>
                  </a:moveTo>
                  <a:cubicBezTo>
                    <a:pt x="6915642" y="3585872"/>
                    <a:pt x="6920601" y="3549035"/>
                    <a:pt x="6901706" y="3549466"/>
                  </a:cubicBezTo>
                  <a:cubicBezTo>
                    <a:pt x="6789007" y="3551891"/>
                    <a:pt x="6692454" y="3551918"/>
                    <a:pt x="6578624" y="3549466"/>
                  </a:cubicBezTo>
                  <a:cubicBezTo>
                    <a:pt x="6454469" y="3546798"/>
                    <a:pt x="6497112" y="3627048"/>
                    <a:pt x="6481720" y="3100870"/>
                  </a:cubicBezTo>
                  <a:cubicBezTo>
                    <a:pt x="6480345" y="3053819"/>
                    <a:pt x="6411529" y="3053092"/>
                    <a:pt x="6901787" y="3059047"/>
                  </a:cubicBezTo>
                  <a:cubicBezTo>
                    <a:pt x="6915319" y="3059209"/>
                    <a:pt x="6907043" y="3032127"/>
                    <a:pt x="6911006" y="3285353"/>
                  </a:cubicBezTo>
                  <a:close/>
                  <a:moveTo>
                    <a:pt x="7386977" y="8697906"/>
                  </a:moveTo>
                  <a:cubicBezTo>
                    <a:pt x="6946532" y="8697906"/>
                    <a:pt x="7017046" y="8718009"/>
                    <a:pt x="7016211" y="8617790"/>
                  </a:cubicBezTo>
                  <a:cubicBezTo>
                    <a:pt x="7012275" y="8145642"/>
                    <a:pt x="6992949" y="8210748"/>
                    <a:pt x="7063598" y="8210748"/>
                  </a:cubicBezTo>
                  <a:cubicBezTo>
                    <a:pt x="7492560" y="8210748"/>
                    <a:pt x="7438919" y="8184905"/>
                    <a:pt x="7439351" y="8250064"/>
                  </a:cubicBezTo>
                  <a:cubicBezTo>
                    <a:pt x="7442020" y="8765410"/>
                    <a:pt x="7473692" y="8697906"/>
                    <a:pt x="7386977" y="8697906"/>
                  </a:cubicBezTo>
                  <a:close/>
                  <a:moveTo>
                    <a:pt x="7445793" y="8722832"/>
                  </a:moveTo>
                  <a:cubicBezTo>
                    <a:pt x="7449836" y="8982391"/>
                    <a:pt x="7452289" y="9084549"/>
                    <a:pt x="7454014" y="9212739"/>
                  </a:cubicBezTo>
                  <a:cubicBezTo>
                    <a:pt x="7184330" y="9213035"/>
                    <a:pt x="7201500" y="9214868"/>
                    <a:pt x="7026589" y="9214464"/>
                  </a:cubicBezTo>
                  <a:cubicBezTo>
                    <a:pt x="7020713" y="8886457"/>
                    <a:pt x="7019985" y="8935960"/>
                    <a:pt x="7017263" y="8722589"/>
                  </a:cubicBezTo>
                  <a:cubicBezTo>
                    <a:pt x="7150069" y="8722293"/>
                    <a:pt x="7321315" y="8723263"/>
                    <a:pt x="7445793" y="8722832"/>
                  </a:cubicBezTo>
                  <a:close/>
                  <a:moveTo>
                    <a:pt x="7386977" y="8182184"/>
                  </a:moveTo>
                  <a:cubicBezTo>
                    <a:pt x="6934996" y="8182184"/>
                    <a:pt x="7012842" y="8224815"/>
                    <a:pt x="7010362" y="8065797"/>
                  </a:cubicBezTo>
                  <a:cubicBezTo>
                    <a:pt x="7003381" y="7619814"/>
                    <a:pt x="6981197" y="7694486"/>
                    <a:pt x="7063598" y="7694486"/>
                  </a:cubicBezTo>
                  <a:cubicBezTo>
                    <a:pt x="7460727" y="7694486"/>
                    <a:pt x="7430375" y="7688127"/>
                    <a:pt x="7430510" y="7698340"/>
                  </a:cubicBezTo>
                  <a:cubicBezTo>
                    <a:pt x="7439189" y="8257744"/>
                    <a:pt x="7459621" y="8182184"/>
                    <a:pt x="7386977" y="8182184"/>
                  </a:cubicBezTo>
                  <a:close/>
                  <a:moveTo>
                    <a:pt x="7000847" y="7513884"/>
                  </a:moveTo>
                  <a:cubicBezTo>
                    <a:pt x="6998151" y="7384832"/>
                    <a:pt x="6996346" y="7264565"/>
                    <a:pt x="6995510" y="7178171"/>
                  </a:cubicBezTo>
                  <a:cubicBezTo>
                    <a:pt x="7086321" y="7178117"/>
                    <a:pt x="7015268" y="7178117"/>
                    <a:pt x="7386977" y="7178252"/>
                  </a:cubicBezTo>
                  <a:cubicBezTo>
                    <a:pt x="7435254" y="7178252"/>
                    <a:pt x="7420590" y="7102449"/>
                    <a:pt x="7430052" y="7667835"/>
                  </a:cubicBezTo>
                  <a:cubicBezTo>
                    <a:pt x="6918796" y="7666272"/>
                    <a:pt x="7005160" y="7719656"/>
                    <a:pt x="7000847" y="7513884"/>
                  </a:cubicBezTo>
                  <a:close/>
                  <a:moveTo>
                    <a:pt x="7386977" y="7153217"/>
                  </a:moveTo>
                  <a:cubicBezTo>
                    <a:pt x="7012437" y="7153083"/>
                    <a:pt x="7085377" y="7153110"/>
                    <a:pt x="6995267" y="7153137"/>
                  </a:cubicBezTo>
                  <a:cubicBezTo>
                    <a:pt x="6993218" y="6906970"/>
                    <a:pt x="6988474" y="6759702"/>
                    <a:pt x="6986669" y="6665170"/>
                  </a:cubicBezTo>
                  <a:cubicBezTo>
                    <a:pt x="7303040" y="6664201"/>
                    <a:pt x="7235625" y="6660832"/>
                    <a:pt x="7413097" y="6661371"/>
                  </a:cubicBezTo>
                  <a:cubicBezTo>
                    <a:pt x="7424310" y="7211774"/>
                    <a:pt x="7438111" y="7153217"/>
                    <a:pt x="7386977" y="7153217"/>
                  </a:cubicBezTo>
                  <a:close/>
                  <a:moveTo>
                    <a:pt x="5665010" y="8209347"/>
                  </a:moveTo>
                  <a:cubicBezTo>
                    <a:pt x="6151009" y="8212903"/>
                    <a:pt x="6088555" y="8183962"/>
                    <a:pt x="6090414" y="8249714"/>
                  </a:cubicBezTo>
                  <a:cubicBezTo>
                    <a:pt x="6095563" y="8432795"/>
                    <a:pt x="6098609" y="8698256"/>
                    <a:pt x="6093298" y="8698256"/>
                  </a:cubicBezTo>
                  <a:cubicBezTo>
                    <a:pt x="5932646" y="8698256"/>
                    <a:pt x="5928468" y="8700546"/>
                    <a:pt x="5769892" y="8700546"/>
                  </a:cubicBezTo>
                  <a:cubicBezTo>
                    <a:pt x="5630427" y="8700574"/>
                    <a:pt x="5677194" y="8789015"/>
                    <a:pt x="5665010" y="8209347"/>
                  </a:cubicBezTo>
                  <a:close/>
                  <a:moveTo>
                    <a:pt x="3867677" y="8207056"/>
                  </a:moveTo>
                  <a:cubicBezTo>
                    <a:pt x="4362086" y="8209131"/>
                    <a:pt x="4292515" y="8197435"/>
                    <a:pt x="4294213" y="8250441"/>
                  </a:cubicBezTo>
                  <a:cubicBezTo>
                    <a:pt x="4297043" y="8340419"/>
                    <a:pt x="4299416" y="8436649"/>
                    <a:pt x="4300547" y="8617952"/>
                  </a:cubicBezTo>
                  <a:cubicBezTo>
                    <a:pt x="4301275" y="8733234"/>
                    <a:pt x="4367477" y="8699468"/>
                    <a:pt x="3873823" y="8696666"/>
                  </a:cubicBezTo>
                  <a:cubicBezTo>
                    <a:pt x="3873014" y="8553116"/>
                    <a:pt x="3876087" y="8572491"/>
                    <a:pt x="3867677" y="8207056"/>
                  </a:cubicBezTo>
                  <a:close/>
                  <a:moveTo>
                    <a:pt x="1165033" y="7697828"/>
                  </a:moveTo>
                  <a:cubicBezTo>
                    <a:pt x="1164979" y="7694891"/>
                    <a:pt x="1131177" y="7691845"/>
                    <a:pt x="1567013" y="7691845"/>
                  </a:cubicBezTo>
                  <a:cubicBezTo>
                    <a:pt x="1596043" y="7691845"/>
                    <a:pt x="1588361" y="7634421"/>
                    <a:pt x="1595127" y="8066255"/>
                  </a:cubicBezTo>
                  <a:cubicBezTo>
                    <a:pt x="1597499" y="8219910"/>
                    <a:pt x="1670870" y="8184016"/>
                    <a:pt x="1243876" y="8184016"/>
                  </a:cubicBezTo>
                  <a:cubicBezTo>
                    <a:pt x="1134115" y="8184016"/>
                    <a:pt x="1173793" y="8258014"/>
                    <a:pt x="1165033" y="7697828"/>
                  </a:cubicBezTo>
                  <a:close/>
                  <a:moveTo>
                    <a:pt x="1535718" y="4088794"/>
                  </a:moveTo>
                  <a:cubicBezTo>
                    <a:pt x="1536850" y="4222508"/>
                    <a:pt x="1539438" y="4572961"/>
                    <a:pt x="1539518" y="4579051"/>
                  </a:cubicBezTo>
                  <a:cubicBezTo>
                    <a:pt x="1190262" y="4579348"/>
                    <a:pt x="1171852" y="4579267"/>
                    <a:pt x="1112794" y="4580076"/>
                  </a:cubicBezTo>
                  <a:cubicBezTo>
                    <a:pt x="1105543" y="4208091"/>
                    <a:pt x="1108858" y="4266972"/>
                    <a:pt x="1106783" y="4090546"/>
                  </a:cubicBezTo>
                  <a:cubicBezTo>
                    <a:pt x="1291290" y="4093968"/>
                    <a:pt x="1416550" y="4089118"/>
                    <a:pt x="1535718" y="4088794"/>
                  </a:cubicBezTo>
                  <a:close/>
                  <a:moveTo>
                    <a:pt x="1106486" y="4065512"/>
                  </a:moveTo>
                  <a:cubicBezTo>
                    <a:pt x="1098642" y="3474040"/>
                    <a:pt x="1057078" y="3575875"/>
                    <a:pt x="1243903" y="3575875"/>
                  </a:cubicBezTo>
                  <a:cubicBezTo>
                    <a:pt x="1395956" y="3575875"/>
                    <a:pt x="1401185" y="3574258"/>
                    <a:pt x="1525259" y="3573934"/>
                  </a:cubicBezTo>
                  <a:cubicBezTo>
                    <a:pt x="1534613" y="4027866"/>
                    <a:pt x="1533912" y="3928887"/>
                    <a:pt x="1535448" y="4063814"/>
                  </a:cubicBezTo>
                  <a:cubicBezTo>
                    <a:pt x="1404447" y="4064110"/>
                    <a:pt x="1289511" y="4068934"/>
                    <a:pt x="1106486" y="4065512"/>
                  </a:cubicBezTo>
                  <a:close/>
                  <a:moveTo>
                    <a:pt x="1539869" y="4604059"/>
                  </a:moveTo>
                  <a:cubicBezTo>
                    <a:pt x="1545152" y="4978172"/>
                    <a:pt x="1545799" y="4888059"/>
                    <a:pt x="1549384" y="5091810"/>
                  </a:cubicBezTo>
                  <a:cubicBezTo>
                    <a:pt x="1547470" y="5091810"/>
                    <a:pt x="1151312" y="5093885"/>
                    <a:pt x="1123198" y="5094289"/>
                  </a:cubicBezTo>
                  <a:cubicBezTo>
                    <a:pt x="1120880" y="4956479"/>
                    <a:pt x="1123845" y="5153466"/>
                    <a:pt x="1113306" y="4605083"/>
                  </a:cubicBezTo>
                  <a:cubicBezTo>
                    <a:pt x="1181987" y="4604194"/>
                    <a:pt x="1194683" y="4604355"/>
                    <a:pt x="1539869" y="4604059"/>
                  </a:cubicBezTo>
                  <a:close/>
                  <a:moveTo>
                    <a:pt x="2428845" y="4020698"/>
                  </a:moveTo>
                  <a:cubicBezTo>
                    <a:pt x="2429600" y="4069419"/>
                    <a:pt x="2490680" y="4076048"/>
                    <a:pt x="2052176" y="4064057"/>
                  </a:cubicBezTo>
                  <a:cubicBezTo>
                    <a:pt x="1989398" y="4062251"/>
                    <a:pt x="2004681" y="4133042"/>
                    <a:pt x="1997161" y="3652648"/>
                  </a:cubicBezTo>
                  <a:cubicBezTo>
                    <a:pt x="1995543" y="3548550"/>
                    <a:pt x="1928641" y="3576656"/>
                    <a:pt x="2375178" y="3574877"/>
                  </a:cubicBezTo>
                  <a:cubicBezTo>
                    <a:pt x="2450328" y="3574662"/>
                    <a:pt x="2420867" y="3510176"/>
                    <a:pt x="2428845" y="4020698"/>
                  </a:cubicBezTo>
                  <a:close/>
                  <a:moveTo>
                    <a:pt x="3338469" y="4580022"/>
                  </a:moveTo>
                  <a:cubicBezTo>
                    <a:pt x="2913173" y="4572018"/>
                    <a:pt x="2912176" y="4593307"/>
                    <a:pt x="2911394" y="4571830"/>
                  </a:cubicBezTo>
                  <a:cubicBezTo>
                    <a:pt x="2906785" y="4447736"/>
                    <a:pt x="2905248" y="4329032"/>
                    <a:pt x="2904574" y="4204211"/>
                  </a:cubicBezTo>
                  <a:cubicBezTo>
                    <a:pt x="2903820" y="4055649"/>
                    <a:pt x="2819127" y="4087474"/>
                    <a:pt x="3331892" y="4087043"/>
                  </a:cubicBezTo>
                  <a:cubicBezTo>
                    <a:pt x="3333105" y="4223505"/>
                    <a:pt x="3328496" y="4341266"/>
                    <a:pt x="3338469" y="4580022"/>
                  </a:cubicBezTo>
                  <a:close/>
                  <a:moveTo>
                    <a:pt x="3785949" y="4581639"/>
                  </a:moveTo>
                  <a:cubicBezTo>
                    <a:pt x="3492975" y="4581746"/>
                    <a:pt x="3452462" y="4582150"/>
                    <a:pt x="3360599" y="4580453"/>
                  </a:cubicBezTo>
                  <a:cubicBezTo>
                    <a:pt x="3350572" y="4341050"/>
                    <a:pt x="3355128" y="4216445"/>
                    <a:pt x="3353968" y="4087043"/>
                  </a:cubicBezTo>
                  <a:cubicBezTo>
                    <a:pt x="3870318" y="4086612"/>
                    <a:pt x="3782499" y="4062278"/>
                    <a:pt x="3781744" y="4204184"/>
                  </a:cubicBezTo>
                  <a:cubicBezTo>
                    <a:pt x="3781259" y="4297423"/>
                    <a:pt x="3781528" y="4326499"/>
                    <a:pt x="3785949" y="4581639"/>
                  </a:cubicBezTo>
                  <a:close/>
                  <a:moveTo>
                    <a:pt x="6901841" y="6640594"/>
                  </a:moveTo>
                  <a:cubicBezTo>
                    <a:pt x="6478243" y="6643450"/>
                    <a:pt x="6535981" y="6652855"/>
                    <a:pt x="6535064" y="6594406"/>
                  </a:cubicBezTo>
                  <a:cubicBezTo>
                    <a:pt x="6527004" y="6080031"/>
                    <a:pt x="6512476" y="6150283"/>
                    <a:pt x="6578677" y="6148451"/>
                  </a:cubicBezTo>
                  <a:cubicBezTo>
                    <a:pt x="6678276" y="6145864"/>
                    <a:pt x="6773319" y="6145244"/>
                    <a:pt x="6901653" y="6148181"/>
                  </a:cubicBezTo>
                  <a:cubicBezTo>
                    <a:pt x="6970684" y="6149771"/>
                    <a:pt x="6956991" y="6133522"/>
                    <a:pt x="6958447" y="6227003"/>
                  </a:cubicBezTo>
                  <a:cubicBezTo>
                    <a:pt x="6966021" y="6711843"/>
                    <a:pt x="6984188" y="6640055"/>
                    <a:pt x="6901841" y="6640594"/>
                  </a:cubicBezTo>
                  <a:close/>
                  <a:moveTo>
                    <a:pt x="6964592" y="6665278"/>
                  </a:moveTo>
                  <a:cubicBezTo>
                    <a:pt x="6967369" y="6815214"/>
                    <a:pt x="6970172" y="6849411"/>
                    <a:pt x="6973191" y="7153191"/>
                  </a:cubicBezTo>
                  <a:cubicBezTo>
                    <a:pt x="6497031" y="7153434"/>
                    <a:pt x="6545550" y="7157987"/>
                    <a:pt x="6545415" y="7146239"/>
                  </a:cubicBezTo>
                  <a:cubicBezTo>
                    <a:pt x="6539646" y="6593651"/>
                    <a:pt x="6514929" y="6665090"/>
                    <a:pt x="6578327" y="6665601"/>
                  </a:cubicBezTo>
                  <a:cubicBezTo>
                    <a:pt x="6754343" y="6666976"/>
                    <a:pt x="6899684" y="6665548"/>
                    <a:pt x="6964592" y="6665278"/>
                  </a:cubicBezTo>
                  <a:close/>
                  <a:moveTo>
                    <a:pt x="5640077" y="6664039"/>
                  </a:moveTo>
                  <a:cubicBezTo>
                    <a:pt x="6148206" y="6663608"/>
                    <a:pt x="6065670" y="6633992"/>
                    <a:pt x="6069443" y="6778862"/>
                  </a:cubicBezTo>
                  <a:cubicBezTo>
                    <a:pt x="6072732" y="6909288"/>
                    <a:pt x="6074915" y="7024165"/>
                    <a:pt x="6073999" y="7146642"/>
                  </a:cubicBezTo>
                  <a:cubicBezTo>
                    <a:pt x="6073891" y="7159253"/>
                    <a:pt x="6120253" y="7155427"/>
                    <a:pt x="5644848" y="7155697"/>
                  </a:cubicBezTo>
                  <a:cubicBezTo>
                    <a:pt x="5636950" y="6640729"/>
                    <a:pt x="5642395" y="6886383"/>
                    <a:pt x="5640077" y="6664039"/>
                  </a:cubicBezTo>
                  <a:close/>
                  <a:moveTo>
                    <a:pt x="4292299" y="6663877"/>
                  </a:moveTo>
                  <a:cubicBezTo>
                    <a:pt x="4519557" y="6667084"/>
                    <a:pt x="4611446" y="6664416"/>
                    <a:pt x="4719860" y="6663823"/>
                  </a:cubicBezTo>
                  <a:cubicBezTo>
                    <a:pt x="4726572" y="7125704"/>
                    <a:pt x="4726787" y="7152867"/>
                    <a:pt x="4726814" y="7156155"/>
                  </a:cubicBezTo>
                  <a:cubicBezTo>
                    <a:pt x="4248740" y="7156074"/>
                    <a:pt x="4297879" y="7161087"/>
                    <a:pt x="4297502" y="7146049"/>
                  </a:cubicBezTo>
                  <a:cubicBezTo>
                    <a:pt x="4290089" y="6837446"/>
                    <a:pt x="4293674" y="6806079"/>
                    <a:pt x="4292299" y="6663877"/>
                  </a:cubicBezTo>
                  <a:close/>
                  <a:moveTo>
                    <a:pt x="2054898" y="7180084"/>
                  </a:moveTo>
                  <a:cubicBezTo>
                    <a:pt x="2327872" y="7183022"/>
                    <a:pt x="2341646" y="7178495"/>
                    <a:pt x="2478604" y="7177524"/>
                  </a:cubicBezTo>
                  <a:cubicBezTo>
                    <a:pt x="2487176" y="7638543"/>
                    <a:pt x="2486987" y="7495506"/>
                    <a:pt x="2490114" y="7670476"/>
                  </a:cubicBezTo>
                  <a:cubicBezTo>
                    <a:pt x="2292075" y="7669964"/>
                    <a:pt x="2469089" y="7668724"/>
                    <a:pt x="2058969" y="7669021"/>
                  </a:cubicBezTo>
                  <a:cubicBezTo>
                    <a:pt x="2056435" y="7471387"/>
                    <a:pt x="2062661" y="7503159"/>
                    <a:pt x="2054898" y="7180084"/>
                  </a:cubicBezTo>
                  <a:close/>
                  <a:moveTo>
                    <a:pt x="2451919" y="5491631"/>
                  </a:moveTo>
                  <a:cubicBezTo>
                    <a:pt x="2454156" y="5634318"/>
                    <a:pt x="2475316" y="5610119"/>
                    <a:pt x="2375016" y="5610901"/>
                  </a:cubicBezTo>
                  <a:cubicBezTo>
                    <a:pt x="2231589" y="5612059"/>
                    <a:pt x="2139052" y="5611682"/>
                    <a:pt x="2051987" y="5610739"/>
                  </a:cubicBezTo>
                  <a:cubicBezTo>
                    <a:pt x="2019318" y="5610389"/>
                    <a:pt x="2031501" y="5669135"/>
                    <a:pt x="2022687" y="5123311"/>
                  </a:cubicBezTo>
                  <a:cubicBezTo>
                    <a:pt x="2022660" y="5121398"/>
                    <a:pt x="1987753" y="5110188"/>
                    <a:pt x="2374881" y="5119566"/>
                  </a:cubicBezTo>
                  <a:cubicBezTo>
                    <a:pt x="2481704" y="5122126"/>
                    <a:pt x="2444964" y="5045972"/>
                    <a:pt x="2451919" y="5491631"/>
                  </a:cubicBezTo>
                  <a:close/>
                  <a:moveTo>
                    <a:pt x="2051799" y="5635747"/>
                  </a:moveTo>
                  <a:cubicBezTo>
                    <a:pt x="2517339" y="5640758"/>
                    <a:pt x="2454453" y="5615886"/>
                    <a:pt x="2456393" y="5675171"/>
                  </a:cubicBezTo>
                  <a:cubicBezTo>
                    <a:pt x="2460221" y="5789698"/>
                    <a:pt x="2460032" y="5805139"/>
                    <a:pt x="2465154" y="6125842"/>
                  </a:cubicBezTo>
                  <a:cubicBezTo>
                    <a:pt x="2096733" y="6125249"/>
                    <a:pt x="2122636" y="6124952"/>
                    <a:pt x="2037270" y="6123659"/>
                  </a:cubicBezTo>
                  <a:cubicBezTo>
                    <a:pt x="2031016" y="5574522"/>
                    <a:pt x="2020234" y="5635423"/>
                    <a:pt x="2051799" y="5635747"/>
                  </a:cubicBezTo>
                  <a:close/>
                  <a:moveTo>
                    <a:pt x="2051745" y="6148990"/>
                  </a:moveTo>
                  <a:cubicBezTo>
                    <a:pt x="2538283" y="6156831"/>
                    <a:pt x="2464992" y="6117434"/>
                    <a:pt x="2466744" y="6227030"/>
                  </a:cubicBezTo>
                  <a:cubicBezTo>
                    <a:pt x="2474480" y="6721248"/>
                    <a:pt x="2495397" y="6637387"/>
                    <a:pt x="2375124" y="6637226"/>
                  </a:cubicBezTo>
                  <a:cubicBezTo>
                    <a:pt x="1976783" y="6636121"/>
                    <a:pt x="2043362" y="6659942"/>
                    <a:pt x="2042310" y="6594433"/>
                  </a:cubicBezTo>
                  <a:cubicBezTo>
                    <a:pt x="2034466" y="6093451"/>
                    <a:pt x="2033847" y="6148693"/>
                    <a:pt x="2051745" y="6148990"/>
                  </a:cubicBezTo>
                  <a:close/>
                  <a:moveTo>
                    <a:pt x="2052149" y="6664146"/>
                  </a:moveTo>
                  <a:cubicBezTo>
                    <a:pt x="2149834" y="6661640"/>
                    <a:pt x="2179727" y="6661991"/>
                    <a:pt x="2375124" y="6662233"/>
                  </a:cubicBezTo>
                  <a:cubicBezTo>
                    <a:pt x="2502513" y="6662583"/>
                    <a:pt x="2467175" y="6569479"/>
                    <a:pt x="2478011" y="7146615"/>
                  </a:cubicBezTo>
                  <a:cubicBezTo>
                    <a:pt x="2478038" y="7148609"/>
                    <a:pt x="2527177" y="7160143"/>
                    <a:pt x="2054278" y="7155023"/>
                  </a:cubicBezTo>
                  <a:cubicBezTo>
                    <a:pt x="2054251" y="7153137"/>
                    <a:pt x="2041178" y="6664416"/>
                    <a:pt x="2052149" y="6664146"/>
                  </a:cubicBezTo>
                  <a:close/>
                  <a:moveTo>
                    <a:pt x="2860018" y="5608556"/>
                  </a:moveTo>
                  <a:cubicBezTo>
                    <a:pt x="2398710" y="5608556"/>
                    <a:pt x="2476529" y="5646525"/>
                    <a:pt x="2473995" y="5491173"/>
                  </a:cubicBezTo>
                  <a:cubicBezTo>
                    <a:pt x="2471192" y="5311998"/>
                    <a:pt x="2474992" y="5306259"/>
                    <a:pt x="2472135" y="5123285"/>
                  </a:cubicBezTo>
                  <a:cubicBezTo>
                    <a:pt x="2472108" y="5121371"/>
                    <a:pt x="2899911" y="5115955"/>
                    <a:pt x="2900019" y="5123662"/>
                  </a:cubicBezTo>
                  <a:cubicBezTo>
                    <a:pt x="2908833" y="5686165"/>
                    <a:pt x="2919588" y="5608556"/>
                    <a:pt x="2860018" y="5608556"/>
                  </a:cubicBezTo>
                  <a:close/>
                  <a:moveTo>
                    <a:pt x="2905760" y="5633645"/>
                  </a:moveTo>
                  <a:cubicBezTo>
                    <a:pt x="2914683" y="6199247"/>
                    <a:pt x="2931475" y="6122878"/>
                    <a:pt x="2860018" y="6122878"/>
                  </a:cubicBezTo>
                  <a:cubicBezTo>
                    <a:pt x="2698045" y="6122878"/>
                    <a:pt x="2698476" y="6125922"/>
                    <a:pt x="2536800" y="6125922"/>
                  </a:cubicBezTo>
                  <a:cubicBezTo>
                    <a:pt x="2461542" y="6125922"/>
                    <a:pt x="2494615" y="6200406"/>
                    <a:pt x="2477256" y="5635369"/>
                  </a:cubicBezTo>
                  <a:cubicBezTo>
                    <a:pt x="2826001" y="5634345"/>
                    <a:pt x="2721388" y="5633213"/>
                    <a:pt x="2905760" y="5633645"/>
                  </a:cubicBezTo>
                  <a:close/>
                  <a:moveTo>
                    <a:pt x="2536800" y="6150930"/>
                  </a:moveTo>
                  <a:cubicBezTo>
                    <a:pt x="2698746" y="6150930"/>
                    <a:pt x="2698342" y="6147885"/>
                    <a:pt x="2860018" y="6147885"/>
                  </a:cubicBezTo>
                  <a:cubicBezTo>
                    <a:pt x="2929292" y="6147885"/>
                    <a:pt x="2910990" y="6069872"/>
                    <a:pt x="2920693" y="6641187"/>
                  </a:cubicBezTo>
                  <a:cubicBezTo>
                    <a:pt x="2737938" y="6642992"/>
                    <a:pt x="2734785" y="6637522"/>
                    <a:pt x="2494157" y="6637387"/>
                  </a:cubicBezTo>
                  <a:cubicBezTo>
                    <a:pt x="2486583" y="6073240"/>
                    <a:pt x="2472566" y="6150930"/>
                    <a:pt x="2536800" y="6150930"/>
                  </a:cubicBezTo>
                  <a:close/>
                  <a:moveTo>
                    <a:pt x="2536800" y="6662422"/>
                  </a:moveTo>
                  <a:cubicBezTo>
                    <a:pt x="2697344" y="6662422"/>
                    <a:pt x="2695835" y="6666491"/>
                    <a:pt x="2860018" y="6666491"/>
                  </a:cubicBezTo>
                  <a:cubicBezTo>
                    <a:pt x="2939858" y="6666491"/>
                    <a:pt x="2923146" y="6588827"/>
                    <a:pt x="2929535" y="7146480"/>
                  </a:cubicBezTo>
                  <a:cubicBezTo>
                    <a:pt x="2929643" y="7155724"/>
                    <a:pt x="2500276" y="7155401"/>
                    <a:pt x="2500114" y="7146104"/>
                  </a:cubicBezTo>
                  <a:cubicBezTo>
                    <a:pt x="2489521" y="6585109"/>
                    <a:pt x="2482540" y="6662422"/>
                    <a:pt x="2536800" y="6662422"/>
                  </a:cubicBezTo>
                  <a:close/>
                  <a:moveTo>
                    <a:pt x="2921987" y="5117733"/>
                  </a:moveTo>
                  <a:cubicBezTo>
                    <a:pt x="3007543" y="5118461"/>
                    <a:pt x="3158032" y="5124874"/>
                    <a:pt x="3345639" y="5119269"/>
                  </a:cubicBezTo>
                  <a:cubicBezTo>
                    <a:pt x="3348685" y="5309088"/>
                    <a:pt x="3353860" y="5433343"/>
                    <a:pt x="3354696" y="5609850"/>
                  </a:cubicBezTo>
                  <a:cubicBezTo>
                    <a:pt x="2998728" y="5610631"/>
                    <a:pt x="3089027" y="5609176"/>
                    <a:pt x="2927432" y="5608664"/>
                  </a:cubicBezTo>
                  <a:cubicBezTo>
                    <a:pt x="2922688" y="5307229"/>
                    <a:pt x="2924791" y="5290629"/>
                    <a:pt x="2921987" y="5117733"/>
                  </a:cubicBezTo>
                  <a:close/>
                  <a:moveTo>
                    <a:pt x="2927837" y="5633698"/>
                  </a:moveTo>
                  <a:cubicBezTo>
                    <a:pt x="3084418" y="5634264"/>
                    <a:pt x="3014659" y="5635612"/>
                    <a:pt x="3354804" y="5634884"/>
                  </a:cubicBezTo>
                  <a:cubicBezTo>
                    <a:pt x="3355478" y="5973076"/>
                    <a:pt x="3360060" y="5988301"/>
                    <a:pt x="3363807" y="6124468"/>
                  </a:cubicBezTo>
                  <a:cubicBezTo>
                    <a:pt x="3000831" y="6125303"/>
                    <a:pt x="3083717" y="6123767"/>
                    <a:pt x="2934548" y="6123039"/>
                  </a:cubicBezTo>
                  <a:cubicBezTo>
                    <a:pt x="2932041" y="5918561"/>
                    <a:pt x="2935546" y="6121880"/>
                    <a:pt x="2927837" y="5633698"/>
                  </a:cubicBezTo>
                  <a:close/>
                  <a:moveTo>
                    <a:pt x="3365963" y="6227030"/>
                  </a:moveTo>
                  <a:cubicBezTo>
                    <a:pt x="3373214" y="6701604"/>
                    <a:pt x="3383619" y="6638573"/>
                    <a:pt x="3345154" y="6638007"/>
                  </a:cubicBezTo>
                  <a:cubicBezTo>
                    <a:pt x="2883873" y="6630570"/>
                    <a:pt x="2943147" y="6667245"/>
                    <a:pt x="2942015" y="6594379"/>
                  </a:cubicBezTo>
                  <a:cubicBezTo>
                    <a:pt x="2936570" y="6260094"/>
                    <a:pt x="2935761" y="6215146"/>
                    <a:pt x="2934872" y="6148073"/>
                  </a:cubicBezTo>
                  <a:cubicBezTo>
                    <a:pt x="3440305" y="6150606"/>
                    <a:pt x="3364292" y="6121503"/>
                    <a:pt x="3365963" y="6227030"/>
                  </a:cubicBezTo>
                  <a:close/>
                  <a:moveTo>
                    <a:pt x="3367715" y="5118649"/>
                  </a:moveTo>
                  <a:cubicBezTo>
                    <a:pt x="3541548" y="5114015"/>
                    <a:pt x="3794575" y="5120320"/>
                    <a:pt x="3794629" y="5123797"/>
                  </a:cubicBezTo>
                  <a:cubicBezTo>
                    <a:pt x="3796111" y="5219272"/>
                    <a:pt x="3798402" y="5342557"/>
                    <a:pt x="3802742" y="5610901"/>
                  </a:cubicBezTo>
                  <a:cubicBezTo>
                    <a:pt x="3634947" y="5610739"/>
                    <a:pt x="3666027" y="5609257"/>
                    <a:pt x="3376826" y="5609796"/>
                  </a:cubicBezTo>
                  <a:cubicBezTo>
                    <a:pt x="3375748" y="5402839"/>
                    <a:pt x="3370006" y="5288446"/>
                    <a:pt x="3367715" y="5118649"/>
                  </a:cubicBezTo>
                  <a:close/>
                  <a:moveTo>
                    <a:pt x="3022017" y="6664146"/>
                  </a:moveTo>
                  <a:cubicBezTo>
                    <a:pt x="3131967" y="6660832"/>
                    <a:pt x="3234962" y="6661371"/>
                    <a:pt x="3344857" y="6663015"/>
                  </a:cubicBezTo>
                  <a:cubicBezTo>
                    <a:pt x="3381570" y="6663608"/>
                    <a:pt x="3374077" y="6642669"/>
                    <a:pt x="3372783" y="6778377"/>
                  </a:cubicBezTo>
                  <a:cubicBezTo>
                    <a:pt x="3368200" y="7210130"/>
                    <a:pt x="3400439" y="7153434"/>
                    <a:pt x="3345100" y="7152894"/>
                  </a:cubicBezTo>
                  <a:cubicBezTo>
                    <a:pt x="2917971" y="7148906"/>
                    <a:pt x="2951719" y="7156990"/>
                    <a:pt x="2951584" y="7146157"/>
                  </a:cubicBezTo>
                  <a:cubicBezTo>
                    <a:pt x="2945115" y="6581174"/>
                    <a:pt x="2914521" y="6667245"/>
                    <a:pt x="3022017" y="6664146"/>
                  </a:cubicBezTo>
                  <a:close/>
                  <a:moveTo>
                    <a:pt x="3376934" y="5675197"/>
                  </a:moveTo>
                  <a:cubicBezTo>
                    <a:pt x="3376934" y="5617125"/>
                    <a:pt x="3311784" y="5635504"/>
                    <a:pt x="3803146" y="5635908"/>
                  </a:cubicBezTo>
                  <a:cubicBezTo>
                    <a:pt x="3808052" y="5940173"/>
                    <a:pt x="3808052" y="5944377"/>
                    <a:pt x="3810209" y="6043247"/>
                  </a:cubicBezTo>
                  <a:cubicBezTo>
                    <a:pt x="3812419" y="6143762"/>
                    <a:pt x="3892556" y="6123308"/>
                    <a:pt x="3385883" y="6124413"/>
                  </a:cubicBezTo>
                  <a:cubicBezTo>
                    <a:pt x="3383349" y="6031956"/>
                    <a:pt x="3376934" y="5926430"/>
                    <a:pt x="3376934" y="5675197"/>
                  </a:cubicBezTo>
                  <a:close/>
                  <a:moveTo>
                    <a:pt x="3506641" y="6149313"/>
                  </a:moveTo>
                  <a:cubicBezTo>
                    <a:pt x="3670016" y="6149313"/>
                    <a:pt x="3664328" y="6146888"/>
                    <a:pt x="3812338" y="6146672"/>
                  </a:cubicBezTo>
                  <a:cubicBezTo>
                    <a:pt x="3813443" y="6206145"/>
                    <a:pt x="3813659" y="6225036"/>
                    <a:pt x="3819401" y="6594810"/>
                  </a:cubicBezTo>
                  <a:cubicBezTo>
                    <a:pt x="3820371" y="6656654"/>
                    <a:pt x="3867677" y="6638950"/>
                    <a:pt x="3506641" y="6639246"/>
                  </a:cubicBezTo>
                  <a:cubicBezTo>
                    <a:pt x="3372244" y="6639246"/>
                    <a:pt x="3395155" y="6649487"/>
                    <a:pt x="3394293" y="6594325"/>
                  </a:cubicBezTo>
                  <a:cubicBezTo>
                    <a:pt x="3385991" y="6058634"/>
                    <a:pt x="3353429" y="6149313"/>
                    <a:pt x="3506641" y="6149313"/>
                  </a:cubicBezTo>
                  <a:close/>
                  <a:moveTo>
                    <a:pt x="3816624" y="5120509"/>
                  </a:moveTo>
                  <a:cubicBezTo>
                    <a:pt x="4278822" y="5121263"/>
                    <a:pt x="4243726" y="5117168"/>
                    <a:pt x="4243834" y="5123797"/>
                  </a:cubicBezTo>
                  <a:cubicBezTo>
                    <a:pt x="4252649" y="5687054"/>
                    <a:pt x="4294483" y="5607856"/>
                    <a:pt x="4153373" y="5607856"/>
                  </a:cubicBezTo>
                  <a:cubicBezTo>
                    <a:pt x="3991697" y="5607856"/>
                    <a:pt x="3991454" y="5610901"/>
                    <a:pt x="3829967" y="5610901"/>
                  </a:cubicBezTo>
                  <a:cubicBezTo>
                    <a:pt x="3822986" y="5610901"/>
                    <a:pt x="3825142" y="5665550"/>
                    <a:pt x="3816624" y="5120509"/>
                  </a:cubicBezTo>
                  <a:close/>
                  <a:moveTo>
                    <a:pt x="3394832" y="6778701"/>
                  </a:moveTo>
                  <a:cubicBezTo>
                    <a:pt x="3396423" y="6628440"/>
                    <a:pt x="3304587" y="6664442"/>
                    <a:pt x="3820614" y="6664011"/>
                  </a:cubicBezTo>
                  <a:cubicBezTo>
                    <a:pt x="3823039" y="6791285"/>
                    <a:pt x="3829077" y="6944266"/>
                    <a:pt x="3828242" y="7146265"/>
                  </a:cubicBezTo>
                  <a:cubicBezTo>
                    <a:pt x="3828242" y="7148179"/>
                    <a:pt x="3878809" y="7156559"/>
                    <a:pt x="3399657" y="7153352"/>
                  </a:cubicBezTo>
                  <a:cubicBezTo>
                    <a:pt x="3395991" y="7027966"/>
                    <a:pt x="3393619" y="6904680"/>
                    <a:pt x="3394832" y="6778701"/>
                  </a:cubicBezTo>
                  <a:close/>
                  <a:moveTo>
                    <a:pt x="3825223" y="5635908"/>
                  </a:moveTo>
                  <a:cubicBezTo>
                    <a:pt x="3936143" y="5635908"/>
                    <a:pt x="3978893" y="5633159"/>
                    <a:pt x="4254346" y="5632809"/>
                  </a:cubicBezTo>
                  <a:cubicBezTo>
                    <a:pt x="4253538" y="5953323"/>
                    <a:pt x="4258605" y="5985175"/>
                    <a:pt x="4262218" y="6124629"/>
                  </a:cubicBezTo>
                  <a:cubicBezTo>
                    <a:pt x="3752768" y="6123174"/>
                    <a:pt x="3834549" y="6143869"/>
                    <a:pt x="3832312" y="6042628"/>
                  </a:cubicBezTo>
                  <a:cubicBezTo>
                    <a:pt x="3829697" y="5922738"/>
                    <a:pt x="3829967" y="5930391"/>
                    <a:pt x="3825223" y="5635908"/>
                  </a:cubicBezTo>
                  <a:close/>
                  <a:moveTo>
                    <a:pt x="4262837" y="6149663"/>
                  </a:moveTo>
                  <a:cubicBezTo>
                    <a:pt x="4264509" y="6222772"/>
                    <a:pt x="4269927" y="6636444"/>
                    <a:pt x="4269954" y="6638519"/>
                  </a:cubicBezTo>
                  <a:cubicBezTo>
                    <a:pt x="3779615" y="6632968"/>
                    <a:pt x="3842609" y="6664254"/>
                    <a:pt x="3841504" y="6594379"/>
                  </a:cubicBezTo>
                  <a:cubicBezTo>
                    <a:pt x="3836328" y="6260795"/>
                    <a:pt x="3835601" y="6210700"/>
                    <a:pt x="3834441" y="6146645"/>
                  </a:cubicBezTo>
                  <a:cubicBezTo>
                    <a:pt x="3986333" y="6146699"/>
                    <a:pt x="3896330" y="6148666"/>
                    <a:pt x="4262837" y="6149663"/>
                  </a:cubicBezTo>
                  <a:close/>
                  <a:moveTo>
                    <a:pt x="4270196" y="6663580"/>
                  </a:moveTo>
                  <a:cubicBezTo>
                    <a:pt x="4271517" y="6802576"/>
                    <a:pt x="4267932" y="6845369"/>
                    <a:pt x="4275641" y="7156317"/>
                  </a:cubicBezTo>
                  <a:cubicBezTo>
                    <a:pt x="4082643" y="7156613"/>
                    <a:pt x="3850264" y="7153299"/>
                    <a:pt x="3850291" y="7146400"/>
                  </a:cubicBezTo>
                  <a:cubicBezTo>
                    <a:pt x="3851126" y="6945721"/>
                    <a:pt x="3845277" y="6797806"/>
                    <a:pt x="3842690" y="6663958"/>
                  </a:cubicBezTo>
                  <a:cubicBezTo>
                    <a:pt x="3999271" y="6663931"/>
                    <a:pt x="4134990" y="6661937"/>
                    <a:pt x="4270196" y="6663580"/>
                  </a:cubicBezTo>
                  <a:close/>
                  <a:moveTo>
                    <a:pt x="3850210" y="7176123"/>
                  </a:moveTo>
                  <a:cubicBezTo>
                    <a:pt x="4018032" y="7176689"/>
                    <a:pt x="3939835" y="7181944"/>
                    <a:pt x="4276261" y="7181378"/>
                  </a:cubicBezTo>
                  <a:cubicBezTo>
                    <a:pt x="4276531" y="7193477"/>
                    <a:pt x="4285507" y="7667054"/>
                    <a:pt x="4285560" y="7670260"/>
                  </a:cubicBezTo>
                  <a:cubicBezTo>
                    <a:pt x="3984311" y="7671689"/>
                    <a:pt x="4029057" y="7667808"/>
                    <a:pt x="3859456" y="7667377"/>
                  </a:cubicBezTo>
                  <a:cubicBezTo>
                    <a:pt x="3856706" y="7510893"/>
                    <a:pt x="3849698" y="7379038"/>
                    <a:pt x="3850210" y="7176123"/>
                  </a:cubicBezTo>
                  <a:close/>
                  <a:moveTo>
                    <a:pt x="4284914" y="6149744"/>
                  </a:moveTo>
                  <a:cubicBezTo>
                    <a:pt x="4629992" y="6150930"/>
                    <a:pt x="4574464" y="6149340"/>
                    <a:pt x="4709428" y="6148316"/>
                  </a:cubicBezTo>
                  <a:cubicBezTo>
                    <a:pt x="4711719" y="6372277"/>
                    <a:pt x="4715951" y="6401084"/>
                    <a:pt x="4719482" y="6638788"/>
                  </a:cubicBezTo>
                  <a:cubicBezTo>
                    <a:pt x="4592659" y="6639436"/>
                    <a:pt x="4530097" y="6642076"/>
                    <a:pt x="4292003" y="6638815"/>
                  </a:cubicBezTo>
                  <a:cubicBezTo>
                    <a:pt x="4291976" y="6636686"/>
                    <a:pt x="4286747" y="6231341"/>
                    <a:pt x="4284914" y="6149744"/>
                  </a:cubicBezTo>
                  <a:close/>
                  <a:moveTo>
                    <a:pt x="4724900" y="5674767"/>
                  </a:moveTo>
                  <a:cubicBezTo>
                    <a:pt x="4722879" y="5614081"/>
                    <a:pt x="4662365" y="5634237"/>
                    <a:pt x="5123484" y="5634237"/>
                  </a:cubicBezTo>
                  <a:cubicBezTo>
                    <a:pt x="5169712" y="5634237"/>
                    <a:pt x="5142973" y="5574818"/>
                    <a:pt x="5157151" y="6043355"/>
                  </a:cubicBezTo>
                  <a:cubicBezTo>
                    <a:pt x="5160008" y="6137968"/>
                    <a:pt x="5232867" y="6122985"/>
                    <a:pt x="4800105" y="6122985"/>
                  </a:cubicBezTo>
                  <a:cubicBezTo>
                    <a:pt x="4700048" y="6122985"/>
                    <a:pt x="4742394" y="6198843"/>
                    <a:pt x="4724900" y="5674767"/>
                  </a:cubicBezTo>
                  <a:close/>
                  <a:moveTo>
                    <a:pt x="4800132" y="6147992"/>
                  </a:moveTo>
                  <a:cubicBezTo>
                    <a:pt x="5224242" y="6147992"/>
                    <a:pt x="5159766" y="6122419"/>
                    <a:pt x="5161410" y="6227030"/>
                  </a:cubicBezTo>
                  <a:cubicBezTo>
                    <a:pt x="5168849" y="6701280"/>
                    <a:pt x="5178903" y="6636794"/>
                    <a:pt x="5123511" y="6636794"/>
                  </a:cubicBezTo>
                  <a:cubicBezTo>
                    <a:pt x="4681880" y="6636794"/>
                    <a:pt x="4741882" y="6655415"/>
                    <a:pt x="4740912" y="6594379"/>
                  </a:cubicBezTo>
                  <a:cubicBezTo>
                    <a:pt x="4732690" y="6074021"/>
                    <a:pt x="4704657" y="6147992"/>
                    <a:pt x="4800132" y="6147992"/>
                  </a:cubicBezTo>
                  <a:close/>
                  <a:moveTo>
                    <a:pt x="4800132" y="6663608"/>
                  </a:moveTo>
                  <a:cubicBezTo>
                    <a:pt x="4960649" y="6663608"/>
                    <a:pt x="4969193" y="6661802"/>
                    <a:pt x="5123511" y="6661802"/>
                  </a:cubicBezTo>
                  <a:cubicBezTo>
                    <a:pt x="5183648" y="6661802"/>
                    <a:pt x="5165561" y="6592493"/>
                    <a:pt x="5173809" y="7152005"/>
                  </a:cubicBezTo>
                  <a:cubicBezTo>
                    <a:pt x="4996472" y="7150900"/>
                    <a:pt x="4967118" y="7156182"/>
                    <a:pt x="4748944" y="7156155"/>
                  </a:cubicBezTo>
                  <a:cubicBezTo>
                    <a:pt x="4741235" y="6594918"/>
                    <a:pt x="4718512" y="6663608"/>
                    <a:pt x="4800132" y="6663608"/>
                  </a:cubicBezTo>
                  <a:close/>
                  <a:moveTo>
                    <a:pt x="5164941" y="5123285"/>
                  </a:moveTo>
                  <a:cubicBezTo>
                    <a:pt x="5164860" y="5117437"/>
                    <a:pt x="5594226" y="5116602"/>
                    <a:pt x="5594334" y="5123716"/>
                  </a:cubicBezTo>
                  <a:cubicBezTo>
                    <a:pt x="5597542" y="5328760"/>
                    <a:pt x="5593984" y="5255840"/>
                    <a:pt x="5599806" y="5608125"/>
                  </a:cubicBezTo>
                  <a:cubicBezTo>
                    <a:pt x="5401794" y="5604972"/>
                    <a:pt x="5289581" y="5608637"/>
                    <a:pt x="5174483" y="5609095"/>
                  </a:cubicBezTo>
                  <a:cubicBezTo>
                    <a:pt x="5174294" y="5426795"/>
                    <a:pt x="5167663" y="5297231"/>
                    <a:pt x="5164941" y="5123285"/>
                  </a:cubicBezTo>
                  <a:close/>
                  <a:moveTo>
                    <a:pt x="5174186" y="5675305"/>
                  </a:moveTo>
                  <a:cubicBezTo>
                    <a:pt x="5174537" y="5628794"/>
                    <a:pt x="5110168" y="5625291"/>
                    <a:pt x="5600183" y="5633240"/>
                  </a:cubicBezTo>
                  <a:cubicBezTo>
                    <a:pt x="5607893" y="6086876"/>
                    <a:pt x="5604739" y="5936966"/>
                    <a:pt x="5606949" y="6124279"/>
                  </a:cubicBezTo>
                  <a:cubicBezTo>
                    <a:pt x="5112648" y="6115575"/>
                    <a:pt x="5182623" y="6155619"/>
                    <a:pt x="5179200" y="6042547"/>
                  </a:cubicBezTo>
                  <a:cubicBezTo>
                    <a:pt x="5174429" y="5884338"/>
                    <a:pt x="5173566" y="5774769"/>
                    <a:pt x="5174186" y="5675305"/>
                  </a:cubicBezTo>
                  <a:close/>
                  <a:moveTo>
                    <a:pt x="5607272" y="6149286"/>
                  </a:moveTo>
                  <a:cubicBezTo>
                    <a:pt x="5610561" y="6400572"/>
                    <a:pt x="5615170" y="6433125"/>
                    <a:pt x="5617704" y="6639058"/>
                  </a:cubicBezTo>
                  <a:cubicBezTo>
                    <a:pt x="5447807" y="6639193"/>
                    <a:pt x="5393897" y="6639624"/>
                    <a:pt x="5285187" y="6638007"/>
                  </a:cubicBezTo>
                  <a:cubicBezTo>
                    <a:pt x="5159927" y="6636148"/>
                    <a:pt x="5191033" y="6712706"/>
                    <a:pt x="5183432" y="6226599"/>
                  </a:cubicBezTo>
                  <a:cubicBezTo>
                    <a:pt x="5181869" y="6125653"/>
                    <a:pt x="5101138" y="6141094"/>
                    <a:pt x="5607272" y="6149286"/>
                  </a:cubicBezTo>
                  <a:close/>
                  <a:moveTo>
                    <a:pt x="5618001" y="6664066"/>
                  </a:moveTo>
                  <a:cubicBezTo>
                    <a:pt x="5620858" y="6946233"/>
                    <a:pt x="5614389" y="6610197"/>
                    <a:pt x="5622799" y="7155697"/>
                  </a:cubicBezTo>
                  <a:cubicBezTo>
                    <a:pt x="5160844" y="7155939"/>
                    <a:pt x="5411687" y="7154350"/>
                    <a:pt x="5195912" y="7152193"/>
                  </a:cubicBezTo>
                  <a:cubicBezTo>
                    <a:pt x="5194591" y="7046290"/>
                    <a:pt x="5195265" y="7097355"/>
                    <a:pt x="5188581" y="6661964"/>
                  </a:cubicBezTo>
                  <a:cubicBezTo>
                    <a:pt x="5369853" y="6662933"/>
                    <a:pt x="5202355" y="6664416"/>
                    <a:pt x="5618001" y="6664066"/>
                  </a:cubicBezTo>
                  <a:close/>
                  <a:moveTo>
                    <a:pt x="5622313" y="5633591"/>
                  </a:moveTo>
                  <a:cubicBezTo>
                    <a:pt x="6108905" y="5641298"/>
                    <a:pt x="6048580" y="5607074"/>
                    <a:pt x="6049874" y="5675467"/>
                  </a:cubicBezTo>
                  <a:cubicBezTo>
                    <a:pt x="6052408" y="5809612"/>
                    <a:pt x="6054187" y="5913414"/>
                    <a:pt x="6055400" y="6043140"/>
                  </a:cubicBezTo>
                  <a:cubicBezTo>
                    <a:pt x="6056235" y="6133684"/>
                    <a:pt x="6143273" y="6132659"/>
                    <a:pt x="5629079" y="6124629"/>
                  </a:cubicBezTo>
                  <a:cubicBezTo>
                    <a:pt x="5627354" y="5976876"/>
                    <a:pt x="5629214" y="6030070"/>
                    <a:pt x="5622313" y="5633591"/>
                  </a:cubicBezTo>
                  <a:close/>
                  <a:moveTo>
                    <a:pt x="5623203" y="7180704"/>
                  </a:moveTo>
                  <a:cubicBezTo>
                    <a:pt x="5625845" y="7351983"/>
                    <a:pt x="5626599" y="7409651"/>
                    <a:pt x="5628998" y="7514531"/>
                  </a:cubicBezTo>
                  <a:cubicBezTo>
                    <a:pt x="5633554" y="7721596"/>
                    <a:pt x="5707949" y="7660182"/>
                    <a:pt x="5284864" y="7669264"/>
                  </a:cubicBezTo>
                  <a:cubicBezTo>
                    <a:pt x="5184025" y="7671311"/>
                    <a:pt x="5203837" y="7764092"/>
                    <a:pt x="5196236" y="7177201"/>
                  </a:cubicBezTo>
                  <a:cubicBezTo>
                    <a:pt x="5362602" y="7178898"/>
                    <a:pt x="5203486" y="7180920"/>
                    <a:pt x="5623203" y="7180704"/>
                  </a:cubicBezTo>
                  <a:close/>
                  <a:moveTo>
                    <a:pt x="5630481" y="6226653"/>
                  </a:moveTo>
                  <a:cubicBezTo>
                    <a:pt x="5628944" y="6128240"/>
                    <a:pt x="5546489" y="6149313"/>
                    <a:pt x="6056586" y="6147211"/>
                  </a:cubicBezTo>
                  <a:cubicBezTo>
                    <a:pt x="6060009" y="6400006"/>
                    <a:pt x="6061222" y="6342743"/>
                    <a:pt x="6066451" y="6640972"/>
                  </a:cubicBezTo>
                  <a:cubicBezTo>
                    <a:pt x="5571638" y="6640136"/>
                    <a:pt x="5640131" y="6655442"/>
                    <a:pt x="5639187" y="6594379"/>
                  </a:cubicBezTo>
                  <a:cubicBezTo>
                    <a:pt x="5636303" y="6410462"/>
                    <a:pt x="5633311" y="6405962"/>
                    <a:pt x="5630481" y="6226653"/>
                  </a:cubicBezTo>
                  <a:close/>
                  <a:moveTo>
                    <a:pt x="6093298" y="5607910"/>
                  </a:moveTo>
                  <a:cubicBezTo>
                    <a:pt x="6063352" y="5607910"/>
                    <a:pt x="6070899" y="5625695"/>
                    <a:pt x="6068796" y="5491146"/>
                  </a:cubicBezTo>
                  <a:cubicBezTo>
                    <a:pt x="6062004" y="5063757"/>
                    <a:pt x="6050737" y="5119997"/>
                    <a:pt x="6093298" y="5119997"/>
                  </a:cubicBezTo>
                  <a:cubicBezTo>
                    <a:pt x="6255298" y="5119997"/>
                    <a:pt x="6254355" y="5119135"/>
                    <a:pt x="6416705" y="5119135"/>
                  </a:cubicBezTo>
                  <a:cubicBezTo>
                    <a:pt x="6524417" y="5119135"/>
                    <a:pt x="6491612" y="5045783"/>
                    <a:pt x="6498594" y="5491550"/>
                  </a:cubicBezTo>
                  <a:cubicBezTo>
                    <a:pt x="6501047" y="5648331"/>
                    <a:pt x="6581777" y="5607910"/>
                    <a:pt x="6093298" y="5607910"/>
                  </a:cubicBezTo>
                  <a:close/>
                  <a:moveTo>
                    <a:pt x="6500023" y="5635019"/>
                  </a:moveTo>
                  <a:cubicBezTo>
                    <a:pt x="6500615" y="5895386"/>
                    <a:pt x="6503473" y="5955641"/>
                    <a:pt x="6506815" y="6125033"/>
                  </a:cubicBezTo>
                  <a:cubicBezTo>
                    <a:pt x="6333414" y="6127647"/>
                    <a:pt x="6257454" y="6121988"/>
                    <a:pt x="6078365" y="6122123"/>
                  </a:cubicBezTo>
                  <a:cubicBezTo>
                    <a:pt x="6076964" y="6006006"/>
                    <a:pt x="6077530" y="5969573"/>
                    <a:pt x="6071222" y="5632944"/>
                  </a:cubicBezTo>
                  <a:cubicBezTo>
                    <a:pt x="6260581" y="5632755"/>
                    <a:pt x="6206725" y="5635154"/>
                    <a:pt x="6500023" y="5635019"/>
                  </a:cubicBezTo>
                  <a:close/>
                  <a:moveTo>
                    <a:pt x="6073810" y="7180489"/>
                  </a:moveTo>
                  <a:cubicBezTo>
                    <a:pt x="6072786" y="7395180"/>
                    <a:pt x="6080764" y="7504883"/>
                    <a:pt x="6083730" y="7665976"/>
                  </a:cubicBezTo>
                  <a:cubicBezTo>
                    <a:pt x="5892645" y="7666138"/>
                    <a:pt x="5910678" y="7671204"/>
                    <a:pt x="5654093" y="7668940"/>
                  </a:cubicBezTo>
                  <a:cubicBezTo>
                    <a:pt x="5651048" y="7483137"/>
                    <a:pt x="5651290" y="7572333"/>
                    <a:pt x="5645252" y="7180704"/>
                  </a:cubicBezTo>
                  <a:lnTo>
                    <a:pt x="6073810" y="7180489"/>
                  </a:lnTo>
                  <a:close/>
                  <a:moveTo>
                    <a:pt x="6079821" y="6226653"/>
                  </a:moveTo>
                  <a:cubicBezTo>
                    <a:pt x="6078069" y="6114928"/>
                    <a:pt x="6011355" y="6150661"/>
                    <a:pt x="6416705" y="6150661"/>
                  </a:cubicBezTo>
                  <a:cubicBezTo>
                    <a:pt x="6535037" y="6150661"/>
                    <a:pt x="6504740" y="6067850"/>
                    <a:pt x="6512988" y="6594864"/>
                  </a:cubicBezTo>
                  <a:cubicBezTo>
                    <a:pt x="6513931" y="6655011"/>
                    <a:pt x="6580807" y="6640998"/>
                    <a:pt x="6093298" y="6640998"/>
                  </a:cubicBezTo>
                  <a:cubicBezTo>
                    <a:pt x="6089255" y="6640998"/>
                    <a:pt x="6087045" y="6688938"/>
                    <a:pt x="6079821" y="6226653"/>
                  </a:cubicBezTo>
                  <a:close/>
                  <a:moveTo>
                    <a:pt x="6093298" y="6666006"/>
                  </a:moveTo>
                  <a:cubicBezTo>
                    <a:pt x="6596791" y="6666006"/>
                    <a:pt x="6512772" y="6629842"/>
                    <a:pt x="6516977" y="6778916"/>
                  </a:cubicBezTo>
                  <a:cubicBezTo>
                    <a:pt x="6520589" y="6911822"/>
                    <a:pt x="6521910" y="7012740"/>
                    <a:pt x="6523312" y="7146480"/>
                  </a:cubicBezTo>
                  <a:cubicBezTo>
                    <a:pt x="6523447" y="7158553"/>
                    <a:pt x="6564256" y="7155454"/>
                    <a:pt x="6096075" y="7155454"/>
                  </a:cubicBezTo>
                  <a:cubicBezTo>
                    <a:pt x="6098905" y="6790450"/>
                    <a:pt x="6081654" y="6666006"/>
                    <a:pt x="6093298" y="6666006"/>
                  </a:cubicBezTo>
                  <a:close/>
                  <a:moveTo>
                    <a:pt x="6095913" y="7180489"/>
                  </a:moveTo>
                  <a:cubicBezTo>
                    <a:pt x="6110873" y="7180489"/>
                    <a:pt x="6465035" y="7180138"/>
                    <a:pt x="6523662" y="7179707"/>
                  </a:cubicBezTo>
                  <a:cubicBezTo>
                    <a:pt x="6526493" y="7439913"/>
                    <a:pt x="6529620" y="7500302"/>
                    <a:pt x="6532422" y="7668455"/>
                  </a:cubicBezTo>
                  <a:cubicBezTo>
                    <a:pt x="6282549" y="7670395"/>
                    <a:pt x="6285380" y="7666164"/>
                    <a:pt x="6105806" y="7666003"/>
                  </a:cubicBezTo>
                  <a:cubicBezTo>
                    <a:pt x="6102679" y="7495021"/>
                    <a:pt x="6094889" y="7391623"/>
                    <a:pt x="6095913" y="7180489"/>
                  </a:cubicBezTo>
                  <a:close/>
                  <a:moveTo>
                    <a:pt x="6902137" y="6123147"/>
                  </a:moveTo>
                  <a:cubicBezTo>
                    <a:pt x="6467407" y="6113230"/>
                    <a:pt x="6529862" y="6160496"/>
                    <a:pt x="6527167" y="6042601"/>
                  </a:cubicBezTo>
                  <a:cubicBezTo>
                    <a:pt x="6524336" y="5919666"/>
                    <a:pt x="6522180" y="5797162"/>
                    <a:pt x="6522180" y="5675197"/>
                  </a:cubicBezTo>
                  <a:cubicBezTo>
                    <a:pt x="6522180" y="5614889"/>
                    <a:pt x="6458997" y="5639196"/>
                    <a:pt x="6948877" y="5632728"/>
                  </a:cubicBezTo>
                  <a:cubicBezTo>
                    <a:pt x="6955967" y="6201429"/>
                    <a:pt x="6978959" y="6124899"/>
                    <a:pt x="6902137" y="6123147"/>
                  </a:cubicBezTo>
                  <a:close/>
                  <a:moveTo>
                    <a:pt x="6901760" y="5608449"/>
                  </a:moveTo>
                  <a:cubicBezTo>
                    <a:pt x="6804049" y="5610173"/>
                    <a:pt x="6793293" y="5609850"/>
                    <a:pt x="6522018" y="5609984"/>
                  </a:cubicBezTo>
                  <a:cubicBezTo>
                    <a:pt x="6521802" y="5570803"/>
                    <a:pt x="6516600" y="5171656"/>
                    <a:pt x="6515818" y="5119027"/>
                  </a:cubicBezTo>
                  <a:cubicBezTo>
                    <a:pt x="6518567" y="5119027"/>
                    <a:pt x="6824265" y="5118407"/>
                    <a:pt x="6940845" y="5117868"/>
                  </a:cubicBezTo>
                  <a:cubicBezTo>
                    <a:pt x="6949713" y="5683848"/>
                    <a:pt x="6966883" y="5607317"/>
                    <a:pt x="6901760" y="5608449"/>
                  </a:cubicBezTo>
                  <a:close/>
                  <a:moveTo>
                    <a:pt x="6901841" y="5093049"/>
                  </a:moveTo>
                  <a:cubicBezTo>
                    <a:pt x="6753292" y="5093858"/>
                    <a:pt x="6723399" y="5093184"/>
                    <a:pt x="6578381" y="5093750"/>
                  </a:cubicBezTo>
                  <a:cubicBezTo>
                    <a:pt x="6492125" y="5094100"/>
                    <a:pt x="6516358" y="5172302"/>
                    <a:pt x="6506384" y="4604059"/>
                  </a:cubicBezTo>
                  <a:cubicBezTo>
                    <a:pt x="6637332" y="4604571"/>
                    <a:pt x="6613476" y="4605433"/>
                    <a:pt x="6931087" y="4604760"/>
                  </a:cubicBezTo>
                  <a:cubicBezTo>
                    <a:pt x="6933998" y="5160041"/>
                    <a:pt x="6964295" y="5092699"/>
                    <a:pt x="6901841" y="5093049"/>
                  </a:cubicBezTo>
                  <a:close/>
                  <a:moveTo>
                    <a:pt x="6901895" y="4579779"/>
                  </a:moveTo>
                  <a:cubicBezTo>
                    <a:pt x="6459320" y="4580992"/>
                    <a:pt x="6505953" y="4580669"/>
                    <a:pt x="6505791" y="4571668"/>
                  </a:cubicBezTo>
                  <a:cubicBezTo>
                    <a:pt x="6495629" y="3999679"/>
                    <a:pt x="6470911" y="4085884"/>
                    <a:pt x="6578219" y="4087771"/>
                  </a:cubicBezTo>
                  <a:cubicBezTo>
                    <a:pt x="6984431" y="4094858"/>
                    <a:pt x="6926666" y="4049370"/>
                    <a:pt x="6927287" y="4205046"/>
                  </a:cubicBezTo>
                  <a:cubicBezTo>
                    <a:pt x="6928661" y="4636989"/>
                    <a:pt x="6947422" y="4579644"/>
                    <a:pt x="6901895" y="4579779"/>
                  </a:cubicBezTo>
                  <a:close/>
                  <a:moveTo>
                    <a:pt x="6901976" y="4064973"/>
                  </a:moveTo>
                  <a:cubicBezTo>
                    <a:pt x="6434091" y="4059934"/>
                    <a:pt x="6496869" y="4079039"/>
                    <a:pt x="6495953" y="4020213"/>
                  </a:cubicBezTo>
                  <a:cubicBezTo>
                    <a:pt x="6487731" y="3491933"/>
                    <a:pt x="6461612" y="3572021"/>
                    <a:pt x="6578219" y="3574554"/>
                  </a:cubicBezTo>
                  <a:cubicBezTo>
                    <a:pt x="6983622" y="3583258"/>
                    <a:pt x="6914888" y="3538229"/>
                    <a:pt x="6916640" y="3653079"/>
                  </a:cubicBezTo>
                  <a:cubicBezTo>
                    <a:pt x="6923863" y="4113559"/>
                    <a:pt x="6940737" y="4065350"/>
                    <a:pt x="6901976" y="4064973"/>
                  </a:cubicBezTo>
                  <a:close/>
                  <a:moveTo>
                    <a:pt x="6416731" y="5094100"/>
                  </a:moveTo>
                  <a:cubicBezTo>
                    <a:pt x="6254732" y="5094100"/>
                    <a:pt x="6255675" y="5094963"/>
                    <a:pt x="6093326" y="5094963"/>
                  </a:cubicBezTo>
                  <a:cubicBezTo>
                    <a:pt x="6050144" y="5094963"/>
                    <a:pt x="6063324" y="5146271"/>
                    <a:pt x="6057098" y="4755666"/>
                  </a:cubicBezTo>
                  <a:cubicBezTo>
                    <a:pt x="6054294" y="4576707"/>
                    <a:pt x="6042812" y="4604086"/>
                    <a:pt x="6093326" y="4604086"/>
                  </a:cubicBezTo>
                  <a:cubicBezTo>
                    <a:pt x="6423012" y="4603924"/>
                    <a:pt x="6431503" y="4603870"/>
                    <a:pt x="6484281" y="4604005"/>
                  </a:cubicBezTo>
                  <a:cubicBezTo>
                    <a:pt x="6494524" y="5178877"/>
                    <a:pt x="6519161" y="5094100"/>
                    <a:pt x="6416731" y="5094100"/>
                  </a:cubicBezTo>
                  <a:close/>
                  <a:moveTo>
                    <a:pt x="6416731" y="4578917"/>
                  </a:moveTo>
                  <a:cubicBezTo>
                    <a:pt x="6053216" y="4579106"/>
                    <a:pt x="6092436" y="4579106"/>
                    <a:pt x="6054861" y="4579051"/>
                  </a:cubicBezTo>
                  <a:cubicBezTo>
                    <a:pt x="6053944" y="4492658"/>
                    <a:pt x="6048391" y="4089037"/>
                    <a:pt x="6048364" y="4087097"/>
                  </a:cubicBezTo>
                  <a:cubicBezTo>
                    <a:pt x="6050332" y="4087097"/>
                    <a:pt x="6412230" y="4086180"/>
                    <a:pt x="6474982" y="4086504"/>
                  </a:cubicBezTo>
                  <a:cubicBezTo>
                    <a:pt x="6484874" y="4657819"/>
                    <a:pt x="6512664" y="4578917"/>
                    <a:pt x="6416731" y="4578917"/>
                  </a:cubicBezTo>
                  <a:close/>
                  <a:moveTo>
                    <a:pt x="6048661" y="5607963"/>
                  </a:moveTo>
                  <a:cubicBezTo>
                    <a:pt x="5932323" y="5608233"/>
                    <a:pt x="5797009" y="5611332"/>
                    <a:pt x="5621909" y="5608502"/>
                  </a:cubicBezTo>
                  <a:cubicBezTo>
                    <a:pt x="5616168" y="5271308"/>
                    <a:pt x="5619780" y="5339107"/>
                    <a:pt x="5616410" y="5123285"/>
                  </a:cubicBezTo>
                  <a:cubicBezTo>
                    <a:pt x="5616275" y="5115577"/>
                    <a:pt x="5584253" y="5118730"/>
                    <a:pt x="6040844" y="5119916"/>
                  </a:cubicBezTo>
                  <a:cubicBezTo>
                    <a:pt x="6047825" y="5561237"/>
                    <a:pt x="6047637" y="5551185"/>
                    <a:pt x="6048661" y="5607963"/>
                  </a:cubicBezTo>
                  <a:close/>
                  <a:moveTo>
                    <a:pt x="5615925" y="5093831"/>
                  </a:moveTo>
                  <a:cubicBezTo>
                    <a:pt x="5607758" y="4575791"/>
                    <a:pt x="5606275" y="4602415"/>
                    <a:pt x="5608189" y="4602415"/>
                  </a:cubicBezTo>
                  <a:cubicBezTo>
                    <a:pt x="5776442" y="4603116"/>
                    <a:pt x="5783666" y="4602253"/>
                    <a:pt x="5931514" y="4603439"/>
                  </a:cubicBezTo>
                  <a:cubicBezTo>
                    <a:pt x="6065831" y="4604517"/>
                    <a:pt x="6031194" y="4514620"/>
                    <a:pt x="6040413" y="5094882"/>
                  </a:cubicBezTo>
                  <a:cubicBezTo>
                    <a:pt x="5940571" y="5094586"/>
                    <a:pt x="5831754" y="5092403"/>
                    <a:pt x="5615925" y="5093831"/>
                  </a:cubicBezTo>
                  <a:close/>
                  <a:moveTo>
                    <a:pt x="5606707" y="4571614"/>
                  </a:moveTo>
                  <a:cubicBezTo>
                    <a:pt x="5594604" y="4045840"/>
                    <a:pt x="5602663" y="4089010"/>
                    <a:pt x="5608189" y="4089010"/>
                  </a:cubicBezTo>
                  <a:cubicBezTo>
                    <a:pt x="6111169" y="4091085"/>
                    <a:pt x="6025857" y="4047619"/>
                    <a:pt x="6027825" y="4204427"/>
                  </a:cubicBezTo>
                  <a:cubicBezTo>
                    <a:pt x="6029766" y="4373846"/>
                    <a:pt x="6031140" y="4408958"/>
                    <a:pt x="6032677" y="4572153"/>
                  </a:cubicBezTo>
                  <a:cubicBezTo>
                    <a:pt x="6032757" y="4582231"/>
                    <a:pt x="5606895" y="4580669"/>
                    <a:pt x="5606707" y="4571614"/>
                  </a:cubicBezTo>
                  <a:close/>
                  <a:moveTo>
                    <a:pt x="5931461" y="4063140"/>
                  </a:moveTo>
                  <a:cubicBezTo>
                    <a:pt x="5539831" y="4068934"/>
                    <a:pt x="5600830" y="4078797"/>
                    <a:pt x="5599887" y="4020186"/>
                  </a:cubicBezTo>
                  <a:cubicBezTo>
                    <a:pt x="5592232" y="3519365"/>
                    <a:pt x="5585062" y="3573934"/>
                    <a:pt x="5608189" y="3574069"/>
                  </a:cubicBezTo>
                  <a:cubicBezTo>
                    <a:pt x="6095455" y="3577330"/>
                    <a:pt x="6019684" y="3549628"/>
                    <a:pt x="6021301" y="3653052"/>
                  </a:cubicBezTo>
                  <a:cubicBezTo>
                    <a:pt x="6024051" y="3828723"/>
                    <a:pt x="6022407" y="3837077"/>
                    <a:pt x="6025291" y="4020671"/>
                  </a:cubicBezTo>
                  <a:cubicBezTo>
                    <a:pt x="6026100" y="4073434"/>
                    <a:pt x="6044779" y="4061443"/>
                    <a:pt x="5931461" y="4063140"/>
                  </a:cubicBezTo>
                  <a:close/>
                  <a:moveTo>
                    <a:pt x="5593849" y="5093965"/>
                  </a:moveTo>
                  <a:cubicBezTo>
                    <a:pt x="5508159" y="5094424"/>
                    <a:pt x="5515060" y="5094343"/>
                    <a:pt x="5164510" y="5094505"/>
                  </a:cubicBezTo>
                  <a:cubicBezTo>
                    <a:pt x="5161626" y="4892937"/>
                    <a:pt x="5165103" y="4959551"/>
                    <a:pt x="5158714" y="4606053"/>
                  </a:cubicBezTo>
                  <a:cubicBezTo>
                    <a:pt x="5332682" y="4605325"/>
                    <a:pt x="5254782" y="4600933"/>
                    <a:pt x="5585331" y="4602334"/>
                  </a:cubicBezTo>
                  <a:cubicBezTo>
                    <a:pt x="5586922" y="4672317"/>
                    <a:pt x="5593607" y="5078471"/>
                    <a:pt x="5593849" y="5093965"/>
                  </a:cubicBezTo>
                  <a:close/>
                  <a:moveTo>
                    <a:pt x="5158256" y="4580992"/>
                  </a:moveTo>
                  <a:cubicBezTo>
                    <a:pt x="5149630" y="4084699"/>
                    <a:pt x="5151464" y="4215906"/>
                    <a:pt x="5149226" y="4090142"/>
                  </a:cubicBezTo>
                  <a:cubicBezTo>
                    <a:pt x="5323733" y="4089953"/>
                    <a:pt x="5313085" y="4087797"/>
                    <a:pt x="5578754" y="4088902"/>
                  </a:cubicBezTo>
                  <a:cubicBezTo>
                    <a:pt x="5580075" y="4208199"/>
                    <a:pt x="5578215" y="4304429"/>
                    <a:pt x="5584658" y="4572288"/>
                  </a:cubicBezTo>
                  <a:cubicBezTo>
                    <a:pt x="5584738" y="4577327"/>
                    <a:pt x="5622259" y="4578997"/>
                    <a:pt x="5158256" y="4580992"/>
                  </a:cubicBezTo>
                  <a:close/>
                  <a:moveTo>
                    <a:pt x="5148768" y="4065134"/>
                  </a:moveTo>
                  <a:cubicBezTo>
                    <a:pt x="5145291" y="3858150"/>
                    <a:pt x="5147151" y="3861492"/>
                    <a:pt x="5142676" y="3573907"/>
                  </a:cubicBezTo>
                  <a:cubicBezTo>
                    <a:pt x="5646924" y="3573826"/>
                    <a:pt x="5569805" y="3547040"/>
                    <a:pt x="5571449" y="3653052"/>
                  </a:cubicBezTo>
                  <a:cubicBezTo>
                    <a:pt x="5573983" y="3816220"/>
                    <a:pt x="5574765" y="3830825"/>
                    <a:pt x="5577784" y="4020617"/>
                  </a:cubicBezTo>
                  <a:cubicBezTo>
                    <a:pt x="5578727" y="4078932"/>
                    <a:pt x="5647220" y="4064596"/>
                    <a:pt x="5148768" y="4065134"/>
                  </a:cubicBezTo>
                  <a:close/>
                  <a:moveTo>
                    <a:pt x="5142811" y="5119512"/>
                  </a:moveTo>
                  <a:cubicBezTo>
                    <a:pt x="5145533" y="5300222"/>
                    <a:pt x="5152245" y="5424208"/>
                    <a:pt x="5152380" y="5609176"/>
                  </a:cubicBezTo>
                  <a:cubicBezTo>
                    <a:pt x="5010677" y="5609445"/>
                    <a:pt x="4954584" y="5607505"/>
                    <a:pt x="4722825" y="5607505"/>
                  </a:cubicBezTo>
                  <a:cubicBezTo>
                    <a:pt x="4717326" y="5406288"/>
                    <a:pt x="4720129" y="5300276"/>
                    <a:pt x="4717164" y="5119404"/>
                  </a:cubicBezTo>
                  <a:cubicBezTo>
                    <a:pt x="4772395" y="5119754"/>
                    <a:pt x="4784067" y="5119674"/>
                    <a:pt x="5142811" y="5119512"/>
                  </a:cubicBezTo>
                  <a:close/>
                  <a:moveTo>
                    <a:pt x="4800132" y="5094639"/>
                  </a:moveTo>
                  <a:cubicBezTo>
                    <a:pt x="4693902" y="5094639"/>
                    <a:pt x="4718674" y="5125036"/>
                    <a:pt x="4713067" y="4939260"/>
                  </a:cubicBezTo>
                  <a:cubicBezTo>
                    <a:pt x="4709752" y="4829691"/>
                    <a:pt x="4707352" y="4706594"/>
                    <a:pt x="4707919" y="4605325"/>
                  </a:cubicBezTo>
                  <a:cubicBezTo>
                    <a:pt x="4722717" y="4605406"/>
                    <a:pt x="5082297" y="4606188"/>
                    <a:pt x="5136611" y="4606107"/>
                  </a:cubicBezTo>
                  <a:cubicBezTo>
                    <a:pt x="5142945" y="4957772"/>
                    <a:pt x="5139657" y="4901156"/>
                    <a:pt x="5142433" y="5094505"/>
                  </a:cubicBezTo>
                  <a:lnTo>
                    <a:pt x="4800132" y="5094639"/>
                  </a:lnTo>
                  <a:close/>
                  <a:moveTo>
                    <a:pt x="4708889" y="6042978"/>
                  </a:moveTo>
                  <a:cubicBezTo>
                    <a:pt x="4708997" y="6141929"/>
                    <a:pt x="4786034" y="6126731"/>
                    <a:pt x="4315157" y="6124845"/>
                  </a:cubicBezTo>
                  <a:cubicBezTo>
                    <a:pt x="4283701" y="6124710"/>
                    <a:pt x="4272919" y="6196256"/>
                    <a:pt x="4276261" y="5675683"/>
                  </a:cubicBezTo>
                  <a:cubicBezTo>
                    <a:pt x="4276611" y="5618311"/>
                    <a:pt x="4208550" y="5632540"/>
                    <a:pt x="4701477" y="5632540"/>
                  </a:cubicBezTo>
                  <a:cubicBezTo>
                    <a:pt x="4705196" y="5755986"/>
                    <a:pt x="4708673" y="5847850"/>
                    <a:pt x="4708889" y="6042978"/>
                  </a:cubicBezTo>
                  <a:close/>
                  <a:moveTo>
                    <a:pt x="4276450" y="5607748"/>
                  </a:moveTo>
                  <a:cubicBezTo>
                    <a:pt x="4276099" y="5378155"/>
                    <a:pt x="4268148" y="5300465"/>
                    <a:pt x="4265856" y="5119754"/>
                  </a:cubicBezTo>
                  <a:cubicBezTo>
                    <a:pt x="4467668" y="5117221"/>
                    <a:pt x="4383407" y="5116602"/>
                    <a:pt x="4695061" y="5119242"/>
                  </a:cubicBezTo>
                  <a:cubicBezTo>
                    <a:pt x="4698215" y="5312564"/>
                    <a:pt x="4695034" y="5398419"/>
                    <a:pt x="4700695" y="5607505"/>
                  </a:cubicBezTo>
                  <a:cubicBezTo>
                    <a:pt x="4317960" y="5607532"/>
                    <a:pt x="4432600" y="5607505"/>
                    <a:pt x="4276450" y="5607748"/>
                  </a:cubicBezTo>
                  <a:close/>
                  <a:moveTo>
                    <a:pt x="4638564" y="5093588"/>
                  </a:moveTo>
                  <a:cubicBezTo>
                    <a:pt x="4534948" y="5092187"/>
                    <a:pt x="4421117" y="5092052"/>
                    <a:pt x="4314969" y="5093912"/>
                  </a:cubicBezTo>
                  <a:cubicBezTo>
                    <a:pt x="4233403" y="5095340"/>
                    <a:pt x="4278417" y="5157023"/>
                    <a:pt x="4260169" y="4604086"/>
                  </a:cubicBezTo>
                  <a:cubicBezTo>
                    <a:pt x="4623064" y="4603251"/>
                    <a:pt x="4517886" y="4603709"/>
                    <a:pt x="4685843" y="4605137"/>
                  </a:cubicBezTo>
                  <a:cubicBezTo>
                    <a:pt x="4682824" y="5156565"/>
                    <a:pt x="4731855" y="5094720"/>
                    <a:pt x="4638564" y="5093588"/>
                  </a:cubicBezTo>
                  <a:close/>
                  <a:moveTo>
                    <a:pt x="4686058" y="4571830"/>
                  </a:moveTo>
                  <a:cubicBezTo>
                    <a:pt x="4685950" y="4585492"/>
                    <a:pt x="4729510" y="4577246"/>
                    <a:pt x="4315050" y="4578890"/>
                  </a:cubicBezTo>
                  <a:cubicBezTo>
                    <a:pt x="4238740" y="4579106"/>
                    <a:pt x="4257635" y="4654666"/>
                    <a:pt x="4251624" y="4200923"/>
                  </a:cubicBezTo>
                  <a:cubicBezTo>
                    <a:pt x="4249926" y="4066859"/>
                    <a:pt x="4233268" y="4088660"/>
                    <a:pt x="4314941" y="4089872"/>
                  </a:cubicBezTo>
                  <a:cubicBezTo>
                    <a:pt x="4415942" y="4091489"/>
                    <a:pt x="4453571" y="4091112"/>
                    <a:pt x="4680667" y="4091166"/>
                  </a:cubicBezTo>
                  <a:cubicBezTo>
                    <a:pt x="4686301" y="4447494"/>
                    <a:pt x="4687002" y="4458704"/>
                    <a:pt x="4686058" y="4571830"/>
                  </a:cubicBezTo>
                  <a:close/>
                  <a:moveTo>
                    <a:pt x="4249710" y="4064003"/>
                  </a:moveTo>
                  <a:cubicBezTo>
                    <a:pt x="4246530" y="3857153"/>
                    <a:pt x="4245694" y="3829936"/>
                    <a:pt x="4241759" y="3573099"/>
                  </a:cubicBezTo>
                  <a:cubicBezTo>
                    <a:pt x="4361223" y="3572317"/>
                    <a:pt x="4399284" y="3569919"/>
                    <a:pt x="4670936" y="3572749"/>
                  </a:cubicBezTo>
                  <a:cubicBezTo>
                    <a:pt x="4676705" y="3949637"/>
                    <a:pt x="4674845" y="3724302"/>
                    <a:pt x="4680263" y="4066159"/>
                  </a:cubicBezTo>
                  <a:cubicBezTo>
                    <a:pt x="4240869" y="4066078"/>
                    <a:pt x="4429554" y="4065673"/>
                    <a:pt x="4249710" y="4064003"/>
                  </a:cubicBezTo>
                  <a:close/>
                  <a:moveTo>
                    <a:pt x="4242702" y="4939664"/>
                  </a:moveTo>
                  <a:cubicBezTo>
                    <a:pt x="4242055" y="5139076"/>
                    <a:pt x="4333433" y="5096283"/>
                    <a:pt x="3816247" y="5095475"/>
                  </a:cubicBezTo>
                  <a:cubicBezTo>
                    <a:pt x="3810990" y="4760489"/>
                    <a:pt x="3809751" y="4679135"/>
                    <a:pt x="3808511" y="4606646"/>
                  </a:cubicBezTo>
                  <a:cubicBezTo>
                    <a:pt x="4007519" y="4606592"/>
                    <a:pt x="3916088" y="4604679"/>
                    <a:pt x="4238012" y="4604140"/>
                  </a:cubicBezTo>
                  <a:cubicBezTo>
                    <a:pt x="4240977" y="4692824"/>
                    <a:pt x="4243106" y="4809857"/>
                    <a:pt x="4242702" y="4939664"/>
                  </a:cubicBezTo>
                  <a:close/>
                  <a:moveTo>
                    <a:pt x="4153373" y="4579186"/>
                  </a:moveTo>
                  <a:cubicBezTo>
                    <a:pt x="3769857" y="4579186"/>
                    <a:pt x="3808214" y="4589507"/>
                    <a:pt x="3807891" y="4571749"/>
                  </a:cubicBezTo>
                  <a:cubicBezTo>
                    <a:pt x="3798214" y="4025576"/>
                    <a:pt x="3797971" y="4090519"/>
                    <a:pt x="3829967" y="4090519"/>
                  </a:cubicBezTo>
                  <a:cubicBezTo>
                    <a:pt x="4308984" y="4090519"/>
                    <a:pt x="4227607" y="4053385"/>
                    <a:pt x="4229521" y="4201355"/>
                  </a:cubicBezTo>
                  <a:cubicBezTo>
                    <a:pt x="4231866" y="4378373"/>
                    <a:pt x="4233052" y="4463500"/>
                    <a:pt x="4236907" y="4572503"/>
                  </a:cubicBezTo>
                  <a:cubicBezTo>
                    <a:pt x="4237230" y="4581315"/>
                    <a:pt x="4249791" y="4579186"/>
                    <a:pt x="4153373" y="4579186"/>
                  </a:cubicBezTo>
                  <a:close/>
                  <a:moveTo>
                    <a:pt x="4153373" y="4063625"/>
                  </a:moveTo>
                  <a:cubicBezTo>
                    <a:pt x="3747188" y="4063625"/>
                    <a:pt x="3803874" y="4083081"/>
                    <a:pt x="3802850" y="4020159"/>
                  </a:cubicBezTo>
                  <a:cubicBezTo>
                    <a:pt x="3794818" y="3507050"/>
                    <a:pt x="3774089" y="3573180"/>
                    <a:pt x="3829940" y="3573180"/>
                  </a:cubicBezTo>
                  <a:cubicBezTo>
                    <a:pt x="4117900" y="3573314"/>
                    <a:pt x="4165799" y="3573449"/>
                    <a:pt x="4219682" y="3573207"/>
                  </a:cubicBezTo>
                  <a:cubicBezTo>
                    <a:pt x="4228416" y="4144953"/>
                    <a:pt x="4258552" y="4063625"/>
                    <a:pt x="4153373" y="4063625"/>
                  </a:cubicBezTo>
                  <a:close/>
                  <a:moveTo>
                    <a:pt x="3794171" y="5095421"/>
                  </a:moveTo>
                  <a:cubicBezTo>
                    <a:pt x="3671849" y="5094936"/>
                    <a:pt x="3542141" y="5089115"/>
                    <a:pt x="3367338" y="5093588"/>
                  </a:cubicBezTo>
                  <a:cubicBezTo>
                    <a:pt x="3365236" y="4934571"/>
                    <a:pt x="3369360" y="4805330"/>
                    <a:pt x="3361596" y="4605541"/>
                  </a:cubicBezTo>
                  <a:cubicBezTo>
                    <a:pt x="3454969" y="4607239"/>
                    <a:pt x="3506021" y="4606753"/>
                    <a:pt x="3786381" y="4606646"/>
                  </a:cubicBezTo>
                  <a:cubicBezTo>
                    <a:pt x="3788079" y="4703199"/>
                    <a:pt x="3788887" y="4757687"/>
                    <a:pt x="3794171" y="5095421"/>
                  </a:cubicBezTo>
                  <a:close/>
                  <a:moveTo>
                    <a:pt x="3353726" y="4062008"/>
                  </a:moveTo>
                  <a:cubicBezTo>
                    <a:pt x="3351569" y="3879277"/>
                    <a:pt x="3347364" y="3820801"/>
                    <a:pt x="3344156" y="3573880"/>
                  </a:cubicBezTo>
                  <a:cubicBezTo>
                    <a:pt x="3374050" y="3573880"/>
                    <a:pt x="3649341" y="3573557"/>
                    <a:pt x="3770882" y="3573233"/>
                  </a:cubicBezTo>
                  <a:cubicBezTo>
                    <a:pt x="3775006" y="3862327"/>
                    <a:pt x="3778968" y="3853488"/>
                    <a:pt x="3781421" y="4065296"/>
                  </a:cubicBezTo>
                  <a:cubicBezTo>
                    <a:pt x="3580660" y="4064191"/>
                    <a:pt x="3773954" y="4061658"/>
                    <a:pt x="3353726" y="4062008"/>
                  </a:cubicBezTo>
                  <a:close/>
                  <a:moveTo>
                    <a:pt x="3344696" y="5094208"/>
                  </a:moveTo>
                  <a:cubicBezTo>
                    <a:pt x="3143396" y="5100002"/>
                    <a:pt x="3035737" y="5093642"/>
                    <a:pt x="2921583" y="5092699"/>
                  </a:cubicBezTo>
                  <a:cubicBezTo>
                    <a:pt x="2912445" y="4513731"/>
                    <a:pt x="2877862" y="4607293"/>
                    <a:pt x="3021856" y="4604975"/>
                  </a:cubicBezTo>
                  <a:cubicBezTo>
                    <a:pt x="3128220" y="4603251"/>
                    <a:pt x="3229679" y="4603089"/>
                    <a:pt x="3339466" y="4605164"/>
                  </a:cubicBezTo>
                  <a:cubicBezTo>
                    <a:pt x="3344480" y="4733677"/>
                    <a:pt x="3346609" y="5094127"/>
                    <a:pt x="3344696" y="5094208"/>
                  </a:cubicBezTo>
                  <a:close/>
                  <a:moveTo>
                    <a:pt x="3183370" y="4062143"/>
                  </a:moveTo>
                  <a:cubicBezTo>
                    <a:pt x="3033123" y="4062143"/>
                    <a:pt x="3028540" y="4063895"/>
                    <a:pt x="2903253" y="4064245"/>
                  </a:cubicBezTo>
                  <a:cubicBezTo>
                    <a:pt x="2898509" y="3721607"/>
                    <a:pt x="2897620" y="3661271"/>
                    <a:pt x="2896110" y="3576171"/>
                  </a:cubicBezTo>
                  <a:cubicBezTo>
                    <a:pt x="3391517" y="3574662"/>
                    <a:pt x="3321460" y="3542325"/>
                    <a:pt x="3323213" y="3653079"/>
                  </a:cubicBezTo>
                  <a:cubicBezTo>
                    <a:pt x="3330976" y="4148618"/>
                    <a:pt x="3372352" y="4061982"/>
                    <a:pt x="3183370" y="4062143"/>
                  </a:cubicBezTo>
                  <a:close/>
                  <a:moveTo>
                    <a:pt x="2899534" y="5092564"/>
                  </a:moveTo>
                  <a:cubicBezTo>
                    <a:pt x="2693786" y="5091540"/>
                    <a:pt x="2681036" y="5098088"/>
                    <a:pt x="2471677" y="5096229"/>
                  </a:cubicBezTo>
                  <a:cubicBezTo>
                    <a:pt x="2461515" y="4527285"/>
                    <a:pt x="2427767" y="4602900"/>
                    <a:pt x="2536800" y="4602900"/>
                  </a:cubicBezTo>
                  <a:cubicBezTo>
                    <a:pt x="2695889" y="4602900"/>
                    <a:pt x="2699177" y="4606269"/>
                    <a:pt x="2860018" y="4606269"/>
                  </a:cubicBezTo>
                  <a:cubicBezTo>
                    <a:pt x="2903038" y="4606269"/>
                    <a:pt x="2890800" y="4539573"/>
                    <a:pt x="2899534" y="5092564"/>
                  </a:cubicBezTo>
                  <a:close/>
                  <a:moveTo>
                    <a:pt x="2860018" y="4581261"/>
                  </a:moveTo>
                  <a:cubicBezTo>
                    <a:pt x="2857619" y="4581261"/>
                    <a:pt x="2460976" y="4579995"/>
                    <a:pt x="2460949" y="4572018"/>
                  </a:cubicBezTo>
                  <a:cubicBezTo>
                    <a:pt x="2459790" y="4015821"/>
                    <a:pt x="2412834" y="4090789"/>
                    <a:pt x="2536800" y="4090789"/>
                  </a:cubicBezTo>
                  <a:cubicBezTo>
                    <a:pt x="2950559" y="4090789"/>
                    <a:pt x="2881689" y="4051957"/>
                    <a:pt x="2882471" y="4204346"/>
                  </a:cubicBezTo>
                  <a:cubicBezTo>
                    <a:pt x="2884735" y="4638606"/>
                    <a:pt x="2906434" y="4581261"/>
                    <a:pt x="2860018" y="4581261"/>
                  </a:cubicBezTo>
                  <a:close/>
                  <a:moveTo>
                    <a:pt x="2860018" y="4064326"/>
                  </a:moveTo>
                  <a:cubicBezTo>
                    <a:pt x="2388844" y="4064326"/>
                    <a:pt x="2451946" y="4085129"/>
                    <a:pt x="2450921" y="4020267"/>
                  </a:cubicBezTo>
                  <a:cubicBezTo>
                    <a:pt x="2448037" y="3836700"/>
                    <a:pt x="2451703" y="3836592"/>
                    <a:pt x="2448819" y="3652594"/>
                  </a:cubicBezTo>
                  <a:cubicBezTo>
                    <a:pt x="2447283" y="3554586"/>
                    <a:pt x="2429519" y="3574608"/>
                    <a:pt x="2536800" y="3574608"/>
                  </a:cubicBezTo>
                  <a:cubicBezTo>
                    <a:pt x="2942177" y="3574608"/>
                    <a:pt x="2873738" y="3551325"/>
                    <a:pt x="2875328" y="3653025"/>
                  </a:cubicBezTo>
                  <a:cubicBezTo>
                    <a:pt x="2882849" y="4127788"/>
                    <a:pt x="2887943" y="4064326"/>
                    <a:pt x="2860018" y="4064326"/>
                  </a:cubicBezTo>
                  <a:close/>
                  <a:moveTo>
                    <a:pt x="2449574" y="5095987"/>
                  </a:moveTo>
                  <a:cubicBezTo>
                    <a:pt x="2289515" y="5093939"/>
                    <a:pt x="2399869" y="5091621"/>
                    <a:pt x="2022202" y="5093076"/>
                  </a:cubicBezTo>
                  <a:cubicBezTo>
                    <a:pt x="2012660" y="4531139"/>
                    <a:pt x="1993360" y="4602900"/>
                    <a:pt x="2052014" y="4602415"/>
                  </a:cubicBezTo>
                  <a:cubicBezTo>
                    <a:pt x="2149672" y="4601634"/>
                    <a:pt x="2229540" y="4601337"/>
                    <a:pt x="2375043" y="4602307"/>
                  </a:cubicBezTo>
                  <a:cubicBezTo>
                    <a:pt x="2454641" y="4602927"/>
                    <a:pt x="2439142" y="4520090"/>
                    <a:pt x="2449574" y="5095987"/>
                  </a:cubicBezTo>
                  <a:close/>
                  <a:moveTo>
                    <a:pt x="2008185" y="5635315"/>
                  </a:moveTo>
                  <a:cubicBezTo>
                    <a:pt x="2015301" y="6013955"/>
                    <a:pt x="2013522" y="5978789"/>
                    <a:pt x="2015140" y="6123336"/>
                  </a:cubicBezTo>
                  <a:cubicBezTo>
                    <a:pt x="1946189" y="6122392"/>
                    <a:pt x="1926700" y="6122608"/>
                    <a:pt x="1587471" y="6122527"/>
                  </a:cubicBezTo>
                  <a:cubicBezTo>
                    <a:pt x="1584479" y="5987601"/>
                    <a:pt x="1581622" y="5951033"/>
                    <a:pt x="1579358" y="5633240"/>
                  </a:cubicBezTo>
                  <a:cubicBezTo>
                    <a:pt x="1582350" y="5633267"/>
                    <a:pt x="2005948" y="5635315"/>
                    <a:pt x="2008185" y="5635315"/>
                  </a:cubicBezTo>
                  <a:close/>
                  <a:moveTo>
                    <a:pt x="1579169" y="5608233"/>
                  </a:moveTo>
                  <a:cubicBezTo>
                    <a:pt x="1578549" y="5540595"/>
                    <a:pt x="1577876" y="5505347"/>
                    <a:pt x="1571999" y="5123285"/>
                  </a:cubicBezTo>
                  <a:cubicBezTo>
                    <a:pt x="1571811" y="5110700"/>
                    <a:pt x="1549573" y="5119674"/>
                    <a:pt x="2000530" y="5118191"/>
                  </a:cubicBezTo>
                  <a:cubicBezTo>
                    <a:pt x="2003306" y="5285805"/>
                    <a:pt x="2003441" y="5372792"/>
                    <a:pt x="2007727" y="5610308"/>
                  </a:cubicBezTo>
                  <a:cubicBezTo>
                    <a:pt x="2005517" y="5610281"/>
                    <a:pt x="1581218" y="5608233"/>
                    <a:pt x="1579169" y="5608233"/>
                  </a:cubicBezTo>
                  <a:close/>
                  <a:moveTo>
                    <a:pt x="1890284" y="6147615"/>
                  </a:moveTo>
                  <a:cubicBezTo>
                    <a:pt x="2054224" y="6147615"/>
                    <a:pt x="2011851" y="6058553"/>
                    <a:pt x="2020234" y="6594864"/>
                  </a:cubicBezTo>
                  <a:cubicBezTo>
                    <a:pt x="2021312" y="6663418"/>
                    <a:pt x="2077945" y="6638277"/>
                    <a:pt x="1594614" y="6636525"/>
                  </a:cubicBezTo>
                  <a:cubicBezTo>
                    <a:pt x="1591434" y="6470932"/>
                    <a:pt x="1591973" y="6344144"/>
                    <a:pt x="1588011" y="6147561"/>
                  </a:cubicBezTo>
                  <a:lnTo>
                    <a:pt x="1890284" y="6147615"/>
                  </a:lnTo>
                  <a:close/>
                  <a:moveTo>
                    <a:pt x="2375178" y="4577273"/>
                  </a:moveTo>
                  <a:cubicBezTo>
                    <a:pt x="2276226" y="4576492"/>
                    <a:pt x="2164686" y="4576411"/>
                    <a:pt x="2051799" y="4577327"/>
                  </a:cubicBezTo>
                  <a:cubicBezTo>
                    <a:pt x="1994977" y="4577785"/>
                    <a:pt x="2013118" y="4652187"/>
                    <a:pt x="2004870" y="4087878"/>
                  </a:cubicBezTo>
                  <a:cubicBezTo>
                    <a:pt x="2172746" y="4091489"/>
                    <a:pt x="2073147" y="4091893"/>
                    <a:pt x="2430112" y="4090896"/>
                  </a:cubicBezTo>
                  <a:cubicBezTo>
                    <a:pt x="2441487" y="4654289"/>
                    <a:pt x="2463267" y="4577866"/>
                    <a:pt x="2375178" y="4577273"/>
                  </a:cubicBezTo>
                  <a:close/>
                  <a:moveTo>
                    <a:pt x="2000126" y="5093157"/>
                  </a:moveTo>
                  <a:cubicBezTo>
                    <a:pt x="1740711" y="5094100"/>
                    <a:pt x="1760630" y="5091837"/>
                    <a:pt x="1571487" y="5091810"/>
                  </a:cubicBezTo>
                  <a:cubicBezTo>
                    <a:pt x="1562538" y="4568596"/>
                    <a:pt x="1557444" y="4604059"/>
                    <a:pt x="1567013" y="4604032"/>
                  </a:cubicBezTo>
                  <a:cubicBezTo>
                    <a:pt x="1570193" y="4604032"/>
                    <a:pt x="1988077" y="4602846"/>
                    <a:pt x="1990422" y="4602819"/>
                  </a:cubicBezTo>
                  <a:cubicBezTo>
                    <a:pt x="1994627" y="4862432"/>
                    <a:pt x="1998967" y="5026300"/>
                    <a:pt x="2000126" y="5093157"/>
                  </a:cubicBezTo>
                  <a:close/>
                  <a:moveTo>
                    <a:pt x="1561514" y="4571884"/>
                  </a:moveTo>
                  <a:cubicBezTo>
                    <a:pt x="1560031" y="4463365"/>
                    <a:pt x="1551379" y="4088741"/>
                    <a:pt x="1567040" y="4088741"/>
                  </a:cubicBezTo>
                  <a:cubicBezTo>
                    <a:pt x="2066273" y="4088741"/>
                    <a:pt x="1982443" y="4049209"/>
                    <a:pt x="1984384" y="4204427"/>
                  </a:cubicBezTo>
                  <a:cubicBezTo>
                    <a:pt x="1986055" y="4338275"/>
                    <a:pt x="1987080" y="4394326"/>
                    <a:pt x="1990045" y="4577785"/>
                  </a:cubicBezTo>
                  <a:cubicBezTo>
                    <a:pt x="1508358" y="4580534"/>
                    <a:pt x="1561648" y="4581881"/>
                    <a:pt x="1561514" y="4571884"/>
                  </a:cubicBezTo>
                  <a:close/>
                  <a:moveTo>
                    <a:pt x="1890284" y="4061766"/>
                  </a:moveTo>
                  <a:cubicBezTo>
                    <a:pt x="1495312" y="4061766"/>
                    <a:pt x="1557929" y="4083567"/>
                    <a:pt x="1556931" y="4020159"/>
                  </a:cubicBezTo>
                  <a:cubicBezTo>
                    <a:pt x="1549115" y="3519985"/>
                    <a:pt x="1535179" y="3573826"/>
                    <a:pt x="1567013" y="3573826"/>
                  </a:cubicBezTo>
                  <a:cubicBezTo>
                    <a:pt x="2049211" y="3573826"/>
                    <a:pt x="1973467" y="3549628"/>
                    <a:pt x="1975085" y="3653079"/>
                  </a:cubicBezTo>
                  <a:cubicBezTo>
                    <a:pt x="1982713" y="4139078"/>
                    <a:pt x="2007970" y="4061766"/>
                    <a:pt x="1890284" y="4061766"/>
                  </a:cubicBezTo>
                  <a:close/>
                  <a:moveTo>
                    <a:pt x="1549815" y="5116844"/>
                  </a:moveTo>
                  <a:cubicBezTo>
                    <a:pt x="1549842" y="5119216"/>
                    <a:pt x="1556365" y="5530597"/>
                    <a:pt x="1557066" y="5608233"/>
                  </a:cubicBezTo>
                  <a:cubicBezTo>
                    <a:pt x="1423235" y="5608179"/>
                    <a:pt x="1582835" y="5607936"/>
                    <a:pt x="1131096" y="5606751"/>
                  </a:cubicBezTo>
                  <a:cubicBezTo>
                    <a:pt x="1130126" y="5531513"/>
                    <a:pt x="1129021" y="5465061"/>
                    <a:pt x="1123657" y="5123311"/>
                  </a:cubicBezTo>
                  <a:cubicBezTo>
                    <a:pt x="1123603" y="5118326"/>
                    <a:pt x="1086620" y="5117248"/>
                    <a:pt x="1549815" y="5116844"/>
                  </a:cubicBezTo>
                  <a:close/>
                  <a:moveTo>
                    <a:pt x="1557282" y="5633240"/>
                  </a:moveTo>
                  <a:cubicBezTo>
                    <a:pt x="1559708" y="5964857"/>
                    <a:pt x="1562430" y="5989460"/>
                    <a:pt x="1565368" y="6122527"/>
                  </a:cubicBezTo>
                  <a:cubicBezTo>
                    <a:pt x="1563050" y="6122527"/>
                    <a:pt x="1141609" y="6123336"/>
                    <a:pt x="1138428" y="6123363"/>
                  </a:cubicBezTo>
                  <a:cubicBezTo>
                    <a:pt x="1131366" y="5664904"/>
                    <a:pt x="1133792" y="5824595"/>
                    <a:pt x="1131393" y="5631758"/>
                  </a:cubicBezTo>
                  <a:cubicBezTo>
                    <a:pt x="1537793" y="5632701"/>
                    <a:pt x="1406900" y="5633186"/>
                    <a:pt x="1557282" y="5633240"/>
                  </a:cubicBezTo>
                  <a:close/>
                  <a:moveTo>
                    <a:pt x="1565908" y="6147561"/>
                  </a:moveTo>
                  <a:cubicBezTo>
                    <a:pt x="1570112" y="6355839"/>
                    <a:pt x="1568900" y="6445629"/>
                    <a:pt x="1572538" y="6636471"/>
                  </a:cubicBezTo>
                  <a:cubicBezTo>
                    <a:pt x="1569843" y="6636471"/>
                    <a:pt x="1523319" y="6636283"/>
                    <a:pt x="1144466" y="6637387"/>
                  </a:cubicBezTo>
                  <a:cubicBezTo>
                    <a:pt x="1140773" y="6410381"/>
                    <a:pt x="1143361" y="6443715"/>
                    <a:pt x="1138832" y="6148397"/>
                  </a:cubicBezTo>
                  <a:cubicBezTo>
                    <a:pt x="1144142" y="6148397"/>
                    <a:pt x="1539923" y="6147561"/>
                    <a:pt x="1565908" y="6147561"/>
                  </a:cubicBezTo>
                  <a:close/>
                  <a:moveTo>
                    <a:pt x="1567013" y="6661478"/>
                  </a:moveTo>
                  <a:cubicBezTo>
                    <a:pt x="1576096" y="6661478"/>
                    <a:pt x="1571918" y="6648490"/>
                    <a:pt x="1576420" y="6778969"/>
                  </a:cubicBezTo>
                  <a:cubicBezTo>
                    <a:pt x="1590841" y="7197815"/>
                    <a:pt x="1587633" y="7155562"/>
                    <a:pt x="1567013" y="7155562"/>
                  </a:cubicBezTo>
                  <a:cubicBezTo>
                    <a:pt x="1564344" y="7155562"/>
                    <a:pt x="1154116" y="7155643"/>
                    <a:pt x="1153846" y="7145942"/>
                  </a:cubicBezTo>
                  <a:cubicBezTo>
                    <a:pt x="1150477" y="7026780"/>
                    <a:pt x="1150746" y="7021848"/>
                    <a:pt x="1144897" y="6662449"/>
                  </a:cubicBezTo>
                  <a:cubicBezTo>
                    <a:pt x="1147889" y="6662449"/>
                    <a:pt x="1564614" y="6661478"/>
                    <a:pt x="1567013" y="6661478"/>
                  </a:cubicBezTo>
                  <a:close/>
                  <a:moveTo>
                    <a:pt x="1243903" y="7177551"/>
                  </a:moveTo>
                  <a:cubicBezTo>
                    <a:pt x="1404797" y="7177551"/>
                    <a:pt x="1405363" y="7180597"/>
                    <a:pt x="1567040" y="7180597"/>
                  </a:cubicBezTo>
                  <a:cubicBezTo>
                    <a:pt x="1593078" y="7180597"/>
                    <a:pt x="1580167" y="7126620"/>
                    <a:pt x="1587768" y="7666865"/>
                  </a:cubicBezTo>
                  <a:cubicBezTo>
                    <a:pt x="1577255" y="7666839"/>
                    <a:pt x="1166569" y="7669156"/>
                    <a:pt x="1164574" y="7669182"/>
                  </a:cubicBezTo>
                  <a:cubicBezTo>
                    <a:pt x="1154951" y="7090079"/>
                    <a:pt x="1124250" y="7177551"/>
                    <a:pt x="1243903" y="7177551"/>
                  </a:cubicBezTo>
                  <a:close/>
                  <a:moveTo>
                    <a:pt x="1595127" y="6661532"/>
                  </a:moveTo>
                  <a:cubicBezTo>
                    <a:pt x="1738743" y="6662099"/>
                    <a:pt x="1730117" y="6666168"/>
                    <a:pt x="1890284" y="6666168"/>
                  </a:cubicBezTo>
                  <a:cubicBezTo>
                    <a:pt x="2062527" y="6666168"/>
                    <a:pt x="2017377" y="6564063"/>
                    <a:pt x="2031933" y="7146697"/>
                  </a:cubicBezTo>
                  <a:cubicBezTo>
                    <a:pt x="2032202" y="7157556"/>
                    <a:pt x="2086031" y="7154700"/>
                    <a:pt x="1605046" y="7155535"/>
                  </a:cubicBezTo>
                  <a:cubicBezTo>
                    <a:pt x="1603914" y="6875362"/>
                    <a:pt x="1597499" y="6771856"/>
                    <a:pt x="1595127" y="6661532"/>
                  </a:cubicBezTo>
                  <a:close/>
                  <a:moveTo>
                    <a:pt x="2032768" y="7179842"/>
                  </a:moveTo>
                  <a:cubicBezTo>
                    <a:pt x="2039911" y="7472411"/>
                    <a:pt x="2034601" y="7492164"/>
                    <a:pt x="2036892" y="7669021"/>
                  </a:cubicBezTo>
                  <a:cubicBezTo>
                    <a:pt x="1640519" y="7669290"/>
                    <a:pt x="1794055" y="7667431"/>
                    <a:pt x="1609817" y="7666892"/>
                  </a:cubicBezTo>
                  <a:cubicBezTo>
                    <a:pt x="1609790" y="7664763"/>
                    <a:pt x="1605208" y="7182644"/>
                    <a:pt x="1605181" y="7180542"/>
                  </a:cubicBezTo>
                  <a:cubicBezTo>
                    <a:pt x="1726398" y="7180354"/>
                    <a:pt x="1853787" y="7178009"/>
                    <a:pt x="2032768" y="7179842"/>
                  </a:cubicBezTo>
                  <a:close/>
                  <a:moveTo>
                    <a:pt x="2037270" y="7694028"/>
                  </a:moveTo>
                  <a:cubicBezTo>
                    <a:pt x="2037297" y="7696022"/>
                    <a:pt x="2043739" y="8107755"/>
                    <a:pt x="2045653" y="8184258"/>
                  </a:cubicBezTo>
                  <a:cubicBezTo>
                    <a:pt x="1814190" y="8182749"/>
                    <a:pt x="1719740" y="8185120"/>
                    <a:pt x="1619305" y="8185417"/>
                  </a:cubicBezTo>
                  <a:cubicBezTo>
                    <a:pt x="1619278" y="8183503"/>
                    <a:pt x="1610356" y="7700604"/>
                    <a:pt x="1610221" y="7691927"/>
                  </a:cubicBezTo>
                  <a:cubicBezTo>
                    <a:pt x="1812950" y="7692573"/>
                    <a:pt x="1627392" y="7694325"/>
                    <a:pt x="2037270" y="7694028"/>
                  </a:cubicBezTo>
                  <a:close/>
                  <a:moveTo>
                    <a:pt x="2046273" y="8209319"/>
                  </a:moveTo>
                  <a:cubicBezTo>
                    <a:pt x="2054764" y="8521453"/>
                    <a:pt x="2052526" y="8554329"/>
                    <a:pt x="2053928" y="8698875"/>
                  </a:cubicBezTo>
                  <a:cubicBezTo>
                    <a:pt x="1889233" y="8697016"/>
                    <a:pt x="1687178" y="8699010"/>
                    <a:pt x="1626421" y="8699172"/>
                  </a:cubicBezTo>
                  <a:cubicBezTo>
                    <a:pt x="1625047" y="8561551"/>
                    <a:pt x="1626988" y="8567506"/>
                    <a:pt x="1619764" y="8210425"/>
                  </a:cubicBezTo>
                  <a:cubicBezTo>
                    <a:pt x="1752517" y="8210101"/>
                    <a:pt x="1801818" y="8207730"/>
                    <a:pt x="2046273" y="8209319"/>
                  </a:cubicBezTo>
                  <a:close/>
                  <a:moveTo>
                    <a:pt x="2051799" y="8723964"/>
                  </a:moveTo>
                  <a:cubicBezTo>
                    <a:pt x="2057270" y="8723991"/>
                    <a:pt x="2051448" y="8695534"/>
                    <a:pt x="2061610" y="9212280"/>
                  </a:cubicBezTo>
                  <a:cubicBezTo>
                    <a:pt x="1816535" y="9210906"/>
                    <a:pt x="1747800" y="9212388"/>
                    <a:pt x="1637069" y="9212685"/>
                  </a:cubicBezTo>
                  <a:cubicBezTo>
                    <a:pt x="1633241" y="8957788"/>
                    <a:pt x="1629494" y="8970130"/>
                    <a:pt x="1626664" y="8724233"/>
                  </a:cubicBezTo>
                  <a:cubicBezTo>
                    <a:pt x="1761116" y="8723937"/>
                    <a:pt x="1850822" y="8722051"/>
                    <a:pt x="2051799" y="8723964"/>
                  </a:cubicBezTo>
                  <a:close/>
                  <a:moveTo>
                    <a:pt x="2059373" y="7697936"/>
                  </a:moveTo>
                  <a:cubicBezTo>
                    <a:pt x="2059265" y="7690902"/>
                    <a:pt x="2025275" y="7694460"/>
                    <a:pt x="2490518" y="7695484"/>
                  </a:cubicBezTo>
                  <a:cubicBezTo>
                    <a:pt x="2491165" y="7735447"/>
                    <a:pt x="2496341" y="8172159"/>
                    <a:pt x="2496421" y="8184231"/>
                  </a:cubicBezTo>
                  <a:cubicBezTo>
                    <a:pt x="2368197" y="8184312"/>
                    <a:pt x="2229783" y="8185444"/>
                    <a:pt x="2067675" y="8184393"/>
                  </a:cubicBezTo>
                  <a:cubicBezTo>
                    <a:pt x="2066004" y="8115569"/>
                    <a:pt x="2065627" y="8080780"/>
                    <a:pt x="2059373" y="7697936"/>
                  </a:cubicBezTo>
                  <a:close/>
                  <a:moveTo>
                    <a:pt x="2496583" y="8209266"/>
                  </a:moveTo>
                  <a:cubicBezTo>
                    <a:pt x="2497580" y="8485882"/>
                    <a:pt x="2500546" y="8545868"/>
                    <a:pt x="2503591" y="8699926"/>
                  </a:cubicBezTo>
                  <a:cubicBezTo>
                    <a:pt x="2169457" y="8699657"/>
                    <a:pt x="2149618" y="8699765"/>
                    <a:pt x="2076031" y="8699092"/>
                  </a:cubicBezTo>
                  <a:cubicBezTo>
                    <a:pt x="2074764" y="8563329"/>
                    <a:pt x="2076678" y="8517384"/>
                    <a:pt x="2068376" y="8209454"/>
                  </a:cubicBezTo>
                  <a:cubicBezTo>
                    <a:pt x="2224904" y="8210425"/>
                    <a:pt x="2397577" y="8209347"/>
                    <a:pt x="2496583" y="8209266"/>
                  </a:cubicBezTo>
                  <a:close/>
                  <a:moveTo>
                    <a:pt x="2213502" y="8724719"/>
                  </a:moveTo>
                  <a:cubicBezTo>
                    <a:pt x="2559901" y="8725015"/>
                    <a:pt x="2503753" y="8699333"/>
                    <a:pt x="2505344" y="8802058"/>
                  </a:cubicBezTo>
                  <a:cubicBezTo>
                    <a:pt x="2507877" y="8964066"/>
                    <a:pt x="2507635" y="8988266"/>
                    <a:pt x="2510465" y="9170000"/>
                  </a:cubicBezTo>
                  <a:cubicBezTo>
                    <a:pt x="2511355" y="9227237"/>
                    <a:pt x="2580198" y="9214948"/>
                    <a:pt x="2083659" y="9212388"/>
                  </a:cubicBezTo>
                  <a:cubicBezTo>
                    <a:pt x="2083012" y="9179755"/>
                    <a:pt x="2083444" y="9206487"/>
                    <a:pt x="2077271" y="8801627"/>
                  </a:cubicBezTo>
                  <a:cubicBezTo>
                    <a:pt x="2075789" y="8703430"/>
                    <a:pt x="2048807" y="8724719"/>
                    <a:pt x="2213502" y="8724719"/>
                  </a:cubicBezTo>
                  <a:close/>
                  <a:moveTo>
                    <a:pt x="2500680" y="7177389"/>
                  </a:moveTo>
                  <a:cubicBezTo>
                    <a:pt x="2502594" y="7177389"/>
                    <a:pt x="2841095" y="7176635"/>
                    <a:pt x="2929885" y="7176770"/>
                  </a:cubicBezTo>
                  <a:cubicBezTo>
                    <a:pt x="2936732" y="7756924"/>
                    <a:pt x="2959859" y="7668024"/>
                    <a:pt x="2860018" y="7668024"/>
                  </a:cubicBezTo>
                  <a:cubicBezTo>
                    <a:pt x="2699096" y="7668024"/>
                    <a:pt x="2695565" y="7670530"/>
                    <a:pt x="2536800" y="7670530"/>
                  </a:cubicBezTo>
                  <a:cubicBezTo>
                    <a:pt x="2504643" y="7670530"/>
                    <a:pt x="2511004" y="7735958"/>
                    <a:pt x="2500680" y="7177389"/>
                  </a:cubicBezTo>
                  <a:close/>
                  <a:moveTo>
                    <a:pt x="2536800" y="7695537"/>
                  </a:moveTo>
                  <a:cubicBezTo>
                    <a:pt x="2968431" y="7695537"/>
                    <a:pt x="2935923" y="7687291"/>
                    <a:pt x="2936112" y="7698367"/>
                  </a:cubicBezTo>
                  <a:cubicBezTo>
                    <a:pt x="2945061" y="8267850"/>
                    <a:pt x="2978647" y="8185821"/>
                    <a:pt x="2860018" y="8185902"/>
                  </a:cubicBezTo>
                  <a:cubicBezTo>
                    <a:pt x="2702250" y="8185902"/>
                    <a:pt x="2702358" y="8184231"/>
                    <a:pt x="2536800" y="8184231"/>
                  </a:cubicBezTo>
                  <a:cubicBezTo>
                    <a:pt x="2512028" y="8184231"/>
                    <a:pt x="2519306" y="8202179"/>
                    <a:pt x="2517177" y="8065824"/>
                  </a:cubicBezTo>
                  <a:cubicBezTo>
                    <a:pt x="2510492" y="7638597"/>
                    <a:pt x="2503295" y="7695537"/>
                    <a:pt x="2536800" y="7695537"/>
                  </a:cubicBezTo>
                  <a:close/>
                  <a:moveTo>
                    <a:pt x="2536800" y="8209266"/>
                  </a:moveTo>
                  <a:cubicBezTo>
                    <a:pt x="3011262" y="8209266"/>
                    <a:pt x="2946031" y="8198244"/>
                    <a:pt x="2947325" y="8250334"/>
                  </a:cubicBezTo>
                  <a:cubicBezTo>
                    <a:pt x="2960156" y="8785000"/>
                    <a:pt x="2973552" y="8697151"/>
                    <a:pt x="2860018" y="8697151"/>
                  </a:cubicBezTo>
                  <a:cubicBezTo>
                    <a:pt x="2457768" y="8697151"/>
                    <a:pt x="2526557" y="8734069"/>
                    <a:pt x="2523889" y="8617575"/>
                  </a:cubicBezTo>
                  <a:cubicBezTo>
                    <a:pt x="2513349" y="8159035"/>
                    <a:pt x="2515964" y="8209266"/>
                    <a:pt x="2536800" y="8209266"/>
                  </a:cubicBezTo>
                  <a:close/>
                  <a:moveTo>
                    <a:pt x="2951934" y="7176823"/>
                  </a:moveTo>
                  <a:cubicBezTo>
                    <a:pt x="3386261" y="7177686"/>
                    <a:pt x="3190082" y="7176878"/>
                    <a:pt x="3378255" y="7178279"/>
                  </a:cubicBezTo>
                  <a:cubicBezTo>
                    <a:pt x="3393754" y="7748085"/>
                    <a:pt x="3392514" y="7669452"/>
                    <a:pt x="3345208" y="7668320"/>
                  </a:cubicBezTo>
                  <a:cubicBezTo>
                    <a:pt x="2876083" y="7656949"/>
                    <a:pt x="2957433" y="7722134"/>
                    <a:pt x="2956112" y="7514126"/>
                  </a:cubicBezTo>
                  <a:cubicBezTo>
                    <a:pt x="2955250" y="7372786"/>
                    <a:pt x="2953821" y="7334521"/>
                    <a:pt x="2951934" y="7176823"/>
                  </a:cubicBezTo>
                  <a:close/>
                  <a:moveTo>
                    <a:pt x="3021802" y="7692223"/>
                  </a:moveTo>
                  <a:cubicBezTo>
                    <a:pt x="3423647" y="7688423"/>
                    <a:pt x="3384751" y="7696400"/>
                    <a:pt x="3384805" y="7698367"/>
                  </a:cubicBezTo>
                  <a:cubicBezTo>
                    <a:pt x="3393538" y="8256532"/>
                    <a:pt x="3422407" y="8184204"/>
                    <a:pt x="3344884" y="8184932"/>
                  </a:cubicBezTo>
                  <a:cubicBezTo>
                    <a:pt x="3237388" y="8185795"/>
                    <a:pt x="3252267" y="8185579"/>
                    <a:pt x="2967892" y="8185821"/>
                  </a:cubicBezTo>
                  <a:cubicBezTo>
                    <a:pt x="2955492" y="7613913"/>
                    <a:pt x="2934548" y="7693166"/>
                    <a:pt x="3021802" y="7692223"/>
                  </a:cubicBezTo>
                  <a:close/>
                  <a:moveTo>
                    <a:pt x="3397150" y="8209562"/>
                  </a:moveTo>
                  <a:cubicBezTo>
                    <a:pt x="3404213" y="8585049"/>
                    <a:pt x="3402353" y="8551580"/>
                    <a:pt x="3404104" y="8700169"/>
                  </a:cubicBezTo>
                  <a:cubicBezTo>
                    <a:pt x="2946543" y="8697340"/>
                    <a:pt x="3315611" y="8700412"/>
                    <a:pt x="2975520" y="8697555"/>
                  </a:cubicBezTo>
                  <a:cubicBezTo>
                    <a:pt x="2974280" y="8565971"/>
                    <a:pt x="2975843" y="8528621"/>
                    <a:pt x="2968458" y="8210856"/>
                  </a:cubicBezTo>
                  <a:cubicBezTo>
                    <a:pt x="3380007" y="8210505"/>
                    <a:pt x="3215743" y="8210748"/>
                    <a:pt x="3397150" y="8209562"/>
                  </a:cubicBezTo>
                  <a:close/>
                  <a:moveTo>
                    <a:pt x="3400385" y="7178414"/>
                  </a:moveTo>
                  <a:cubicBezTo>
                    <a:pt x="3653951" y="7179923"/>
                    <a:pt x="3640931" y="7176123"/>
                    <a:pt x="3828161" y="7176069"/>
                  </a:cubicBezTo>
                  <a:cubicBezTo>
                    <a:pt x="3827190" y="7557054"/>
                    <a:pt x="3847919" y="7667323"/>
                    <a:pt x="3829994" y="7667323"/>
                  </a:cubicBezTo>
                  <a:cubicBezTo>
                    <a:pt x="3671687" y="7667323"/>
                    <a:pt x="3576159" y="7672200"/>
                    <a:pt x="3406477" y="7669587"/>
                  </a:cubicBezTo>
                  <a:cubicBezTo>
                    <a:pt x="3404293" y="7516525"/>
                    <a:pt x="3406234" y="7392216"/>
                    <a:pt x="3400385" y="7178414"/>
                  </a:cubicBezTo>
                  <a:close/>
                  <a:moveTo>
                    <a:pt x="3506641" y="7695268"/>
                  </a:moveTo>
                  <a:cubicBezTo>
                    <a:pt x="3863795" y="7695268"/>
                    <a:pt x="3837676" y="7685621"/>
                    <a:pt x="3837865" y="7698313"/>
                  </a:cubicBezTo>
                  <a:cubicBezTo>
                    <a:pt x="3846328" y="8240228"/>
                    <a:pt x="3850237" y="8181941"/>
                    <a:pt x="3829940" y="8181941"/>
                  </a:cubicBezTo>
                  <a:cubicBezTo>
                    <a:pt x="3335288" y="8181941"/>
                    <a:pt x="3419226" y="8223009"/>
                    <a:pt x="3416773" y="8065770"/>
                  </a:cubicBezTo>
                  <a:cubicBezTo>
                    <a:pt x="3409819" y="7618980"/>
                    <a:pt x="3367149" y="7695268"/>
                    <a:pt x="3506641" y="7695268"/>
                  </a:cubicBezTo>
                  <a:close/>
                  <a:moveTo>
                    <a:pt x="3506641" y="8209266"/>
                  </a:moveTo>
                  <a:cubicBezTo>
                    <a:pt x="3903257" y="8209266"/>
                    <a:pt x="3845088" y="8187815"/>
                    <a:pt x="3846598" y="8251358"/>
                  </a:cubicBezTo>
                  <a:cubicBezTo>
                    <a:pt x="3859375" y="8757567"/>
                    <a:pt x="3854065" y="8696532"/>
                    <a:pt x="3829940" y="8696532"/>
                  </a:cubicBezTo>
                  <a:cubicBezTo>
                    <a:pt x="3359143" y="8696532"/>
                    <a:pt x="3426397" y="8736468"/>
                    <a:pt x="3425399" y="8617710"/>
                  </a:cubicBezTo>
                  <a:cubicBezTo>
                    <a:pt x="3421437" y="8136157"/>
                    <a:pt x="3392379" y="8209266"/>
                    <a:pt x="3506641" y="8209266"/>
                  </a:cubicBezTo>
                  <a:close/>
                  <a:moveTo>
                    <a:pt x="3506641" y="8725473"/>
                  </a:moveTo>
                  <a:cubicBezTo>
                    <a:pt x="3910886" y="8725473"/>
                    <a:pt x="3851181" y="8689821"/>
                    <a:pt x="3852932" y="8802058"/>
                  </a:cubicBezTo>
                  <a:cubicBezTo>
                    <a:pt x="3860291" y="9271969"/>
                    <a:pt x="3879887" y="9213736"/>
                    <a:pt x="3829967" y="9213736"/>
                  </a:cubicBezTo>
                  <a:cubicBezTo>
                    <a:pt x="3369818" y="9213736"/>
                    <a:pt x="3432273" y="9227668"/>
                    <a:pt x="3431329" y="9169569"/>
                  </a:cubicBezTo>
                  <a:cubicBezTo>
                    <a:pt x="3423027" y="8638918"/>
                    <a:pt x="3407474" y="8725473"/>
                    <a:pt x="3506641" y="8725473"/>
                  </a:cubicBezTo>
                  <a:close/>
                  <a:moveTo>
                    <a:pt x="3859941" y="7697882"/>
                  </a:moveTo>
                  <a:cubicBezTo>
                    <a:pt x="3859752" y="7684974"/>
                    <a:pt x="3851046" y="7697235"/>
                    <a:pt x="4285965" y="7695295"/>
                  </a:cubicBezTo>
                  <a:cubicBezTo>
                    <a:pt x="4288660" y="7875223"/>
                    <a:pt x="4287690" y="8011174"/>
                    <a:pt x="4292273" y="8184932"/>
                  </a:cubicBezTo>
                  <a:cubicBezTo>
                    <a:pt x="4051375" y="8187627"/>
                    <a:pt x="4006334" y="8182615"/>
                    <a:pt x="3867111" y="8182022"/>
                  </a:cubicBezTo>
                  <a:cubicBezTo>
                    <a:pt x="3863822" y="8028312"/>
                    <a:pt x="3862744" y="7877272"/>
                    <a:pt x="3859941" y="7697882"/>
                  </a:cubicBezTo>
                  <a:close/>
                  <a:moveTo>
                    <a:pt x="4315103" y="7181297"/>
                  </a:moveTo>
                  <a:cubicBezTo>
                    <a:pt x="4460013" y="7181108"/>
                    <a:pt x="4355590" y="7181108"/>
                    <a:pt x="4727164" y="7181162"/>
                  </a:cubicBezTo>
                  <a:cubicBezTo>
                    <a:pt x="4731909" y="7525579"/>
                    <a:pt x="4733472" y="7485454"/>
                    <a:pt x="4736599" y="7669533"/>
                  </a:cubicBezTo>
                  <a:cubicBezTo>
                    <a:pt x="4394621" y="7669748"/>
                    <a:pt x="4382383" y="7669695"/>
                    <a:pt x="4307664" y="7670126"/>
                  </a:cubicBezTo>
                  <a:cubicBezTo>
                    <a:pt x="4298822" y="7125030"/>
                    <a:pt x="4289173" y="7181351"/>
                    <a:pt x="4315103" y="7181297"/>
                  </a:cubicBezTo>
                  <a:close/>
                  <a:moveTo>
                    <a:pt x="4315130" y="7695160"/>
                  </a:moveTo>
                  <a:cubicBezTo>
                    <a:pt x="4408233" y="7694675"/>
                    <a:pt x="4406777" y="7694783"/>
                    <a:pt x="4736976" y="7694540"/>
                  </a:cubicBezTo>
                  <a:cubicBezTo>
                    <a:pt x="4737003" y="7696777"/>
                    <a:pt x="4743419" y="8118614"/>
                    <a:pt x="4743850" y="8181348"/>
                  </a:cubicBezTo>
                  <a:cubicBezTo>
                    <a:pt x="4741801" y="8181348"/>
                    <a:pt x="4316289" y="8184636"/>
                    <a:pt x="4314349" y="8184662"/>
                  </a:cubicBezTo>
                  <a:cubicBezTo>
                    <a:pt x="4314322" y="8182749"/>
                    <a:pt x="4302812" y="7695241"/>
                    <a:pt x="4315130" y="7695160"/>
                  </a:cubicBezTo>
                  <a:close/>
                  <a:moveTo>
                    <a:pt x="4315238" y="8209697"/>
                  </a:moveTo>
                  <a:cubicBezTo>
                    <a:pt x="4812612" y="8203661"/>
                    <a:pt x="4744011" y="8193097"/>
                    <a:pt x="4744146" y="8250011"/>
                  </a:cubicBezTo>
                  <a:cubicBezTo>
                    <a:pt x="4745251" y="8779934"/>
                    <a:pt x="4786654" y="8700627"/>
                    <a:pt x="4638564" y="8698849"/>
                  </a:cubicBezTo>
                  <a:cubicBezTo>
                    <a:pt x="4536134" y="8697474"/>
                    <a:pt x="4424514" y="8697340"/>
                    <a:pt x="4323298" y="8699092"/>
                  </a:cubicBezTo>
                  <a:cubicBezTo>
                    <a:pt x="4322597" y="8631318"/>
                    <a:pt x="4319119" y="8209643"/>
                    <a:pt x="4315238" y="8209697"/>
                  </a:cubicBezTo>
                  <a:close/>
                  <a:moveTo>
                    <a:pt x="4749618" y="8724799"/>
                  </a:moveTo>
                  <a:cubicBezTo>
                    <a:pt x="4752394" y="8923403"/>
                    <a:pt x="4753634" y="8945230"/>
                    <a:pt x="4758001" y="9211904"/>
                  </a:cubicBezTo>
                  <a:cubicBezTo>
                    <a:pt x="4454676" y="9211957"/>
                    <a:pt x="4416562" y="9211472"/>
                    <a:pt x="4329605" y="9213601"/>
                  </a:cubicBezTo>
                  <a:cubicBezTo>
                    <a:pt x="4328527" y="9155880"/>
                    <a:pt x="4323594" y="8726173"/>
                    <a:pt x="4323567" y="8724153"/>
                  </a:cubicBezTo>
                  <a:cubicBezTo>
                    <a:pt x="4510662" y="8720865"/>
                    <a:pt x="4633092" y="8724422"/>
                    <a:pt x="4749618" y="8724799"/>
                  </a:cubicBezTo>
                  <a:close/>
                  <a:moveTo>
                    <a:pt x="4749268" y="7181189"/>
                  </a:moveTo>
                  <a:cubicBezTo>
                    <a:pt x="4998520" y="7181216"/>
                    <a:pt x="4973938" y="7175772"/>
                    <a:pt x="5174132" y="7177066"/>
                  </a:cubicBezTo>
                  <a:cubicBezTo>
                    <a:pt x="5175534" y="7284776"/>
                    <a:pt x="5177367" y="7406929"/>
                    <a:pt x="5180063" y="7514558"/>
                  </a:cubicBezTo>
                  <a:cubicBezTo>
                    <a:pt x="5184941" y="7716853"/>
                    <a:pt x="5264890" y="7669506"/>
                    <a:pt x="4800132" y="7669506"/>
                  </a:cubicBezTo>
                  <a:cubicBezTo>
                    <a:pt x="4744227" y="7669533"/>
                    <a:pt x="4757058" y="7749486"/>
                    <a:pt x="4749268" y="7181189"/>
                  </a:cubicBezTo>
                  <a:close/>
                  <a:moveTo>
                    <a:pt x="4800132" y="7694513"/>
                  </a:moveTo>
                  <a:cubicBezTo>
                    <a:pt x="4802531" y="7694513"/>
                    <a:pt x="5183702" y="7694918"/>
                    <a:pt x="5183756" y="7698313"/>
                  </a:cubicBezTo>
                  <a:cubicBezTo>
                    <a:pt x="5192570" y="8260089"/>
                    <a:pt x="5214646" y="8183477"/>
                    <a:pt x="5123511" y="8183477"/>
                  </a:cubicBezTo>
                  <a:cubicBezTo>
                    <a:pt x="4969894" y="8183477"/>
                    <a:pt x="4959544" y="8181240"/>
                    <a:pt x="4800132" y="8181240"/>
                  </a:cubicBezTo>
                  <a:cubicBezTo>
                    <a:pt x="4756599" y="8181240"/>
                    <a:pt x="4766762" y="8204469"/>
                    <a:pt x="4764578" y="8065770"/>
                  </a:cubicBezTo>
                  <a:cubicBezTo>
                    <a:pt x="4757651" y="7622564"/>
                    <a:pt x="4741936" y="7694567"/>
                    <a:pt x="4800132" y="7694513"/>
                  </a:cubicBezTo>
                  <a:close/>
                  <a:moveTo>
                    <a:pt x="4800132" y="8206274"/>
                  </a:moveTo>
                  <a:cubicBezTo>
                    <a:pt x="5253866" y="8206274"/>
                    <a:pt x="5190925" y="8200265"/>
                    <a:pt x="5191330" y="8250172"/>
                  </a:cubicBezTo>
                  <a:cubicBezTo>
                    <a:pt x="5192327" y="8368499"/>
                    <a:pt x="5192785" y="8387416"/>
                    <a:pt x="5197853" y="8700384"/>
                  </a:cubicBezTo>
                  <a:cubicBezTo>
                    <a:pt x="5107716" y="8701490"/>
                    <a:pt x="5042538" y="8700277"/>
                    <a:pt x="4771371" y="8699846"/>
                  </a:cubicBezTo>
                  <a:cubicBezTo>
                    <a:pt x="4764147" y="8144133"/>
                    <a:pt x="4751747" y="8206274"/>
                    <a:pt x="4800132" y="8206274"/>
                  </a:cubicBezTo>
                  <a:close/>
                  <a:moveTo>
                    <a:pt x="4800132" y="8724880"/>
                  </a:moveTo>
                  <a:cubicBezTo>
                    <a:pt x="4929139" y="8724880"/>
                    <a:pt x="5098928" y="8726605"/>
                    <a:pt x="5198257" y="8725392"/>
                  </a:cubicBezTo>
                  <a:cubicBezTo>
                    <a:pt x="5207664" y="9304630"/>
                    <a:pt x="5228743" y="9214652"/>
                    <a:pt x="5123484" y="9214652"/>
                  </a:cubicBezTo>
                  <a:cubicBezTo>
                    <a:pt x="4721935" y="9214652"/>
                    <a:pt x="4780212" y="9222656"/>
                    <a:pt x="4779403" y="9169569"/>
                  </a:cubicBezTo>
                  <a:cubicBezTo>
                    <a:pt x="4771371" y="8656218"/>
                    <a:pt x="4759268" y="8724880"/>
                    <a:pt x="4800132" y="8724880"/>
                  </a:cubicBezTo>
                  <a:close/>
                  <a:moveTo>
                    <a:pt x="5205805" y="7697882"/>
                  </a:moveTo>
                  <a:cubicBezTo>
                    <a:pt x="5205724" y="7693436"/>
                    <a:pt x="5430367" y="7691603"/>
                    <a:pt x="5608135" y="7693544"/>
                  </a:cubicBezTo>
                  <a:cubicBezTo>
                    <a:pt x="5640805" y="7693894"/>
                    <a:pt x="5633662" y="7637842"/>
                    <a:pt x="5640374" y="8066282"/>
                  </a:cubicBezTo>
                  <a:cubicBezTo>
                    <a:pt x="5642746" y="8217054"/>
                    <a:pt x="5717033" y="8181429"/>
                    <a:pt x="5284999" y="8183153"/>
                  </a:cubicBezTo>
                  <a:cubicBezTo>
                    <a:pt x="5186801" y="8183531"/>
                    <a:pt x="5214673" y="8263808"/>
                    <a:pt x="5205805" y="7697882"/>
                  </a:cubicBezTo>
                  <a:close/>
                  <a:moveTo>
                    <a:pt x="5285106" y="8208215"/>
                  </a:moveTo>
                  <a:cubicBezTo>
                    <a:pt x="5698515" y="8206544"/>
                    <a:pt x="5642664" y="8197166"/>
                    <a:pt x="5643824" y="8250199"/>
                  </a:cubicBezTo>
                  <a:cubicBezTo>
                    <a:pt x="5655226" y="8770637"/>
                    <a:pt x="5658164" y="8699657"/>
                    <a:pt x="5608459" y="8698364"/>
                  </a:cubicBezTo>
                  <a:cubicBezTo>
                    <a:pt x="5502633" y="8695454"/>
                    <a:pt x="5394894" y="8695319"/>
                    <a:pt x="5284756" y="8698472"/>
                  </a:cubicBezTo>
                  <a:cubicBezTo>
                    <a:pt x="5198257" y="8700843"/>
                    <a:pt x="5220630" y="8745252"/>
                    <a:pt x="5215589" y="8433766"/>
                  </a:cubicBezTo>
                  <a:cubicBezTo>
                    <a:pt x="5211358" y="8162781"/>
                    <a:pt x="5196532" y="8208592"/>
                    <a:pt x="5285106" y="8208215"/>
                  </a:cubicBezTo>
                  <a:close/>
                  <a:moveTo>
                    <a:pt x="5285349" y="8723506"/>
                  </a:moveTo>
                  <a:cubicBezTo>
                    <a:pt x="5401094" y="8720326"/>
                    <a:pt x="5498024" y="8720515"/>
                    <a:pt x="5607947" y="8723398"/>
                  </a:cubicBezTo>
                  <a:cubicBezTo>
                    <a:pt x="5659350" y="8724799"/>
                    <a:pt x="5648029" y="8708738"/>
                    <a:pt x="5649484" y="8802031"/>
                  </a:cubicBezTo>
                  <a:cubicBezTo>
                    <a:pt x="5656978" y="9279919"/>
                    <a:pt x="5671965" y="9215864"/>
                    <a:pt x="5608270" y="9215623"/>
                  </a:cubicBezTo>
                  <a:cubicBezTo>
                    <a:pt x="5167582" y="9213844"/>
                    <a:pt x="5228474" y="9229878"/>
                    <a:pt x="5227530" y="9169542"/>
                  </a:cubicBezTo>
                  <a:cubicBezTo>
                    <a:pt x="5219228" y="8657134"/>
                    <a:pt x="5194376" y="8726120"/>
                    <a:pt x="5285349" y="8723506"/>
                  </a:cubicBezTo>
                  <a:close/>
                  <a:moveTo>
                    <a:pt x="5654579" y="7697882"/>
                  </a:moveTo>
                  <a:cubicBezTo>
                    <a:pt x="5654525" y="7693974"/>
                    <a:pt x="6082166" y="7690983"/>
                    <a:pt x="6084161" y="7690983"/>
                  </a:cubicBezTo>
                  <a:cubicBezTo>
                    <a:pt x="6087773" y="7911818"/>
                    <a:pt x="6082031" y="7905378"/>
                    <a:pt x="6088635" y="8182399"/>
                  </a:cubicBezTo>
                  <a:cubicBezTo>
                    <a:pt x="5578916" y="8182507"/>
                    <a:pt x="5664902" y="8223575"/>
                    <a:pt x="5662423" y="8065824"/>
                  </a:cubicBezTo>
                  <a:cubicBezTo>
                    <a:pt x="5659565" y="7881772"/>
                    <a:pt x="5657436" y="7880856"/>
                    <a:pt x="5654579" y="7697882"/>
                  </a:cubicBezTo>
                  <a:close/>
                  <a:moveTo>
                    <a:pt x="5769892" y="8725580"/>
                  </a:moveTo>
                  <a:cubicBezTo>
                    <a:pt x="6162573" y="8725580"/>
                    <a:pt x="6095832" y="8693082"/>
                    <a:pt x="6097530" y="8802112"/>
                  </a:cubicBezTo>
                  <a:cubicBezTo>
                    <a:pt x="6104673" y="9261029"/>
                    <a:pt x="6118825" y="9214706"/>
                    <a:pt x="6093298" y="9214706"/>
                  </a:cubicBezTo>
                  <a:cubicBezTo>
                    <a:pt x="5613365" y="9214706"/>
                    <a:pt x="5678003" y="9234998"/>
                    <a:pt x="5676951" y="9169569"/>
                  </a:cubicBezTo>
                  <a:cubicBezTo>
                    <a:pt x="5668703" y="8641127"/>
                    <a:pt x="5643284" y="8725580"/>
                    <a:pt x="5769892" y="8725580"/>
                  </a:cubicBezTo>
                  <a:close/>
                  <a:moveTo>
                    <a:pt x="6106237" y="7690983"/>
                  </a:moveTo>
                  <a:cubicBezTo>
                    <a:pt x="6108151" y="7690983"/>
                    <a:pt x="6532827" y="7692789"/>
                    <a:pt x="6532907" y="7698313"/>
                  </a:cubicBezTo>
                  <a:cubicBezTo>
                    <a:pt x="6537220" y="7985440"/>
                    <a:pt x="6538541" y="8079136"/>
                    <a:pt x="6540374" y="8185821"/>
                  </a:cubicBezTo>
                  <a:cubicBezTo>
                    <a:pt x="6234408" y="8188058"/>
                    <a:pt x="6306162" y="8182749"/>
                    <a:pt x="6110765" y="8182399"/>
                  </a:cubicBezTo>
                  <a:cubicBezTo>
                    <a:pt x="6103946" y="7900366"/>
                    <a:pt x="6109876" y="7917370"/>
                    <a:pt x="6106237" y="7690983"/>
                  </a:cubicBezTo>
                  <a:close/>
                  <a:moveTo>
                    <a:pt x="6540805" y="8210909"/>
                  </a:moveTo>
                  <a:cubicBezTo>
                    <a:pt x="6546628" y="8540936"/>
                    <a:pt x="6539323" y="8131279"/>
                    <a:pt x="6549161" y="8699092"/>
                  </a:cubicBezTo>
                  <a:cubicBezTo>
                    <a:pt x="6462852" y="8699415"/>
                    <a:pt x="6356703" y="8699441"/>
                    <a:pt x="6255082" y="8698768"/>
                  </a:cubicBezTo>
                  <a:cubicBezTo>
                    <a:pt x="6070225" y="8697555"/>
                    <a:pt x="6127747" y="8789797"/>
                    <a:pt x="6112571" y="8248905"/>
                  </a:cubicBezTo>
                  <a:cubicBezTo>
                    <a:pt x="6110657" y="8182507"/>
                    <a:pt x="6051653" y="8214224"/>
                    <a:pt x="6540805" y="8210909"/>
                  </a:cubicBezTo>
                  <a:close/>
                  <a:moveTo>
                    <a:pt x="6547787" y="7330047"/>
                  </a:moveTo>
                  <a:cubicBezTo>
                    <a:pt x="6545010" y="7152463"/>
                    <a:pt x="6535307" y="7179626"/>
                    <a:pt x="6578543" y="7179168"/>
                  </a:cubicBezTo>
                  <a:cubicBezTo>
                    <a:pt x="6674206" y="7178144"/>
                    <a:pt x="6681079" y="7178333"/>
                    <a:pt x="6973461" y="7178171"/>
                  </a:cubicBezTo>
                  <a:cubicBezTo>
                    <a:pt x="6979148" y="7751561"/>
                    <a:pt x="7012518" y="7669830"/>
                    <a:pt x="6902057" y="7668348"/>
                  </a:cubicBezTo>
                  <a:cubicBezTo>
                    <a:pt x="6815558" y="7667188"/>
                    <a:pt x="6715852" y="7666730"/>
                    <a:pt x="6578354" y="7668024"/>
                  </a:cubicBezTo>
                  <a:cubicBezTo>
                    <a:pt x="6546412" y="7668348"/>
                    <a:pt x="6553798" y="7714293"/>
                    <a:pt x="6547787" y="7330047"/>
                  </a:cubicBezTo>
                  <a:close/>
                  <a:moveTo>
                    <a:pt x="6578516" y="7693112"/>
                  </a:moveTo>
                  <a:cubicBezTo>
                    <a:pt x="7017181" y="7688962"/>
                    <a:pt x="6982059" y="7696076"/>
                    <a:pt x="6982086" y="7698340"/>
                  </a:cubicBezTo>
                  <a:cubicBezTo>
                    <a:pt x="6990981" y="8267014"/>
                    <a:pt x="7021467" y="8185929"/>
                    <a:pt x="6901922" y="8185282"/>
                  </a:cubicBezTo>
                  <a:cubicBezTo>
                    <a:pt x="6811461" y="8184797"/>
                    <a:pt x="6690029" y="8184662"/>
                    <a:pt x="6578327" y="8185552"/>
                  </a:cubicBezTo>
                  <a:cubicBezTo>
                    <a:pt x="6557221" y="8185713"/>
                    <a:pt x="6562639" y="8203876"/>
                    <a:pt x="6560483" y="8065851"/>
                  </a:cubicBezTo>
                  <a:cubicBezTo>
                    <a:pt x="6554148" y="7642667"/>
                    <a:pt x="6545658" y="7693409"/>
                    <a:pt x="6578516" y="7693112"/>
                  </a:cubicBezTo>
                  <a:close/>
                  <a:moveTo>
                    <a:pt x="7386977" y="6636310"/>
                  </a:moveTo>
                  <a:cubicBezTo>
                    <a:pt x="6926774" y="6636310"/>
                    <a:pt x="6986534" y="6663150"/>
                    <a:pt x="6985455" y="6594379"/>
                  </a:cubicBezTo>
                  <a:cubicBezTo>
                    <a:pt x="6977154" y="6064347"/>
                    <a:pt x="6957126" y="6150068"/>
                    <a:pt x="7063598" y="6150068"/>
                  </a:cubicBezTo>
                  <a:cubicBezTo>
                    <a:pt x="7464069" y="6150068"/>
                    <a:pt x="7407382" y="6121315"/>
                    <a:pt x="7409027" y="6227030"/>
                  </a:cubicBezTo>
                  <a:cubicBezTo>
                    <a:pt x="7416412" y="6699744"/>
                    <a:pt x="7417787" y="6636310"/>
                    <a:pt x="7386977" y="6636310"/>
                  </a:cubicBezTo>
                  <a:close/>
                  <a:moveTo>
                    <a:pt x="7386977" y="6124063"/>
                  </a:moveTo>
                  <a:cubicBezTo>
                    <a:pt x="6906558" y="6124063"/>
                    <a:pt x="6979444" y="6151199"/>
                    <a:pt x="6977315" y="6042708"/>
                  </a:cubicBezTo>
                  <a:cubicBezTo>
                    <a:pt x="6967611" y="5554311"/>
                    <a:pt x="6949308" y="5632054"/>
                    <a:pt x="7063598" y="5632054"/>
                  </a:cubicBezTo>
                  <a:cubicBezTo>
                    <a:pt x="7450349" y="5632054"/>
                    <a:pt x="7399403" y="5612652"/>
                    <a:pt x="7399673" y="5675251"/>
                  </a:cubicBezTo>
                  <a:cubicBezTo>
                    <a:pt x="7401803" y="6177608"/>
                    <a:pt x="7421103" y="6124063"/>
                    <a:pt x="7386977" y="6124063"/>
                  </a:cubicBezTo>
                  <a:close/>
                  <a:moveTo>
                    <a:pt x="7386977" y="5606482"/>
                  </a:moveTo>
                  <a:cubicBezTo>
                    <a:pt x="6884806" y="5606482"/>
                    <a:pt x="6971277" y="5642456"/>
                    <a:pt x="6968905" y="5491119"/>
                  </a:cubicBezTo>
                  <a:cubicBezTo>
                    <a:pt x="6960711" y="4979708"/>
                    <a:pt x="6963487" y="5155810"/>
                    <a:pt x="6962921" y="5117787"/>
                  </a:cubicBezTo>
                  <a:cubicBezTo>
                    <a:pt x="7028341" y="5117545"/>
                    <a:pt x="7079340" y="5117626"/>
                    <a:pt x="7386977" y="5117679"/>
                  </a:cubicBezTo>
                  <a:cubicBezTo>
                    <a:pt x="7388864" y="5117679"/>
                    <a:pt x="7409485" y="5606482"/>
                    <a:pt x="7386977" y="5606482"/>
                  </a:cubicBezTo>
                  <a:close/>
                  <a:moveTo>
                    <a:pt x="7386977" y="5092672"/>
                  </a:moveTo>
                  <a:cubicBezTo>
                    <a:pt x="7087292" y="5092618"/>
                    <a:pt x="7028745" y="5092537"/>
                    <a:pt x="6962517" y="5092780"/>
                  </a:cubicBezTo>
                  <a:cubicBezTo>
                    <a:pt x="6959741" y="4931310"/>
                    <a:pt x="6954377" y="4833544"/>
                    <a:pt x="6953136" y="4604732"/>
                  </a:cubicBezTo>
                  <a:cubicBezTo>
                    <a:pt x="6955967" y="4604732"/>
                    <a:pt x="7377947" y="4604032"/>
                    <a:pt x="7381290" y="4604032"/>
                  </a:cubicBezTo>
                  <a:cubicBezTo>
                    <a:pt x="7383824" y="4725053"/>
                    <a:pt x="7389269" y="5092672"/>
                    <a:pt x="7386977" y="5092672"/>
                  </a:cubicBezTo>
                  <a:close/>
                  <a:moveTo>
                    <a:pt x="6953002" y="4579671"/>
                  </a:moveTo>
                  <a:cubicBezTo>
                    <a:pt x="6953002" y="4577246"/>
                    <a:pt x="6948581" y="4092486"/>
                    <a:pt x="6948554" y="4090438"/>
                  </a:cubicBezTo>
                  <a:cubicBezTo>
                    <a:pt x="7214519" y="4092459"/>
                    <a:pt x="7197079" y="4087339"/>
                    <a:pt x="7371478" y="4087016"/>
                  </a:cubicBezTo>
                  <a:cubicBezTo>
                    <a:pt x="7371505" y="4088929"/>
                    <a:pt x="7380589" y="4569485"/>
                    <a:pt x="7380643" y="4572314"/>
                  </a:cubicBezTo>
                  <a:cubicBezTo>
                    <a:pt x="7380831" y="4582393"/>
                    <a:pt x="7425604" y="4579078"/>
                    <a:pt x="6953002" y="4579671"/>
                  </a:cubicBezTo>
                  <a:close/>
                  <a:moveTo>
                    <a:pt x="6948231" y="4065404"/>
                  </a:moveTo>
                  <a:cubicBezTo>
                    <a:pt x="6945265" y="3853057"/>
                    <a:pt x="6941843" y="3854458"/>
                    <a:pt x="6937530" y="3573773"/>
                  </a:cubicBezTo>
                  <a:cubicBezTo>
                    <a:pt x="7010766" y="3572398"/>
                    <a:pt x="7109233" y="3572156"/>
                    <a:pt x="7225086" y="3574177"/>
                  </a:cubicBezTo>
                  <a:cubicBezTo>
                    <a:pt x="7407544" y="3577356"/>
                    <a:pt x="7361721" y="3482555"/>
                    <a:pt x="7370400" y="4020725"/>
                  </a:cubicBezTo>
                  <a:cubicBezTo>
                    <a:pt x="7371074" y="4065889"/>
                    <a:pt x="7442235" y="4069257"/>
                    <a:pt x="6948231" y="4065404"/>
                  </a:cubicBezTo>
                  <a:close/>
                  <a:moveTo>
                    <a:pt x="6937125" y="3548711"/>
                  </a:moveTo>
                  <a:cubicBezTo>
                    <a:pt x="6932165" y="3226715"/>
                    <a:pt x="6931572" y="3213026"/>
                    <a:pt x="6931815" y="3101301"/>
                  </a:cubicBezTo>
                  <a:cubicBezTo>
                    <a:pt x="6931923" y="3047837"/>
                    <a:pt x="6861031" y="3059101"/>
                    <a:pt x="7357219" y="3058347"/>
                  </a:cubicBezTo>
                  <a:cubicBezTo>
                    <a:pt x="7359753" y="3353800"/>
                    <a:pt x="7362314" y="3416372"/>
                    <a:pt x="7364928" y="3550517"/>
                  </a:cubicBezTo>
                  <a:cubicBezTo>
                    <a:pt x="7220961" y="3550274"/>
                    <a:pt x="7115244" y="3545343"/>
                    <a:pt x="6937125" y="3548711"/>
                  </a:cubicBezTo>
                  <a:close/>
                  <a:moveTo>
                    <a:pt x="6931815" y="3034309"/>
                  </a:moveTo>
                  <a:cubicBezTo>
                    <a:pt x="6930871" y="2790919"/>
                    <a:pt x="6923863" y="2747614"/>
                    <a:pt x="6920710" y="2544456"/>
                  </a:cubicBezTo>
                  <a:cubicBezTo>
                    <a:pt x="7399620" y="2544187"/>
                    <a:pt x="7351747" y="2541681"/>
                    <a:pt x="7351909" y="2550115"/>
                  </a:cubicBezTo>
                  <a:cubicBezTo>
                    <a:pt x="7352341" y="2579030"/>
                    <a:pt x="7351073" y="2449978"/>
                    <a:pt x="7357003" y="3033339"/>
                  </a:cubicBezTo>
                  <a:cubicBezTo>
                    <a:pt x="7218265" y="3033528"/>
                    <a:pt x="7107751" y="3036223"/>
                    <a:pt x="6931815" y="3034309"/>
                  </a:cubicBezTo>
                  <a:close/>
                  <a:moveTo>
                    <a:pt x="6920359" y="2519314"/>
                  </a:moveTo>
                  <a:cubicBezTo>
                    <a:pt x="6918634" y="2387002"/>
                    <a:pt x="6922516" y="2228604"/>
                    <a:pt x="6914995" y="2029381"/>
                  </a:cubicBezTo>
                  <a:cubicBezTo>
                    <a:pt x="7114948" y="2035013"/>
                    <a:pt x="7229209" y="2027710"/>
                    <a:pt x="7341342" y="2026982"/>
                  </a:cubicBezTo>
                  <a:cubicBezTo>
                    <a:pt x="7346491" y="2350138"/>
                    <a:pt x="7349591" y="2414030"/>
                    <a:pt x="7351423" y="2519180"/>
                  </a:cubicBezTo>
                  <a:lnTo>
                    <a:pt x="6920359" y="2519314"/>
                  </a:lnTo>
                  <a:close/>
                  <a:moveTo>
                    <a:pt x="6901976" y="3033959"/>
                  </a:moveTo>
                  <a:cubicBezTo>
                    <a:pt x="6396704" y="3027842"/>
                    <a:pt x="6480076" y="3079770"/>
                    <a:pt x="6477542" y="2917249"/>
                  </a:cubicBezTo>
                  <a:cubicBezTo>
                    <a:pt x="6474712" y="2737617"/>
                    <a:pt x="6476464" y="2732173"/>
                    <a:pt x="6473607" y="2549738"/>
                  </a:cubicBezTo>
                  <a:cubicBezTo>
                    <a:pt x="6473418" y="2537154"/>
                    <a:pt x="6431314" y="2544295"/>
                    <a:pt x="6898634" y="2544456"/>
                  </a:cubicBezTo>
                  <a:cubicBezTo>
                    <a:pt x="6901302" y="2730314"/>
                    <a:pt x="6918203" y="3034174"/>
                    <a:pt x="6901976" y="3033959"/>
                  </a:cubicBezTo>
                  <a:close/>
                  <a:moveTo>
                    <a:pt x="6466545" y="3572883"/>
                  </a:moveTo>
                  <a:cubicBezTo>
                    <a:pt x="6467865" y="3684770"/>
                    <a:pt x="6469644" y="3765747"/>
                    <a:pt x="6474550" y="4061469"/>
                  </a:cubicBezTo>
                  <a:cubicBezTo>
                    <a:pt x="6412607" y="4061119"/>
                    <a:pt x="6049982" y="4062036"/>
                    <a:pt x="6047987" y="4062036"/>
                  </a:cubicBezTo>
                  <a:cubicBezTo>
                    <a:pt x="6043944" y="3791293"/>
                    <a:pt x="6046639" y="3833520"/>
                    <a:pt x="6042084" y="3575470"/>
                  </a:cubicBezTo>
                  <a:cubicBezTo>
                    <a:pt x="6271848" y="3575767"/>
                    <a:pt x="6284409" y="3571886"/>
                    <a:pt x="6466545" y="3572883"/>
                  </a:cubicBezTo>
                  <a:close/>
                  <a:moveTo>
                    <a:pt x="6416731" y="3547741"/>
                  </a:moveTo>
                  <a:cubicBezTo>
                    <a:pt x="5974562" y="3547741"/>
                    <a:pt x="6042300" y="3577842"/>
                    <a:pt x="6040008" y="3468650"/>
                  </a:cubicBezTo>
                  <a:cubicBezTo>
                    <a:pt x="6030062" y="2992163"/>
                    <a:pt x="6015533" y="3060933"/>
                    <a:pt x="6093298" y="3060933"/>
                  </a:cubicBezTo>
                  <a:cubicBezTo>
                    <a:pt x="6515198" y="3060933"/>
                    <a:pt x="6457973" y="3045816"/>
                    <a:pt x="6459590" y="3101678"/>
                  </a:cubicBezTo>
                  <a:cubicBezTo>
                    <a:pt x="6474793" y="3619988"/>
                    <a:pt x="6472367" y="3547741"/>
                    <a:pt x="6416731" y="3547741"/>
                  </a:cubicBezTo>
                  <a:close/>
                  <a:moveTo>
                    <a:pt x="6416731" y="3035603"/>
                  </a:moveTo>
                  <a:cubicBezTo>
                    <a:pt x="5954750" y="3035603"/>
                    <a:pt x="6034159" y="3069583"/>
                    <a:pt x="6031760" y="2917195"/>
                  </a:cubicBezTo>
                  <a:cubicBezTo>
                    <a:pt x="6024779" y="2470836"/>
                    <a:pt x="5993808" y="2545507"/>
                    <a:pt x="6093298" y="2545507"/>
                  </a:cubicBezTo>
                  <a:cubicBezTo>
                    <a:pt x="6482151" y="2545507"/>
                    <a:pt x="6451288" y="2534620"/>
                    <a:pt x="6451530" y="2550196"/>
                  </a:cubicBezTo>
                  <a:cubicBezTo>
                    <a:pt x="6460372" y="3113131"/>
                    <a:pt x="6470830" y="3035603"/>
                    <a:pt x="6416731" y="3035603"/>
                  </a:cubicBezTo>
                  <a:close/>
                  <a:moveTo>
                    <a:pt x="6416731" y="2517320"/>
                  </a:moveTo>
                  <a:cubicBezTo>
                    <a:pt x="6254004" y="2517320"/>
                    <a:pt x="6253896" y="2520473"/>
                    <a:pt x="6093326" y="2520473"/>
                  </a:cubicBezTo>
                  <a:cubicBezTo>
                    <a:pt x="5995074" y="2520473"/>
                    <a:pt x="6024320" y="2595414"/>
                    <a:pt x="6015156" y="2027225"/>
                  </a:cubicBezTo>
                  <a:cubicBezTo>
                    <a:pt x="6172115" y="2024961"/>
                    <a:pt x="6274894" y="2030378"/>
                    <a:pt x="6444387" y="2029893"/>
                  </a:cubicBezTo>
                  <a:cubicBezTo>
                    <a:pt x="6456895" y="2596681"/>
                    <a:pt x="6459860" y="2517320"/>
                    <a:pt x="6416731" y="2517320"/>
                  </a:cubicBezTo>
                  <a:close/>
                  <a:moveTo>
                    <a:pt x="6017905" y="3469243"/>
                  </a:moveTo>
                  <a:cubicBezTo>
                    <a:pt x="6020035" y="3571778"/>
                    <a:pt x="6098231" y="3552322"/>
                    <a:pt x="5608297" y="3549035"/>
                  </a:cubicBezTo>
                  <a:cubicBezTo>
                    <a:pt x="5584415" y="3548873"/>
                    <a:pt x="5593310" y="3604277"/>
                    <a:pt x="5583364" y="3100978"/>
                  </a:cubicBezTo>
                  <a:cubicBezTo>
                    <a:pt x="5582258" y="3045870"/>
                    <a:pt x="5521691" y="3059694"/>
                    <a:pt x="5931622" y="3060772"/>
                  </a:cubicBezTo>
                  <a:cubicBezTo>
                    <a:pt x="6035669" y="3061068"/>
                    <a:pt x="6007824" y="2986666"/>
                    <a:pt x="6017905" y="3469243"/>
                  </a:cubicBezTo>
                  <a:close/>
                  <a:moveTo>
                    <a:pt x="5931596" y="3035710"/>
                  </a:moveTo>
                  <a:cubicBezTo>
                    <a:pt x="5509507" y="3034579"/>
                    <a:pt x="5582393" y="3066565"/>
                    <a:pt x="5580075" y="2917249"/>
                  </a:cubicBezTo>
                  <a:cubicBezTo>
                    <a:pt x="5573363" y="2489699"/>
                    <a:pt x="5557352" y="2546585"/>
                    <a:pt x="5608324" y="2546046"/>
                  </a:cubicBezTo>
                  <a:cubicBezTo>
                    <a:pt x="6037232" y="2541411"/>
                    <a:pt x="6001436" y="2546343"/>
                    <a:pt x="6001490" y="2550169"/>
                  </a:cubicBezTo>
                  <a:cubicBezTo>
                    <a:pt x="6010304" y="3115341"/>
                    <a:pt x="6042866" y="3036007"/>
                    <a:pt x="5931596" y="3035710"/>
                  </a:cubicBezTo>
                  <a:close/>
                  <a:moveTo>
                    <a:pt x="5931596" y="2520311"/>
                  </a:moveTo>
                  <a:cubicBezTo>
                    <a:pt x="5829490" y="2520042"/>
                    <a:pt x="5710214" y="2519907"/>
                    <a:pt x="5608135" y="2521012"/>
                  </a:cubicBezTo>
                  <a:cubicBezTo>
                    <a:pt x="5560047" y="2521524"/>
                    <a:pt x="5571800" y="2597759"/>
                    <a:pt x="5565034" y="2030270"/>
                  </a:cubicBezTo>
                  <a:cubicBezTo>
                    <a:pt x="5911837" y="2033531"/>
                    <a:pt x="5855286" y="2030351"/>
                    <a:pt x="5993053" y="2027602"/>
                  </a:cubicBezTo>
                  <a:cubicBezTo>
                    <a:pt x="6002218" y="2595010"/>
                    <a:pt x="6028768" y="2520419"/>
                    <a:pt x="5931596" y="2520311"/>
                  </a:cubicBezTo>
                  <a:close/>
                  <a:moveTo>
                    <a:pt x="5567972" y="3469243"/>
                  </a:moveTo>
                  <a:cubicBezTo>
                    <a:pt x="5570263" y="3574123"/>
                    <a:pt x="5646735" y="3548711"/>
                    <a:pt x="5142299" y="3548873"/>
                  </a:cubicBezTo>
                  <a:cubicBezTo>
                    <a:pt x="5137177" y="3218765"/>
                    <a:pt x="5137420" y="3210331"/>
                    <a:pt x="5133538" y="3100762"/>
                  </a:cubicBezTo>
                  <a:cubicBezTo>
                    <a:pt x="5131409" y="3040804"/>
                    <a:pt x="5084318" y="3058050"/>
                    <a:pt x="5446594" y="3058293"/>
                  </a:cubicBezTo>
                  <a:cubicBezTo>
                    <a:pt x="5591908" y="3058293"/>
                    <a:pt x="5557163" y="2975914"/>
                    <a:pt x="5567972" y="3469243"/>
                  </a:cubicBezTo>
                  <a:close/>
                  <a:moveTo>
                    <a:pt x="5131328" y="3033043"/>
                  </a:moveTo>
                  <a:cubicBezTo>
                    <a:pt x="5124400" y="2791889"/>
                    <a:pt x="5130681" y="2748827"/>
                    <a:pt x="5127554" y="2549684"/>
                  </a:cubicBezTo>
                  <a:cubicBezTo>
                    <a:pt x="5127446" y="2541896"/>
                    <a:pt x="5126126" y="2549684"/>
                    <a:pt x="5551233" y="2546585"/>
                  </a:cubicBezTo>
                  <a:cubicBezTo>
                    <a:pt x="5551287" y="2549307"/>
                    <a:pt x="5551341" y="2567173"/>
                    <a:pt x="5559967" y="3033797"/>
                  </a:cubicBezTo>
                  <a:cubicBezTo>
                    <a:pt x="5498213" y="3033123"/>
                    <a:pt x="5473198" y="3033285"/>
                    <a:pt x="5131328" y="3033043"/>
                  </a:cubicBezTo>
                  <a:close/>
                  <a:moveTo>
                    <a:pt x="5123484" y="4581073"/>
                  </a:moveTo>
                  <a:cubicBezTo>
                    <a:pt x="4658941" y="4581073"/>
                    <a:pt x="4708053" y="4583094"/>
                    <a:pt x="4708161" y="4572099"/>
                  </a:cubicBezTo>
                  <a:cubicBezTo>
                    <a:pt x="4709132" y="4458569"/>
                    <a:pt x="4708242" y="4439005"/>
                    <a:pt x="4702770" y="4091166"/>
                  </a:cubicBezTo>
                  <a:cubicBezTo>
                    <a:pt x="4957037" y="4091220"/>
                    <a:pt x="4993130" y="4090142"/>
                    <a:pt x="5127150" y="4090142"/>
                  </a:cubicBezTo>
                  <a:cubicBezTo>
                    <a:pt x="5136881" y="4639980"/>
                    <a:pt x="5143673" y="4581073"/>
                    <a:pt x="5123484" y="4581073"/>
                  </a:cubicBezTo>
                  <a:close/>
                  <a:moveTo>
                    <a:pt x="5123484" y="4065134"/>
                  </a:moveTo>
                  <a:cubicBezTo>
                    <a:pt x="4628940" y="4065134"/>
                    <a:pt x="4702662" y="4085588"/>
                    <a:pt x="4701638" y="4020159"/>
                  </a:cubicBezTo>
                  <a:cubicBezTo>
                    <a:pt x="4693336" y="3490505"/>
                    <a:pt x="4659993" y="3573341"/>
                    <a:pt x="4800132" y="3573341"/>
                  </a:cubicBezTo>
                  <a:cubicBezTo>
                    <a:pt x="4951538" y="3573341"/>
                    <a:pt x="4965635" y="3573880"/>
                    <a:pt x="5120627" y="3573880"/>
                  </a:cubicBezTo>
                  <a:cubicBezTo>
                    <a:pt x="5128902" y="4106337"/>
                    <a:pt x="5126773" y="4065134"/>
                    <a:pt x="5123484" y="4065134"/>
                  </a:cubicBezTo>
                  <a:close/>
                  <a:moveTo>
                    <a:pt x="4692662" y="3547930"/>
                  </a:moveTo>
                  <a:cubicBezTo>
                    <a:pt x="4688053" y="3245875"/>
                    <a:pt x="4687918" y="3214346"/>
                    <a:pt x="4684468" y="3100870"/>
                  </a:cubicBezTo>
                  <a:cubicBezTo>
                    <a:pt x="4682608" y="3039133"/>
                    <a:pt x="4616568" y="3057915"/>
                    <a:pt x="5109980" y="3058077"/>
                  </a:cubicBezTo>
                  <a:cubicBezTo>
                    <a:pt x="5115775" y="3241132"/>
                    <a:pt x="5113618" y="3121458"/>
                    <a:pt x="5120249" y="3548900"/>
                  </a:cubicBezTo>
                  <a:cubicBezTo>
                    <a:pt x="5086771" y="3548873"/>
                    <a:pt x="4726949" y="3548226"/>
                    <a:pt x="4692662" y="3547930"/>
                  </a:cubicBezTo>
                  <a:close/>
                  <a:moveTo>
                    <a:pt x="4677837" y="2518991"/>
                  </a:moveTo>
                  <a:cubicBezTo>
                    <a:pt x="4672257" y="2165708"/>
                    <a:pt x="4671691" y="2118604"/>
                    <a:pt x="4669589" y="2029327"/>
                  </a:cubicBezTo>
                  <a:cubicBezTo>
                    <a:pt x="4832154" y="2032318"/>
                    <a:pt x="4971889" y="2028411"/>
                    <a:pt x="5096125" y="2028168"/>
                  </a:cubicBezTo>
                  <a:cubicBezTo>
                    <a:pt x="5098066" y="2110223"/>
                    <a:pt x="5104993" y="2519099"/>
                    <a:pt x="5105047" y="2521551"/>
                  </a:cubicBezTo>
                  <a:cubicBezTo>
                    <a:pt x="4926092" y="2521255"/>
                    <a:pt x="4924475" y="2516808"/>
                    <a:pt x="4677837" y="2518991"/>
                  </a:cubicBezTo>
                  <a:close/>
                  <a:moveTo>
                    <a:pt x="4670586" y="3547714"/>
                  </a:moveTo>
                  <a:cubicBezTo>
                    <a:pt x="4400685" y="3544831"/>
                    <a:pt x="4357719" y="3547310"/>
                    <a:pt x="4241408" y="3548065"/>
                  </a:cubicBezTo>
                  <a:cubicBezTo>
                    <a:pt x="4232594" y="2970578"/>
                    <a:pt x="4214723" y="3059101"/>
                    <a:pt x="4315211" y="3057888"/>
                  </a:cubicBezTo>
                  <a:cubicBezTo>
                    <a:pt x="4716517" y="3053065"/>
                    <a:pt x="4660694" y="3046004"/>
                    <a:pt x="4662365" y="3101678"/>
                  </a:cubicBezTo>
                  <a:cubicBezTo>
                    <a:pt x="4666138" y="3226823"/>
                    <a:pt x="4666192" y="3259995"/>
                    <a:pt x="4670586" y="3547714"/>
                  </a:cubicBezTo>
                  <a:close/>
                  <a:moveTo>
                    <a:pt x="4638321" y="2519395"/>
                  </a:moveTo>
                  <a:cubicBezTo>
                    <a:pt x="4523519" y="2520635"/>
                    <a:pt x="4433220" y="2520662"/>
                    <a:pt x="4315184" y="2519395"/>
                  </a:cubicBezTo>
                  <a:cubicBezTo>
                    <a:pt x="4199358" y="2517994"/>
                    <a:pt x="4223483" y="2611152"/>
                    <a:pt x="4216798" y="2027683"/>
                  </a:cubicBezTo>
                  <a:cubicBezTo>
                    <a:pt x="4432843" y="2027386"/>
                    <a:pt x="4497481" y="2025743"/>
                    <a:pt x="4647458" y="2028896"/>
                  </a:cubicBezTo>
                  <a:cubicBezTo>
                    <a:pt x="4660262" y="2573641"/>
                    <a:pt x="4660559" y="2519153"/>
                    <a:pt x="4638321" y="2519395"/>
                  </a:cubicBezTo>
                  <a:close/>
                  <a:moveTo>
                    <a:pt x="4219332" y="3548199"/>
                  </a:moveTo>
                  <a:cubicBezTo>
                    <a:pt x="3716702" y="3550517"/>
                    <a:pt x="3792823" y="3570350"/>
                    <a:pt x="3791556" y="3468812"/>
                  </a:cubicBezTo>
                  <a:cubicBezTo>
                    <a:pt x="3785572" y="2989469"/>
                    <a:pt x="3765571" y="3056433"/>
                    <a:pt x="3829967" y="3056433"/>
                  </a:cubicBezTo>
                  <a:cubicBezTo>
                    <a:pt x="4274725" y="3056433"/>
                    <a:pt x="4213779" y="3049804"/>
                    <a:pt x="4213779" y="3100708"/>
                  </a:cubicBezTo>
                  <a:cubicBezTo>
                    <a:pt x="4213887" y="3213564"/>
                    <a:pt x="4214076" y="3204725"/>
                    <a:pt x="4219332" y="3548199"/>
                  </a:cubicBezTo>
                  <a:close/>
                  <a:moveTo>
                    <a:pt x="4153373" y="3033797"/>
                  </a:moveTo>
                  <a:cubicBezTo>
                    <a:pt x="3991885" y="3033797"/>
                    <a:pt x="3991805" y="3031399"/>
                    <a:pt x="3829967" y="3031399"/>
                  </a:cubicBezTo>
                  <a:cubicBezTo>
                    <a:pt x="3771690" y="3031399"/>
                    <a:pt x="3783334" y="3054654"/>
                    <a:pt x="3781178" y="2917303"/>
                  </a:cubicBezTo>
                  <a:cubicBezTo>
                    <a:pt x="3774143" y="2468788"/>
                    <a:pt x="3758671" y="2541789"/>
                    <a:pt x="3829967" y="2541789"/>
                  </a:cubicBezTo>
                  <a:cubicBezTo>
                    <a:pt x="4246745" y="2541789"/>
                    <a:pt x="4203186" y="2542004"/>
                    <a:pt x="4203321" y="2550223"/>
                  </a:cubicBezTo>
                  <a:cubicBezTo>
                    <a:pt x="4212027" y="3106313"/>
                    <a:pt x="4241678" y="3033797"/>
                    <a:pt x="4153373" y="3033797"/>
                  </a:cubicBezTo>
                  <a:close/>
                  <a:moveTo>
                    <a:pt x="3829967" y="2516781"/>
                  </a:moveTo>
                  <a:cubicBezTo>
                    <a:pt x="3752255" y="2516781"/>
                    <a:pt x="3782607" y="2592127"/>
                    <a:pt x="3768563" y="2027899"/>
                  </a:cubicBezTo>
                  <a:cubicBezTo>
                    <a:pt x="3812177" y="2027710"/>
                    <a:pt x="3839536" y="2027764"/>
                    <a:pt x="4153400" y="2027710"/>
                  </a:cubicBezTo>
                  <a:cubicBezTo>
                    <a:pt x="4208415" y="2027710"/>
                    <a:pt x="4193644" y="1949831"/>
                    <a:pt x="4202836" y="2518533"/>
                  </a:cubicBezTo>
                  <a:cubicBezTo>
                    <a:pt x="3934283" y="2517751"/>
                    <a:pt x="3967734" y="2516781"/>
                    <a:pt x="3829967" y="2516781"/>
                  </a:cubicBezTo>
                  <a:close/>
                  <a:moveTo>
                    <a:pt x="3769480" y="3469135"/>
                  </a:moveTo>
                  <a:cubicBezTo>
                    <a:pt x="3770720" y="3568760"/>
                    <a:pt x="3852231" y="3551595"/>
                    <a:pt x="3345046" y="3548873"/>
                  </a:cubicBezTo>
                  <a:cubicBezTo>
                    <a:pt x="3341380" y="3548846"/>
                    <a:pt x="3345046" y="3382283"/>
                    <a:pt x="3336555" y="3100223"/>
                  </a:cubicBezTo>
                  <a:cubicBezTo>
                    <a:pt x="3334588" y="3033663"/>
                    <a:pt x="3284397" y="3069799"/>
                    <a:pt x="3668614" y="3058777"/>
                  </a:cubicBezTo>
                  <a:cubicBezTo>
                    <a:pt x="3783227" y="3055463"/>
                    <a:pt x="3763334" y="2978420"/>
                    <a:pt x="3769480" y="3469135"/>
                  </a:cubicBezTo>
                  <a:close/>
                  <a:moveTo>
                    <a:pt x="3668021" y="3033689"/>
                  </a:moveTo>
                  <a:cubicBezTo>
                    <a:pt x="3586105" y="3036061"/>
                    <a:pt x="3494296" y="3037273"/>
                    <a:pt x="3345181" y="3034444"/>
                  </a:cubicBezTo>
                  <a:cubicBezTo>
                    <a:pt x="3331623" y="3034201"/>
                    <a:pt x="3334534" y="3050531"/>
                    <a:pt x="3332377" y="2917276"/>
                  </a:cubicBezTo>
                  <a:cubicBezTo>
                    <a:pt x="3325638" y="2487543"/>
                    <a:pt x="3321488" y="2545373"/>
                    <a:pt x="3345235" y="2544807"/>
                  </a:cubicBezTo>
                  <a:cubicBezTo>
                    <a:pt x="3805222" y="2534243"/>
                    <a:pt x="3756083" y="2545265"/>
                    <a:pt x="3756137" y="2550142"/>
                  </a:cubicBezTo>
                  <a:cubicBezTo>
                    <a:pt x="3758994" y="2731742"/>
                    <a:pt x="3756245" y="2734059"/>
                    <a:pt x="3759102" y="2917707"/>
                  </a:cubicBezTo>
                  <a:cubicBezTo>
                    <a:pt x="3761285" y="3055733"/>
                    <a:pt x="3785033" y="3030348"/>
                    <a:pt x="3668021" y="3033689"/>
                  </a:cubicBezTo>
                  <a:close/>
                  <a:moveTo>
                    <a:pt x="3668210" y="2517374"/>
                  </a:moveTo>
                  <a:cubicBezTo>
                    <a:pt x="3476263" y="2518668"/>
                    <a:pt x="3466047" y="2516997"/>
                    <a:pt x="3344750" y="2519773"/>
                  </a:cubicBezTo>
                  <a:cubicBezTo>
                    <a:pt x="3321757" y="2520311"/>
                    <a:pt x="3326016" y="2580162"/>
                    <a:pt x="3321353" y="2030863"/>
                  </a:cubicBezTo>
                  <a:cubicBezTo>
                    <a:pt x="3455400" y="2029677"/>
                    <a:pt x="3220083" y="2031429"/>
                    <a:pt x="3746460" y="2028006"/>
                  </a:cubicBezTo>
                  <a:cubicBezTo>
                    <a:pt x="3760746" y="2608726"/>
                    <a:pt x="3779831" y="2516485"/>
                    <a:pt x="3668210" y="2517374"/>
                  </a:cubicBezTo>
                  <a:close/>
                  <a:moveTo>
                    <a:pt x="3321730" y="3548738"/>
                  </a:moveTo>
                  <a:cubicBezTo>
                    <a:pt x="2825677" y="3545828"/>
                    <a:pt x="2896434" y="3585306"/>
                    <a:pt x="2894008" y="3468704"/>
                  </a:cubicBezTo>
                  <a:cubicBezTo>
                    <a:pt x="2890773" y="3313971"/>
                    <a:pt x="2889264" y="3199471"/>
                    <a:pt x="2888428" y="3101139"/>
                  </a:cubicBezTo>
                  <a:cubicBezTo>
                    <a:pt x="2888024" y="3052391"/>
                    <a:pt x="2819935" y="3050505"/>
                    <a:pt x="3313212" y="3058966"/>
                  </a:cubicBezTo>
                  <a:cubicBezTo>
                    <a:pt x="3320733" y="3328631"/>
                    <a:pt x="3319574" y="3369860"/>
                    <a:pt x="3321730" y="3548738"/>
                  </a:cubicBezTo>
                  <a:close/>
                  <a:moveTo>
                    <a:pt x="2887835" y="3035091"/>
                  </a:moveTo>
                  <a:cubicBezTo>
                    <a:pt x="2885140" y="2786365"/>
                    <a:pt x="2881905" y="2752168"/>
                    <a:pt x="2878617" y="2544106"/>
                  </a:cubicBezTo>
                  <a:cubicBezTo>
                    <a:pt x="2881070" y="2544106"/>
                    <a:pt x="3305719" y="2546424"/>
                    <a:pt x="3305800" y="2550223"/>
                  </a:cubicBezTo>
                  <a:cubicBezTo>
                    <a:pt x="3308252" y="2705926"/>
                    <a:pt x="3308792" y="2881786"/>
                    <a:pt x="3312592" y="3033878"/>
                  </a:cubicBezTo>
                  <a:cubicBezTo>
                    <a:pt x="3145821" y="3031156"/>
                    <a:pt x="3007866" y="3034875"/>
                    <a:pt x="2887835" y="3035091"/>
                  </a:cubicBezTo>
                  <a:close/>
                  <a:moveTo>
                    <a:pt x="2878239" y="2519072"/>
                  </a:moveTo>
                  <a:cubicBezTo>
                    <a:pt x="2872741" y="2171098"/>
                    <a:pt x="2871743" y="2124856"/>
                    <a:pt x="2871231" y="2029273"/>
                  </a:cubicBezTo>
                  <a:cubicBezTo>
                    <a:pt x="3042854" y="2029381"/>
                    <a:pt x="3069755" y="2032695"/>
                    <a:pt x="3299249" y="2031024"/>
                  </a:cubicBezTo>
                  <a:cubicBezTo>
                    <a:pt x="3299277" y="2033072"/>
                    <a:pt x="3305287" y="2518452"/>
                    <a:pt x="3305314" y="2520608"/>
                  </a:cubicBezTo>
                  <a:cubicBezTo>
                    <a:pt x="3145417" y="2523626"/>
                    <a:pt x="3009807" y="2519233"/>
                    <a:pt x="2878239" y="2519072"/>
                  </a:cubicBezTo>
                  <a:close/>
                  <a:moveTo>
                    <a:pt x="2871959" y="3469297"/>
                  </a:moveTo>
                  <a:cubicBezTo>
                    <a:pt x="2874331" y="3582342"/>
                    <a:pt x="2941287" y="3549574"/>
                    <a:pt x="2536800" y="3549574"/>
                  </a:cubicBezTo>
                  <a:cubicBezTo>
                    <a:pt x="2426878" y="3549574"/>
                    <a:pt x="2444075" y="3636776"/>
                    <a:pt x="2439600" y="3099927"/>
                  </a:cubicBezTo>
                  <a:cubicBezTo>
                    <a:pt x="2439142" y="3045034"/>
                    <a:pt x="2372321" y="3060098"/>
                    <a:pt x="2866029" y="3060098"/>
                  </a:cubicBezTo>
                  <a:cubicBezTo>
                    <a:pt x="2867080" y="3169802"/>
                    <a:pt x="2867646" y="3262232"/>
                    <a:pt x="2871959" y="3469297"/>
                  </a:cubicBezTo>
                  <a:close/>
                  <a:moveTo>
                    <a:pt x="2860018" y="3035118"/>
                  </a:moveTo>
                  <a:cubicBezTo>
                    <a:pt x="2580090" y="3035199"/>
                    <a:pt x="2513942" y="3035306"/>
                    <a:pt x="2439007" y="3035091"/>
                  </a:cubicBezTo>
                  <a:cubicBezTo>
                    <a:pt x="2438980" y="3033663"/>
                    <a:pt x="2433212" y="2590429"/>
                    <a:pt x="2432457" y="2542732"/>
                  </a:cubicBezTo>
                  <a:cubicBezTo>
                    <a:pt x="2434371" y="2542705"/>
                    <a:pt x="2856513" y="2539552"/>
                    <a:pt x="2856675" y="2550196"/>
                  </a:cubicBezTo>
                  <a:cubicBezTo>
                    <a:pt x="2864708" y="3069718"/>
                    <a:pt x="2870908" y="3035118"/>
                    <a:pt x="2860018" y="3035118"/>
                  </a:cubicBezTo>
                  <a:close/>
                  <a:moveTo>
                    <a:pt x="2432026" y="2517671"/>
                  </a:moveTo>
                  <a:cubicBezTo>
                    <a:pt x="2430624" y="2431330"/>
                    <a:pt x="2435800" y="2741389"/>
                    <a:pt x="2423562" y="2030405"/>
                  </a:cubicBezTo>
                  <a:cubicBezTo>
                    <a:pt x="2577502" y="2032507"/>
                    <a:pt x="2716536" y="2029354"/>
                    <a:pt x="2849128" y="2029273"/>
                  </a:cubicBezTo>
                  <a:cubicBezTo>
                    <a:pt x="2849667" y="2124937"/>
                    <a:pt x="2851015" y="2192926"/>
                    <a:pt x="2856163" y="2519045"/>
                  </a:cubicBezTo>
                  <a:cubicBezTo>
                    <a:pt x="2694568" y="2519018"/>
                    <a:pt x="2605050" y="2515919"/>
                    <a:pt x="2432026" y="2517671"/>
                  </a:cubicBezTo>
                  <a:close/>
                  <a:moveTo>
                    <a:pt x="2424937" y="3549708"/>
                  </a:moveTo>
                  <a:cubicBezTo>
                    <a:pt x="2060721" y="3550570"/>
                    <a:pt x="2166357" y="3549951"/>
                    <a:pt x="1995840" y="3548684"/>
                  </a:cubicBezTo>
                  <a:cubicBezTo>
                    <a:pt x="1994654" y="3418878"/>
                    <a:pt x="1996487" y="3394895"/>
                    <a:pt x="1989047" y="3060125"/>
                  </a:cubicBezTo>
                  <a:cubicBezTo>
                    <a:pt x="2116248" y="3059748"/>
                    <a:pt x="2126868" y="3058939"/>
                    <a:pt x="2417147" y="3060044"/>
                  </a:cubicBezTo>
                  <a:cubicBezTo>
                    <a:pt x="2419923" y="3360725"/>
                    <a:pt x="2422430" y="3420306"/>
                    <a:pt x="2424937" y="3549708"/>
                  </a:cubicBezTo>
                  <a:close/>
                  <a:moveTo>
                    <a:pt x="2375178" y="3034848"/>
                  </a:moveTo>
                  <a:cubicBezTo>
                    <a:pt x="1910069" y="3032315"/>
                    <a:pt x="1988778" y="3070634"/>
                    <a:pt x="1986379" y="2917249"/>
                  </a:cubicBezTo>
                  <a:cubicBezTo>
                    <a:pt x="1983494" y="2733817"/>
                    <a:pt x="1985624" y="2733547"/>
                    <a:pt x="1982740" y="2549738"/>
                  </a:cubicBezTo>
                  <a:cubicBezTo>
                    <a:pt x="1982578" y="2539363"/>
                    <a:pt x="1957537" y="2548849"/>
                    <a:pt x="2410381" y="2542974"/>
                  </a:cubicBezTo>
                  <a:cubicBezTo>
                    <a:pt x="2419061" y="3103780"/>
                    <a:pt x="2432080" y="3035064"/>
                    <a:pt x="2375178" y="3034848"/>
                  </a:cubicBezTo>
                  <a:close/>
                  <a:moveTo>
                    <a:pt x="1982255" y="2519880"/>
                  </a:moveTo>
                  <a:cubicBezTo>
                    <a:pt x="1973063" y="1950855"/>
                    <a:pt x="1943547" y="2028680"/>
                    <a:pt x="2051960" y="2028357"/>
                  </a:cubicBezTo>
                  <a:cubicBezTo>
                    <a:pt x="2188892" y="2027979"/>
                    <a:pt x="2269083" y="2027764"/>
                    <a:pt x="2374935" y="2029596"/>
                  </a:cubicBezTo>
                  <a:cubicBezTo>
                    <a:pt x="2411998" y="2030297"/>
                    <a:pt x="2401109" y="1970689"/>
                    <a:pt x="2409977" y="2517940"/>
                  </a:cubicBezTo>
                  <a:cubicBezTo>
                    <a:pt x="2252155" y="2520042"/>
                    <a:pt x="2335473" y="2519638"/>
                    <a:pt x="1982255" y="2519880"/>
                  </a:cubicBezTo>
                  <a:close/>
                  <a:moveTo>
                    <a:pt x="1973764" y="3548523"/>
                  </a:moveTo>
                  <a:cubicBezTo>
                    <a:pt x="1863572" y="3547957"/>
                    <a:pt x="1725023" y="3548738"/>
                    <a:pt x="1546823" y="3548819"/>
                  </a:cubicBezTo>
                  <a:cubicBezTo>
                    <a:pt x="1543481" y="3396916"/>
                    <a:pt x="1541109" y="3395622"/>
                    <a:pt x="1538602" y="3058724"/>
                  </a:cubicBezTo>
                  <a:cubicBezTo>
                    <a:pt x="1712165" y="3058293"/>
                    <a:pt x="1728877" y="3060637"/>
                    <a:pt x="1966917" y="3060152"/>
                  </a:cubicBezTo>
                  <a:cubicBezTo>
                    <a:pt x="1974788" y="3423001"/>
                    <a:pt x="1972470" y="3405835"/>
                    <a:pt x="1973764" y="3548523"/>
                  </a:cubicBezTo>
                  <a:close/>
                  <a:moveTo>
                    <a:pt x="1890284" y="3035225"/>
                  </a:moveTo>
                  <a:cubicBezTo>
                    <a:pt x="1728473" y="3035225"/>
                    <a:pt x="1729012" y="3033716"/>
                    <a:pt x="1567013" y="3033716"/>
                  </a:cubicBezTo>
                  <a:cubicBezTo>
                    <a:pt x="1529653" y="3033716"/>
                    <a:pt x="1539060" y="3056568"/>
                    <a:pt x="1536877" y="2917276"/>
                  </a:cubicBezTo>
                  <a:cubicBezTo>
                    <a:pt x="1530165" y="2488998"/>
                    <a:pt x="1517739" y="2546019"/>
                    <a:pt x="1567013" y="2546019"/>
                  </a:cubicBezTo>
                  <a:cubicBezTo>
                    <a:pt x="1995516" y="2546019"/>
                    <a:pt x="1960502" y="2540657"/>
                    <a:pt x="1960664" y="2550196"/>
                  </a:cubicBezTo>
                  <a:cubicBezTo>
                    <a:pt x="1969532" y="3114963"/>
                    <a:pt x="1990233" y="3035225"/>
                    <a:pt x="1890284" y="3035225"/>
                  </a:cubicBezTo>
                  <a:close/>
                  <a:moveTo>
                    <a:pt x="1890284" y="2519934"/>
                  </a:moveTo>
                  <a:cubicBezTo>
                    <a:pt x="1723621" y="2519934"/>
                    <a:pt x="1724079" y="2520958"/>
                    <a:pt x="1567013" y="2520958"/>
                  </a:cubicBezTo>
                  <a:cubicBezTo>
                    <a:pt x="1505259" y="2520958"/>
                    <a:pt x="1543023" y="2580512"/>
                    <a:pt x="1524046" y="2027009"/>
                  </a:cubicBezTo>
                  <a:cubicBezTo>
                    <a:pt x="1636287" y="2026362"/>
                    <a:pt x="1727988" y="2028680"/>
                    <a:pt x="1951607" y="2028545"/>
                  </a:cubicBezTo>
                  <a:cubicBezTo>
                    <a:pt x="1961311" y="2599295"/>
                    <a:pt x="1984007" y="2519880"/>
                    <a:pt x="1890284" y="2519934"/>
                  </a:cubicBezTo>
                  <a:close/>
                  <a:moveTo>
                    <a:pt x="1524720" y="3548873"/>
                  </a:moveTo>
                  <a:cubicBezTo>
                    <a:pt x="1026619" y="3550140"/>
                    <a:pt x="1099181" y="3578893"/>
                    <a:pt x="1097106" y="3468704"/>
                  </a:cubicBezTo>
                  <a:cubicBezTo>
                    <a:pt x="1094680" y="3338925"/>
                    <a:pt x="1092793" y="3222619"/>
                    <a:pt x="1091634" y="3101139"/>
                  </a:cubicBezTo>
                  <a:cubicBezTo>
                    <a:pt x="1091122" y="3044738"/>
                    <a:pt x="1022791" y="3060879"/>
                    <a:pt x="1516526" y="3058805"/>
                  </a:cubicBezTo>
                  <a:cubicBezTo>
                    <a:pt x="1518979" y="3392362"/>
                    <a:pt x="1521674" y="3413973"/>
                    <a:pt x="1524720" y="3548873"/>
                  </a:cubicBezTo>
                  <a:close/>
                  <a:moveTo>
                    <a:pt x="1405310" y="3034956"/>
                  </a:moveTo>
                  <a:cubicBezTo>
                    <a:pt x="1278890" y="3036842"/>
                    <a:pt x="1183012" y="3036492"/>
                    <a:pt x="1090933" y="3034875"/>
                  </a:cubicBezTo>
                  <a:cubicBezTo>
                    <a:pt x="1090906" y="3032773"/>
                    <a:pt x="1084491" y="2566823"/>
                    <a:pt x="1084087" y="2543783"/>
                  </a:cubicBezTo>
                  <a:cubicBezTo>
                    <a:pt x="1555557" y="2539983"/>
                    <a:pt x="1509895" y="2548256"/>
                    <a:pt x="1509922" y="2550169"/>
                  </a:cubicBezTo>
                  <a:cubicBezTo>
                    <a:pt x="1518925" y="3123317"/>
                    <a:pt x="1549330" y="3032612"/>
                    <a:pt x="1405310" y="3034956"/>
                  </a:cubicBezTo>
                  <a:close/>
                  <a:moveTo>
                    <a:pt x="1083682" y="2518722"/>
                  </a:moveTo>
                  <a:cubicBezTo>
                    <a:pt x="1074572" y="2003915"/>
                    <a:pt x="1067051" y="2031617"/>
                    <a:pt x="1082227" y="2031563"/>
                  </a:cubicBezTo>
                  <a:cubicBezTo>
                    <a:pt x="1284982" y="2031024"/>
                    <a:pt x="1302449" y="2032075"/>
                    <a:pt x="1405741" y="2029111"/>
                  </a:cubicBezTo>
                  <a:cubicBezTo>
                    <a:pt x="1529114" y="2025716"/>
                    <a:pt x="1501000" y="1941370"/>
                    <a:pt x="1509491" y="2520823"/>
                  </a:cubicBezTo>
                  <a:cubicBezTo>
                    <a:pt x="1388058" y="2520177"/>
                    <a:pt x="1338569" y="2516646"/>
                    <a:pt x="1083682" y="2518722"/>
                  </a:cubicBezTo>
                  <a:close/>
                  <a:moveTo>
                    <a:pt x="759198" y="4089953"/>
                  </a:moveTo>
                  <a:cubicBezTo>
                    <a:pt x="867449" y="4087905"/>
                    <a:pt x="970310" y="4087797"/>
                    <a:pt x="1082038" y="4090061"/>
                  </a:cubicBezTo>
                  <a:cubicBezTo>
                    <a:pt x="1084653" y="4090115"/>
                    <a:pt x="1093790" y="4580345"/>
                    <a:pt x="1082092" y="4580560"/>
                  </a:cubicBezTo>
                  <a:cubicBezTo>
                    <a:pt x="1065542" y="4580803"/>
                    <a:pt x="666176" y="4587486"/>
                    <a:pt x="665987" y="4570509"/>
                  </a:cubicBezTo>
                  <a:cubicBezTo>
                    <a:pt x="660623" y="4000406"/>
                    <a:pt x="614180" y="4092675"/>
                    <a:pt x="759198" y="4089953"/>
                  </a:cubicBezTo>
                  <a:close/>
                  <a:moveTo>
                    <a:pt x="758901" y="4605837"/>
                  </a:moveTo>
                  <a:cubicBezTo>
                    <a:pt x="866128" y="4607131"/>
                    <a:pt x="975566" y="4607293"/>
                    <a:pt x="1082361" y="4605568"/>
                  </a:cubicBezTo>
                  <a:cubicBezTo>
                    <a:pt x="1093144" y="4605406"/>
                    <a:pt x="1091823" y="4548709"/>
                    <a:pt x="1101122" y="5094666"/>
                  </a:cubicBezTo>
                  <a:cubicBezTo>
                    <a:pt x="897046" y="5098196"/>
                    <a:pt x="801841" y="5095798"/>
                    <a:pt x="674209" y="5095367"/>
                  </a:cubicBezTo>
                  <a:cubicBezTo>
                    <a:pt x="665017" y="4519228"/>
                    <a:pt x="635340" y="4604328"/>
                    <a:pt x="758901" y="4605837"/>
                  </a:cubicBezTo>
                  <a:close/>
                  <a:moveTo>
                    <a:pt x="1101607" y="5123743"/>
                  </a:moveTo>
                  <a:cubicBezTo>
                    <a:pt x="1107591" y="5506237"/>
                    <a:pt x="1108104" y="5535717"/>
                    <a:pt x="1108993" y="5606697"/>
                  </a:cubicBezTo>
                  <a:cubicBezTo>
                    <a:pt x="775020" y="5605781"/>
                    <a:pt x="813782" y="5606993"/>
                    <a:pt x="682241" y="5607586"/>
                  </a:cubicBezTo>
                  <a:cubicBezTo>
                    <a:pt x="672187" y="4964725"/>
                    <a:pt x="675206" y="5157643"/>
                    <a:pt x="674613" y="5120401"/>
                  </a:cubicBezTo>
                  <a:cubicBezTo>
                    <a:pt x="1139291" y="5122072"/>
                    <a:pt x="1101500" y="5117383"/>
                    <a:pt x="1101607" y="5123743"/>
                  </a:cubicBezTo>
                  <a:close/>
                  <a:moveTo>
                    <a:pt x="759090" y="5632054"/>
                  </a:moveTo>
                  <a:cubicBezTo>
                    <a:pt x="1173604" y="5628686"/>
                    <a:pt x="1109182" y="5621572"/>
                    <a:pt x="1109802" y="5675305"/>
                  </a:cubicBezTo>
                  <a:cubicBezTo>
                    <a:pt x="1111096" y="5788889"/>
                    <a:pt x="1111392" y="5801097"/>
                    <a:pt x="1116352" y="6123497"/>
                  </a:cubicBezTo>
                  <a:cubicBezTo>
                    <a:pt x="829416" y="6125060"/>
                    <a:pt x="817744" y="6123767"/>
                    <a:pt x="691352" y="6123282"/>
                  </a:cubicBezTo>
                  <a:cubicBezTo>
                    <a:pt x="680651" y="5557248"/>
                    <a:pt x="651809" y="5633079"/>
                    <a:pt x="759090" y="5632054"/>
                  </a:cubicBezTo>
                  <a:close/>
                  <a:moveTo>
                    <a:pt x="758901" y="6662260"/>
                  </a:moveTo>
                  <a:cubicBezTo>
                    <a:pt x="861923" y="6663365"/>
                    <a:pt x="979232" y="6663311"/>
                    <a:pt x="1082281" y="6662745"/>
                  </a:cubicBezTo>
                  <a:cubicBezTo>
                    <a:pt x="1146838" y="6662395"/>
                    <a:pt x="1116082" y="6600496"/>
                    <a:pt x="1131905" y="7152759"/>
                  </a:cubicBezTo>
                  <a:cubicBezTo>
                    <a:pt x="806962" y="7154376"/>
                    <a:pt x="875778" y="7153514"/>
                    <a:pt x="704479" y="7152383"/>
                  </a:cubicBezTo>
                  <a:cubicBezTo>
                    <a:pt x="689843" y="6580906"/>
                    <a:pt x="677848" y="6661398"/>
                    <a:pt x="758901" y="6662260"/>
                  </a:cubicBezTo>
                  <a:close/>
                  <a:moveTo>
                    <a:pt x="758901" y="7177929"/>
                  </a:moveTo>
                  <a:cubicBezTo>
                    <a:pt x="867018" y="7178953"/>
                    <a:pt x="972547" y="7178898"/>
                    <a:pt x="1082281" y="7178144"/>
                  </a:cubicBezTo>
                  <a:cubicBezTo>
                    <a:pt x="1148132" y="7177686"/>
                    <a:pt x="1132686" y="7097867"/>
                    <a:pt x="1142471" y="7669317"/>
                  </a:cubicBezTo>
                  <a:cubicBezTo>
                    <a:pt x="997049" y="7670503"/>
                    <a:pt x="1047158" y="7671932"/>
                    <a:pt x="715746" y="7670153"/>
                  </a:cubicBezTo>
                  <a:cubicBezTo>
                    <a:pt x="706096" y="7102232"/>
                    <a:pt x="681837" y="7177201"/>
                    <a:pt x="758901" y="7177929"/>
                  </a:cubicBezTo>
                  <a:close/>
                  <a:moveTo>
                    <a:pt x="758955" y="7695484"/>
                  </a:moveTo>
                  <a:cubicBezTo>
                    <a:pt x="1167539" y="7698205"/>
                    <a:pt x="1142822" y="7689636"/>
                    <a:pt x="1142956" y="7698259"/>
                  </a:cubicBezTo>
                  <a:cubicBezTo>
                    <a:pt x="1145814" y="7881071"/>
                    <a:pt x="1141824" y="7879670"/>
                    <a:pt x="1144735" y="8066309"/>
                  </a:cubicBezTo>
                  <a:cubicBezTo>
                    <a:pt x="1146946" y="8207810"/>
                    <a:pt x="1163442" y="8183962"/>
                    <a:pt x="1082173" y="8184393"/>
                  </a:cubicBezTo>
                  <a:cubicBezTo>
                    <a:pt x="973625" y="8184986"/>
                    <a:pt x="867072" y="8185309"/>
                    <a:pt x="759198" y="8183423"/>
                  </a:cubicBezTo>
                  <a:cubicBezTo>
                    <a:pt x="712215" y="8182615"/>
                    <a:pt x="723186" y="8204819"/>
                    <a:pt x="721003" y="8065770"/>
                  </a:cubicBezTo>
                  <a:cubicBezTo>
                    <a:pt x="714318" y="7638085"/>
                    <a:pt x="698684" y="7695079"/>
                    <a:pt x="758955" y="7695484"/>
                  </a:cubicBezTo>
                  <a:close/>
                  <a:moveTo>
                    <a:pt x="758955" y="8724826"/>
                  </a:moveTo>
                  <a:cubicBezTo>
                    <a:pt x="1227326" y="8727332"/>
                    <a:pt x="1158132" y="8692193"/>
                    <a:pt x="1159830" y="8802004"/>
                  </a:cubicBezTo>
                  <a:cubicBezTo>
                    <a:pt x="1162660" y="8983361"/>
                    <a:pt x="1160315" y="8986595"/>
                    <a:pt x="1163200" y="9170000"/>
                  </a:cubicBezTo>
                  <a:cubicBezTo>
                    <a:pt x="1164116" y="9227829"/>
                    <a:pt x="1180424" y="9216215"/>
                    <a:pt x="1082281" y="9215676"/>
                  </a:cubicBezTo>
                  <a:cubicBezTo>
                    <a:pt x="685745" y="9213547"/>
                    <a:pt x="740356" y="9228153"/>
                    <a:pt x="739440" y="9169434"/>
                  </a:cubicBezTo>
                  <a:cubicBezTo>
                    <a:pt x="731677" y="8672144"/>
                    <a:pt x="708981" y="8724557"/>
                    <a:pt x="758955" y="8724826"/>
                  </a:cubicBezTo>
                  <a:close/>
                  <a:moveTo>
                    <a:pt x="740275" y="9238069"/>
                  </a:moveTo>
                  <a:cubicBezTo>
                    <a:pt x="842300" y="9240306"/>
                    <a:pt x="816882" y="9240226"/>
                    <a:pt x="1164413" y="9241061"/>
                  </a:cubicBezTo>
                  <a:cubicBezTo>
                    <a:pt x="1166865" y="9367822"/>
                    <a:pt x="1172122" y="9502129"/>
                    <a:pt x="1172499" y="9727033"/>
                  </a:cubicBezTo>
                  <a:cubicBezTo>
                    <a:pt x="707525" y="9730294"/>
                    <a:pt x="746044" y="9734902"/>
                    <a:pt x="745586" y="9720808"/>
                  </a:cubicBezTo>
                  <a:cubicBezTo>
                    <a:pt x="737391" y="9466423"/>
                    <a:pt x="741408" y="9365101"/>
                    <a:pt x="740275" y="9238069"/>
                  </a:cubicBezTo>
                  <a:close/>
                  <a:moveTo>
                    <a:pt x="1177782" y="8617467"/>
                  </a:moveTo>
                  <a:cubicBezTo>
                    <a:pt x="1163766" y="8138609"/>
                    <a:pt x="1147754" y="8209050"/>
                    <a:pt x="1243876" y="8209050"/>
                  </a:cubicBezTo>
                  <a:cubicBezTo>
                    <a:pt x="1654077" y="8209050"/>
                    <a:pt x="1597364" y="8198406"/>
                    <a:pt x="1598469" y="8252139"/>
                  </a:cubicBezTo>
                  <a:cubicBezTo>
                    <a:pt x="1609440" y="8770287"/>
                    <a:pt x="1614939" y="8699280"/>
                    <a:pt x="1567013" y="8699280"/>
                  </a:cubicBezTo>
                  <a:cubicBezTo>
                    <a:pt x="1406873" y="8699280"/>
                    <a:pt x="1405957" y="8696127"/>
                    <a:pt x="1243876" y="8696127"/>
                  </a:cubicBezTo>
                  <a:cubicBezTo>
                    <a:pt x="1163119" y="8696100"/>
                    <a:pt x="1180559" y="8712619"/>
                    <a:pt x="1177782" y="8617467"/>
                  </a:cubicBezTo>
                  <a:close/>
                  <a:moveTo>
                    <a:pt x="1243903" y="8721135"/>
                  </a:moveTo>
                  <a:cubicBezTo>
                    <a:pt x="1402883" y="8721135"/>
                    <a:pt x="1405875" y="8724288"/>
                    <a:pt x="1567040" y="8724288"/>
                  </a:cubicBezTo>
                  <a:cubicBezTo>
                    <a:pt x="1614561" y="8724288"/>
                    <a:pt x="1604237" y="8708658"/>
                    <a:pt x="1605693" y="8802058"/>
                  </a:cubicBezTo>
                  <a:cubicBezTo>
                    <a:pt x="1613133" y="9277898"/>
                    <a:pt x="1635613" y="9212766"/>
                    <a:pt x="1567040" y="9212766"/>
                  </a:cubicBezTo>
                  <a:cubicBezTo>
                    <a:pt x="1128913" y="9212766"/>
                    <a:pt x="1186381" y="9238554"/>
                    <a:pt x="1185303" y="9169569"/>
                  </a:cubicBezTo>
                  <a:cubicBezTo>
                    <a:pt x="1177108" y="8648376"/>
                    <a:pt x="1166839" y="8721135"/>
                    <a:pt x="1243903" y="8721135"/>
                  </a:cubicBezTo>
                  <a:close/>
                  <a:moveTo>
                    <a:pt x="1243903" y="9241142"/>
                  </a:moveTo>
                  <a:cubicBezTo>
                    <a:pt x="1690844" y="9241142"/>
                    <a:pt x="1615100" y="9200289"/>
                    <a:pt x="1616879" y="9353729"/>
                  </a:cubicBezTo>
                  <a:cubicBezTo>
                    <a:pt x="1622055" y="9804211"/>
                    <a:pt x="1643700" y="9730051"/>
                    <a:pt x="1567040" y="9729997"/>
                  </a:cubicBezTo>
                  <a:cubicBezTo>
                    <a:pt x="1544963" y="9729997"/>
                    <a:pt x="1194656" y="9728866"/>
                    <a:pt x="1194656" y="9721240"/>
                  </a:cubicBezTo>
                  <a:cubicBezTo>
                    <a:pt x="1193470" y="9168815"/>
                    <a:pt x="1157027" y="9241142"/>
                    <a:pt x="1243903" y="9241142"/>
                  </a:cubicBezTo>
                  <a:close/>
                  <a:moveTo>
                    <a:pt x="1243903" y="9751798"/>
                  </a:moveTo>
                  <a:cubicBezTo>
                    <a:pt x="1403746" y="9751798"/>
                    <a:pt x="1402965" y="9755005"/>
                    <a:pt x="1567040" y="9755005"/>
                  </a:cubicBezTo>
                  <a:cubicBezTo>
                    <a:pt x="1636422" y="9755058"/>
                    <a:pt x="1620303" y="9672922"/>
                    <a:pt x="1629926" y="10243160"/>
                  </a:cubicBezTo>
                  <a:cubicBezTo>
                    <a:pt x="1469355" y="10242567"/>
                    <a:pt x="1336736" y="10244858"/>
                    <a:pt x="1200883" y="10244265"/>
                  </a:cubicBezTo>
                  <a:cubicBezTo>
                    <a:pt x="1192176" y="9672033"/>
                    <a:pt x="1177459" y="9751798"/>
                    <a:pt x="1243903" y="9751798"/>
                  </a:cubicBezTo>
                  <a:close/>
                  <a:moveTo>
                    <a:pt x="1243903" y="10269379"/>
                  </a:moveTo>
                  <a:cubicBezTo>
                    <a:pt x="1662272" y="10269379"/>
                    <a:pt x="1630276" y="10263963"/>
                    <a:pt x="1630411" y="10273287"/>
                  </a:cubicBezTo>
                  <a:cubicBezTo>
                    <a:pt x="1639333" y="10842986"/>
                    <a:pt x="1665803" y="10760526"/>
                    <a:pt x="1567040" y="10760526"/>
                  </a:cubicBezTo>
                  <a:cubicBezTo>
                    <a:pt x="1407520" y="10760526"/>
                    <a:pt x="1409973" y="10758397"/>
                    <a:pt x="1243903" y="10758397"/>
                  </a:cubicBezTo>
                  <a:cubicBezTo>
                    <a:pt x="1202635" y="10758397"/>
                    <a:pt x="1213767" y="10781357"/>
                    <a:pt x="1211584" y="10640744"/>
                  </a:cubicBezTo>
                  <a:cubicBezTo>
                    <a:pt x="1204872" y="10212548"/>
                    <a:pt x="1174332" y="10269379"/>
                    <a:pt x="1243903" y="10269379"/>
                  </a:cubicBezTo>
                  <a:close/>
                  <a:moveTo>
                    <a:pt x="1638983" y="9353351"/>
                  </a:moveTo>
                  <a:cubicBezTo>
                    <a:pt x="1637338" y="9209532"/>
                    <a:pt x="1550570" y="9234540"/>
                    <a:pt x="2051852" y="9237234"/>
                  </a:cubicBezTo>
                  <a:cubicBezTo>
                    <a:pt x="2063928" y="9237315"/>
                    <a:pt x="2065168" y="9177464"/>
                    <a:pt x="2073740" y="9729727"/>
                  </a:cubicBezTo>
                  <a:cubicBezTo>
                    <a:pt x="1595369" y="9732045"/>
                    <a:pt x="1643187" y="9733177"/>
                    <a:pt x="1643160" y="9721240"/>
                  </a:cubicBezTo>
                  <a:cubicBezTo>
                    <a:pt x="1642864" y="9579118"/>
                    <a:pt x="1641408" y="9566587"/>
                    <a:pt x="1638983" y="9353351"/>
                  </a:cubicBezTo>
                  <a:close/>
                  <a:moveTo>
                    <a:pt x="2074117" y="9754789"/>
                  </a:moveTo>
                  <a:cubicBezTo>
                    <a:pt x="2082716" y="10308966"/>
                    <a:pt x="2093094" y="10244373"/>
                    <a:pt x="2051852" y="10244508"/>
                  </a:cubicBezTo>
                  <a:cubicBezTo>
                    <a:pt x="1939046" y="10244966"/>
                    <a:pt x="1841226" y="10245127"/>
                    <a:pt x="1728716" y="10243915"/>
                  </a:cubicBezTo>
                  <a:cubicBezTo>
                    <a:pt x="1637338" y="10242917"/>
                    <a:pt x="1645613" y="10326886"/>
                    <a:pt x="1643241" y="9755058"/>
                  </a:cubicBezTo>
                  <a:cubicBezTo>
                    <a:pt x="1918830" y="9755301"/>
                    <a:pt x="1941526" y="9755490"/>
                    <a:pt x="2074117" y="9754789"/>
                  </a:cubicBezTo>
                  <a:close/>
                  <a:moveTo>
                    <a:pt x="1728527" y="10269003"/>
                  </a:moveTo>
                  <a:cubicBezTo>
                    <a:pt x="2108135" y="10273098"/>
                    <a:pt x="2081503" y="10264852"/>
                    <a:pt x="2081638" y="10273233"/>
                  </a:cubicBezTo>
                  <a:cubicBezTo>
                    <a:pt x="2090452" y="10836734"/>
                    <a:pt x="2101638" y="10760283"/>
                    <a:pt x="2052041" y="10759529"/>
                  </a:cubicBezTo>
                  <a:cubicBezTo>
                    <a:pt x="1581514" y="10752576"/>
                    <a:pt x="1662487" y="10801621"/>
                    <a:pt x="1659980" y="10640744"/>
                  </a:cubicBezTo>
                  <a:cubicBezTo>
                    <a:pt x="1652999" y="10193765"/>
                    <a:pt x="1622567" y="10267870"/>
                    <a:pt x="1728527" y="10269003"/>
                  </a:cubicBezTo>
                  <a:close/>
                  <a:moveTo>
                    <a:pt x="2084225" y="9237423"/>
                  </a:moveTo>
                  <a:cubicBezTo>
                    <a:pt x="2145872" y="9237746"/>
                    <a:pt x="2508066" y="9238043"/>
                    <a:pt x="2511570" y="9238043"/>
                  </a:cubicBezTo>
                  <a:cubicBezTo>
                    <a:pt x="2511597" y="9240144"/>
                    <a:pt x="2518794" y="9664623"/>
                    <a:pt x="2519953" y="9727302"/>
                  </a:cubicBezTo>
                  <a:cubicBezTo>
                    <a:pt x="2376202" y="9727464"/>
                    <a:pt x="2518417" y="9728084"/>
                    <a:pt x="2095816" y="9729647"/>
                  </a:cubicBezTo>
                  <a:cubicBezTo>
                    <a:pt x="2088484" y="9257579"/>
                    <a:pt x="2088700" y="9431391"/>
                    <a:pt x="2084225" y="9237423"/>
                  </a:cubicBezTo>
                  <a:close/>
                  <a:moveTo>
                    <a:pt x="2520438" y="9752310"/>
                  </a:moveTo>
                  <a:cubicBezTo>
                    <a:pt x="2529738" y="10243915"/>
                    <a:pt x="2528174" y="10097886"/>
                    <a:pt x="2530681" y="10243375"/>
                  </a:cubicBezTo>
                  <a:cubicBezTo>
                    <a:pt x="2512567" y="10243375"/>
                    <a:pt x="2607584" y="10243106"/>
                    <a:pt x="2103283" y="10244346"/>
                  </a:cubicBezTo>
                  <a:cubicBezTo>
                    <a:pt x="2101126" y="10103571"/>
                    <a:pt x="2102420" y="10154960"/>
                    <a:pt x="2096220" y="9754682"/>
                  </a:cubicBezTo>
                  <a:cubicBezTo>
                    <a:pt x="2552569" y="9752741"/>
                    <a:pt x="2387388" y="9752445"/>
                    <a:pt x="2520438" y="9752310"/>
                  </a:cubicBezTo>
                  <a:close/>
                  <a:moveTo>
                    <a:pt x="2526126" y="8724961"/>
                  </a:moveTo>
                  <a:cubicBezTo>
                    <a:pt x="2719070" y="8725149"/>
                    <a:pt x="2718315" y="8720811"/>
                    <a:pt x="2953713" y="8722428"/>
                  </a:cubicBezTo>
                  <a:cubicBezTo>
                    <a:pt x="2956732" y="8985840"/>
                    <a:pt x="2960075" y="8948006"/>
                    <a:pt x="2964037" y="9211472"/>
                  </a:cubicBezTo>
                  <a:cubicBezTo>
                    <a:pt x="2675753" y="9210853"/>
                    <a:pt x="2734488" y="9213008"/>
                    <a:pt x="2533269" y="9213008"/>
                  </a:cubicBezTo>
                  <a:cubicBezTo>
                    <a:pt x="2530169" y="9024564"/>
                    <a:pt x="2529280" y="8896267"/>
                    <a:pt x="2526126" y="8724961"/>
                  </a:cubicBezTo>
                  <a:close/>
                  <a:moveTo>
                    <a:pt x="2536800" y="9238043"/>
                  </a:moveTo>
                  <a:cubicBezTo>
                    <a:pt x="3046493" y="9238043"/>
                    <a:pt x="2963929" y="9196812"/>
                    <a:pt x="2966032" y="9353620"/>
                  </a:cubicBezTo>
                  <a:cubicBezTo>
                    <a:pt x="2968161" y="9524414"/>
                    <a:pt x="2969698" y="9573028"/>
                    <a:pt x="2970776" y="9721293"/>
                  </a:cubicBezTo>
                  <a:cubicBezTo>
                    <a:pt x="2970857" y="9733070"/>
                    <a:pt x="3005278" y="9727357"/>
                    <a:pt x="2542083" y="9727276"/>
                  </a:cubicBezTo>
                  <a:cubicBezTo>
                    <a:pt x="2542002" y="9722857"/>
                    <a:pt x="2532352" y="9238043"/>
                    <a:pt x="2536800" y="9238043"/>
                  </a:cubicBezTo>
                  <a:close/>
                  <a:moveTo>
                    <a:pt x="2971018" y="9753091"/>
                  </a:moveTo>
                  <a:cubicBezTo>
                    <a:pt x="2971045" y="9755463"/>
                    <a:pt x="2976679" y="10238902"/>
                    <a:pt x="2976706" y="10241651"/>
                  </a:cubicBezTo>
                  <a:cubicBezTo>
                    <a:pt x="2802361" y="10239198"/>
                    <a:pt x="2684109" y="10243214"/>
                    <a:pt x="2552731" y="10243375"/>
                  </a:cubicBezTo>
                  <a:cubicBezTo>
                    <a:pt x="2549927" y="10079507"/>
                    <a:pt x="2551625" y="10242136"/>
                    <a:pt x="2542542" y="9752310"/>
                  </a:cubicBezTo>
                  <a:cubicBezTo>
                    <a:pt x="2693759" y="9752337"/>
                    <a:pt x="2801229" y="9754304"/>
                    <a:pt x="2971018" y="9753091"/>
                  </a:cubicBezTo>
                  <a:close/>
                  <a:moveTo>
                    <a:pt x="2977110" y="10266712"/>
                  </a:moveTo>
                  <a:cubicBezTo>
                    <a:pt x="2980318" y="10475879"/>
                    <a:pt x="2978242" y="10425083"/>
                    <a:pt x="2983660" y="10757561"/>
                  </a:cubicBezTo>
                  <a:cubicBezTo>
                    <a:pt x="2882202" y="10758936"/>
                    <a:pt x="2761335" y="10758020"/>
                    <a:pt x="2558445" y="10757966"/>
                  </a:cubicBezTo>
                  <a:cubicBezTo>
                    <a:pt x="2558418" y="10754894"/>
                    <a:pt x="2553270" y="10275362"/>
                    <a:pt x="2553243" y="10272802"/>
                  </a:cubicBezTo>
                  <a:cubicBezTo>
                    <a:pt x="2553108" y="10263828"/>
                    <a:pt x="2967999" y="10266578"/>
                    <a:pt x="2977110" y="10266712"/>
                  </a:cubicBezTo>
                  <a:close/>
                  <a:moveTo>
                    <a:pt x="2975789" y="8722617"/>
                  </a:moveTo>
                  <a:cubicBezTo>
                    <a:pt x="3224261" y="8724826"/>
                    <a:pt x="3032125" y="8722859"/>
                    <a:pt x="3404428" y="8725204"/>
                  </a:cubicBezTo>
                  <a:cubicBezTo>
                    <a:pt x="3407959" y="8997940"/>
                    <a:pt x="3407232" y="9053398"/>
                    <a:pt x="3409954" y="9212496"/>
                  </a:cubicBezTo>
                  <a:cubicBezTo>
                    <a:pt x="3061722" y="9211634"/>
                    <a:pt x="3262510" y="9212362"/>
                    <a:pt x="2986086" y="9211553"/>
                  </a:cubicBezTo>
                  <a:cubicBezTo>
                    <a:pt x="2982097" y="8950593"/>
                    <a:pt x="2978593" y="8969914"/>
                    <a:pt x="2975789" y="8722617"/>
                  </a:cubicBezTo>
                  <a:close/>
                  <a:moveTo>
                    <a:pt x="3021667" y="9236749"/>
                  </a:moveTo>
                  <a:cubicBezTo>
                    <a:pt x="3490280" y="9238635"/>
                    <a:pt x="3409334" y="9204439"/>
                    <a:pt x="3412919" y="9354941"/>
                  </a:cubicBezTo>
                  <a:cubicBezTo>
                    <a:pt x="3415965" y="9480652"/>
                    <a:pt x="3417366" y="9578579"/>
                    <a:pt x="3419307" y="9721482"/>
                  </a:cubicBezTo>
                  <a:cubicBezTo>
                    <a:pt x="3419415" y="9730968"/>
                    <a:pt x="2992960" y="9730617"/>
                    <a:pt x="2992906" y="9721158"/>
                  </a:cubicBezTo>
                  <a:cubicBezTo>
                    <a:pt x="2988836" y="9166874"/>
                    <a:pt x="2968727" y="9236507"/>
                    <a:pt x="3021667" y="9236749"/>
                  </a:cubicBezTo>
                  <a:close/>
                  <a:moveTo>
                    <a:pt x="3021802" y="9752633"/>
                  </a:moveTo>
                  <a:cubicBezTo>
                    <a:pt x="3135013" y="9751556"/>
                    <a:pt x="3231700" y="9751717"/>
                    <a:pt x="3344938" y="9752040"/>
                  </a:cubicBezTo>
                  <a:cubicBezTo>
                    <a:pt x="3441680" y="9752310"/>
                    <a:pt x="3419253" y="9664838"/>
                    <a:pt x="3429038" y="10241489"/>
                  </a:cubicBezTo>
                  <a:cubicBezTo>
                    <a:pt x="3310894" y="10242351"/>
                    <a:pt x="3244666" y="10246313"/>
                    <a:pt x="2998809" y="10242001"/>
                  </a:cubicBezTo>
                  <a:cubicBezTo>
                    <a:pt x="2990588" y="9679578"/>
                    <a:pt x="2983175" y="9753038"/>
                    <a:pt x="3021802" y="9752633"/>
                  </a:cubicBezTo>
                  <a:close/>
                  <a:moveTo>
                    <a:pt x="3021532" y="10267467"/>
                  </a:moveTo>
                  <a:cubicBezTo>
                    <a:pt x="3419631" y="10274958"/>
                    <a:pt x="3429308" y="10256364"/>
                    <a:pt x="3429577" y="10273233"/>
                  </a:cubicBezTo>
                  <a:cubicBezTo>
                    <a:pt x="3432381" y="10451842"/>
                    <a:pt x="3428472" y="10460815"/>
                    <a:pt x="3431302" y="10641283"/>
                  </a:cubicBezTo>
                  <a:cubicBezTo>
                    <a:pt x="3433512" y="10783297"/>
                    <a:pt x="3455831" y="10761981"/>
                    <a:pt x="3345343" y="10758316"/>
                  </a:cubicBezTo>
                  <a:cubicBezTo>
                    <a:pt x="2936786" y="10744923"/>
                    <a:pt x="3006572" y="10807684"/>
                    <a:pt x="3003850" y="10640825"/>
                  </a:cubicBezTo>
                  <a:cubicBezTo>
                    <a:pt x="2997084" y="10210984"/>
                    <a:pt x="2988189" y="10266846"/>
                    <a:pt x="3021532" y="10267467"/>
                  </a:cubicBezTo>
                  <a:close/>
                  <a:moveTo>
                    <a:pt x="3432515" y="9237558"/>
                  </a:moveTo>
                  <a:cubicBezTo>
                    <a:pt x="3783173" y="9237989"/>
                    <a:pt x="3507935" y="9238016"/>
                    <a:pt x="3862690" y="9238770"/>
                  </a:cubicBezTo>
                  <a:cubicBezTo>
                    <a:pt x="3871505" y="9806367"/>
                    <a:pt x="3883850" y="9730455"/>
                    <a:pt x="3829967" y="9730455"/>
                  </a:cubicBezTo>
                  <a:cubicBezTo>
                    <a:pt x="3827864" y="9730455"/>
                    <a:pt x="3441518" y="9728919"/>
                    <a:pt x="3441410" y="9720997"/>
                  </a:cubicBezTo>
                  <a:cubicBezTo>
                    <a:pt x="3436801" y="9380810"/>
                    <a:pt x="3435318" y="9389353"/>
                    <a:pt x="3432515" y="9237558"/>
                  </a:cubicBezTo>
                  <a:close/>
                  <a:moveTo>
                    <a:pt x="3829967" y="9755516"/>
                  </a:moveTo>
                  <a:cubicBezTo>
                    <a:pt x="3881316" y="9755516"/>
                    <a:pt x="3867650" y="9677100"/>
                    <a:pt x="3877650" y="10241300"/>
                  </a:cubicBezTo>
                  <a:cubicBezTo>
                    <a:pt x="3846436" y="10241112"/>
                    <a:pt x="3822069" y="10241165"/>
                    <a:pt x="3506668" y="10241220"/>
                  </a:cubicBezTo>
                  <a:cubicBezTo>
                    <a:pt x="3437043" y="10241220"/>
                    <a:pt x="3449658" y="10322197"/>
                    <a:pt x="3441842" y="9752175"/>
                  </a:cubicBezTo>
                  <a:cubicBezTo>
                    <a:pt x="3673466" y="9752310"/>
                    <a:pt x="3678884" y="9755516"/>
                    <a:pt x="3829967" y="9755516"/>
                  </a:cubicBezTo>
                  <a:close/>
                  <a:moveTo>
                    <a:pt x="3883688" y="9169515"/>
                  </a:moveTo>
                  <a:cubicBezTo>
                    <a:pt x="3875494" y="8643310"/>
                    <a:pt x="3835493" y="8719652"/>
                    <a:pt x="3991427" y="8723640"/>
                  </a:cubicBezTo>
                  <a:cubicBezTo>
                    <a:pt x="4098115" y="8726362"/>
                    <a:pt x="4207256" y="8726147"/>
                    <a:pt x="4301491" y="8724530"/>
                  </a:cubicBezTo>
                  <a:cubicBezTo>
                    <a:pt x="4307071" y="9185818"/>
                    <a:pt x="4305400" y="9096137"/>
                    <a:pt x="4307556" y="9214140"/>
                  </a:cubicBezTo>
                  <a:cubicBezTo>
                    <a:pt x="3815114" y="9226670"/>
                    <a:pt x="3884416" y="9215380"/>
                    <a:pt x="3883688" y="9169515"/>
                  </a:cubicBezTo>
                  <a:close/>
                  <a:moveTo>
                    <a:pt x="4308014" y="9239202"/>
                  </a:moveTo>
                  <a:cubicBezTo>
                    <a:pt x="4311303" y="9402800"/>
                    <a:pt x="4314295" y="9390700"/>
                    <a:pt x="4317340" y="9728731"/>
                  </a:cubicBezTo>
                  <a:cubicBezTo>
                    <a:pt x="4258633" y="9729269"/>
                    <a:pt x="3892422" y="9730428"/>
                    <a:pt x="3890508" y="9730428"/>
                  </a:cubicBezTo>
                  <a:cubicBezTo>
                    <a:pt x="3890777" y="9595610"/>
                    <a:pt x="3890723" y="9622719"/>
                    <a:pt x="3884739" y="9238851"/>
                  </a:cubicBezTo>
                  <a:cubicBezTo>
                    <a:pt x="4003773" y="9239363"/>
                    <a:pt x="4138332" y="9243486"/>
                    <a:pt x="4308014" y="9239202"/>
                  </a:cubicBezTo>
                  <a:close/>
                  <a:moveTo>
                    <a:pt x="4315184" y="9753765"/>
                  </a:moveTo>
                  <a:cubicBezTo>
                    <a:pt x="4317906" y="9753765"/>
                    <a:pt x="4325643" y="10241165"/>
                    <a:pt x="4325670" y="10243295"/>
                  </a:cubicBezTo>
                  <a:cubicBezTo>
                    <a:pt x="4074584" y="10247579"/>
                    <a:pt x="4015444" y="10242459"/>
                    <a:pt x="3899699" y="10241435"/>
                  </a:cubicBezTo>
                  <a:cubicBezTo>
                    <a:pt x="3897166" y="10096484"/>
                    <a:pt x="3890238" y="9956168"/>
                    <a:pt x="3890454" y="9755436"/>
                  </a:cubicBezTo>
                  <a:cubicBezTo>
                    <a:pt x="3892368" y="9755463"/>
                    <a:pt x="4275372" y="9754142"/>
                    <a:pt x="4315184" y="9753765"/>
                  </a:cubicBezTo>
                  <a:close/>
                  <a:moveTo>
                    <a:pt x="4326182" y="10273287"/>
                  </a:moveTo>
                  <a:cubicBezTo>
                    <a:pt x="4334780" y="10821697"/>
                    <a:pt x="4339282" y="10759260"/>
                    <a:pt x="4315184" y="10758990"/>
                  </a:cubicBezTo>
                  <a:cubicBezTo>
                    <a:pt x="3824360" y="10753735"/>
                    <a:pt x="3906195" y="10798414"/>
                    <a:pt x="3903743" y="10640798"/>
                  </a:cubicBezTo>
                  <a:cubicBezTo>
                    <a:pt x="3900885" y="10457986"/>
                    <a:pt x="3903204" y="10461597"/>
                    <a:pt x="3900239" y="10272802"/>
                  </a:cubicBezTo>
                  <a:cubicBezTo>
                    <a:pt x="3900104" y="10263020"/>
                    <a:pt x="4326155" y="10271185"/>
                    <a:pt x="4326182" y="10273287"/>
                  </a:cubicBezTo>
                  <a:close/>
                  <a:moveTo>
                    <a:pt x="4330090" y="9238635"/>
                  </a:moveTo>
                  <a:cubicBezTo>
                    <a:pt x="4412195" y="9236587"/>
                    <a:pt x="4426616" y="9236938"/>
                    <a:pt x="4758406" y="9236883"/>
                  </a:cubicBezTo>
                  <a:cubicBezTo>
                    <a:pt x="4762233" y="9461007"/>
                    <a:pt x="4759699" y="9260732"/>
                    <a:pt x="4766734" y="9729889"/>
                  </a:cubicBezTo>
                  <a:cubicBezTo>
                    <a:pt x="4290116" y="9728946"/>
                    <a:pt x="4339498" y="9730563"/>
                    <a:pt x="4339417" y="9721105"/>
                  </a:cubicBezTo>
                  <a:cubicBezTo>
                    <a:pt x="4336991" y="9430206"/>
                    <a:pt x="4332867" y="9373750"/>
                    <a:pt x="4330090" y="9238635"/>
                  </a:cubicBezTo>
                  <a:close/>
                  <a:moveTo>
                    <a:pt x="4767112" y="9754924"/>
                  </a:moveTo>
                  <a:cubicBezTo>
                    <a:pt x="4774039" y="10216697"/>
                    <a:pt x="4770724" y="9974654"/>
                    <a:pt x="4775010" y="10244318"/>
                  </a:cubicBezTo>
                  <a:cubicBezTo>
                    <a:pt x="4630746" y="10244076"/>
                    <a:pt x="4528344" y="10240196"/>
                    <a:pt x="4347773" y="10242917"/>
                  </a:cubicBezTo>
                  <a:cubicBezTo>
                    <a:pt x="4345428" y="10099502"/>
                    <a:pt x="4341277" y="9934879"/>
                    <a:pt x="4339713" y="9753523"/>
                  </a:cubicBezTo>
                  <a:cubicBezTo>
                    <a:pt x="4559342" y="9751609"/>
                    <a:pt x="4630127" y="9754682"/>
                    <a:pt x="4767112" y="9754924"/>
                  </a:cubicBezTo>
                  <a:close/>
                  <a:moveTo>
                    <a:pt x="4775414" y="10269353"/>
                  </a:moveTo>
                  <a:cubicBezTo>
                    <a:pt x="4778568" y="10497222"/>
                    <a:pt x="4774929" y="10394254"/>
                    <a:pt x="4780589" y="10757427"/>
                  </a:cubicBezTo>
                  <a:cubicBezTo>
                    <a:pt x="4618805" y="10757643"/>
                    <a:pt x="4577348" y="10761307"/>
                    <a:pt x="4355374" y="10759394"/>
                  </a:cubicBezTo>
                  <a:cubicBezTo>
                    <a:pt x="4351627" y="10615198"/>
                    <a:pt x="4351061" y="10453836"/>
                    <a:pt x="4348231" y="10272856"/>
                  </a:cubicBezTo>
                  <a:cubicBezTo>
                    <a:pt x="4348096" y="10262481"/>
                    <a:pt x="4329955" y="10268679"/>
                    <a:pt x="4775414" y="10269353"/>
                  </a:cubicBezTo>
                  <a:close/>
                  <a:moveTo>
                    <a:pt x="4780482" y="9236911"/>
                  </a:moveTo>
                  <a:cubicBezTo>
                    <a:pt x="4918276" y="9236883"/>
                    <a:pt x="4929246" y="9239067"/>
                    <a:pt x="5206586" y="9239767"/>
                  </a:cubicBezTo>
                  <a:cubicBezTo>
                    <a:pt x="5206613" y="9241923"/>
                    <a:pt x="5215131" y="9709867"/>
                    <a:pt x="5215536" y="9729566"/>
                  </a:cubicBezTo>
                  <a:cubicBezTo>
                    <a:pt x="5005637" y="9729512"/>
                    <a:pt x="4863692" y="9729997"/>
                    <a:pt x="4788784" y="9729917"/>
                  </a:cubicBezTo>
                  <a:cubicBezTo>
                    <a:pt x="4782072" y="9281320"/>
                    <a:pt x="4783743" y="9429262"/>
                    <a:pt x="4780482" y="9236911"/>
                  </a:cubicBezTo>
                  <a:close/>
                  <a:moveTo>
                    <a:pt x="4800132" y="9754951"/>
                  </a:moveTo>
                  <a:cubicBezTo>
                    <a:pt x="5303193" y="9754951"/>
                    <a:pt x="5215778" y="9717817"/>
                    <a:pt x="5218716" y="9905345"/>
                  </a:cubicBezTo>
                  <a:cubicBezTo>
                    <a:pt x="5221600" y="10090043"/>
                    <a:pt x="5222167" y="10077297"/>
                    <a:pt x="5224889" y="10245774"/>
                  </a:cubicBezTo>
                  <a:cubicBezTo>
                    <a:pt x="5018979" y="10246986"/>
                    <a:pt x="4977577" y="10244346"/>
                    <a:pt x="4797086" y="10244346"/>
                  </a:cubicBezTo>
                  <a:cubicBezTo>
                    <a:pt x="4788487" y="9697283"/>
                    <a:pt x="4783716" y="9754951"/>
                    <a:pt x="4800132" y="9754951"/>
                  </a:cubicBezTo>
                  <a:close/>
                  <a:moveTo>
                    <a:pt x="4800132" y="10269379"/>
                  </a:moveTo>
                  <a:cubicBezTo>
                    <a:pt x="4802045" y="10269379"/>
                    <a:pt x="5225293" y="10270404"/>
                    <a:pt x="5225347" y="10273287"/>
                  </a:cubicBezTo>
                  <a:cubicBezTo>
                    <a:pt x="5225401" y="10276521"/>
                    <a:pt x="5231250" y="10757400"/>
                    <a:pt x="5231277" y="10760634"/>
                  </a:cubicBezTo>
                  <a:cubicBezTo>
                    <a:pt x="4934691" y="10762170"/>
                    <a:pt x="5006957" y="10757454"/>
                    <a:pt x="4802666" y="10757427"/>
                  </a:cubicBezTo>
                  <a:cubicBezTo>
                    <a:pt x="4794175" y="10215080"/>
                    <a:pt x="4798218" y="10269379"/>
                    <a:pt x="4800132" y="10269379"/>
                  </a:cubicBezTo>
                  <a:close/>
                  <a:moveTo>
                    <a:pt x="5284999" y="9240064"/>
                  </a:moveTo>
                  <a:cubicBezTo>
                    <a:pt x="5444572" y="9240711"/>
                    <a:pt x="5449801" y="9240091"/>
                    <a:pt x="5608162" y="9240711"/>
                  </a:cubicBezTo>
                  <a:cubicBezTo>
                    <a:pt x="5673285" y="9240980"/>
                    <a:pt x="5656600" y="9163775"/>
                    <a:pt x="5663258" y="9728758"/>
                  </a:cubicBezTo>
                  <a:cubicBezTo>
                    <a:pt x="5193702" y="9730913"/>
                    <a:pt x="5237692" y="9733420"/>
                    <a:pt x="5237450" y="9720970"/>
                  </a:cubicBezTo>
                  <a:cubicBezTo>
                    <a:pt x="5226398" y="9163505"/>
                    <a:pt x="5209147" y="9239740"/>
                    <a:pt x="5284999" y="9240064"/>
                  </a:cubicBezTo>
                  <a:close/>
                  <a:moveTo>
                    <a:pt x="5663582" y="9753765"/>
                  </a:moveTo>
                  <a:cubicBezTo>
                    <a:pt x="5665064" y="9878128"/>
                    <a:pt x="5666628" y="9982469"/>
                    <a:pt x="5669862" y="10089505"/>
                  </a:cubicBezTo>
                  <a:cubicBezTo>
                    <a:pt x="5675873" y="10287380"/>
                    <a:pt x="5751725" y="10241543"/>
                    <a:pt x="5284945" y="10245342"/>
                  </a:cubicBezTo>
                  <a:cubicBezTo>
                    <a:pt x="5230280" y="10245774"/>
                    <a:pt x="5249472" y="10320661"/>
                    <a:pt x="5238151" y="9754600"/>
                  </a:cubicBezTo>
                  <a:cubicBezTo>
                    <a:pt x="5630670" y="9754654"/>
                    <a:pt x="5477619" y="9754654"/>
                    <a:pt x="5663582" y="9753765"/>
                  </a:cubicBezTo>
                  <a:close/>
                  <a:moveTo>
                    <a:pt x="5285160" y="10270404"/>
                  </a:moveTo>
                  <a:cubicBezTo>
                    <a:pt x="5287074" y="10270377"/>
                    <a:pt x="5673986" y="10266578"/>
                    <a:pt x="5674094" y="10273287"/>
                  </a:cubicBezTo>
                  <a:cubicBezTo>
                    <a:pt x="5682908" y="10838135"/>
                    <a:pt x="5712990" y="10758181"/>
                    <a:pt x="5608135" y="10759044"/>
                  </a:cubicBezTo>
                  <a:cubicBezTo>
                    <a:pt x="5446863" y="10760364"/>
                    <a:pt x="5437052" y="10759071"/>
                    <a:pt x="5284999" y="10760283"/>
                  </a:cubicBezTo>
                  <a:cubicBezTo>
                    <a:pt x="5243380" y="10760553"/>
                    <a:pt x="5253973" y="10782596"/>
                    <a:pt x="5251763" y="10640798"/>
                  </a:cubicBezTo>
                  <a:cubicBezTo>
                    <a:pt x="5245267" y="10214110"/>
                    <a:pt x="5232355" y="10270835"/>
                    <a:pt x="5285160" y="10270404"/>
                  </a:cubicBezTo>
                  <a:close/>
                  <a:moveTo>
                    <a:pt x="5678110" y="9240899"/>
                  </a:moveTo>
                  <a:cubicBezTo>
                    <a:pt x="5946313" y="9241384"/>
                    <a:pt x="5907767" y="9239713"/>
                    <a:pt x="6093326" y="9239713"/>
                  </a:cubicBezTo>
                  <a:cubicBezTo>
                    <a:pt x="6115321" y="9239713"/>
                    <a:pt x="6105213" y="9181588"/>
                    <a:pt x="6113973" y="9731183"/>
                  </a:cubicBezTo>
                  <a:cubicBezTo>
                    <a:pt x="5947364" y="9731641"/>
                    <a:pt x="5920706" y="9727815"/>
                    <a:pt x="5685388" y="9728623"/>
                  </a:cubicBezTo>
                  <a:cubicBezTo>
                    <a:pt x="5683555" y="9586448"/>
                    <a:pt x="5685577" y="9714853"/>
                    <a:pt x="5678110" y="9240899"/>
                  </a:cubicBezTo>
                  <a:close/>
                  <a:moveTo>
                    <a:pt x="5769892" y="9753549"/>
                  </a:moveTo>
                  <a:cubicBezTo>
                    <a:pt x="5929816" y="9753549"/>
                    <a:pt x="5931487" y="9756271"/>
                    <a:pt x="6093298" y="9756271"/>
                  </a:cubicBezTo>
                  <a:cubicBezTo>
                    <a:pt x="6124863" y="9756271"/>
                    <a:pt x="6113892" y="9695612"/>
                    <a:pt x="6122841" y="10245208"/>
                  </a:cubicBezTo>
                  <a:cubicBezTo>
                    <a:pt x="5961974" y="10245639"/>
                    <a:pt x="5901648" y="10242782"/>
                    <a:pt x="5695685" y="10243510"/>
                  </a:cubicBezTo>
                  <a:cubicBezTo>
                    <a:pt x="5685873" y="9674970"/>
                    <a:pt x="5651533" y="9753549"/>
                    <a:pt x="5769892" y="9753549"/>
                  </a:cubicBezTo>
                  <a:close/>
                  <a:moveTo>
                    <a:pt x="6119580" y="8801680"/>
                  </a:moveTo>
                  <a:cubicBezTo>
                    <a:pt x="6117908" y="8694268"/>
                    <a:pt x="6045184" y="8725958"/>
                    <a:pt x="6549566" y="8724126"/>
                  </a:cubicBezTo>
                  <a:cubicBezTo>
                    <a:pt x="6554094" y="8993089"/>
                    <a:pt x="6551291" y="8997832"/>
                    <a:pt x="6555119" y="9213897"/>
                  </a:cubicBezTo>
                  <a:cubicBezTo>
                    <a:pt x="6465574" y="9214948"/>
                    <a:pt x="6428699" y="9214652"/>
                    <a:pt x="6129418" y="9214706"/>
                  </a:cubicBezTo>
                  <a:cubicBezTo>
                    <a:pt x="6126265" y="8988966"/>
                    <a:pt x="6122464" y="8985463"/>
                    <a:pt x="6119580" y="8801680"/>
                  </a:cubicBezTo>
                  <a:close/>
                  <a:moveTo>
                    <a:pt x="6555577" y="9238932"/>
                  </a:moveTo>
                  <a:cubicBezTo>
                    <a:pt x="6558138" y="9373670"/>
                    <a:pt x="6562154" y="9448503"/>
                    <a:pt x="6564418" y="9721347"/>
                  </a:cubicBezTo>
                  <a:cubicBezTo>
                    <a:pt x="6564472" y="9728731"/>
                    <a:pt x="6614069" y="9728246"/>
                    <a:pt x="6136022" y="9731102"/>
                  </a:cubicBezTo>
                  <a:cubicBezTo>
                    <a:pt x="6128637" y="9267658"/>
                    <a:pt x="6132249" y="9433897"/>
                    <a:pt x="6129768" y="9239713"/>
                  </a:cubicBezTo>
                  <a:cubicBezTo>
                    <a:pt x="6429077" y="9239660"/>
                    <a:pt x="6477165" y="9239902"/>
                    <a:pt x="6555577" y="9238932"/>
                  </a:cubicBezTo>
                  <a:close/>
                  <a:moveTo>
                    <a:pt x="6564715" y="9753415"/>
                  </a:moveTo>
                  <a:cubicBezTo>
                    <a:pt x="6564741" y="9755543"/>
                    <a:pt x="6570133" y="10241381"/>
                    <a:pt x="6570160" y="10243322"/>
                  </a:cubicBezTo>
                  <a:cubicBezTo>
                    <a:pt x="6345220" y="10240331"/>
                    <a:pt x="6253034" y="10244561"/>
                    <a:pt x="6144917" y="10245100"/>
                  </a:cubicBezTo>
                  <a:cubicBezTo>
                    <a:pt x="6142707" y="10108368"/>
                    <a:pt x="6142518" y="10138818"/>
                    <a:pt x="6136427" y="9756136"/>
                  </a:cubicBezTo>
                  <a:cubicBezTo>
                    <a:pt x="6260393" y="9755409"/>
                    <a:pt x="6353387" y="9748914"/>
                    <a:pt x="6564715" y="9753415"/>
                  </a:cubicBezTo>
                  <a:close/>
                  <a:moveTo>
                    <a:pt x="6569782" y="8617575"/>
                  </a:moveTo>
                  <a:cubicBezTo>
                    <a:pt x="6561237" y="8161865"/>
                    <a:pt x="6557248" y="8210801"/>
                    <a:pt x="6578516" y="8210640"/>
                  </a:cubicBezTo>
                  <a:cubicBezTo>
                    <a:pt x="7055619" y="8206759"/>
                    <a:pt x="6989876" y="8199807"/>
                    <a:pt x="6990091" y="8250064"/>
                  </a:cubicBezTo>
                  <a:cubicBezTo>
                    <a:pt x="6992329" y="8777913"/>
                    <a:pt x="7025484" y="8697232"/>
                    <a:pt x="6901814" y="8698067"/>
                  </a:cubicBezTo>
                  <a:cubicBezTo>
                    <a:pt x="6747120" y="8699118"/>
                    <a:pt x="6751891" y="8698310"/>
                    <a:pt x="6578354" y="8698983"/>
                  </a:cubicBezTo>
                  <a:cubicBezTo>
                    <a:pt x="6568731" y="8699037"/>
                    <a:pt x="6571562" y="8711245"/>
                    <a:pt x="6569782" y="8617575"/>
                  </a:cubicBezTo>
                  <a:close/>
                  <a:moveTo>
                    <a:pt x="6578489" y="8724018"/>
                  </a:moveTo>
                  <a:cubicBezTo>
                    <a:pt x="7072601" y="8721996"/>
                    <a:pt x="6994755" y="8700169"/>
                    <a:pt x="6996372" y="8802058"/>
                  </a:cubicBezTo>
                  <a:cubicBezTo>
                    <a:pt x="7004109" y="9297732"/>
                    <a:pt x="7034433" y="9215137"/>
                    <a:pt x="6902003" y="9213521"/>
                  </a:cubicBezTo>
                  <a:cubicBezTo>
                    <a:pt x="6522530" y="9208912"/>
                    <a:pt x="6577518" y="9235941"/>
                    <a:pt x="6576467" y="9169569"/>
                  </a:cubicBezTo>
                  <a:cubicBezTo>
                    <a:pt x="6568650" y="8671012"/>
                    <a:pt x="6571157" y="8724018"/>
                    <a:pt x="6578489" y="8724018"/>
                  </a:cubicBezTo>
                  <a:close/>
                  <a:moveTo>
                    <a:pt x="6578569" y="9238635"/>
                  </a:moveTo>
                  <a:cubicBezTo>
                    <a:pt x="7094947" y="9232356"/>
                    <a:pt x="7003919" y="9214437"/>
                    <a:pt x="7007721" y="9353944"/>
                  </a:cubicBezTo>
                  <a:cubicBezTo>
                    <a:pt x="7011198" y="9481918"/>
                    <a:pt x="7013246" y="9595717"/>
                    <a:pt x="7012842" y="9721185"/>
                  </a:cubicBezTo>
                  <a:cubicBezTo>
                    <a:pt x="7012788" y="9738055"/>
                    <a:pt x="6588543" y="9728838"/>
                    <a:pt x="6586602" y="9728811"/>
                  </a:cubicBezTo>
                  <a:cubicBezTo>
                    <a:pt x="6583422" y="9362459"/>
                    <a:pt x="6575470" y="9238689"/>
                    <a:pt x="6578569" y="9238635"/>
                  </a:cubicBezTo>
                  <a:close/>
                  <a:moveTo>
                    <a:pt x="7012761" y="9756191"/>
                  </a:moveTo>
                  <a:cubicBezTo>
                    <a:pt x="7012653" y="9934125"/>
                    <a:pt x="7018637" y="10090933"/>
                    <a:pt x="7021171" y="10240869"/>
                  </a:cubicBezTo>
                  <a:cubicBezTo>
                    <a:pt x="6894536" y="10241489"/>
                    <a:pt x="6824831" y="10246663"/>
                    <a:pt x="6592209" y="10243618"/>
                  </a:cubicBezTo>
                  <a:cubicBezTo>
                    <a:pt x="6592182" y="10241220"/>
                    <a:pt x="6586818" y="9755813"/>
                    <a:pt x="6586791" y="9753900"/>
                  </a:cubicBezTo>
                  <a:cubicBezTo>
                    <a:pt x="6676578" y="9755813"/>
                    <a:pt x="7009634" y="9756191"/>
                    <a:pt x="7012761" y="9756191"/>
                  </a:cubicBezTo>
                  <a:close/>
                  <a:moveTo>
                    <a:pt x="7021602" y="10265903"/>
                  </a:moveTo>
                  <a:cubicBezTo>
                    <a:pt x="7024540" y="10446803"/>
                    <a:pt x="7024405" y="10556668"/>
                    <a:pt x="7028556" y="10757723"/>
                  </a:cubicBezTo>
                  <a:lnTo>
                    <a:pt x="6600835" y="10757912"/>
                  </a:lnTo>
                  <a:cubicBezTo>
                    <a:pt x="6599460" y="10692780"/>
                    <a:pt x="6592802" y="10280563"/>
                    <a:pt x="6592667" y="10272937"/>
                  </a:cubicBezTo>
                  <a:cubicBezTo>
                    <a:pt x="6592613" y="10268437"/>
                    <a:pt x="6555146" y="10268275"/>
                    <a:pt x="7021602" y="10265903"/>
                  </a:cubicBezTo>
                  <a:close/>
                  <a:moveTo>
                    <a:pt x="7027074" y="9239471"/>
                  </a:moveTo>
                  <a:cubicBezTo>
                    <a:pt x="7212767" y="9239821"/>
                    <a:pt x="7179639" y="9237854"/>
                    <a:pt x="7454338" y="9237746"/>
                  </a:cubicBezTo>
                  <a:cubicBezTo>
                    <a:pt x="7455874" y="9369870"/>
                    <a:pt x="7454338" y="9528753"/>
                    <a:pt x="7462209" y="9726117"/>
                  </a:cubicBezTo>
                  <a:cubicBezTo>
                    <a:pt x="7184033" y="9725982"/>
                    <a:pt x="7249210" y="9731345"/>
                    <a:pt x="7034918" y="9731183"/>
                  </a:cubicBezTo>
                  <a:cubicBezTo>
                    <a:pt x="7035592" y="9507276"/>
                    <a:pt x="7029608" y="9366313"/>
                    <a:pt x="7027074" y="9239471"/>
                  </a:cubicBezTo>
                  <a:close/>
                  <a:moveTo>
                    <a:pt x="7063598" y="9756217"/>
                  </a:moveTo>
                  <a:cubicBezTo>
                    <a:pt x="7541267" y="9756217"/>
                    <a:pt x="7463880" y="9697444"/>
                    <a:pt x="7467115" y="9905291"/>
                  </a:cubicBezTo>
                  <a:cubicBezTo>
                    <a:pt x="7469864" y="10081447"/>
                    <a:pt x="7467869" y="10080478"/>
                    <a:pt x="7470160" y="10242756"/>
                  </a:cubicBezTo>
                  <a:cubicBezTo>
                    <a:pt x="7468247" y="10242729"/>
                    <a:pt x="7095783" y="10240680"/>
                    <a:pt x="7043247" y="10240815"/>
                  </a:cubicBezTo>
                  <a:cubicBezTo>
                    <a:pt x="7034082" y="9700462"/>
                    <a:pt x="7020389" y="9756217"/>
                    <a:pt x="7063598" y="9756217"/>
                  </a:cubicBezTo>
                  <a:close/>
                  <a:moveTo>
                    <a:pt x="7063598" y="10265795"/>
                  </a:moveTo>
                  <a:cubicBezTo>
                    <a:pt x="7516146" y="10265795"/>
                    <a:pt x="7470538" y="10266766"/>
                    <a:pt x="7470618" y="10273314"/>
                  </a:cubicBezTo>
                  <a:cubicBezTo>
                    <a:pt x="7479514" y="10841746"/>
                    <a:pt x="7506981" y="10755864"/>
                    <a:pt x="7386951" y="10755864"/>
                  </a:cubicBezTo>
                  <a:cubicBezTo>
                    <a:pt x="7225759" y="10755864"/>
                    <a:pt x="7222147" y="10757723"/>
                    <a:pt x="7063571" y="10757723"/>
                  </a:cubicBezTo>
                  <a:cubicBezTo>
                    <a:pt x="7046051" y="10757723"/>
                    <a:pt x="7050632" y="10775752"/>
                    <a:pt x="7048504" y="10640852"/>
                  </a:cubicBezTo>
                  <a:cubicBezTo>
                    <a:pt x="7041953" y="10219688"/>
                    <a:pt x="7033300" y="10265795"/>
                    <a:pt x="7063598" y="10265795"/>
                  </a:cubicBezTo>
                  <a:close/>
                  <a:moveTo>
                    <a:pt x="7898799" y="8802004"/>
                  </a:moveTo>
                  <a:cubicBezTo>
                    <a:pt x="7906266" y="9276389"/>
                    <a:pt x="7918341" y="9214355"/>
                    <a:pt x="7872599" y="9213628"/>
                  </a:cubicBezTo>
                  <a:cubicBezTo>
                    <a:pt x="7779361" y="9212119"/>
                    <a:pt x="7698173" y="9212146"/>
                    <a:pt x="7548654" y="9212550"/>
                  </a:cubicBezTo>
                  <a:cubicBezTo>
                    <a:pt x="7451696" y="9212793"/>
                    <a:pt x="7476576" y="9282399"/>
                    <a:pt x="7469082" y="8801627"/>
                  </a:cubicBezTo>
                  <a:cubicBezTo>
                    <a:pt x="7467546" y="8701948"/>
                    <a:pt x="7446871" y="8723237"/>
                    <a:pt x="7548815" y="8721996"/>
                  </a:cubicBezTo>
                  <a:cubicBezTo>
                    <a:pt x="7959448" y="8717038"/>
                    <a:pt x="7897344" y="8707499"/>
                    <a:pt x="7898799" y="8802004"/>
                  </a:cubicBezTo>
                  <a:close/>
                  <a:moveTo>
                    <a:pt x="7888125" y="8250603"/>
                  </a:moveTo>
                  <a:cubicBezTo>
                    <a:pt x="7892600" y="8358609"/>
                    <a:pt x="7892761" y="8389491"/>
                    <a:pt x="7896077" y="8618060"/>
                  </a:cubicBezTo>
                  <a:cubicBezTo>
                    <a:pt x="7897397" y="8714856"/>
                    <a:pt x="7904406" y="8699603"/>
                    <a:pt x="7872815" y="8698606"/>
                  </a:cubicBezTo>
                  <a:cubicBezTo>
                    <a:pt x="7357003" y="8681737"/>
                    <a:pt x="7465848" y="8837817"/>
                    <a:pt x="7461158" y="8207325"/>
                  </a:cubicBezTo>
                  <a:cubicBezTo>
                    <a:pt x="7952116" y="8209239"/>
                    <a:pt x="7885591" y="8189621"/>
                    <a:pt x="7888125" y="8250603"/>
                  </a:cubicBezTo>
                  <a:close/>
                  <a:moveTo>
                    <a:pt x="7878232" y="7698367"/>
                  </a:moveTo>
                  <a:cubicBezTo>
                    <a:pt x="7886723" y="8242654"/>
                    <a:pt x="7889257" y="8182911"/>
                    <a:pt x="7872437" y="8183045"/>
                  </a:cubicBezTo>
                  <a:cubicBezTo>
                    <a:pt x="7375252" y="8186360"/>
                    <a:pt x="7461724" y="8210801"/>
                    <a:pt x="7459460" y="8065770"/>
                  </a:cubicBezTo>
                  <a:cubicBezTo>
                    <a:pt x="7456521" y="7880074"/>
                    <a:pt x="7455740" y="7893359"/>
                    <a:pt x="7452586" y="7697882"/>
                  </a:cubicBezTo>
                  <a:cubicBezTo>
                    <a:pt x="7452505" y="7691226"/>
                    <a:pt x="7878152" y="7693759"/>
                    <a:pt x="7878232" y="7698367"/>
                  </a:cubicBezTo>
                  <a:close/>
                  <a:moveTo>
                    <a:pt x="7877747" y="7668401"/>
                  </a:moveTo>
                  <a:cubicBezTo>
                    <a:pt x="7658495" y="7672740"/>
                    <a:pt x="7572967" y="7668563"/>
                    <a:pt x="7452101" y="7667916"/>
                  </a:cubicBezTo>
                  <a:cubicBezTo>
                    <a:pt x="7449593" y="7517171"/>
                    <a:pt x="7444311" y="7346136"/>
                    <a:pt x="7444014" y="7178360"/>
                  </a:cubicBezTo>
                  <a:cubicBezTo>
                    <a:pt x="7596445" y="7178980"/>
                    <a:pt x="7538383" y="7181027"/>
                    <a:pt x="7869256" y="7180219"/>
                  </a:cubicBezTo>
                  <a:cubicBezTo>
                    <a:pt x="7875133" y="7542394"/>
                    <a:pt x="7875726" y="7543499"/>
                    <a:pt x="7877747" y="7668401"/>
                  </a:cubicBezTo>
                  <a:close/>
                  <a:moveTo>
                    <a:pt x="7868879" y="7155131"/>
                  </a:moveTo>
                  <a:cubicBezTo>
                    <a:pt x="7388756" y="7156397"/>
                    <a:pt x="7444014" y="7154188"/>
                    <a:pt x="7444014" y="7146912"/>
                  </a:cubicBezTo>
                  <a:cubicBezTo>
                    <a:pt x="7443772" y="6909396"/>
                    <a:pt x="7437760" y="6783228"/>
                    <a:pt x="7435227" y="6661478"/>
                  </a:cubicBezTo>
                  <a:cubicBezTo>
                    <a:pt x="7575851" y="6662449"/>
                    <a:pt x="7588681" y="6667838"/>
                    <a:pt x="7861844" y="6665009"/>
                  </a:cubicBezTo>
                  <a:cubicBezTo>
                    <a:pt x="7864594" y="6860244"/>
                    <a:pt x="7861547" y="6702843"/>
                    <a:pt x="7868879" y="7155131"/>
                  </a:cubicBezTo>
                  <a:close/>
                  <a:moveTo>
                    <a:pt x="7858556" y="6227030"/>
                  </a:moveTo>
                  <a:cubicBezTo>
                    <a:pt x="7861413" y="6409088"/>
                    <a:pt x="7857881" y="6410731"/>
                    <a:pt x="7860766" y="6594864"/>
                  </a:cubicBezTo>
                  <a:cubicBezTo>
                    <a:pt x="7861844" y="6661829"/>
                    <a:pt x="7924029" y="6639651"/>
                    <a:pt x="7434715" y="6636471"/>
                  </a:cubicBezTo>
                  <a:cubicBezTo>
                    <a:pt x="7430753" y="6428436"/>
                    <a:pt x="7434688" y="6406150"/>
                    <a:pt x="7429755" y="6149124"/>
                  </a:cubicBezTo>
                  <a:cubicBezTo>
                    <a:pt x="7937156" y="6149879"/>
                    <a:pt x="7856965" y="6125896"/>
                    <a:pt x="7858556" y="6227030"/>
                  </a:cubicBezTo>
                  <a:close/>
                  <a:moveTo>
                    <a:pt x="7845401" y="5633159"/>
                  </a:moveTo>
                  <a:cubicBezTo>
                    <a:pt x="7854296" y="6153598"/>
                    <a:pt x="7851062" y="5922307"/>
                    <a:pt x="7856479" y="6125087"/>
                  </a:cubicBezTo>
                  <a:cubicBezTo>
                    <a:pt x="7350426" y="6125249"/>
                    <a:pt x="7430025" y="6148612"/>
                    <a:pt x="7427383" y="6042520"/>
                  </a:cubicBezTo>
                  <a:cubicBezTo>
                    <a:pt x="7424229" y="5916405"/>
                    <a:pt x="7422315" y="5803845"/>
                    <a:pt x="7421776" y="5675063"/>
                  </a:cubicBezTo>
                  <a:cubicBezTo>
                    <a:pt x="7421479" y="5616048"/>
                    <a:pt x="7355117" y="5628956"/>
                    <a:pt x="7845401" y="5633159"/>
                  </a:cubicBezTo>
                  <a:close/>
                  <a:moveTo>
                    <a:pt x="7840954" y="5123689"/>
                  </a:moveTo>
                  <a:cubicBezTo>
                    <a:pt x="7844269" y="5334500"/>
                    <a:pt x="7838986" y="5245761"/>
                    <a:pt x="7844970" y="5608152"/>
                  </a:cubicBezTo>
                  <a:cubicBezTo>
                    <a:pt x="7842248" y="5608125"/>
                    <a:pt x="7424607" y="5606535"/>
                    <a:pt x="7421345" y="5606508"/>
                  </a:cubicBezTo>
                  <a:cubicBezTo>
                    <a:pt x="7419027" y="5326119"/>
                    <a:pt x="7413824" y="5326927"/>
                    <a:pt x="7410752" y="5117733"/>
                  </a:cubicBezTo>
                  <a:cubicBezTo>
                    <a:pt x="7412719" y="5117733"/>
                    <a:pt x="7840926" y="5121775"/>
                    <a:pt x="7840954" y="5123689"/>
                  </a:cubicBezTo>
                  <a:close/>
                  <a:moveTo>
                    <a:pt x="7829902" y="4604221"/>
                  </a:moveTo>
                  <a:cubicBezTo>
                    <a:pt x="7844027" y="5265218"/>
                    <a:pt x="7839094" y="5014335"/>
                    <a:pt x="7840495" y="5094882"/>
                  </a:cubicBezTo>
                  <a:cubicBezTo>
                    <a:pt x="7663590" y="5099220"/>
                    <a:pt x="7542669" y="5093023"/>
                    <a:pt x="7410401" y="5092726"/>
                  </a:cubicBezTo>
                  <a:cubicBezTo>
                    <a:pt x="7408083" y="4937211"/>
                    <a:pt x="7407976" y="4827023"/>
                    <a:pt x="7403420" y="4604059"/>
                  </a:cubicBezTo>
                  <a:cubicBezTo>
                    <a:pt x="7533127" y="4604113"/>
                    <a:pt x="7707365" y="4605972"/>
                    <a:pt x="7829902" y="4604221"/>
                  </a:cubicBezTo>
                  <a:close/>
                  <a:moveTo>
                    <a:pt x="7829201" y="4572314"/>
                  </a:moveTo>
                  <a:cubicBezTo>
                    <a:pt x="7829471" y="4584010"/>
                    <a:pt x="7863650" y="4579186"/>
                    <a:pt x="7402907" y="4579025"/>
                  </a:cubicBezTo>
                  <a:cubicBezTo>
                    <a:pt x="7402854" y="4576546"/>
                    <a:pt x="7393582" y="4089010"/>
                    <a:pt x="7393555" y="4087016"/>
                  </a:cubicBezTo>
                  <a:cubicBezTo>
                    <a:pt x="7395495" y="4087016"/>
                    <a:pt x="7819713" y="4089414"/>
                    <a:pt x="7821761" y="4089441"/>
                  </a:cubicBezTo>
                  <a:cubicBezTo>
                    <a:pt x="7823325" y="4198660"/>
                    <a:pt x="7824673" y="4365465"/>
                    <a:pt x="7829201" y="4572314"/>
                  </a:cubicBezTo>
                  <a:close/>
                  <a:moveTo>
                    <a:pt x="7815913" y="3653079"/>
                  </a:moveTo>
                  <a:cubicBezTo>
                    <a:pt x="7818797" y="3836808"/>
                    <a:pt x="7817826" y="3836457"/>
                    <a:pt x="7820710" y="4020644"/>
                  </a:cubicBezTo>
                  <a:cubicBezTo>
                    <a:pt x="7821708" y="4083971"/>
                    <a:pt x="7887208" y="4062170"/>
                    <a:pt x="7393123" y="4061982"/>
                  </a:cubicBezTo>
                  <a:cubicBezTo>
                    <a:pt x="7388703" y="3797895"/>
                    <a:pt x="7392611" y="3858716"/>
                    <a:pt x="7387517" y="3575578"/>
                  </a:cubicBezTo>
                  <a:cubicBezTo>
                    <a:pt x="7888152" y="3575578"/>
                    <a:pt x="7814241" y="3545424"/>
                    <a:pt x="7815913" y="3653079"/>
                  </a:cubicBezTo>
                  <a:close/>
                  <a:moveTo>
                    <a:pt x="7808824" y="3101517"/>
                  </a:moveTo>
                  <a:cubicBezTo>
                    <a:pt x="7819983" y="3636075"/>
                    <a:pt x="7838986" y="3549466"/>
                    <a:pt x="7710519" y="3549466"/>
                  </a:cubicBezTo>
                  <a:cubicBezTo>
                    <a:pt x="7548464" y="3549466"/>
                    <a:pt x="7549165" y="3550544"/>
                    <a:pt x="7387031" y="3550544"/>
                  </a:cubicBezTo>
                  <a:cubicBezTo>
                    <a:pt x="7382746" y="3326744"/>
                    <a:pt x="7382018" y="3364121"/>
                    <a:pt x="7379322" y="3058319"/>
                  </a:cubicBezTo>
                  <a:cubicBezTo>
                    <a:pt x="7866615" y="3058347"/>
                    <a:pt x="7807556" y="3040372"/>
                    <a:pt x="7808824" y="3101517"/>
                  </a:cubicBezTo>
                  <a:close/>
                  <a:moveTo>
                    <a:pt x="7798499" y="2550169"/>
                  </a:moveTo>
                  <a:cubicBezTo>
                    <a:pt x="7807502" y="3124260"/>
                    <a:pt x="7839552" y="3032881"/>
                    <a:pt x="7710519" y="3032881"/>
                  </a:cubicBezTo>
                  <a:cubicBezTo>
                    <a:pt x="7550486" y="3032881"/>
                    <a:pt x="7548654" y="3033312"/>
                    <a:pt x="7386951" y="3033312"/>
                  </a:cubicBezTo>
                  <a:cubicBezTo>
                    <a:pt x="7376222" y="3033312"/>
                    <a:pt x="7379537" y="3048133"/>
                    <a:pt x="7377489" y="2917249"/>
                  </a:cubicBezTo>
                  <a:cubicBezTo>
                    <a:pt x="7370805" y="2488217"/>
                    <a:pt x="7368378" y="2544187"/>
                    <a:pt x="7386951" y="2544187"/>
                  </a:cubicBezTo>
                  <a:cubicBezTo>
                    <a:pt x="7828150" y="2544187"/>
                    <a:pt x="7798284" y="2535779"/>
                    <a:pt x="7798499" y="2550169"/>
                  </a:cubicBezTo>
                  <a:close/>
                  <a:moveTo>
                    <a:pt x="7798015" y="2517428"/>
                  </a:moveTo>
                  <a:cubicBezTo>
                    <a:pt x="7645772" y="2515676"/>
                    <a:pt x="7545715" y="2519126"/>
                    <a:pt x="7373473" y="2519153"/>
                  </a:cubicBezTo>
                  <a:cubicBezTo>
                    <a:pt x="7363958" y="1966431"/>
                    <a:pt x="7350157" y="2026821"/>
                    <a:pt x="7386977" y="2026821"/>
                  </a:cubicBezTo>
                  <a:cubicBezTo>
                    <a:pt x="7522993" y="2026821"/>
                    <a:pt x="7559382" y="2027144"/>
                    <a:pt x="7710545" y="2027144"/>
                  </a:cubicBezTo>
                  <a:cubicBezTo>
                    <a:pt x="7818554" y="2027171"/>
                    <a:pt x="7789254" y="1938406"/>
                    <a:pt x="7798015" y="2517428"/>
                  </a:cubicBezTo>
                  <a:close/>
                  <a:moveTo>
                    <a:pt x="7783432" y="1631257"/>
                  </a:moveTo>
                  <a:cubicBezTo>
                    <a:pt x="7786828" y="1743171"/>
                    <a:pt x="7786882" y="1767908"/>
                    <a:pt x="7790709" y="2002622"/>
                  </a:cubicBezTo>
                  <a:cubicBezTo>
                    <a:pt x="7742972" y="2002002"/>
                    <a:pt x="7396276" y="2001759"/>
                    <a:pt x="7362987" y="2001867"/>
                  </a:cubicBezTo>
                  <a:cubicBezTo>
                    <a:pt x="7354066" y="1440603"/>
                    <a:pt x="7339806" y="1515841"/>
                    <a:pt x="7386977" y="1515841"/>
                  </a:cubicBezTo>
                  <a:cubicBezTo>
                    <a:pt x="7861089" y="1515841"/>
                    <a:pt x="7778633" y="1472105"/>
                    <a:pt x="7783432" y="1631257"/>
                  </a:cubicBezTo>
                  <a:close/>
                  <a:moveTo>
                    <a:pt x="7775722" y="1079479"/>
                  </a:moveTo>
                  <a:cubicBezTo>
                    <a:pt x="7783054" y="1561005"/>
                    <a:pt x="7799254" y="1487250"/>
                    <a:pt x="7710519" y="1487250"/>
                  </a:cubicBezTo>
                  <a:cubicBezTo>
                    <a:pt x="7300883" y="1487250"/>
                    <a:pt x="7353958" y="1511907"/>
                    <a:pt x="7352960" y="1446882"/>
                  </a:cubicBezTo>
                  <a:cubicBezTo>
                    <a:pt x="7344874" y="930971"/>
                    <a:pt x="7335817" y="999579"/>
                    <a:pt x="7386977" y="999579"/>
                  </a:cubicBezTo>
                  <a:cubicBezTo>
                    <a:pt x="7845509" y="999579"/>
                    <a:pt x="7774079" y="974545"/>
                    <a:pt x="7775722" y="1079479"/>
                  </a:cubicBezTo>
                  <a:close/>
                  <a:moveTo>
                    <a:pt x="7386977" y="482860"/>
                  </a:moveTo>
                  <a:cubicBezTo>
                    <a:pt x="7826802" y="482860"/>
                    <a:pt x="7766935" y="472377"/>
                    <a:pt x="7766989" y="527674"/>
                  </a:cubicBezTo>
                  <a:cubicBezTo>
                    <a:pt x="7766989" y="1049567"/>
                    <a:pt x="7801330" y="973629"/>
                    <a:pt x="7710519" y="973629"/>
                  </a:cubicBezTo>
                  <a:cubicBezTo>
                    <a:pt x="7280478" y="973629"/>
                    <a:pt x="7348189" y="996912"/>
                    <a:pt x="7345844" y="895104"/>
                  </a:cubicBezTo>
                  <a:cubicBezTo>
                    <a:pt x="7335359" y="416784"/>
                    <a:pt x="7321018" y="482860"/>
                    <a:pt x="7386977" y="482860"/>
                  </a:cubicBezTo>
                  <a:close/>
                  <a:moveTo>
                    <a:pt x="7340911" y="2001975"/>
                  </a:moveTo>
                  <a:cubicBezTo>
                    <a:pt x="7227107" y="2002702"/>
                    <a:pt x="6914402" y="2014829"/>
                    <a:pt x="6913728" y="1997906"/>
                  </a:cubicBezTo>
                  <a:cubicBezTo>
                    <a:pt x="6906773" y="1825819"/>
                    <a:pt x="6907124" y="1660522"/>
                    <a:pt x="6905183" y="1515248"/>
                  </a:cubicBezTo>
                  <a:cubicBezTo>
                    <a:pt x="7366410" y="1515410"/>
                    <a:pt x="7141821" y="1515679"/>
                    <a:pt x="7332016" y="1515841"/>
                  </a:cubicBezTo>
                  <a:cubicBezTo>
                    <a:pt x="7336113" y="1745138"/>
                    <a:pt x="7332744" y="1487842"/>
                    <a:pt x="7340911" y="2001975"/>
                  </a:cubicBezTo>
                  <a:close/>
                  <a:moveTo>
                    <a:pt x="7330884" y="1447313"/>
                  </a:moveTo>
                  <a:cubicBezTo>
                    <a:pt x="7331827" y="1508107"/>
                    <a:pt x="7398811" y="1490402"/>
                    <a:pt x="6904833" y="1490241"/>
                  </a:cubicBezTo>
                  <a:cubicBezTo>
                    <a:pt x="6899550" y="1120520"/>
                    <a:pt x="6904779" y="1395843"/>
                    <a:pt x="6898849" y="997990"/>
                  </a:cubicBezTo>
                  <a:cubicBezTo>
                    <a:pt x="7495229" y="1000172"/>
                    <a:pt x="7275572" y="999391"/>
                    <a:pt x="7325924" y="999526"/>
                  </a:cubicBezTo>
                  <a:cubicBezTo>
                    <a:pt x="7330776" y="1262426"/>
                    <a:pt x="7327542" y="1233996"/>
                    <a:pt x="7330884" y="1447313"/>
                  </a:cubicBezTo>
                  <a:close/>
                  <a:moveTo>
                    <a:pt x="6901949" y="485312"/>
                  </a:moveTo>
                  <a:cubicBezTo>
                    <a:pt x="7380562" y="484369"/>
                    <a:pt x="7314792" y="464562"/>
                    <a:pt x="7316463" y="528051"/>
                  </a:cubicBezTo>
                  <a:cubicBezTo>
                    <a:pt x="7330372" y="1060400"/>
                    <a:pt x="7349591" y="974895"/>
                    <a:pt x="7225382" y="973871"/>
                  </a:cubicBezTo>
                  <a:cubicBezTo>
                    <a:pt x="6832459" y="970692"/>
                    <a:pt x="6898930" y="1000226"/>
                    <a:pt x="6897448" y="900978"/>
                  </a:cubicBezTo>
                  <a:cubicBezTo>
                    <a:pt x="6890897" y="435756"/>
                    <a:pt x="6885129" y="485366"/>
                    <a:pt x="6901949" y="485312"/>
                  </a:cubicBezTo>
                  <a:close/>
                  <a:moveTo>
                    <a:pt x="6891679" y="1999038"/>
                  </a:moveTo>
                  <a:cubicBezTo>
                    <a:pt x="6891895" y="2004400"/>
                    <a:pt x="6942543" y="2002164"/>
                    <a:pt x="6465925" y="2004778"/>
                  </a:cubicBezTo>
                  <a:cubicBezTo>
                    <a:pt x="6459348" y="1721047"/>
                    <a:pt x="6460992" y="1651899"/>
                    <a:pt x="6459213" y="1512607"/>
                  </a:cubicBezTo>
                  <a:cubicBezTo>
                    <a:pt x="6670783" y="1513362"/>
                    <a:pt x="6462043" y="1515113"/>
                    <a:pt x="6883134" y="1515248"/>
                  </a:cubicBezTo>
                  <a:cubicBezTo>
                    <a:pt x="6885075" y="1662301"/>
                    <a:pt x="6884752" y="1827085"/>
                    <a:pt x="6891679" y="1999038"/>
                  </a:cubicBezTo>
                  <a:close/>
                  <a:moveTo>
                    <a:pt x="6878013" y="1079479"/>
                  </a:moveTo>
                  <a:cubicBezTo>
                    <a:pt x="6880843" y="1260001"/>
                    <a:pt x="6879280" y="1264070"/>
                    <a:pt x="6882137" y="1447313"/>
                  </a:cubicBezTo>
                  <a:cubicBezTo>
                    <a:pt x="6883134" y="1510613"/>
                    <a:pt x="6947503" y="1489244"/>
                    <a:pt x="6458862" y="1487573"/>
                  </a:cubicBezTo>
                  <a:cubicBezTo>
                    <a:pt x="6456517" y="1318504"/>
                    <a:pt x="6455358" y="1315998"/>
                    <a:pt x="6450237" y="998367"/>
                  </a:cubicBezTo>
                  <a:cubicBezTo>
                    <a:pt x="6952247" y="998043"/>
                    <a:pt x="6876368" y="970260"/>
                    <a:pt x="6878013" y="1079479"/>
                  </a:cubicBezTo>
                  <a:close/>
                  <a:moveTo>
                    <a:pt x="6740138" y="485528"/>
                  </a:moveTo>
                  <a:cubicBezTo>
                    <a:pt x="6891598" y="485528"/>
                    <a:pt x="6867959" y="473644"/>
                    <a:pt x="6869091" y="527916"/>
                  </a:cubicBezTo>
                  <a:cubicBezTo>
                    <a:pt x="6871759" y="655648"/>
                    <a:pt x="6873430" y="766618"/>
                    <a:pt x="6875317" y="901382"/>
                  </a:cubicBezTo>
                  <a:cubicBezTo>
                    <a:pt x="6876719" y="995160"/>
                    <a:pt x="6954565" y="972928"/>
                    <a:pt x="6449859" y="973333"/>
                  </a:cubicBezTo>
                  <a:cubicBezTo>
                    <a:pt x="6444549" y="642497"/>
                    <a:pt x="6444576" y="634063"/>
                    <a:pt x="6441908" y="527269"/>
                  </a:cubicBezTo>
                  <a:cubicBezTo>
                    <a:pt x="6440506" y="471299"/>
                    <a:pt x="6388025" y="485258"/>
                    <a:pt x="6740138" y="485528"/>
                  </a:cubicBezTo>
                  <a:close/>
                  <a:moveTo>
                    <a:pt x="6416731" y="2004912"/>
                  </a:moveTo>
                  <a:cubicBezTo>
                    <a:pt x="6256700" y="2004912"/>
                    <a:pt x="6257589" y="2001706"/>
                    <a:pt x="6093326" y="2001706"/>
                  </a:cubicBezTo>
                  <a:cubicBezTo>
                    <a:pt x="5985937" y="2001706"/>
                    <a:pt x="6016207" y="2094028"/>
                    <a:pt x="6006396" y="1514709"/>
                  </a:cubicBezTo>
                  <a:cubicBezTo>
                    <a:pt x="6189123" y="1516649"/>
                    <a:pt x="6254543" y="1512230"/>
                    <a:pt x="6437136" y="1512526"/>
                  </a:cubicBezTo>
                  <a:cubicBezTo>
                    <a:pt x="6444172" y="2077752"/>
                    <a:pt x="6455763" y="2004912"/>
                    <a:pt x="6416731" y="2004912"/>
                  </a:cubicBezTo>
                  <a:close/>
                  <a:moveTo>
                    <a:pt x="6429481" y="1079425"/>
                  </a:moveTo>
                  <a:cubicBezTo>
                    <a:pt x="6436921" y="1550091"/>
                    <a:pt x="6445061" y="1487519"/>
                    <a:pt x="6416731" y="1487519"/>
                  </a:cubicBezTo>
                  <a:cubicBezTo>
                    <a:pt x="5944938" y="1487519"/>
                    <a:pt x="6006288" y="1510047"/>
                    <a:pt x="6005290" y="1446882"/>
                  </a:cubicBezTo>
                  <a:cubicBezTo>
                    <a:pt x="6002352" y="1258599"/>
                    <a:pt x="6004562" y="1262130"/>
                    <a:pt x="6001678" y="1079048"/>
                  </a:cubicBezTo>
                  <a:cubicBezTo>
                    <a:pt x="6000115" y="982037"/>
                    <a:pt x="5976287" y="998825"/>
                    <a:pt x="6093298" y="998825"/>
                  </a:cubicBezTo>
                  <a:cubicBezTo>
                    <a:pt x="6495979" y="998825"/>
                    <a:pt x="6427675" y="967808"/>
                    <a:pt x="6429481" y="1079425"/>
                  </a:cubicBezTo>
                  <a:close/>
                  <a:moveTo>
                    <a:pt x="6419831" y="527997"/>
                  </a:moveTo>
                  <a:cubicBezTo>
                    <a:pt x="6422608" y="638374"/>
                    <a:pt x="6422689" y="656025"/>
                    <a:pt x="6427783" y="973359"/>
                  </a:cubicBezTo>
                  <a:cubicBezTo>
                    <a:pt x="6380558" y="973359"/>
                    <a:pt x="6047610" y="973737"/>
                    <a:pt x="5999980" y="974249"/>
                  </a:cubicBezTo>
                  <a:lnTo>
                    <a:pt x="5992028" y="483587"/>
                  </a:lnTo>
                  <a:cubicBezTo>
                    <a:pt x="6500373" y="475503"/>
                    <a:pt x="6418511" y="475638"/>
                    <a:pt x="6419831" y="527997"/>
                  </a:cubicBezTo>
                  <a:close/>
                  <a:moveTo>
                    <a:pt x="5986422" y="1631042"/>
                  </a:moveTo>
                  <a:cubicBezTo>
                    <a:pt x="5988605" y="1747078"/>
                    <a:pt x="5987850" y="1703585"/>
                    <a:pt x="5992649" y="2002568"/>
                  </a:cubicBezTo>
                  <a:cubicBezTo>
                    <a:pt x="5853533" y="2005289"/>
                    <a:pt x="5909735" y="2008523"/>
                    <a:pt x="5564738" y="2005236"/>
                  </a:cubicBezTo>
                  <a:cubicBezTo>
                    <a:pt x="5558484" y="1502286"/>
                    <a:pt x="5562123" y="1668229"/>
                    <a:pt x="5560533" y="1511960"/>
                  </a:cubicBezTo>
                  <a:cubicBezTo>
                    <a:pt x="6072004" y="1511718"/>
                    <a:pt x="5983646" y="1490914"/>
                    <a:pt x="5986422" y="1631042"/>
                  </a:cubicBezTo>
                  <a:close/>
                  <a:moveTo>
                    <a:pt x="5979602" y="1079479"/>
                  </a:moveTo>
                  <a:cubicBezTo>
                    <a:pt x="5986853" y="1555616"/>
                    <a:pt x="5999333" y="1489863"/>
                    <a:pt x="5931784" y="1488489"/>
                  </a:cubicBezTo>
                  <a:cubicBezTo>
                    <a:pt x="5830703" y="1486441"/>
                    <a:pt x="5812050" y="1486845"/>
                    <a:pt x="5560236" y="1486953"/>
                  </a:cubicBezTo>
                  <a:cubicBezTo>
                    <a:pt x="5557217" y="1250003"/>
                    <a:pt x="5552392" y="1251324"/>
                    <a:pt x="5549751" y="999903"/>
                  </a:cubicBezTo>
                  <a:cubicBezTo>
                    <a:pt x="6054483" y="1004834"/>
                    <a:pt x="5977823" y="968482"/>
                    <a:pt x="5979602" y="1079479"/>
                  </a:cubicBezTo>
                  <a:close/>
                  <a:moveTo>
                    <a:pt x="5608081" y="485797"/>
                  </a:moveTo>
                  <a:cubicBezTo>
                    <a:pt x="5717734" y="487252"/>
                    <a:pt x="5823479" y="487495"/>
                    <a:pt x="5931838" y="484881"/>
                  </a:cubicBezTo>
                  <a:cubicBezTo>
                    <a:pt x="5985371" y="483534"/>
                    <a:pt x="5968793" y="410640"/>
                    <a:pt x="5977904" y="974545"/>
                  </a:cubicBezTo>
                  <a:cubicBezTo>
                    <a:pt x="5785796" y="977294"/>
                    <a:pt x="5861189" y="977968"/>
                    <a:pt x="5549508" y="974922"/>
                  </a:cubicBezTo>
                  <a:cubicBezTo>
                    <a:pt x="5544872" y="403095"/>
                    <a:pt x="5518887" y="484638"/>
                    <a:pt x="5608081" y="485797"/>
                  </a:cubicBezTo>
                  <a:close/>
                  <a:moveTo>
                    <a:pt x="5550829" y="2521551"/>
                  </a:moveTo>
                  <a:cubicBezTo>
                    <a:pt x="5445192" y="2522306"/>
                    <a:pt x="5308180" y="2521551"/>
                    <a:pt x="5127123" y="2521551"/>
                  </a:cubicBezTo>
                  <a:cubicBezTo>
                    <a:pt x="5126827" y="2503658"/>
                    <a:pt x="5119576" y="2084569"/>
                    <a:pt x="5118228" y="2028141"/>
                  </a:cubicBezTo>
                  <a:cubicBezTo>
                    <a:pt x="5120196" y="2028141"/>
                    <a:pt x="5539966" y="2030054"/>
                    <a:pt x="5542931" y="2030081"/>
                  </a:cubicBezTo>
                  <a:cubicBezTo>
                    <a:pt x="5545141" y="2209525"/>
                    <a:pt x="5548942" y="2403332"/>
                    <a:pt x="5550829" y="2521551"/>
                  </a:cubicBezTo>
                  <a:close/>
                  <a:moveTo>
                    <a:pt x="5538807" y="1630772"/>
                  </a:moveTo>
                  <a:cubicBezTo>
                    <a:pt x="5537863" y="2080365"/>
                    <a:pt x="5586733" y="2004751"/>
                    <a:pt x="5446621" y="2004751"/>
                  </a:cubicBezTo>
                  <a:cubicBezTo>
                    <a:pt x="5080302" y="2004751"/>
                    <a:pt x="5117662" y="2004724"/>
                    <a:pt x="5117500" y="1998175"/>
                  </a:cubicBezTo>
                  <a:cubicBezTo>
                    <a:pt x="5115343" y="1908790"/>
                    <a:pt x="5101516" y="1513119"/>
                    <a:pt x="5123484" y="1513119"/>
                  </a:cubicBezTo>
                  <a:cubicBezTo>
                    <a:pt x="5623041" y="1513119"/>
                    <a:pt x="5539130" y="1476336"/>
                    <a:pt x="5538807" y="1630772"/>
                  </a:cubicBezTo>
                  <a:close/>
                  <a:moveTo>
                    <a:pt x="5528753" y="1079479"/>
                  </a:moveTo>
                  <a:cubicBezTo>
                    <a:pt x="5536273" y="1559146"/>
                    <a:pt x="5568377" y="1486953"/>
                    <a:pt x="5446621" y="1487007"/>
                  </a:cubicBezTo>
                  <a:cubicBezTo>
                    <a:pt x="5061218" y="1487007"/>
                    <a:pt x="5110087" y="1506328"/>
                    <a:pt x="5109144" y="1446828"/>
                  </a:cubicBezTo>
                  <a:cubicBezTo>
                    <a:pt x="5108928" y="1432438"/>
                    <a:pt x="5102567" y="1019548"/>
                    <a:pt x="5102216" y="996669"/>
                  </a:cubicBezTo>
                  <a:cubicBezTo>
                    <a:pt x="5614173" y="995591"/>
                    <a:pt x="5527162" y="979126"/>
                    <a:pt x="5528753" y="1079479"/>
                  </a:cubicBezTo>
                  <a:close/>
                  <a:moveTo>
                    <a:pt x="5123484" y="486094"/>
                  </a:moveTo>
                  <a:cubicBezTo>
                    <a:pt x="5582043" y="486094"/>
                    <a:pt x="5520504" y="467015"/>
                    <a:pt x="5521825" y="526704"/>
                  </a:cubicBezTo>
                  <a:cubicBezTo>
                    <a:pt x="5534009" y="1062502"/>
                    <a:pt x="5544144" y="974464"/>
                    <a:pt x="5446621" y="974464"/>
                  </a:cubicBezTo>
                  <a:cubicBezTo>
                    <a:pt x="5285484" y="974464"/>
                    <a:pt x="5285322" y="971635"/>
                    <a:pt x="5123484" y="971635"/>
                  </a:cubicBezTo>
                  <a:cubicBezTo>
                    <a:pt x="5094669" y="971635"/>
                    <a:pt x="5102028" y="985701"/>
                    <a:pt x="5100788" y="895158"/>
                  </a:cubicBezTo>
                  <a:cubicBezTo>
                    <a:pt x="5094400" y="423117"/>
                    <a:pt x="5082108" y="486094"/>
                    <a:pt x="5123484" y="486094"/>
                  </a:cubicBezTo>
                  <a:close/>
                  <a:moveTo>
                    <a:pt x="5088038" y="1513173"/>
                  </a:moveTo>
                  <a:cubicBezTo>
                    <a:pt x="5089898" y="1648342"/>
                    <a:pt x="5089925" y="1774106"/>
                    <a:pt x="5095532" y="2003161"/>
                  </a:cubicBezTo>
                  <a:cubicBezTo>
                    <a:pt x="4645140" y="2003969"/>
                    <a:pt x="4669130" y="2009278"/>
                    <a:pt x="4668861" y="1999226"/>
                  </a:cubicBezTo>
                  <a:cubicBezTo>
                    <a:pt x="4667837" y="1955760"/>
                    <a:pt x="4659642" y="1516676"/>
                    <a:pt x="4659615" y="1514709"/>
                  </a:cubicBezTo>
                  <a:cubicBezTo>
                    <a:pt x="4885444" y="1516622"/>
                    <a:pt x="4951107" y="1513469"/>
                    <a:pt x="5088038" y="1513173"/>
                  </a:cubicBezTo>
                  <a:close/>
                  <a:moveTo>
                    <a:pt x="5087688" y="1488139"/>
                  </a:moveTo>
                  <a:cubicBezTo>
                    <a:pt x="4593872" y="1489190"/>
                    <a:pt x="4659481" y="1507945"/>
                    <a:pt x="4658510" y="1446828"/>
                  </a:cubicBezTo>
                  <a:cubicBezTo>
                    <a:pt x="4655626" y="1262749"/>
                    <a:pt x="4656407" y="1262642"/>
                    <a:pt x="4653523" y="1079048"/>
                  </a:cubicBezTo>
                  <a:cubicBezTo>
                    <a:pt x="4651906" y="976593"/>
                    <a:pt x="4568157" y="999633"/>
                    <a:pt x="5080114" y="996777"/>
                  </a:cubicBezTo>
                  <a:cubicBezTo>
                    <a:pt x="5080140" y="998825"/>
                    <a:pt x="5087014" y="1441358"/>
                    <a:pt x="5087688" y="1488139"/>
                  </a:cubicBezTo>
                  <a:close/>
                  <a:moveTo>
                    <a:pt x="5071784" y="485959"/>
                  </a:moveTo>
                  <a:cubicBezTo>
                    <a:pt x="5077229" y="760608"/>
                    <a:pt x="5076798" y="769393"/>
                    <a:pt x="5079763" y="971743"/>
                  </a:cubicBezTo>
                  <a:cubicBezTo>
                    <a:pt x="4584438" y="974356"/>
                    <a:pt x="4652553" y="1006936"/>
                    <a:pt x="4649992" y="895050"/>
                  </a:cubicBezTo>
                  <a:cubicBezTo>
                    <a:pt x="4645976" y="719864"/>
                    <a:pt x="4644952" y="619403"/>
                    <a:pt x="4644574" y="527593"/>
                  </a:cubicBezTo>
                  <a:cubicBezTo>
                    <a:pt x="4644305" y="465048"/>
                    <a:pt x="4581392" y="483534"/>
                    <a:pt x="5071784" y="485959"/>
                  </a:cubicBezTo>
                  <a:close/>
                  <a:moveTo>
                    <a:pt x="4638617" y="2003673"/>
                  </a:moveTo>
                  <a:cubicBezTo>
                    <a:pt x="4375105" y="1997987"/>
                    <a:pt x="4216583" y="2007850"/>
                    <a:pt x="4216475" y="1998391"/>
                  </a:cubicBezTo>
                  <a:cubicBezTo>
                    <a:pt x="4210491" y="1425028"/>
                    <a:pt x="4174775" y="1510802"/>
                    <a:pt x="4314969" y="1512688"/>
                  </a:cubicBezTo>
                  <a:cubicBezTo>
                    <a:pt x="4447965" y="1514467"/>
                    <a:pt x="4483114" y="1513038"/>
                    <a:pt x="4637566" y="1514467"/>
                  </a:cubicBezTo>
                  <a:cubicBezTo>
                    <a:pt x="4646920" y="2067161"/>
                    <a:pt x="4651825" y="2003915"/>
                    <a:pt x="4638617" y="2003673"/>
                  </a:cubicBezTo>
                  <a:close/>
                  <a:moveTo>
                    <a:pt x="4631447" y="1079479"/>
                  </a:moveTo>
                  <a:cubicBezTo>
                    <a:pt x="4634331" y="1263154"/>
                    <a:pt x="4633550" y="1262965"/>
                    <a:pt x="4636434" y="1447259"/>
                  </a:cubicBezTo>
                  <a:cubicBezTo>
                    <a:pt x="4637405" y="1508242"/>
                    <a:pt x="4703929" y="1488462"/>
                    <a:pt x="4209413" y="1486684"/>
                  </a:cubicBezTo>
                  <a:cubicBezTo>
                    <a:pt x="4205450" y="1225939"/>
                    <a:pt x="4209197" y="1228634"/>
                    <a:pt x="4204453" y="1000738"/>
                  </a:cubicBezTo>
                  <a:cubicBezTo>
                    <a:pt x="4696490" y="997801"/>
                    <a:pt x="4629695" y="966326"/>
                    <a:pt x="4631447" y="1079479"/>
                  </a:cubicBezTo>
                  <a:close/>
                  <a:moveTo>
                    <a:pt x="4622229" y="485177"/>
                  </a:moveTo>
                  <a:cubicBezTo>
                    <a:pt x="4623927" y="762576"/>
                    <a:pt x="4626083" y="801892"/>
                    <a:pt x="4629587" y="973710"/>
                  </a:cubicBezTo>
                  <a:cubicBezTo>
                    <a:pt x="4529476" y="971581"/>
                    <a:pt x="4422330" y="971554"/>
                    <a:pt x="4314861" y="974006"/>
                  </a:cubicBezTo>
                  <a:cubicBezTo>
                    <a:pt x="4169870" y="977321"/>
                    <a:pt x="4207714" y="1056816"/>
                    <a:pt x="4193886" y="527323"/>
                  </a:cubicBezTo>
                  <a:cubicBezTo>
                    <a:pt x="4191946" y="453676"/>
                    <a:pt x="4138359" y="495202"/>
                    <a:pt x="4622229" y="485177"/>
                  </a:cubicBezTo>
                  <a:close/>
                  <a:moveTo>
                    <a:pt x="4153373" y="2002676"/>
                  </a:moveTo>
                  <a:cubicBezTo>
                    <a:pt x="3836786" y="2002729"/>
                    <a:pt x="3808160" y="2002676"/>
                    <a:pt x="3767916" y="2002864"/>
                  </a:cubicBezTo>
                  <a:cubicBezTo>
                    <a:pt x="3760423" y="1737916"/>
                    <a:pt x="3763819" y="1637186"/>
                    <a:pt x="3762606" y="1514089"/>
                  </a:cubicBezTo>
                  <a:cubicBezTo>
                    <a:pt x="3995632" y="1513389"/>
                    <a:pt x="4054960" y="1511341"/>
                    <a:pt x="4187687" y="1511637"/>
                  </a:cubicBezTo>
                  <a:cubicBezTo>
                    <a:pt x="4196151" y="2090525"/>
                    <a:pt x="4212513" y="2002676"/>
                    <a:pt x="4153373" y="2002676"/>
                  </a:cubicBezTo>
                  <a:close/>
                  <a:moveTo>
                    <a:pt x="4183805" y="1079425"/>
                  </a:moveTo>
                  <a:cubicBezTo>
                    <a:pt x="4191164" y="1550522"/>
                    <a:pt x="4195396" y="1486576"/>
                    <a:pt x="4153400" y="1486576"/>
                  </a:cubicBezTo>
                  <a:cubicBezTo>
                    <a:pt x="3702389" y="1486576"/>
                    <a:pt x="3762714" y="1508403"/>
                    <a:pt x="3761771" y="1446828"/>
                  </a:cubicBezTo>
                  <a:cubicBezTo>
                    <a:pt x="3753495" y="918440"/>
                    <a:pt x="3728077" y="998717"/>
                    <a:pt x="3829994" y="998717"/>
                  </a:cubicBezTo>
                  <a:cubicBezTo>
                    <a:pt x="3991508" y="998717"/>
                    <a:pt x="3991562" y="1000900"/>
                    <a:pt x="4153400" y="1000900"/>
                  </a:cubicBezTo>
                  <a:cubicBezTo>
                    <a:pt x="4189708" y="1000873"/>
                    <a:pt x="4182269" y="985082"/>
                    <a:pt x="4183805" y="1079425"/>
                  </a:cubicBezTo>
                  <a:close/>
                  <a:moveTo>
                    <a:pt x="3829967" y="483614"/>
                  </a:moveTo>
                  <a:cubicBezTo>
                    <a:pt x="3842851" y="483614"/>
                    <a:pt x="4150785" y="483803"/>
                    <a:pt x="4170678" y="483830"/>
                  </a:cubicBezTo>
                  <a:cubicBezTo>
                    <a:pt x="4172349" y="553274"/>
                    <a:pt x="4165746" y="280618"/>
                    <a:pt x="4181784" y="975839"/>
                  </a:cubicBezTo>
                  <a:cubicBezTo>
                    <a:pt x="4001913" y="976351"/>
                    <a:pt x="3927409" y="972416"/>
                    <a:pt x="3752983" y="974006"/>
                  </a:cubicBezTo>
                  <a:cubicBezTo>
                    <a:pt x="3746245" y="394741"/>
                    <a:pt x="3714923" y="483614"/>
                    <a:pt x="3829967" y="483614"/>
                  </a:cubicBezTo>
                  <a:close/>
                  <a:moveTo>
                    <a:pt x="3740530" y="1514170"/>
                  </a:moveTo>
                  <a:cubicBezTo>
                    <a:pt x="3742147" y="1685476"/>
                    <a:pt x="3737511" y="1647776"/>
                    <a:pt x="3745813" y="2002972"/>
                  </a:cubicBezTo>
                  <a:cubicBezTo>
                    <a:pt x="3247981" y="2006098"/>
                    <a:pt x="3372971" y="2005289"/>
                    <a:pt x="3321137" y="2005774"/>
                  </a:cubicBezTo>
                  <a:cubicBezTo>
                    <a:pt x="3319547" y="1803075"/>
                    <a:pt x="3316123" y="1666047"/>
                    <a:pt x="3313563" y="1512850"/>
                  </a:cubicBezTo>
                  <a:cubicBezTo>
                    <a:pt x="3522491" y="1516811"/>
                    <a:pt x="3575404" y="1514898"/>
                    <a:pt x="3740530" y="1514170"/>
                  </a:cubicBezTo>
                  <a:close/>
                  <a:moveTo>
                    <a:pt x="3732390" y="1079479"/>
                  </a:moveTo>
                  <a:cubicBezTo>
                    <a:pt x="3739910" y="1559846"/>
                    <a:pt x="3764304" y="1488786"/>
                    <a:pt x="3668210" y="1489567"/>
                  </a:cubicBezTo>
                  <a:cubicBezTo>
                    <a:pt x="3256337" y="1492908"/>
                    <a:pt x="3313320" y="1497409"/>
                    <a:pt x="3312511" y="1446828"/>
                  </a:cubicBezTo>
                  <a:cubicBezTo>
                    <a:pt x="3305503" y="1010493"/>
                    <a:pt x="3305988" y="1038007"/>
                    <a:pt x="3305207" y="1000065"/>
                  </a:cubicBezTo>
                  <a:cubicBezTo>
                    <a:pt x="3806678" y="1007313"/>
                    <a:pt x="3730584" y="963685"/>
                    <a:pt x="3732390" y="1079479"/>
                  </a:cubicBezTo>
                  <a:close/>
                  <a:moveTo>
                    <a:pt x="3345100" y="486067"/>
                  </a:moveTo>
                  <a:cubicBezTo>
                    <a:pt x="3782715" y="482240"/>
                    <a:pt x="3722147" y="471892"/>
                    <a:pt x="3723764" y="528078"/>
                  </a:cubicBezTo>
                  <a:cubicBezTo>
                    <a:pt x="3738913" y="1045606"/>
                    <a:pt x="3741015" y="973818"/>
                    <a:pt x="3668129" y="975381"/>
                  </a:cubicBezTo>
                  <a:cubicBezTo>
                    <a:pt x="3558125" y="977752"/>
                    <a:pt x="3454133" y="977617"/>
                    <a:pt x="3345154" y="975704"/>
                  </a:cubicBezTo>
                  <a:cubicBezTo>
                    <a:pt x="3294020" y="974815"/>
                    <a:pt x="3305314" y="991145"/>
                    <a:pt x="3302700" y="894996"/>
                  </a:cubicBezTo>
                  <a:cubicBezTo>
                    <a:pt x="3289869" y="422902"/>
                    <a:pt x="3283885" y="486633"/>
                    <a:pt x="3345100" y="486067"/>
                  </a:cubicBezTo>
                  <a:close/>
                  <a:moveTo>
                    <a:pt x="3298980" y="1997475"/>
                  </a:moveTo>
                  <a:cubicBezTo>
                    <a:pt x="3299115" y="2012646"/>
                    <a:pt x="3332674" y="2004562"/>
                    <a:pt x="2871123" y="2004293"/>
                  </a:cubicBezTo>
                  <a:cubicBezTo>
                    <a:pt x="2870692" y="1915231"/>
                    <a:pt x="2865409" y="1515248"/>
                    <a:pt x="2865355" y="1512176"/>
                  </a:cubicBezTo>
                  <a:cubicBezTo>
                    <a:pt x="3091399" y="1512176"/>
                    <a:pt x="3196551" y="1511071"/>
                    <a:pt x="3291487" y="1512526"/>
                  </a:cubicBezTo>
                  <a:cubicBezTo>
                    <a:pt x="3294182" y="1674373"/>
                    <a:pt x="3297632" y="1812291"/>
                    <a:pt x="3298980" y="1997475"/>
                  </a:cubicBezTo>
                  <a:close/>
                  <a:moveTo>
                    <a:pt x="3291082" y="1487465"/>
                  </a:moveTo>
                  <a:cubicBezTo>
                    <a:pt x="2804463" y="1480082"/>
                    <a:pt x="2865409" y="1511502"/>
                    <a:pt x="2864384" y="1446774"/>
                  </a:cubicBezTo>
                  <a:cubicBezTo>
                    <a:pt x="2858239" y="1057247"/>
                    <a:pt x="2858131" y="1046010"/>
                    <a:pt x="2857053" y="996588"/>
                  </a:cubicBezTo>
                  <a:cubicBezTo>
                    <a:pt x="2860072" y="996588"/>
                    <a:pt x="3281028" y="999768"/>
                    <a:pt x="3283131" y="999795"/>
                  </a:cubicBezTo>
                  <a:cubicBezTo>
                    <a:pt x="3284236" y="1053717"/>
                    <a:pt x="3284371" y="1069562"/>
                    <a:pt x="3291082" y="1487465"/>
                  </a:cubicBezTo>
                  <a:close/>
                  <a:moveTo>
                    <a:pt x="2860018" y="487171"/>
                  </a:moveTo>
                  <a:cubicBezTo>
                    <a:pt x="3338954" y="487171"/>
                    <a:pt x="3273993" y="470733"/>
                    <a:pt x="3274478" y="527781"/>
                  </a:cubicBezTo>
                  <a:cubicBezTo>
                    <a:pt x="3278306" y="1054553"/>
                    <a:pt x="3316770" y="974303"/>
                    <a:pt x="3183370" y="974303"/>
                  </a:cubicBezTo>
                  <a:cubicBezTo>
                    <a:pt x="3024794" y="974303"/>
                    <a:pt x="3020723" y="971581"/>
                    <a:pt x="2859991" y="971581"/>
                  </a:cubicBezTo>
                  <a:cubicBezTo>
                    <a:pt x="2855112" y="971554"/>
                    <a:pt x="2834410" y="487171"/>
                    <a:pt x="2860018" y="487171"/>
                  </a:cubicBezTo>
                  <a:close/>
                  <a:moveTo>
                    <a:pt x="2848966" y="1998553"/>
                  </a:moveTo>
                  <a:cubicBezTo>
                    <a:pt x="2849020" y="2007122"/>
                    <a:pt x="2505505" y="2006502"/>
                    <a:pt x="2423131" y="2005370"/>
                  </a:cubicBezTo>
                  <a:cubicBezTo>
                    <a:pt x="2414748" y="1524222"/>
                    <a:pt x="2416123" y="1654217"/>
                    <a:pt x="2413481" y="1514359"/>
                  </a:cubicBezTo>
                  <a:cubicBezTo>
                    <a:pt x="2612678" y="1517458"/>
                    <a:pt x="2683947" y="1512392"/>
                    <a:pt x="2843306" y="1512176"/>
                  </a:cubicBezTo>
                  <a:cubicBezTo>
                    <a:pt x="2843306" y="1514116"/>
                    <a:pt x="2848696" y="1930483"/>
                    <a:pt x="2848966" y="1998553"/>
                  </a:cubicBezTo>
                  <a:close/>
                  <a:moveTo>
                    <a:pt x="2842928" y="1487142"/>
                  </a:moveTo>
                  <a:cubicBezTo>
                    <a:pt x="2351107" y="1487869"/>
                    <a:pt x="2413292" y="1509697"/>
                    <a:pt x="2412322" y="1446828"/>
                  </a:cubicBezTo>
                  <a:cubicBezTo>
                    <a:pt x="2409923" y="1292526"/>
                    <a:pt x="2409842" y="1260001"/>
                    <a:pt x="2406985" y="1079048"/>
                  </a:cubicBezTo>
                  <a:cubicBezTo>
                    <a:pt x="2405367" y="972551"/>
                    <a:pt x="2330729" y="996777"/>
                    <a:pt x="2834977" y="996588"/>
                  </a:cubicBezTo>
                  <a:cubicBezTo>
                    <a:pt x="2836324" y="1057732"/>
                    <a:pt x="2842901" y="1485121"/>
                    <a:pt x="2842928" y="1487142"/>
                  </a:cubicBezTo>
                  <a:close/>
                  <a:moveTo>
                    <a:pt x="2826081" y="487091"/>
                  </a:moveTo>
                  <a:cubicBezTo>
                    <a:pt x="2827645" y="817171"/>
                    <a:pt x="2831176" y="844173"/>
                    <a:pt x="2834356" y="971581"/>
                  </a:cubicBezTo>
                  <a:cubicBezTo>
                    <a:pt x="2524724" y="971716"/>
                    <a:pt x="2463482" y="972012"/>
                    <a:pt x="2405341" y="973440"/>
                  </a:cubicBezTo>
                  <a:cubicBezTo>
                    <a:pt x="2399437" y="587174"/>
                    <a:pt x="2400839" y="666157"/>
                    <a:pt x="2396661" y="483884"/>
                  </a:cubicBezTo>
                  <a:cubicBezTo>
                    <a:pt x="2606587" y="478225"/>
                    <a:pt x="2688772" y="486390"/>
                    <a:pt x="2826081" y="487091"/>
                  </a:cubicBezTo>
                  <a:close/>
                  <a:moveTo>
                    <a:pt x="2394073" y="1631150"/>
                  </a:moveTo>
                  <a:cubicBezTo>
                    <a:pt x="2405367" y="2063658"/>
                    <a:pt x="2409626" y="2005182"/>
                    <a:pt x="2375313" y="2004589"/>
                  </a:cubicBezTo>
                  <a:cubicBezTo>
                    <a:pt x="1974518" y="1997070"/>
                    <a:pt x="1973386" y="2011164"/>
                    <a:pt x="1973171" y="1998337"/>
                  </a:cubicBezTo>
                  <a:cubicBezTo>
                    <a:pt x="1963629" y="1427076"/>
                    <a:pt x="1930797" y="1512958"/>
                    <a:pt x="2051933" y="1512472"/>
                  </a:cubicBezTo>
                  <a:cubicBezTo>
                    <a:pt x="2200375" y="1511880"/>
                    <a:pt x="2269892" y="1511691"/>
                    <a:pt x="2374908" y="1513658"/>
                  </a:cubicBezTo>
                  <a:cubicBezTo>
                    <a:pt x="2397173" y="1514089"/>
                    <a:pt x="2390542" y="1495657"/>
                    <a:pt x="2394073" y="1631150"/>
                  </a:cubicBezTo>
                  <a:close/>
                  <a:moveTo>
                    <a:pt x="2384909" y="1079479"/>
                  </a:moveTo>
                  <a:cubicBezTo>
                    <a:pt x="2392079" y="1537911"/>
                    <a:pt x="2396580" y="1489001"/>
                    <a:pt x="2375313" y="1488597"/>
                  </a:cubicBezTo>
                  <a:cubicBezTo>
                    <a:pt x="1903600" y="1479731"/>
                    <a:pt x="1962227" y="1511071"/>
                    <a:pt x="1961230" y="1446882"/>
                  </a:cubicBezTo>
                  <a:cubicBezTo>
                    <a:pt x="1958372" y="1264501"/>
                    <a:pt x="1962739" y="1265040"/>
                    <a:pt x="1959828" y="1078994"/>
                  </a:cubicBezTo>
                  <a:cubicBezTo>
                    <a:pt x="1957995" y="962985"/>
                    <a:pt x="1893330" y="1012487"/>
                    <a:pt x="2375393" y="999310"/>
                  </a:cubicBezTo>
                  <a:cubicBezTo>
                    <a:pt x="2387065" y="998987"/>
                    <a:pt x="2383507" y="987022"/>
                    <a:pt x="2384909" y="1079479"/>
                  </a:cubicBezTo>
                  <a:close/>
                  <a:moveTo>
                    <a:pt x="2374585" y="484504"/>
                  </a:moveTo>
                  <a:cubicBezTo>
                    <a:pt x="2386903" y="1028521"/>
                    <a:pt x="2385825" y="973952"/>
                    <a:pt x="2374828" y="974222"/>
                  </a:cubicBezTo>
                  <a:cubicBezTo>
                    <a:pt x="2268463" y="977294"/>
                    <a:pt x="2249810" y="976189"/>
                    <a:pt x="2051852" y="976728"/>
                  </a:cubicBezTo>
                  <a:cubicBezTo>
                    <a:pt x="1927725" y="977051"/>
                    <a:pt x="1962739" y="1058514"/>
                    <a:pt x="1948911" y="527269"/>
                  </a:cubicBezTo>
                  <a:cubicBezTo>
                    <a:pt x="1947051" y="453622"/>
                    <a:pt x="1896403" y="498220"/>
                    <a:pt x="2374585" y="484504"/>
                  </a:cubicBezTo>
                  <a:close/>
                  <a:moveTo>
                    <a:pt x="1951122" y="1998822"/>
                  </a:moveTo>
                  <a:cubicBezTo>
                    <a:pt x="1951283" y="2008901"/>
                    <a:pt x="1523157" y="2001679"/>
                    <a:pt x="1523022" y="1998014"/>
                  </a:cubicBezTo>
                  <a:cubicBezTo>
                    <a:pt x="1502563" y="1431684"/>
                    <a:pt x="1509437" y="1511556"/>
                    <a:pt x="1567013" y="1511556"/>
                  </a:cubicBezTo>
                  <a:cubicBezTo>
                    <a:pt x="1721276" y="1511556"/>
                    <a:pt x="1725454" y="1512796"/>
                    <a:pt x="1890284" y="1512796"/>
                  </a:cubicBezTo>
                  <a:cubicBezTo>
                    <a:pt x="1955542" y="1512796"/>
                    <a:pt x="1941094" y="1434082"/>
                    <a:pt x="1951122" y="1998822"/>
                  </a:cubicBezTo>
                  <a:close/>
                  <a:moveTo>
                    <a:pt x="1937779" y="1079425"/>
                  </a:moveTo>
                  <a:cubicBezTo>
                    <a:pt x="1945245" y="1554726"/>
                    <a:pt x="1951122" y="1487788"/>
                    <a:pt x="1890284" y="1487788"/>
                  </a:cubicBezTo>
                  <a:cubicBezTo>
                    <a:pt x="1455904" y="1487788"/>
                    <a:pt x="1515232" y="1497571"/>
                    <a:pt x="1514450" y="1446828"/>
                  </a:cubicBezTo>
                  <a:cubicBezTo>
                    <a:pt x="1506283" y="925501"/>
                    <a:pt x="1484422" y="1000172"/>
                    <a:pt x="1567013" y="1000172"/>
                  </a:cubicBezTo>
                  <a:cubicBezTo>
                    <a:pt x="2007835" y="1000172"/>
                    <a:pt x="1936296" y="984246"/>
                    <a:pt x="1937779" y="1079425"/>
                  </a:cubicBezTo>
                  <a:close/>
                  <a:moveTo>
                    <a:pt x="1567013" y="484827"/>
                  </a:moveTo>
                  <a:cubicBezTo>
                    <a:pt x="1897616" y="484908"/>
                    <a:pt x="1898505" y="484908"/>
                    <a:pt x="1925757" y="484962"/>
                  </a:cubicBezTo>
                  <a:cubicBezTo>
                    <a:pt x="1928345" y="592456"/>
                    <a:pt x="1935919" y="974869"/>
                    <a:pt x="1935973" y="976997"/>
                  </a:cubicBezTo>
                  <a:cubicBezTo>
                    <a:pt x="1796777" y="977132"/>
                    <a:pt x="1923250" y="977132"/>
                    <a:pt x="1505178" y="975030"/>
                  </a:cubicBezTo>
                  <a:cubicBezTo>
                    <a:pt x="1496040" y="395927"/>
                    <a:pt x="1477819" y="484827"/>
                    <a:pt x="1567013" y="484827"/>
                  </a:cubicBezTo>
                  <a:close/>
                  <a:moveTo>
                    <a:pt x="1494234" y="1630934"/>
                  </a:moveTo>
                  <a:cubicBezTo>
                    <a:pt x="1494881" y="1755944"/>
                    <a:pt x="1496444" y="1875564"/>
                    <a:pt x="1500892" y="1998984"/>
                  </a:cubicBezTo>
                  <a:cubicBezTo>
                    <a:pt x="1501000" y="2001867"/>
                    <a:pt x="1073951" y="2018709"/>
                    <a:pt x="1073951" y="1999092"/>
                  </a:cubicBezTo>
                  <a:cubicBezTo>
                    <a:pt x="1073951" y="1471674"/>
                    <a:pt x="1048964" y="1513766"/>
                    <a:pt x="1082146" y="1513981"/>
                  </a:cubicBezTo>
                  <a:cubicBezTo>
                    <a:pt x="1575989" y="1517350"/>
                    <a:pt x="1493398" y="1470111"/>
                    <a:pt x="1494234" y="1630934"/>
                  </a:cubicBezTo>
                  <a:close/>
                  <a:moveTo>
                    <a:pt x="1484746" y="1079533"/>
                  </a:moveTo>
                  <a:cubicBezTo>
                    <a:pt x="1492266" y="1561786"/>
                    <a:pt x="1520353" y="1485821"/>
                    <a:pt x="1405256" y="1488004"/>
                  </a:cubicBezTo>
                  <a:cubicBezTo>
                    <a:pt x="1003141" y="1495037"/>
                    <a:pt x="1064787" y="1497705"/>
                    <a:pt x="1064005" y="1446882"/>
                  </a:cubicBezTo>
                  <a:cubicBezTo>
                    <a:pt x="1056134" y="944040"/>
                    <a:pt x="1051633" y="999633"/>
                    <a:pt x="1082389" y="999148"/>
                  </a:cubicBezTo>
                  <a:cubicBezTo>
                    <a:pt x="1565854" y="991333"/>
                    <a:pt x="1483290" y="987345"/>
                    <a:pt x="1484746" y="1079533"/>
                  </a:cubicBezTo>
                  <a:close/>
                  <a:moveTo>
                    <a:pt x="1082281" y="483695"/>
                  </a:moveTo>
                  <a:cubicBezTo>
                    <a:pt x="1537012" y="480947"/>
                    <a:pt x="1474772" y="470922"/>
                    <a:pt x="1475878" y="531797"/>
                  </a:cubicBezTo>
                  <a:cubicBezTo>
                    <a:pt x="1478169" y="656833"/>
                    <a:pt x="1479517" y="748024"/>
                    <a:pt x="1483102" y="974869"/>
                  </a:cubicBezTo>
                  <a:cubicBezTo>
                    <a:pt x="1379972" y="974087"/>
                    <a:pt x="1297489" y="970853"/>
                    <a:pt x="1058452" y="974491"/>
                  </a:cubicBezTo>
                  <a:cubicBezTo>
                    <a:pt x="1051768" y="416488"/>
                    <a:pt x="1033519" y="483965"/>
                    <a:pt x="1082281" y="483695"/>
                  </a:cubicBezTo>
                  <a:close/>
                  <a:moveTo>
                    <a:pt x="1051875" y="1999092"/>
                  </a:moveTo>
                  <a:cubicBezTo>
                    <a:pt x="1051875" y="2011299"/>
                    <a:pt x="1089127" y="2006071"/>
                    <a:pt x="624881" y="2005640"/>
                  </a:cubicBezTo>
                  <a:cubicBezTo>
                    <a:pt x="625528" y="1783969"/>
                    <a:pt x="619544" y="1639934"/>
                    <a:pt x="617118" y="1514224"/>
                  </a:cubicBezTo>
                  <a:cubicBezTo>
                    <a:pt x="751650" y="1514170"/>
                    <a:pt x="879741" y="1512850"/>
                    <a:pt x="1043142" y="1513766"/>
                  </a:cubicBezTo>
                  <a:cubicBezTo>
                    <a:pt x="1045730" y="1643653"/>
                    <a:pt x="1051875" y="1764163"/>
                    <a:pt x="1051875" y="1999092"/>
                  </a:cubicBezTo>
                  <a:close/>
                  <a:moveTo>
                    <a:pt x="1041929" y="1447313"/>
                  </a:moveTo>
                  <a:cubicBezTo>
                    <a:pt x="1042792" y="1501694"/>
                    <a:pt x="1112551" y="1488947"/>
                    <a:pt x="616606" y="1489190"/>
                  </a:cubicBezTo>
                  <a:cubicBezTo>
                    <a:pt x="611242" y="1186272"/>
                    <a:pt x="609220" y="1150540"/>
                    <a:pt x="607657" y="1000253"/>
                  </a:cubicBezTo>
                  <a:cubicBezTo>
                    <a:pt x="912437" y="1000469"/>
                    <a:pt x="962654" y="1000765"/>
                    <a:pt x="1036673" y="999822"/>
                  </a:cubicBezTo>
                  <a:cubicBezTo>
                    <a:pt x="1040446" y="1280669"/>
                    <a:pt x="1039988" y="1322923"/>
                    <a:pt x="1041929" y="1447313"/>
                  </a:cubicBezTo>
                  <a:close/>
                  <a:moveTo>
                    <a:pt x="1026942" y="483965"/>
                  </a:moveTo>
                  <a:cubicBezTo>
                    <a:pt x="1034813" y="731128"/>
                    <a:pt x="1032387" y="656160"/>
                    <a:pt x="1036349" y="974815"/>
                  </a:cubicBezTo>
                  <a:cubicBezTo>
                    <a:pt x="970660" y="975623"/>
                    <a:pt x="945888" y="975461"/>
                    <a:pt x="607441" y="975246"/>
                  </a:cubicBezTo>
                  <a:cubicBezTo>
                    <a:pt x="606201" y="821510"/>
                    <a:pt x="608870" y="862416"/>
                    <a:pt x="601161" y="486633"/>
                  </a:cubicBezTo>
                  <a:cubicBezTo>
                    <a:pt x="738955" y="486552"/>
                    <a:pt x="628574" y="485582"/>
                    <a:pt x="1026942" y="483965"/>
                  </a:cubicBezTo>
                  <a:close/>
                  <a:moveTo>
                    <a:pt x="274358" y="484207"/>
                  </a:moveTo>
                  <a:cubicBezTo>
                    <a:pt x="432853" y="484207"/>
                    <a:pt x="431937" y="486417"/>
                    <a:pt x="579058" y="486579"/>
                  </a:cubicBezTo>
                  <a:cubicBezTo>
                    <a:pt x="586982" y="874812"/>
                    <a:pt x="584098" y="825687"/>
                    <a:pt x="585365" y="975192"/>
                  </a:cubicBezTo>
                  <a:cubicBezTo>
                    <a:pt x="281717" y="974976"/>
                    <a:pt x="233872" y="974788"/>
                    <a:pt x="159449" y="975354"/>
                  </a:cubicBezTo>
                  <a:cubicBezTo>
                    <a:pt x="153546" y="382777"/>
                    <a:pt x="111792" y="484207"/>
                    <a:pt x="274358" y="484207"/>
                  </a:cubicBezTo>
                  <a:close/>
                  <a:moveTo>
                    <a:pt x="274358" y="1000011"/>
                  </a:moveTo>
                  <a:cubicBezTo>
                    <a:pt x="645070" y="1000253"/>
                    <a:pt x="584988" y="973764"/>
                    <a:pt x="586632" y="1079533"/>
                  </a:cubicBezTo>
                  <a:cubicBezTo>
                    <a:pt x="589543" y="1266630"/>
                    <a:pt x="590945" y="1263477"/>
                    <a:pt x="593829" y="1447259"/>
                  </a:cubicBezTo>
                  <a:cubicBezTo>
                    <a:pt x="594772" y="1507541"/>
                    <a:pt x="661594" y="1488678"/>
                    <a:pt x="166241" y="1488435"/>
                  </a:cubicBezTo>
                  <a:cubicBezTo>
                    <a:pt x="156376" y="910060"/>
                    <a:pt x="128235" y="1000011"/>
                    <a:pt x="274358" y="1000011"/>
                  </a:cubicBezTo>
                  <a:close/>
                  <a:moveTo>
                    <a:pt x="174436" y="1997798"/>
                  </a:moveTo>
                  <a:cubicBezTo>
                    <a:pt x="172630" y="1423033"/>
                    <a:pt x="124219" y="1513443"/>
                    <a:pt x="274358" y="1513523"/>
                  </a:cubicBezTo>
                  <a:cubicBezTo>
                    <a:pt x="414821" y="1513523"/>
                    <a:pt x="437436" y="1514224"/>
                    <a:pt x="594988" y="1514224"/>
                  </a:cubicBezTo>
                  <a:cubicBezTo>
                    <a:pt x="597818" y="1662840"/>
                    <a:pt x="603398" y="1777340"/>
                    <a:pt x="602724" y="2005640"/>
                  </a:cubicBezTo>
                  <a:cubicBezTo>
                    <a:pt x="600029" y="2005640"/>
                    <a:pt x="174463" y="2005640"/>
                    <a:pt x="174436" y="1997798"/>
                  </a:cubicBezTo>
                  <a:close/>
                  <a:moveTo>
                    <a:pt x="179342" y="2365956"/>
                  </a:moveTo>
                  <a:cubicBezTo>
                    <a:pt x="177455" y="2265684"/>
                    <a:pt x="175002" y="2129652"/>
                    <a:pt x="174571" y="2029138"/>
                  </a:cubicBezTo>
                  <a:cubicBezTo>
                    <a:pt x="420427" y="2028141"/>
                    <a:pt x="399348" y="2030647"/>
                    <a:pt x="602697" y="2030647"/>
                  </a:cubicBezTo>
                  <a:cubicBezTo>
                    <a:pt x="602050" y="2545992"/>
                    <a:pt x="622563" y="2517644"/>
                    <a:pt x="597441" y="2517644"/>
                  </a:cubicBezTo>
                  <a:cubicBezTo>
                    <a:pt x="94514" y="2517644"/>
                    <a:pt x="182900" y="2557149"/>
                    <a:pt x="179342" y="2365956"/>
                  </a:cubicBezTo>
                  <a:close/>
                  <a:moveTo>
                    <a:pt x="182495" y="2549792"/>
                  </a:moveTo>
                  <a:cubicBezTo>
                    <a:pt x="182334" y="2540064"/>
                    <a:pt x="609975" y="2539552"/>
                    <a:pt x="610137" y="2550223"/>
                  </a:cubicBezTo>
                  <a:cubicBezTo>
                    <a:pt x="618600" y="3090010"/>
                    <a:pt x="635043" y="3031561"/>
                    <a:pt x="597414" y="3031561"/>
                  </a:cubicBezTo>
                  <a:cubicBezTo>
                    <a:pt x="301771" y="3031507"/>
                    <a:pt x="249263" y="3031318"/>
                    <a:pt x="191337" y="3031857"/>
                  </a:cubicBezTo>
                  <a:cubicBezTo>
                    <a:pt x="189854" y="2972815"/>
                    <a:pt x="182738" y="2565044"/>
                    <a:pt x="182495" y="2549792"/>
                  </a:cubicBezTo>
                  <a:close/>
                  <a:moveTo>
                    <a:pt x="200286" y="3468758"/>
                  </a:moveTo>
                  <a:cubicBezTo>
                    <a:pt x="194194" y="2981708"/>
                    <a:pt x="167347" y="3056541"/>
                    <a:pt x="274358" y="3056541"/>
                  </a:cubicBezTo>
                  <a:cubicBezTo>
                    <a:pt x="296758" y="3056541"/>
                    <a:pt x="601673" y="3056595"/>
                    <a:pt x="620703" y="3056622"/>
                  </a:cubicBezTo>
                  <a:cubicBezTo>
                    <a:pt x="622239" y="3185916"/>
                    <a:pt x="621215" y="3122185"/>
                    <a:pt x="627603" y="3550436"/>
                  </a:cubicBezTo>
                  <a:cubicBezTo>
                    <a:pt x="122628" y="3550813"/>
                    <a:pt x="201526" y="3566578"/>
                    <a:pt x="200286" y="3468758"/>
                  </a:cubicBezTo>
                  <a:close/>
                  <a:moveTo>
                    <a:pt x="208696" y="4020159"/>
                  </a:moveTo>
                  <a:cubicBezTo>
                    <a:pt x="203601" y="3700183"/>
                    <a:pt x="202577" y="3638824"/>
                    <a:pt x="201660" y="3572506"/>
                  </a:cubicBezTo>
                  <a:cubicBezTo>
                    <a:pt x="370345" y="3570727"/>
                    <a:pt x="435225" y="3575605"/>
                    <a:pt x="628008" y="3575470"/>
                  </a:cubicBezTo>
                  <a:cubicBezTo>
                    <a:pt x="632779" y="3888197"/>
                    <a:pt x="628493" y="3852437"/>
                    <a:pt x="632752" y="4066401"/>
                  </a:cubicBezTo>
                  <a:cubicBezTo>
                    <a:pt x="135863" y="4068018"/>
                    <a:pt x="209477" y="4070686"/>
                    <a:pt x="208696" y="4020159"/>
                  </a:cubicBezTo>
                  <a:close/>
                  <a:moveTo>
                    <a:pt x="216378" y="4571668"/>
                  </a:moveTo>
                  <a:cubicBezTo>
                    <a:pt x="204086" y="4008787"/>
                    <a:pt x="191283" y="4088094"/>
                    <a:pt x="274385" y="4088094"/>
                  </a:cubicBezTo>
                  <a:cubicBezTo>
                    <a:pt x="433366" y="4088094"/>
                    <a:pt x="436331" y="4091462"/>
                    <a:pt x="597468" y="4091462"/>
                  </a:cubicBezTo>
                  <a:cubicBezTo>
                    <a:pt x="639437" y="4091462"/>
                    <a:pt x="638601" y="4013341"/>
                    <a:pt x="643911" y="4570752"/>
                  </a:cubicBezTo>
                  <a:cubicBezTo>
                    <a:pt x="644019" y="4583013"/>
                    <a:pt x="652375" y="4579833"/>
                    <a:pt x="597468" y="4579833"/>
                  </a:cubicBezTo>
                  <a:cubicBezTo>
                    <a:pt x="171552" y="4579833"/>
                    <a:pt x="216593" y="4581234"/>
                    <a:pt x="216378" y="4571668"/>
                  </a:cubicBezTo>
                  <a:close/>
                  <a:moveTo>
                    <a:pt x="217106" y="4604113"/>
                  </a:moveTo>
                  <a:cubicBezTo>
                    <a:pt x="283253" y="4604059"/>
                    <a:pt x="642186" y="4604921"/>
                    <a:pt x="644208" y="4604921"/>
                  </a:cubicBezTo>
                  <a:cubicBezTo>
                    <a:pt x="649922" y="5172491"/>
                    <a:pt x="677093" y="5095232"/>
                    <a:pt x="597441" y="5095232"/>
                  </a:cubicBezTo>
                  <a:cubicBezTo>
                    <a:pt x="276110" y="5095178"/>
                    <a:pt x="258266" y="5095205"/>
                    <a:pt x="222146" y="5095124"/>
                  </a:cubicBezTo>
                  <a:cubicBezTo>
                    <a:pt x="219612" y="4911827"/>
                    <a:pt x="223683" y="4904659"/>
                    <a:pt x="217106" y="4604113"/>
                  </a:cubicBezTo>
                  <a:close/>
                  <a:moveTo>
                    <a:pt x="233359" y="5610847"/>
                  </a:moveTo>
                  <a:cubicBezTo>
                    <a:pt x="223602" y="5131908"/>
                    <a:pt x="224491" y="5261202"/>
                    <a:pt x="222497" y="5120132"/>
                  </a:cubicBezTo>
                  <a:cubicBezTo>
                    <a:pt x="685611" y="5121317"/>
                    <a:pt x="652510" y="5117491"/>
                    <a:pt x="652591" y="5123716"/>
                  </a:cubicBezTo>
                  <a:cubicBezTo>
                    <a:pt x="661297" y="5680776"/>
                    <a:pt x="685152" y="5607721"/>
                    <a:pt x="597414" y="5607721"/>
                  </a:cubicBezTo>
                  <a:cubicBezTo>
                    <a:pt x="421910" y="5607748"/>
                    <a:pt x="420077" y="5611709"/>
                    <a:pt x="233359" y="5610847"/>
                  </a:cubicBezTo>
                  <a:close/>
                  <a:moveTo>
                    <a:pt x="233899" y="5635881"/>
                  </a:moveTo>
                  <a:cubicBezTo>
                    <a:pt x="381100" y="5636528"/>
                    <a:pt x="402772" y="5633456"/>
                    <a:pt x="660569" y="5632675"/>
                  </a:cubicBezTo>
                  <a:cubicBezTo>
                    <a:pt x="669734" y="6217275"/>
                    <a:pt x="691109" y="6123093"/>
                    <a:pt x="597441" y="6123093"/>
                  </a:cubicBezTo>
                  <a:cubicBezTo>
                    <a:pt x="435845" y="6123093"/>
                    <a:pt x="435684" y="6126138"/>
                    <a:pt x="274358" y="6126138"/>
                  </a:cubicBezTo>
                  <a:cubicBezTo>
                    <a:pt x="225650" y="6126138"/>
                    <a:pt x="245651" y="6189088"/>
                    <a:pt x="233899" y="5635881"/>
                  </a:cubicBezTo>
                  <a:close/>
                  <a:moveTo>
                    <a:pt x="245058" y="6594433"/>
                  </a:moveTo>
                  <a:cubicBezTo>
                    <a:pt x="237025" y="6079707"/>
                    <a:pt x="236944" y="6151145"/>
                    <a:pt x="274358" y="6151145"/>
                  </a:cubicBezTo>
                  <a:cubicBezTo>
                    <a:pt x="736259" y="6151145"/>
                    <a:pt x="669330" y="6118243"/>
                    <a:pt x="671082" y="6227030"/>
                  </a:cubicBezTo>
                  <a:cubicBezTo>
                    <a:pt x="673885" y="6406474"/>
                    <a:pt x="670462" y="6411270"/>
                    <a:pt x="673346" y="6594810"/>
                  </a:cubicBezTo>
                  <a:cubicBezTo>
                    <a:pt x="674182" y="6647547"/>
                    <a:pt x="689276" y="6636363"/>
                    <a:pt x="597468" y="6636363"/>
                  </a:cubicBezTo>
                  <a:cubicBezTo>
                    <a:pt x="189153" y="6636363"/>
                    <a:pt x="245947" y="6652209"/>
                    <a:pt x="245058" y="6594433"/>
                  </a:cubicBezTo>
                  <a:close/>
                  <a:moveTo>
                    <a:pt x="254843" y="7146049"/>
                  </a:moveTo>
                  <a:cubicBezTo>
                    <a:pt x="241365" y="6584435"/>
                    <a:pt x="237322" y="6662044"/>
                    <a:pt x="274358" y="6662044"/>
                  </a:cubicBezTo>
                  <a:cubicBezTo>
                    <a:pt x="757203" y="6662044"/>
                    <a:pt x="673993" y="6630192"/>
                    <a:pt x="675880" y="6778701"/>
                  </a:cubicBezTo>
                  <a:cubicBezTo>
                    <a:pt x="677362" y="6896488"/>
                    <a:pt x="679195" y="7029528"/>
                    <a:pt x="682268" y="7146750"/>
                  </a:cubicBezTo>
                  <a:cubicBezTo>
                    <a:pt x="682457" y="7154295"/>
                    <a:pt x="695153" y="7152086"/>
                    <a:pt x="597468" y="7152086"/>
                  </a:cubicBezTo>
                  <a:cubicBezTo>
                    <a:pt x="226675" y="7152086"/>
                    <a:pt x="255328" y="7167041"/>
                    <a:pt x="254843" y="7146049"/>
                  </a:cubicBezTo>
                  <a:close/>
                  <a:moveTo>
                    <a:pt x="265274" y="7669668"/>
                  </a:moveTo>
                  <a:cubicBezTo>
                    <a:pt x="256298" y="7124788"/>
                    <a:pt x="245354" y="7181566"/>
                    <a:pt x="274358" y="7181566"/>
                  </a:cubicBezTo>
                  <a:cubicBezTo>
                    <a:pt x="764319" y="7181566"/>
                    <a:pt x="682807" y="7124437"/>
                    <a:pt x="686042" y="7330425"/>
                  </a:cubicBezTo>
                  <a:cubicBezTo>
                    <a:pt x="688899" y="7513237"/>
                    <a:pt x="690921" y="7510246"/>
                    <a:pt x="693670" y="7670045"/>
                  </a:cubicBezTo>
                  <a:cubicBezTo>
                    <a:pt x="641324" y="7669830"/>
                    <a:pt x="290477" y="7669668"/>
                    <a:pt x="265274" y="7669668"/>
                  </a:cubicBezTo>
                  <a:close/>
                  <a:moveTo>
                    <a:pt x="274358" y="7694675"/>
                  </a:moveTo>
                  <a:cubicBezTo>
                    <a:pt x="654100" y="7694918"/>
                    <a:pt x="648871" y="7694891"/>
                    <a:pt x="694101" y="7695106"/>
                  </a:cubicBezTo>
                  <a:cubicBezTo>
                    <a:pt x="697821" y="7954934"/>
                    <a:pt x="696635" y="7943185"/>
                    <a:pt x="700867" y="8182560"/>
                  </a:cubicBezTo>
                  <a:cubicBezTo>
                    <a:pt x="592885" y="8181294"/>
                    <a:pt x="436196" y="8182695"/>
                    <a:pt x="274035" y="8182695"/>
                  </a:cubicBezTo>
                  <a:cubicBezTo>
                    <a:pt x="271555" y="7656760"/>
                    <a:pt x="254654" y="7694675"/>
                    <a:pt x="274358" y="7694675"/>
                  </a:cubicBezTo>
                  <a:close/>
                  <a:moveTo>
                    <a:pt x="274358" y="8207676"/>
                  </a:moveTo>
                  <a:cubicBezTo>
                    <a:pt x="767877" y="8207676"/>
                    <a:pt x="701002" y="8190941"/>
                    <a:pt x="702107" y="8250199"/>
                  </a:cubicBezTo>
                  <a:cubicBezTo>
                    <a:pt x="712215" y="8786779"/>
                    <a:pt x="731515" y="8699307"/>
                    <a:pt x="597441" y="8699307"/>
                  </a:cubicBezTo>
                  <a:cubicBezTo>
                    <a:pt x="441910" y="8699307"/>
                    <a:pt x="437005" y="8696100"/>
                    <a:pt x="281744" y="8695992"/>
                  </a:cubicBezTo>
                  <a:cubicBezTo>
                    <a:pt x="269425" y="8170596"/>
                    <a:pt x="276272" y="8207676"/>
                    <a:pt x="274358" y="8207676"/>
                  </a:cubicBezTo>
                  <a:close/>
                  <a:moveTo>
                    <a:pt x="286407" y="9169569"/>
                  </a:moveTo>
                  <a:cubicBezTo>
                    <a:pt x="283604" y="8990610"/>
                    <a:pt x="286649" y="8985059"/>
                    <a:pt x="283765" y="8801573"/>
                  </a:cubicBezTo>
                  <a:cubicBezTo>
                    <a:pt x="282067" y="8691169"/>
                    <a:pt x="210448" y="8722374"/>
                    <a:pt x="706555" y="8724557"/>
                  </a:cubicBezTo>
                  <a:cubicBezTo>
                    <a:pt x="708792" y="8977405"/>
                    <a:pt x="715234" y="8978511"/>
                    <a:pt x="717957" y="9212550"/>
                  </a:cubicBezTo>
                  <a:cubicBezTo>
                    <a:pt x="231553" y="9203819"/>
                    <a:pt x="287566" y="9243675"/>
                    <a:pt x="286407" y="9169569"/>
                  </a:cubicBezTo>
                  <a:close/>
                  <a:moveTo>
                    <a:pt x="294709" y="9720970"/>
                  </a:moveTo>
                  <a:cubicBezTo>
                    <a:pt x="291960" y="9589493"/>
                    <a:pt x="290288" y="9491485"/>
                    <a:pt x="288860" y="9353459"/>
                  </a:cubicBezTo>
                  <a:cubicBezTo>
                    <a:pt x="287350" y="9208293"/>
                    <a:pt x="257430" y="9241465"/>
                    <a:pt x="436088" y="9238096"/>
                  </a:cubicBezTo>
                  <a:cubicBezTo>
                    <a:pt x="552264" y="9236049"/>
                    <a:pt x="650003" y="9236345"/>
                    <a:pt x="718226" y="9237611"/>
                  </a:cubicBezTo>
                  <a:cubicBezTo>
                    <a:pt x="719439" y="9377523"/>
                    <a:pt x="714911" y="9445943"/>
                    <a:pt x="723779" y="9729620"/>
                  </a:cubicBezTo>
                  <a:cubicBezTo>
                    <a:pt x="256433" y="9729620"/>
                    <a:pt x="294817" y="9725685"/>
                    <a:pt x="294709" y="9720970"/>
                  </a:cubicBezTo>
                  <a:close/>
                  <a:moveTo>
                    <a:pt x="295356" y="9751232"/>
                  </a:moveTo>
                  <a:cubicBezTo>
                    <a:pt x="439134" y="9751529"/>
                    <a:pt x="394820" y="9754627"/>
                    <a:pt x="724561" y="9754627"/>
                  </a:cubicBezTo>
                  <a:cubicBezTo>
                    <a:pt x="731785" y="9990015"/>
                    <a:pt x="727661" y="10081474"/>
                    <a:pt x="729763" y="10241758"/>
                  </a:cubicBezTo>
                  <a:cubicBezTo>
                    <a:pt x="299211" y="10243510"/>
                    <a:pt x="444202" y="10244399"/>
                    <a:pt x="304979" y="10244749"/>
                  </a:cubicBezTo>
                  <a:cubicBezTo>
                    <a:pt x="304952" y="10242001"/>
                    <a:pt x="295410" y="9753307"/>
                    <a:pt x="295356" y="9751232"/>
                  </a:cubicBezTo>
                  <a:close/>
                  <a:moveTo>
                    <a:pt x="305437" y="10272856"/>
                  </a:moveTo>
                  <a:cubicBezTo>
                    <a:pt x="305383" y="10269379"/>
                    <a:pt x="268671" y="10268841"/>
                    <a:pt x="730113" y="10266793"/>
                  </a:cubicBezTo>
                  <a:cubicBezTo>
                    <a:pt x="733024" y="10455561"/>
                    <a:pt x="737715" y="10463698"/>
                    <a:pt x="741273" y="10759906"/>
                  </a:cubicBezTo>
                  <a:cubicBezTo>
                    <a:pt x="552129" y="10759232"/>
                    <a:pt x="448973" y="10760121"/>
                    <a:pt x="312823" y="10760230"/>
                  </a:cubicBezTo>
                  <a:cubicBezTo>
                    <a:pt x="309426" y="10600592"/>
                    <a:pt x="307998" y="10432790"/>
                    <a:pt x="305437" y="10272856"/>
                  </a:cubicBezTo>
                  <a:close/>
                  <a:moveTo>
                    <a:pt x="319885" y="11192926"/>
                  </a:moveTo>
                  <a:cubicBezTo>
                    <a:pt x="317863" y="10702049"/>
                    <a:pt x="275463" y="10785641"/>
                    <a:pt x="435926" y="10784994"/>
                  </a:cubicBezTo>
                  <a:cubicBezTo>
                    <a:pt x="545579" y="10784698"/>
                    <a:pt x="618466" y="10784590"/>
                    <a:pt x="741569" y="10784941"/>
                  </a:cubicBezTo>
                  <a:cubicBezTo>
                    <a:pt x="747445" y="11315161"/>
                    <a:pt x="741650" y="10669390"/>
                    <a:pt x="746098" y="11275170"/>
                  </a:cubicBezTo>
                  <a:cubicBezTo>
                    <a:pt x="235354" y="11277838"/>
                    <a:pt x="320289" y="11287836"/>
                    <a:pt x="319885" y="11192926"/>
                  </a:cubicBezTo>
                  <a:close/>
                  <a:moveTo>
                    <a:pt x="327891" y="11744651"/>
                  </a:moveTo>
                  <a:cubicBezTo>
                    <a:pt x="319454" y="11206374"/>
                    <a:pt x="286892" y="11294546"/>
                    <a:pt x="435630" y="11298426"/>
                  </a:cubicBezTo>
                  <a:cubicBezTo>
                    <a:pt x="527358" y="11300932"/>
                    <a:pt x="604773" y="11300932"/>
                    <a:pt x="746313" y="11300231"/>
                  </a:cubicBezTo>
                  <a:cubicBezTo>
                    <a:pt x="748928" y="11565207"/>
                    <a:pt x="755235" y="11549631"/>
                    <a:pt x="758039" y="11786770"/>
                  </a:cubicBezTo>
                  <a:cubicBezTo>
                    <a:pt x="264978" y="11780788"/>
                    <a:pt x="329023" y="11813906"/>
                    <a:pt x="327891" y="11744651"/>
                  </a:cubicBezTo>
                  <a:close/>
                  <a:moveTo>
                    <a:pt x="335654" y="12305619"/>
                  </a:moveTo>
                  <a:cubicBezTo>
                    <a:pt x="335195" y="12170665"/>
                    <a:pt x="335384" y="12200604"/>
                    <a:pt x="329050" y="11814257"/>
                  </a:cubicBezTo>
                  <a:cubicBezTo>
                    <a:pt x="459728" y="11813448"/>
                    <a:pt x="495497" y="11808651"/>
                    <a:pt x="758308" y="11811859"/>
                  </a:cubicBezTo>
                  <a:cubicBezTo>
                    <a:pt x="759494" y="11946542"/>
                    <a:pt x="761381" y="12249999"/>
                    <a:pt x="762109" y="12305646"/>
                  </a:cubicBezTo>
                  <a:lnTo>
                    <a:pt x="335654" y="12305619"/>
                  </a:lnTo>
                  <a:close/>
                  <a:moveTo>
                    <a:pt x="759063" y="10266658"/>
                  </a:moveTo>
                  <a:cubicBezTo>
                    <a:pt x="1214252" y="10264799"/>
                    <a:pt x="1179184" y="10270323"/>
                    <a:pt x="1179238" y="10273341"/>
                  </a:cubicBezTo>
                  <a:cubicBezTo>
                    <a:pt x="1188025" y="10834955"/>
                    <a:pt x="1237326" y="10757427"/>
                    <a:pt x="1082146" y="10759313"/>
                  </a:cubicBezTo>
                  <a:cubicBezTo>
                    <a:pt x="977183" y="10760445"/>
                    <a:pt x="913920" y="10760418"/>
                    <a:pt x="763403" y="10759987"/>
                  </a:cubicBezTo>
                  <a:cubicBezTo>
                    <a:pt x="756853" y="10227934"/>
                    <a:pt x="743348" y="10266739"/>
                    <a:pt x="759063" y="10266658"/>
                  </a:cubicBezTo>
                  <a:close/>
                  <a:moveTo>
                    <a:pt x="767985" y="11192981"/>
                  </a:moveTo>
                  <a:cubicBezTo>
                    <a:pt x="767985" y="10700298"/>
                    <a:pt x="716285" y="10785264"/>
                    <a:pt x="920577" y="10785264"/>
                  </a:cubicBezTo>
                  <a:cubicBezTo>
                    <a:pt x="1072873" y="10785264"/>
                    <a:pt x="1066835" y="10783917"/>
                    <a:pt x="1190613" y="10783485"/>
                  </a:cubicBezTo>
                  <a:cubicBezTo>
                    <a:pt x="1190074" y="11090364"/>
                    <a:pt x="1194737" y="11135637"/>
                    <a:pt x="1198268" y="11273958"/>
                  </a:cubicBezTo>
                  <a:cubicBezTo>
                    <a:pt x="691864" y="11274497"/>
                    <a:pt x="767985" y="11302550"/>
                    <a:pt x="767985" y="11192981"/>
                  </a:cubicBezTo>
                  <a:close/>
                  <a:moveTo>
                    <a:pt x="779549" y="11744597"/>
                  </a:moveTo>
                  <a:cubicBezTo>
                    <a:pt x="771220" y="11211035"/>
                    <a:pt x="718657" y="11299747"/>
                    <a:pt x="920577" y="11299747"/>
                  </a:cubicBezTo>
                  <a:cubicBezTo>
                    <a:pt x="1081607" y="11299747"/>
                    <a:pt x="1059423" y="11299181"/>
                    <a:pt x="1198861" y="11299019"/>
                  </a:cubicBezTo>
                  <a:cubicBezTo>
                    <a:pt x="1203821" y="11519019"/>
                    <a:pt x="1199400" y="11546640"/>
                    <a:pt x="1203309" y="11786959"/>
                  </a:cubicBezTo>
                  <a:cubicBezTo>
                    <a:pt x="712566" y="11787471"/>
                    <a:pt x="780438" y="11802534"/>
                    <a:pt x="779549" y="11744597"/>
                  </a:cubicBezTo>
                  <a:close/>
                  <a:moveTo>
                    <a:pt x="784212" y="12305672"/>
                  </a:moveTo>
                  <a:cubicBezTo>
                    <a:pt x="783403" y="12244367"/>
                    <a:pt x="781517" y="11940021"/>
                    <a:pt x="780384" y="11812127"/>
                  </a:cubicBezTo>
                  <a:cubicBezTo>
                    <a:pt x="928368" y="11813826"/>
                    <a:pt x="1091823" y="11812101"/>
                    <a:pt x="1203740" y="11811966"/>
                  </a:cubicBezTo>
                  <a:cubicBezTo>
                    <a:pt x="1210425" y="12222539"/>
                    <a:pt x="1209616" y="12182522"/>
                    <a:pt x="1212419" y="12301873"/>
                  </a:cubicBezTo>
                  <a:cubicBezTo>
                    <a:pt x="1060959" y="12302385"/>
                    <a:pt x="1127457" y="12305699"/>
                    <a:pt x="784212" y="12305672"/>
                  </a:cubicBezTo>
                  <a:close/>
                  <a:moveTo>
                    <a:pt x="1217999" y="11192523"/>
                  </a:moveTo>
                  <a:cubicBezTo>
                    <a:pt x="1202662" y="10719296"/>
                    <a:pt x="1209859" y="10783405"/>
                    <a:pt x="1243903" y="10783405"/>
                  </a:cubicBezTo>
                  <a:cubicBezTo>
                    <a:pt x="1701869" y="10783405"/>
                    <a:pt x="1639495" y="10772949"/>
                    <a:pt x="1639710" y="10825012"/>
                  </a:cubicBezTo>
                  <a:cubicBezTo>
                    <a:pt x="1641948" y="11353803"/>
                    <a:pt x="1673027" y="11271991"/>
                    <a:pt x="1567040" y="11271991"/>
                  </a:cubicBezTo>
                  <a:cubicBezTo>
                    <a:pt x="1162175" y="11271991"/>
                    <a:pt x="1221557" y="11303008"/>
                    <a:pt x="1217999" y="11192523"/>
                  </a:cubicBezTo>
                  <a:close/>
                  <a:moveTo>
                    <a:pt x="1224711" y="11744705"/>
                  </a:moveTo>
                  <a:cubicBezTo>
                    <a:pt x="1216813" y="11239627"/>
                    <a:pt x="1217029" y="11298992"/>
                    <a:pt x="1243903" y="11298992"/>
                  </a:cubicBezTo>
                  <a:cubicBezTo>
                    <a:pt x="1717853" y="11298992"/>
                    <a:pt x="1645074" y="11270643"/>
                    <a:pt x="1646746" y="11377248"/>
                  </a:cubicBezTo>
                  <a:cubicBezTo>
                    <a:pt x="1654266" y="11859933"/>
                    <a:pt x="1687717" y="11789249"/>
                    <a:pt x="1567013" y="11789249"/>
                  </a:cubicBezTo>
                  <a:cubicBezTo>
                    <a:pt x="1168914" y="11789249"/>
                    <a:pt x="1225573" y="11798923"/>
                    <a:pt x="1224711" y="11744705"/>
                  </a:cubicBezTo>
                  <a:close/>
                  <a:moveTo>
                    <a:pt x="1661948" y="12297184"/>
                  </a:moveTo>
                  <a:cubicBezTo>
                    <a:pt x="1661921" y="12311708"/>
                    <a:pt x="1698715" y="12301792"/>
                    <a:pt x="1243876" y="12301792"/>
                  </a:cubicBezTo>
                  <a:cubicBezTo>
                    <a:pt x="1229644" y="12301792"/>
                    <a:pt x="1234657" y="12356819"/>
                    <a:pt x="1225789" y="11811912"/>
                  </a:cubicBezTo>
                  <a:cubicBezTo>
                    <a:pt x="1417817" y="11811804"/>
                    <a:pt x="1373664" y="11814607"/>
                    <a:pt x="1657042" y="11814176"/>
                  </a:cubicBezTo>
                  <a:cubicBezTo>
                    <a:pt x="1657096" y="11817329"/>
                    <a:pt x="1662056" y="12207394"/>
                    <a:pt x="1661948" y="12297184"/>
                  </a:cubicBezTo>
                  <a:close/>
                  <a:moveTo>
                    <a:pt x="1666234" y="11192819"/>
                  </a:moveTo>
                  <a:cubicBezTo>
                    <a:pt x="1660250" y="10717059"/>
                    <a:pt x="1638767" y="10785669"/>
                    <a:pt x="1728797" y="10784456"/>
                  </a:cubicBezTo>
                  <a:cubicBezTo>
                    <a:pt x="2145360" y="10778823"/>
                    <a:pt x="2088996" y="10776613"/>
                    <a:pt x="2090209" y="10825308"/>
                  </a:cubicBezTo>
                  <a:cubicBezTo>
                    <a:pt x="2102744" y="11346581"/>
                    <a:pt x="2102447" y="11274147"/>
                    <a:pt x="2052014" y="11273581"/>
                  </a:cubicBezTo>
                  <a:cubicBezTo>
                    <a:pt x="1598038" y="11268676"/>
                    <a:pt x="1667528" y="11297888"/>
                    <a:pt x="1666234" y="11192819"/>
                  </a:cubicBezTo>
                  <a:close/>
                  <a:moveTo>
                    <a:pt x="1678121" y="11744597"/>
                  </a:moveTo>
                  <a:cubicBezTo>
                    <a:pt x="1670062" y="11229656"/>
                    <a:pt x="1639683" y="11297052"/>
                    <a:pt x="1728581" y="11297402"/>
                  </a:cubicBezTo>
                  <a:cubicBezTo>
                    <a:pt x="2164848" y="11299154"/>
                    <a:pt x="2095735" y="11278108"/>
                    <a:pt x="2097272" y="11377248"/>
                  </a:cubicBezTo>
                  <a:cubicBezTo>
                    <a:pt x="2100129" y="11559144"/>
                    <a:pt x="2101692" y="11571136"/>
                    <a:pt x="2104415" y="11745028"/>
                  </a:cubicBezTo>
                  <a:cubicBezTo>
                    <a:pt x="2105304" y="11803127"/>
                    <a:pt x="2144847" y="11788575"/>
                    <a:pt x="1890284" y="11788765"/>
                  </a:cubicBezTo>
                  <a:cubicBezTo>
                    <a:pt x="1638767" y="11788765"/>
                    <a:pt x="1679065" y="11803828"/>
                    <a:pt x="1678121" y="11744597"/>
                  </a:cubicBezTo>
                  <a:close/>
                  <a:moveTo>
                    <a:pt x="2051799" y="12303948"/>
                  </a:moveTo>
                  <a:cubicBezTo>
                    <a:pt x="1950744" y="12304756"/>
                    <a:pt x="1934436" y="12304621"/>
                    <a:pt x="1683997" y="12304541"/>
                  </a:cubicBezTo>
                  <a:cubicBezTo>
                    <a:pt x="1684132" y="12211087"/>
                    <a:pt x="1679199" y="11817437"/>
                    <a:pt x="1679145" y="11814176"/>
                  </a:cubicBezTo>
                  <a:cubicBezTo>
                    <a:pt x="1881362" y="11813771"/>
                    <a:pt x="1643268" y="11813961"/>
                    <a:pt x="2105304" y="11813637"/>
                  </a:cubicBezTo>
                  <a:cubicBezTo>
                    <a:pt x="2110884" y="12395623"/>
                    <a:pt x="2133310" y="12303274"/>
                    <a:pt x="2051799" y="12303948"/>
                  </a:cubicBezTo>
                  <a:close/>
                  <a:moveTo>
                    <a:pt x="2108566" y="10640798"/>
                  </a:moveTo>
                  <a:cubicBezTo>
                    <a:pt x="2105763" y="10461705"/>
                    <a:pt x="2106733" y="10464831"/>
                    <a:pt x="2103714" y="10272802"/>
                  </a:cubicBezTo>
                  <a:cubicBezTo>
                    <a:pt x="2103660" y="10268410"/>
                    <a:pt x="2067810" y="10268490"/>
                    <a:pt x="2531086" y="10268410"/>
                  </a:cubicBezTo>
                  <a:cubicBezTo>
                    <a:pt x="2531113" y="10270404"/>
                    <a:pt x="2532622" y="10347393"/>
                    <a:pt x="2536342" y="10757966"/>
                  </a:cubicBezTo>
                  <a:cubicBezTo>
                    <a:pt x="2026110" y="10757966"/>
                    <a:pt x="2111073" y="10800920"/>
                    <a:pt x="2108566" y="10640798"/>
                  </a:cubicBezTo>
                  <a:close/>
                  <a:moveTo>
                    <a:pt x="2213502" y="10785803"/>
                  </a:moveTo>
                  <a:cubicBezTo>
                    <a:pt x="2375205" y="10785803"/>
                    <a:pt x="2375717" y="10782974"/>
                    <a:pt x="2536530" y="10782974"/>
                  </a:cubicBezTo>
                  <a:cubicBezTo>
                    <a:pt x="2538930" y="11102733"/>
                    <a:pt x="2541544" y="11135609"/>
                    <a:pt x="2544428" y="11272718"/>
                  </a:cubicBezTo>
                  <a:cubicBezTo>
                    <a:pt x="2368089" y="11272718"/>
                    <a:pt x="2307682" y="11275413"/>
                    <a:pt x="2118054" y="11274174"/>
                  </a:cubicBezTo>
                  <a:cubicBezTo>
                    <a:pt x="2113310" y="10701295"/>
                    <a:pt x="2077837" y="10785803"/>
                    <a:pt x="2213502" y="10785803"/>
                  </a:cubicBezTo>
                  <a:close/>
                  <a:moveTo>
                    <a:pt x="2126491" y="11744597"/>
                  </a:moveTo>
                  <a:cubicBezTo>
                    <a:pt x="2118270" y="11217638"/>
                    <a:pt x="2089023" y="11299477"/>
                    <a:pt x="2213502" y="11299477"/>
                  </a:cubicBezTo>
                  <a:cubicBezTo>
                    <a:pt x="2610765" y="11299477"/>
                    <a:pt x="2544563" y="11264499"/>
                    <a:pt x="2546315" y="11377248"/>
                  </a:cubicBezTo>
                  <a:cubicBezTo>
                    <a:pt x="2552758" y="11784722"/>
                    <a:pt x="2552272" y="11754999"/>
                    <a:pt x="2552838" y="11789384"/>
                  </a:cubicBezTo>
                  <a:cubicBezTo>
                    <a:pt x="2058079" y="11790057"/>
                    <a:pt x="2127407" y="11802804"/>
                    <a:pt x="2126491" y="11744597"/>
                  </a:cubicBezTo>
                  <a:close/>
                  <a:moveTo>
                    <a:pt x="2536800" y="12303732"/>
                  </a:moveTo>
                  <a:cubicBezTo>
                    <a:pt x="2084603" y="12303732"/>
                    <a:pt x="2131747" y="12305699"/>
                    <a:pt x="2131639" y="12297157"/>
                  </a:cubicBezTo>
                  <a:cubicBezTo>
                    <a:pt x="2123768" y="11714550"/>
                    <a:pt x="2103714" y="11813664"/>
                    <a:pt x="2213529" y="11813583"/>
                  </a:cubicBezTo>
                  <a:cubicBezTo>
                    <a:pt x="2375663" y="11813583"/>
                    <a:pt x="2375043" y="11814445"/>
                    <a:pt x="2536800" y="11814445"/>
                  </a:cubicBezTo>
                  <a:cubicBezTo>
                    <a:pt x="2559065" y="11814445"/>
                    <a:pt x="2552623" y="11796849"/>
                    <a:pt x="2555642" y="11929269"/>
                  </a:cubicBezTo>
                  <a:cubicBezTo>
                    <a:pt x="2565561" y="12361131"/>
                    <a:pt x="2568526" y="12303732"/>
                    <a:pt x="2536800" y="12303732"/>
                  </a:cubicBezTo>
                  <a:close/>
                  <a:moveTo>
                    <a:pt x="2558957" y="10824904"/>
                  </a:moveTo>
                  <a:cubicBezTo>
                    <a:pt x="2558553" y="10759933"/>
                    <a:pt x="2497580" y="10789090"/>
                    <a:pt x="2984065" y="10782569"/>
                  </a:cubicBezTo>
                  <a:cubicBezTo>
                    <a:pt x="2988970" y="11083116"/>
                    <a:pt x="2988863" y="11089987"/>
                    <a:pt x="2991989" y="11193412"/>
                  </a:cubicBezTo>
                  <a:cubicBezTo>
                    <a:pt x="2995493" y="11309152"/>
                    <a:pt x="3063124" y="11273931"/>
                    <a:pt x="2566532" y="11272745"/>
                  </a:cubicBezTo>
                  <a:cubicBezTo>
                    <a:pt x="2564429" y="11172905"/>
                    <a:pt x="2560386" y="11055170"/>
                    <a:pt x="2558957" y="10824904"/>
                  </a:cubicBezTo>
                  <a:close/>
                  <a:moveTo>
                    <a:pt x="2567017" y="11297753"/>
                  </a:moveTo>
                  <a:cubicBezTo>
                    <a:pt x="3075119" y="11299019"/>
                    <a:pt x="2994712" y="11279374"/>
                    <a:pt x="2996221" y="11377167"/>
                  </a:cubicBezTo>
                  <a:cubicBezTo>
                    <a:pt x="2999079" y="11561515"/>
                    <a:pt x="3000696" y="11554024"/>
                    <a:pt x="3003796" y="11745001"/>
                  </a:cubicBezTo>
                  <a:cubicBezTo>
                    <a:pt x="3004685" y="11801780"/>
                    <a:pt x="3073421" y="11787309"/>
                    <a:pt x="2574914" y="11789303"/>
                  </a:cubicBezTo>
                  <a:cubicBezTo>
                    <a:pt x="2573675" y="11715871"/>
                    <a:pt x="2568337" y="11365850"/>
                    <a:pt x="2567017" y="11297753"/>
                  </a:cubicBezTo>
                  <a:close/>
                  <a:moveTo>
                    <a:pt x="2583001" y="12303652"/>
                  </a:moveTo>
                  <a:cubicBezTo>
                    <a:pt x="2582381" y="12091062"/>
                    <a:pt x="2577529" y="11934066"/>
                    <a:pt x="2575373" y="11814337"/>
                  </a:cubicBezTo>
                  <a:cubicBezTo>
                    <a:pt x="2723544" y="11813718"/>
                    <a:pt x="2772656" y="11808598"/>
                    <a:pt x="3004631" y="11811885"/>
                  </a:cubicBezTo>
                  <a:cubicBezTo>
                    <a:pt x="3005979" y="11984889"/>
                    <a:pt x="3000750" y="11894264"/>
                    <a:pt x="3008297" y="12297453"/>
                  </a:cubicBezTo>
                  <a:cubicBezTo>
                    <a:pt x="3008405" y="12303490"/>
                    <a:pt x="3045792" y="12302628"/>
                    <a:pt x="2583001" y="12303652"/>
                  </a:cubicBezTo>
                  <a:close/>
                  <a:moveTo>
                    <a:pt x="3014092" y="11192603"/>
                  </a:moveTo>
                  <a:cubicBezTo>
                    <a:pt x="3010615" y="11077780"/>
                    <a:pt x="3010831" y="11069992"/>
                    <a:pt x="3006141" y="10782273"/>
                  </a:cubicBezTo>
                  <a:cubicBezTo>
                    <a:pt x="3302188" y="10777638"/>
                    <a:pt x="3304964" y="10783835"/>
                    <a:pt x="3433701" y="10785587"/>
                  </a:cubicBezTo>
                  <a:cubicBezTo>
                    <a:pt x="3436046" y="10916956"/>
                    <a:pt x="3442111" y="11271721"/>
                    <a:pt x="3442138" y="11273716"/>
                  </a:cubicBezTo>
                  <a:cubicBezTo>
                    <a:pt x="2943740" y="11275898"/>
                    <a:pt x="3017516" y="11305702"/>
                    <a:pt x="3014092" y="11192603"/>
                  </a:cubicBezTo>
                  <a:close/>
                  <a:moveTo>
                    <a:pt x="3016923" y="11300636"/>
                  </a:moveTo>
                  <a:cubicBezTo>
                    <a:pt x="3196767" y="11300717"/>
                    <a:pt x="3246849" y="11301014"/>
                    <a:pt x="3345127" y="11299693"/>
                  </a:cubicBezTo>
                  <a:cubicBezTo>
                    <a:pt x="3468204" y="11298023"/>
                    <a:pt x="3442192" y="11214485"/>
                    <a:pt x="3450521" y="11745083"/>
                  </a:cubicBezTo>
                  <a:cubicBezTo>
                    <a:pt x="3451411" y="11801241"/>
                    <a:pt x="3519580" y="11794451"/>
                    <a:pt x="3026465" y="11787201"/>
                  </a:cubicBezTo>
                  <a:cubicBezTo>
                    <a:pt x="3025980" y="11744921"/>
                    <a:pt x="3016977" y="11302765"/>
                    <a:pt x="3016923" y="11300636"/>
                  </a:cubicBezTo>
                  <a:close/>
                  <a:moveTo>
                    <a:pt x="3030481" y="12301603"/>
                  </a:moveTo>
                  <a:cubicBezTo>
                    <a:pt x="3022637" y="11919191"/>
                    <a:pt x="3028055" y="11982383"/>
                    <a:pt x="3026708" y="11812235"/>
                  </a:cubicBezTo>
                  <a:cubicBezTo>
                    <a:pt x="3150674" y="11814068"/>
                    <a:pt x="3166308" y="11812748"/>
                    <a:pt x="3344938" y="11813961"/>
                  </a:cubicBezTo>
                  <a:cubicBezTo>
                    <a:pt x="3495698" y="11814984"/>
                    <a:pt x="3439416" y="11730476"/>
                    <a:pt x="3459443" y="12298181"/>
                  </a:cubicBezTo>
                  <a:cubicBezTo>
                    <a:pt x="3459928" y="12312140"/>
                    <a:pt x="3473352" y="12298666"/>
                    <a:pt x="3030481" y="12301603"/>
                  </a:cubicBezTo>
                  <a:close/>
                  <a:moveTo>
                    <a:pt x="3462759" y="11192819"/>
                  </a:moveTo>
                  <a:cubicBezTo>
                    <a:pt x="3454403" y="10720159"/>
                    <a:pt x="3438607" y="10786045"/>
                    <a:pt x="3506641" y="10786045"/>
                  </a:cubicBezTo>
                  <a:cubicBezTo>
                    <a:pt x="3942531" y="10786045"/>
                    <a:pt x="3884039" y="10764649"/>
                    <a:pt x="3885952" y="10825470"/>
                  </a:cubicBezTo>
                  <a:cubicBezTo>
                    <a:pt x="3901694" y="11345423"/>
                    <a:pt x="3903419" y="11272017"/>
                    <a:pt x="3829967" y="11272017"/>
                  </a:cubicBezTo>
                  <a:cubicBezTo>
                    <a:pt x="3398255" y="11271991"/>
                    <a:pt x="3464753" y="11298588"/>
                    <a:pt x="3462759" y="11192819"/>
                  </a:cubicBezTo>
                  <a:close/>
                  <a:moveTo>
                    <a:pt x="3472597" y="11744651"/>
                  </a:moveTo>
                  <a:cubicBezTo>
                    <a:pt x="3464538" y="11229872"/>
                    <a:pt x="3447205" y="11298588"/>
                    <a:pt x="3506668" y="11298588"/>
                  </a:cubicBezTo>
                  <a:cubicBezTo>
                    <a:pt x="3963852" y="11298588"/>
                    <a:pt x="3893095" y="11271991"/>
                    <a:pt x="3894740" y="11377167"/>
                  </a:cubicBezTo>
                  <a:cubicBezTo>
                    <a:pt x="3902314" y="11861334"/>
                    <a:pt x="3920428" y="11786663"/>
                    <a:pt x="3829967" y="11786663"/>
                  </a:cubicBezTo>
                  <a:cubicBezTo>
                    <a:pt x="3416639" y="11786689"/>
                    <a:pt x="3473595" y="11808516"/>
                    <a:pt x="3472597" y="11744651"/>
                  </a:cubicBezTo>
                  <a:close/>
                  <a:moveTo>
                    <a:pt x="3481762" y="12304325"/>
                  </a:moveTo>
                  <a:cubicBezTo>
                    <a:pt x="3474538" y="12088071"/>
                    <a:pt x="3475724" y="11975754"/>
                    <a:pt x="3473595" y="11814445"/>
                  </a:cubicBezTo>
                  <a:cubicBezTo>
                    <a:pt x="3690016" y="11814661"/>
                    <a:pt x="3605512" y="11812020"/>
                    <a:pt x="3901155" y="11811643"/>
                  </a:cubicBezTo>
                  <a:lnTo>
                    <a:pt x="3909026" y="12304433"/>
                  </a:lnTo>
                  <a:cubicBezTo>
                    <a:pt x="3840263" y="12304810"/>
                    <a:pt x="3483891" y="12304352"/>
                    <a:pt x="3481762" y="12304325"/>
                  </a:cubicBezTo>
                  <a:close/>
                  <a:moveTo>
                    <a:pt x="3914579" y="11194112"/>
                  </a:moveTo>
                  <a:cubicBezTo>
                    <a:pt x="3910589" y="10712129"/>
                    <a:pt x="3878998" y="10783728"/>
                    <a:pt x="3991670" y="10783405"/>
                  </a:cubicBezTo>
                  <a:cubicBezTo>
                    <a:pt x="4391925" y="10782326"/>
                    <a:pt x="4333514" y="10771575"/>
                    <a:pt x="4335131" y="10825443"/>
                  </a:cubicBezTo>
                  <a:cubicBezTo>
                    <a:pt x="4350684" y="11339360"/>
                    <a:pt x="4341061" y="11274955"/>
                    <a:pt x="4315211" y="11274551"/>
                  </a:cubicBezTo>
                  <a:cubicBezTo>
                    <a:pt x="3846194" y="11266359"/>
                    <a:pt x="3915495" y="11301714"/>
                    <a:pt x="3914579" y="11194112"/>
                  </a:cubicBezTo>
                  <a:close/>
                  <a:moveTo>
                    <a:pt x="3922180" y="11744651"/>
                  </a:moveTo>
                  <a:cubicBezTo>
                    <a:pt x="3913878" y="11214242"/>
                    <a:pt x="3894336" y="11296972"/>
                    <a:pt x="3991589" y="11297618"/>
                  </a:cubicBezTo>
                  <a:cubicBezTo>
                    <a:pt x="4400389" y="11300932"/>
                    <a:pt x="4339821" y="11274847"/>
                    <a:pt x="4341438" y="11377248"/>
                  </a:cubicBezTo>
                  <a:cubicBezTo>
                    <a:pt x="4348743" y="11844060"/>
                    <a:pt x="4371062" y="11787201"/>
                    <a:pt x="4315211" y="11786743"/>
                  </a:cubicBezTo>
                  <a:cubicBezTo>
                    <a:pt x="3862636" y="11783079"/>
                    <a:pt x="3923150" y="11805580"/>
                    <a:pt x="3922180" y="11744651"/>
                  </a:cubicBezTo>
                  <a:close/>
                  <a:moveTo>
                    <a:pt x="4357989" y="12297184"/>
                  </a:moveTo>
                  <a:cubicBezTo>
                    <a:pt x="4357962" y="12312032"/>
                    <a:pt x="4398259" y="12299986"/>
                    <a:pt x="3991589" y="12303813"/>
                  </a:cubicBezTo>
                  <a:cubicBezTo>
                    <a:pt x="3906681" y="12304621"/>
                    <a:pt x="3932288" y="12378808"/>
                    <a:pt x="3923258" y="11811616"/>
                  </a:cubicBezTo>
                  <a:cubicBezTo>
                    <a:pt x="4103992" y="11811266"/>
                    <a:pt x="4099867" y="11810376"/>
                    <a:pt x="4351735" y="11812074"/>
                  </a:cubicBezTo>
                  <a:cubicBezTo>
                    <a:pt x="4356614" y="12113024"/>
                    <a:pt x="4358285" y="12151532"/>
                    <a:pt x="4357989" y="12297184"/>
                  </a:cubicBezTo>
                  <a:close/>
                  <a:moveTo>
                    <a:pt x="4476752" y="10784886"/>
                  </a:moveTo>
                  <a:cubicBezTo>
                    <a:pt x="4640289" y="10784886"/>
                    <a:pt x="4634574" y="10782677"/>
                    <a:pt x="4780994" y="10782461"/>
                  </a:cubicBezTo>
                  <a:cubicBezTo>
                    <a:pt x="4785361" y="11061907"/>
                    <a:pt x="4785333" y="11081202"/>
                    <a:pt x="4788945" y="11194005"/>
                  </a:cubicBezTo>
                  <a:cubicBezTo>
                    <a:pt x="4791964" y="11290288"/>
                    <a:pt x="4876495" y="11281880"/>
                    <a:pt x="4362436" y="11275278"/>
                  </a:cubicBezTo>
                  <a:cubicBezTo>
                    <a:pt x="4359902" y="10693453"/>
                    <a:pt x="4317906" y="10784886"/>
                    <a:pt x="4476752" y="10784886"/>
                  </a:cubicBezTo>
                  <a:close/>
                  <a:moveTo>
                    <a:pt x="4372706" y="11744597"/>
                  </a:moveTo>
                  <a:cubicBezTo>
                    <a:pt x="4364512" y="11219389"/>
                    <a:pt x="4324187" y="11300932"/>
                    <a:pt x="4476752" y="11300932"/>
                  </a:cubicBezTo>
                  <a:cubicBezTo>
                    <a:pt x="4636137" y="11300932"/>
                    <a:pt x="4636218" y="11299262"/>
                    <a:pt x="4791857" y="11299208"/>
                  </a:cubicBezTo>
                  <a:cubicBezTo>
                    <a:pt x="4794040" y="11396327"/>
                    <a:pt x="4795118" y="11511770"/>
                    <a:pt x="4799377" y="11787794"/>
                  </a:cubicBezTo>
                  <a:cubicBezTo>
                    <a:pt x="4305588" y="11787767"/>
                    <a:pt x="4373596" y="11802076"/>
                    <a:pt x="4372706" y="11744597"/>
                  </a:cubicBezTo>
                  <a:close/>
                  <a:moveTo>
                    <a:pt x="4800132" y="12301172"/>
                  </a:moveTo>
                  <a:cubicBezTo>
                    <a:pt x="4593522" y="12301172"/>
                    <a:pt x="4380065" y="12314376"/>
                    <a:pt x="4380092" y="12297265"/>
                  </a:cubicBezTo>
                  <a:cubicBezTo>
                    <a:pt x="4381278" y="11726920"/>
                    <a:pt x="4331330" y="11812478"/>
                    <a:pt x="4476752" y="11812478"/>
                  </a:cubicBezTo>
                  <a:cubicBezTo>
                    <a:pt x="4616757" y="11812478"/>
                    <a:pt x="4647297" y="11812802"/>
                    <a:pt x="4799781" y="11812802"/>
                  </a:cubicBezTo>
                  <a:cubicBezTo>
                    <a:pt x="4807706" y="12342482"/>
                    <a:pt x="4808676" y="12301172"/>
                    <a:pt x="4800132" y="12301172"/>
                  </a:cubicBezTo>
                  <a:close/>
                  <a:moveTo>
                    <a:pt x="4803070" y="10782434"/>
                  </a:moveTo>
                  <a:cubicBezTo>
                    <a:pt x="4961862" y="10782488"/>
                    <a:pt x="4962401" y="10785910"/>
                    <a:pt x="5123511" y="10785910"/>
                  </a:cubicBezTo>
                  <a:cubicBezTo>
                    <a:pt x="5271925" y="10785910"/>
                    <a:pt x="5220252" y="10715578"/>
                    <a:pt x="5238986" y="11193492"/>
                  </a:cubicBezTo>
                  <a:cubicBezTo>
                    <a:pt x="5242895" y="11293091"/>
                    <a:pt x="5323140" y="11273661"/>
                    <a:pt x="4813421" y="11274147"/>
                  </a:cubicBezTo>
                  <a:cubicBezTo>
                    <a:pt x="4808622" y="11082442"/>
                    <a:pt x="4810725" y="11272638"/>
                    <a:pt x="4803070" y="10782434"/>
                  </a:cubicBezTo>
                  <a:close/>
                  <a:moveTo>
                    <a:pt x="4820806" y="11744651"/>
                  </a:moveTo>
                  <a:cubicBezTo>
                    <a:pt x="4817976" y="11563267"/>
                    <a:pt x="4818300" y="11560222"/>
                    <a:pt x="4815442" y="11376763"/>
                  </a:cubicBezTo>
                  <a:cubicBezTo>
                    <a:pt x="4813933" y="11281234"/>
                    <a:pt x="4729348" y="11294250"/>
                    <a:pt x="5242410" y="11296972"/>
                  </a:cubicBezTo>
                  <a:cubicBezTo>
                    <a:pt x="5245051" y="11402794"/>
                    <a:pt x="5245375" y="11504575"/>
                    <a:pt x="5249499" y="11788198"/>
                  </a:cubicBezTo>
                  <a:cubicBezTo>
                    <a:pt x="4749483" y="11797011"/>
                    <a:pt x="4821615" y="11794881"/>
                    <a:pt x="4820806" y="11744651"/>
                  </a:cubicBezTo>
                  <a:close/>
                  <a:moveTo>
                    <a:pt x="4827895" y="12301172"/>
                  </a:moveTo>
                  <a:cubicBezTo>
                    <a:pt x="4827895" y="12212892"/>
                    <a:pt x="4823205" y="11901459"/>
                    <a:pt x="4821857" y="11812802"/>
                  </a:cubicBezTo>
                  <a:cubicBezTo>
                    <a:pt x="4952482" y="11812910"/>
                    <a:pt x="5111085" y="11815631"/>
                    <a:pt x="5249822" y="11813233"/>
                  </a:cubicBezTo>
                  <a:cubicBezTo>
                    <a:pt x="5252087" y="11977613"/>
                    <a:pt x="5251574" y="12046464"/>
                    <a:pt x="5256777" y="12297508"/>
                  </a:cubicBezTo>
                  <a:cubicBezTo>
                    <a:pt x="5257019" y="12307694"/>
                    <a:pt x="5291171" y="12301846"/>
                    <a:pt x="4827895" y="12301172"/>
                  </a:cubicBezTo>
                  <a:close/>
                  <a:moveTo>
                    <a:pt x="5261009" y="11192415"/>
                  </a:moveTo>
                  <a:cubicBezTo>
                    <a:pt x="5242517" y="10721749"/>
                    <a:pt x="5251709" y="10785587"/>
                    <a:pt x="5285133" y="10785318"/>
                  </a:cubicBezTo>
                  <a:cubicBezTo>
                    <a:pt x="5745713" y="10782219"/>
                    <a:pt x="5683501" y="10768610"/>
                    <a:pt x="5683906" y="10825065"/>
                  </a:cubicBezTo>
                  <a:cubicBezTo>
                    <a:pt x="5684822" y="10951584"/>
                    <a:pt x="5685604" y="10982736"/>
                    <a:pt x="5690267" y="11275818"/>
                  </a:cubicBezTo>
                  <a:cubicBezTo>
                    <a:pt x="5189955" y="11270805"/>
                    <a:pt x="5265187" y="11298804"/>
                    <a:pt x="5261009" y="11192415"/>
                  </a:cubicBezTo>
                  <a:close/>
                  <a:moveTo>
                    <a:pt x="5270901" y="11744597"/>
                  </a:moveTo>
                  <a:cubicBezTo>
                    <a:pt x="5263030" y="11241891"/>
                    <a:pt x="5257720" y="11297052"/>
                    <a:pt x="5284999" y="11297240"/>
                  </a:cubicBezTo>
                  <a:cubicBezTo>
                    <a:pt x="5767466" y="11300474"/>
                    <a:pt x="5690321" y="11279670"/>
                    <a:pt x="5691884" y="11377194"/>
                  </a:cubicBezTo>
                  <a:cubicBezTo>
                    <a:pt x="5694742" y="11559521"/>
                    <a:pt x="5692612" y="11556045"/>
                    <a:pt x="5695577" y="11745083"/>
                  </a:cubicBezTo>
                  <a:cubicBezTo>
                    <a:pt x="5696440" y="11799571"/>
                    <a:pt x="5742182" y="11785935"/>
                    <a:pt x="5446621" y="11785881"/>
                  </a:cubicBezTo>
                  <a:cubicBezTo>
                    <a:pt x="5238151" y="11785881"/>
                    <a:pt x="5271818" y="11802723"/>
                    <a:pt x="5270901" y="11744597"/>
                  </a:cubicBezTo>
                  <a:close/>
                  <a:moveTo>
                    <a:pt x="5278907" y="12296915"/>
                  </a:moveTo>
                  <a:cubicBezTo>
                    <a:pt x="5267612" y="11754083"/>
                    <a:pt x="5269607" y="11812882"/>
                    <a:pt x="5285241" y="11812586"/>
                  </a:cubicBezTo>
                  <a:cubicBezTo>
                    <a:pt x="5397212" y="11810322"/>
                    <a:pt x="5416809" y="11810888"/>
                    <a:pt x="5696628" y="11810942"/>
                  </a:cubicBezTo>
                  <a:cubicBezTo>
                    <a:pt x="5696682" y="11813987"/>
                    <a:pt x="5702586" y="12172282"/>
                    <a:pt x="5705389" y="12301953"/>
                  </a:cubicBezTo>
                  <a:cubicBezTo>
                    <a:pt x="5296077" y="12303570"/>
                    <a:pt x="5279203" y="12309957"/>
                    <a:pt x="5278907" y="12296915"/>
                  </a:cubicBezTo>
                  <a:close/>
                  <a:moveTo>
                    <a:pt x="5703879" y="10640744"/>
                  </a:moveTo>
                  <a:cubicBezTo>
                    <a:pt x="5696898" y="10194089"/>
                    <a:pt x="5666951" y="10268383"/>
                    <a:pt x="5769892" y="10268383"/>
                  </a:cubicBezTo>
                  <a:cubicBezTo>
                    <a:pt x="5771914" y="10268383"/>
                    <a:pt x="6123219" y="10268545"/>
                    <a:pt x="6123300" y="10273287"/>
                  </a:cubicBezTo>
                  <a:cubicBezTo>
                    <a:pt x="6132006" y="10828838"/>
                    <a:pt x="6150551" y="10755783"/>
                    <a:pt x="6093326" y="10755783"/>
                  </a:cubicBezTo>
                  <a:cubicBezTo>
                    <a:pt x="5625925" y="10755783"/>
                    <a:pt x="5706305" y="10795477"/>
                    <a:pt x="5703879" y="10640744"/>
                  </a:cubicBezTo>
                  <a:close/>
                  <a:moveTo>
                    <a:pt x="5705659" y="10783512"/>
                  </a:moveTo>
                  <a:cubicBezTo>
                    <a:pt x="6006746" y="10782623"/>
                    <a:pt x="5953132" y="10780332"/>
                    <a:pt x="6132707" y="10780872"/>
                  </a:cubicBezTo>
                  <a:cubicBezTo>
                    <a:pt x="6133408" y="10859882"/>
                    <a:pt x="6133758" y="10855516"/>
                    <a:pt x="6136858" y="11274470"/>
                  </a:cubicBezTo>
                  <a:cubicBezTo>
                    <a:pt x="5929655" y="11274416"/>
                    <a:pt x="5855259" y="11277003"/>
                    <a:pt x="5712343" y="11276006"/>
                  </a:cubicBezTo>
                  <a:cubicBezTo>
                    <a:pt x="5705497" y="10845033"/>
                    <a:pt x="5707114" y="10953309"/>
                    <a:pt x="5705659" y="10783512"/>
                  </a:cubicBezTo>
                  <a:close/>
                  <a:moveTo>
                    <a:pt x="5717653" y="11744651"/>
                  </a:moveTo>
                  <a:cubicBezTo>
                    <a:pt x="5709567" y="11228417"/>
                    <a:pt x="5699593" y="11301202"/>
                    <a:pt x="5769892" y="11301202"/>
                  </a:cubicBezTo>
                  <a:cubicBezTo>
                    <a:pt x="6204003" y="11301202"/>
                    <a:pt x="6136534" y="11275844"/>
                    <a:pt x="6138098" y="11377248"/>
                  </a:cubicBezTo>
                  <a:cubicBezTo>
                    <a:pt x="6145537" y="11853034"/>
                    <a:pt x="6171091" y="11788333"/>
                    <a:pt x="6093298" y="11788333"/>
                  </a:cubicBezTo>
                  <a:cubicBezTo>
                    <a:pt x="5657894" y="11788333"/>
                    <a:pt x="5718489" y="11795502"/>
                    <a:pt x="5717653" y="11744651"/>
                  </a:cubicBezTo>
                  <a:close/>
                  <a:moveTo>
                    <a:pt x="6093298" y="12304541"/>
                  </a:moveTo>
                  <a:cubicBezTo>
                    <a:pt x="5684984" y="12304541"/>
                    <a:pt x="5727519" y="12302304"/>
                    <a:pt x="5727384" y="12295567"/>
                  </a:cubicBezTo>
                  <a:cubicBezTo>
                    <a:pt x="5714365" y="11733468"/>
                    <a:pt x="5703178" y="11810942"/>
                    <a:pt x="5769892" y="11810942"/>
                  </a:cubicBezTo>
                  <a:cubicBezTo>
                    <a:pt x="5931380" y="11810942"/>
                    <a:pt x="5931461" y="11813340"/>
                    <a:pt x="6093298" y="11813340"/>
                  </a:cubicBezTo>
                  <a:cubicBezTo>
                    <a:pt x="6161845" y="11813340"/>
                    <a:pt x="6148233" y="11790543"/>
                    <a:pt x="6148933" y="11929026"/>
                  </a:cubicBezTo>
                  <a:cubicBezTo>
                    <a:pt x="6150793" y="12376975"/>
                    <a:pt x="6182789" y="12304541"/>
                    <a:pt x="6093298" y="12304541"/>
                  </a:cubicBezTo>
                  <a:close/>
                  <a:moveTo>
                    <a:pt x="6153031" y="10640744"/>
                  </a:moveTo>
                  <a:cubicBezTo>
                    <a:pt x="6150146" y="10456611"/>
                    <a:pt x="6148233" y="10456315"/>
                    <a:pt x="6145349" y="10272856"/>
                  </a:cubicBezTo>
                  <a:cubicBezTo>
                    <a:pt x="6145295" y="10270296"/>
                    <a:pt x="6345597" y="10265337"/>
                    <a:pt x="6570537" y="10268356"/>
                  </a:cubicBezTo>
                  <a:cubicBezTo>
                    <a:pt x="6570564" y="10270565"/>
                    <a:pt x="6577384" y="10693400"/>
                    <a:pt x="6578731" y="10757912"/>
                  </a:cubicBezTo>
                  <a:cubicBezTo>
                    <a:pt x="6066667" y="10758101"/>
                    <a:pt x="6155376" y="10786530"/>
                    <a:pt x="6153031" y="10640744"/>
                  </a:cubicBezTo>
                  <a:close/>
                  <a:moveTo>
                    <a:pt x="6254867" y="10781895"/>
                  </a:moveTo>
                  <a:cubicBezTo>
                    <a:pt x="6349991" y="10783162"/>
                    <a:pt x="6372822" y="10783000"/>
                    <a:pt x="6579270" y="10782919"/>
                  </a:cubicBezTo>
                  <a:cubicBezTo>
                    <a:pt x="6591454" y="11327018"/>
                    <a:pt x="6590888" y="11273743"/>
                    <a:pt x="6578327" y="11273851"/>
                  </a:cubicBezTo>
                  <a:cubicBezTo>
                    <a:pt x="6457137" y="11274820"/>
                    <a:pt x="6449967" y="11274577"/>
                    <a:pt x="6158961" y="11274470"/>
                  </a:cubicBezTo>
                  <a:cubicBezTo>
                    <a:pt x="6154917" y="10695475"/>
                    <a:pt x="6124270" y="10780117"/>
                    <a:pt x="6254867" y="10781895"/>
                  </a:cubicBezTo>
                  <a:close/>
                  <a:moveTo>
                    <a:pt x="6169150" y="11744597"/>
                  </a:moveTo>
                  <a:cubicBezTo>
                    <a:pt x="6166239" y="11558120"/>
                    <a:pt x="6163031" y="11559225"/>
                    <a:pt x="6160174" y="11376817"/>
                  </a:cubicBezTo>
                  <a:cubicBezTo>
                    <a:pt x="6158449" y="11266521"/>
                    <a:pt x="6088123" y="11302738"/>
                    <a:pt x="6588219" y="11298857"/>
                  </a:cubicBezTo>
                  <a:cubicBezTo>
                    <a:pt x="6592424" y="11577657"/>
                    <a:pt x="6591320" y="11622821"/>
                    <a:pt x="6594473" y="11790812"/>
                  </a:cubicBezTo>
                  <a:cubicBezTo>
                    <a:pt x="6101035" y="11791028"/>
                    <a:pt x="6170039" y="11802427"/>
                    <a:pt x="6169150" y="11744597"/>
                  </a:cubicBezTo>
                  <a:close/>
                  <a:moveTo>
                    <a:pt x="6578489" y="12303840"/>
                  </a:moveTo>
                  <a:cubicBezTo>
                    <a:pt x="6140146" y="12301469"/>
                    <a:pt x="6176751" y="12310173"/>
                    <a:pt x="6176455" y="12296995"/>
                  </a:cubicBezTo>
                  <a:cubicBezTo>
                    <a:pt x="6163220" y="11718970"/>
                    <a:pt x="6150255" y="11812990"/>
                    <a:pt x="6254894" y="11814661"/>
                  </a:cubicBezTo>
                  <a:cubicBezTo>
                    <a:pt x="6348131" y="11816170"/>
                    <a:pt x="6373469" y="11815928"/>
                    <a:pt x="6595012" y="11815820"/>
                  </a:cubicBezTo>
                  <a:cubicBezTo>
                    <a:pt x="6606603" y="12360834"/>
                    <a:pt x="6617492" y="12304028"/>
                    <a:pt x="6578489" y="12303840"/>
                  </a:cubicBezTo>
                  <a:close/>
                  <a:moveTo>
                    <a:pt x="6601373" y="10782892"/>
                  </a:moveTo>
                  <a:cubicBezTo>
                    <a:pt x="7093733" y="10782677"/>
                    <a:pt x="7028638" y="10765673"/>
                    <a:pt x="7030066" y="10825335"/>
                  </a:cubicBezTo>
                  <a:cubicBezTo>
                    <a:pt x="7033705" y="10983571"/>
                    <a:pt x="7033274" y="11004590"/>
                    <a:pt x="7036832" y="11190555"/>
                  </a:cubicBezTo>
                  <a:cubicBezTo>
                    <a:pt x="7038988" y="11301660"/>
                    <a:pt x="7114031" y="11269970"/>
                    <a:pt x="6609918" y="11273581"/>
                  </a:cubicBezTo>
                  <a:cubicBezTo>
                    <a:pt x="6603961" y="10879042"/>
                    <a:pt x="6605389" y="10964384"/>
                    <a:pt x="6601373" y="10782892"/>
                  </a:cubicBezTo>
                  <a:close/>
                  <a:moveTo>
                    <a:pt x="6611482" y="11376817"/>
                  </a:moveTo>
                  <a:cubicBezTo>
                    <a:pt x="6609918" y="11273985"/>
                    <a:pt x="6533393" y="11297833"/>
                    <a:pt x="7038799" y="11297537"/>
                  </a:cubicBezTo>
                  <a:cubicBezTo>
                    <a:pt x="7039204" y="11320631"/>
                    <a:pt x="7045861" y="11729480"/>
                    <a:pt x="7046104" y="11745055"/>
                  </a:cubicBezTo>
                  <a:cubicBezTo>
                    <a:pt x="7046913" y="11796202"/>
                    <a:pt x="7116915" y="11790543"/>
                    <a:pt x="6616576" y="11790812"/>
                  </a:cubicBezTo>
                  <a:cubicBezTo>
                    <a:pt x="6613557" y="11635783"/>
                    <a:pt x="6614123" y="11546155"/>
                    <a:pt x="6611482" y="11376817"/>
                  </a:cubicBezTo>
                  <a:close/>
                  <a:moveTo>
                    <a:pt x="6627062" y="12304082"/>
                  </a:moveTo>
                  <a:cubicBezTo>
                    <a:pt x="6623261" y="11931074"/>
                    <a:pt x="6620808" y="11987853"/>
                    <a:pt x="6617061" y="11815793"/>
                  </a:cubicBezTo>
                  <a:cubicBezTo>
                    <a:pt x="6885641" y="11815658"/>
                    <a:pt x="6936613" y="11811131"/>
                    <a:pt x="7047048" y="11810861"/>
                  </a:cubicBezTo>
                  <a:cubicBezTo>
                    <a:pt x="7049258" y="11981008"/>
                    <a:pt x="7044918" y="11685798"/>
                    <a:pt x="7053058" y="12300552"/>
                  </a:cubicBezTo>
                  <a:cubicBezTo>
                    <a:pt x="7053058" y="12302493"/>
                    <a:pt x="6741432" y="12304621"/>
                    <a:pt x="6627062" y="12304082"/>
                  </a:cubicBezTo>
                  <a:close/>
                  <a:moveTo>
                    <a:pt x="7063598" y="10782704"/>
                  </a:moveTo>
                  <a:cubicBezTo>
                    <a:pt x="7540513" y="10782704"/>
                    <a:pt x="7477276" y="10761550"/>
                    <a:pt x="7478058" y="10825119"/>
                  </a:cubicBezTo>
                  <a:cubicBezTo>
                    <a:pt x="7484689" y="11355744"/>
                    <a:pt x="7519218" y="11274712"/>
                    <a:pt x="7386977" y="11274712"/>
                  </a:cubicBezTo>
                  <a:cubicBezTo>
                    <a:pt x="7231151" y="11274712"/>
                    <a:pt x="7225814" y="11272476"/>
                    <a:pt x="7063598" y="11272476"/>
                  </a:cubicBezTo>
                  <a:cubicBezTo>
                    <a:pt x="7059797" y="11272476"/>
                    <a:pt x="7043247" y="10782731"/>
                    <a:pt x="7063598" y="10782704"/>
                  </a:cubicBezTo>
                  <a:close/>
                  <a:moveTo>
                    <a:pt x="7068153" y="11744597"/>
                  </a:moveTo>
                  <a:cubicBezTo>
                    <a:pt x="7058988" y="11182633"/>
                    <a:pt x="7061469" y="11331275"/>
                    <a:pt x="7060875" y="11297510"/>
                  </a:cubicBezTo>
                  <a:cubicBezTo>
                    <a:pt x="7240100" y="11297510"/>
                    <a:pt x="7218508" y="11300393"/>
                    <a:pt x="7487519" y="11299612"/>
                  </a:cubicBezTo>
                  <a:cubicBezTo>
                    <a:pt x="7487574" y="11301714"/>
                    <a:pt x="7495687" y="11741094"/>
                    <a:pt x="7496361" y="11790327"/>
                  </a:cubicBezTo>
                  <a:cubicBezTo>
                    <a:pt x="7366087" y="11792079"/>
                    <a:pt x="7284521" y="11790300"/>
                    <a:pt x="7225544" y="11788360"/>
                  </a:cubicBezTo>
                  <a:cubicBezTo>
                    <a:pt x="7040282" y="11782566"/>
                    <a:pt x="7069043" y="11801780"/>
                    <a:pt x="7068153" y="11744597"/>
                  </a:cubicBezTo>
                  <a:close/>
                  <a:moveTo>
                    <a:pt x="7075189" y="12301495"/>
                  </a:moveTo>
                  <a:cubicBezTo>
                    <a:pt x="7069204" y="11890572"/>
                    <a:pt x="7070795" y="11936895"/>
                    <a:pt x="7069124" y="11810861"/>
                  </a:cubicBezTo>
                  <a:cubicBezTo>
                    <a:pt x="7224924" y="11810996"/>
                    <a:pt x="7225921" y="11816008"/>
                    <a:pt x="7386977" y="11816008"/>
                  </a:cubicBezTo>
                  <a:cubicBezTo>
                    <a:pt x="7532966" y="11816008"/>
                    <a:pt x="7493800" y="11722878"/>
                    <a:pt x="7502561" y="12302601"/>
                  </a:cubicBezTo>
                  <a:cubicBezTo>
                    <a:pt x="7205085" y="12302681"/>
                    <a:pt x="7234466" y="12301550"/>
                    <a:pt x="7075189" y="12301495"/>
                  </a:cubicBezTo>
                  <a:close/>
                  <a:moveTo>
                    <a:pt x="7506900" y="11192603"/>
                  </a:moveTo>
                  <a:cubicBezTo>
                    <a:pt x="7492911" y="10714850"/>
                    <a:pt x="7487600" y="10781195"/>
                    <a:pt x="7548599" y="10782003"/>
                  </a:cubicBezTo>
                  <a:cubicBezTo>
                    <a:pt x="7671703" y="10783835"/>
                    <a:pt x="7709548" y="10782596"/>
                    <a:pt x="7872437" y="10783701"/>
                  </a:cubicBezTo>
                  <a:cubicBezTo>
                    <a:pt x="7950930" y="10784240"/>
                    <a:pt x="7929285" y="10708140"/>
                    <a:pt x="7934919" y="11274767"/>
                  </a:cubicBezTo>
                  <a:cubicBezTo>
                    <a:pt x="7436359" y="11272853"/>
                    <a:pt x="7510108" y="11303116"/>
                    <a:pt x="7506900" y="11192603"/>
                  </a:cubicBezTo>
                  <a:close/>
                  <a:moveTo>
                    <a:pt x="7517790" y="11744597"/>
                  </a:moveTo>
                  <a:cubicBezTo>
                    <a:pt x="7509758" y="11231758"/>
                    <a:pt x="7493369" y="11299666"/>
                    <a:pt x="7548788" y="11299370"/>
                  </a:cubicBezTo>
                  <a:cubicBezTo>
                    <a:pt x="8008479" y="11297537"/>
                    <a:pt x="7934757" y="11280883"/>
                    <a:pt x="7936293" y="11377248"/>
                  </a:cubicBezTo>
                  <a:cubicBezTo>
                    <a:pt x="7943841" y="11858720"/>
                    <a:pt x="7967561" y="11787282"/>
                    <a:pt x="7872437" y="11787659"/>
                  </a:cubicBezTo>
                  <a:cubicBezTo>
                    <a:pt x="7456063" y="11788791"/>
                    <a:pt x="7518707" y="11804016"/>
                    <a:pt x="7517790" y="11744597"/>
                  </a:cubicBezTo>
                  <a:close/>
                  <a:moveTo>
                    <a:pt x="7951011" y="12297184"/>
                  </a:moveTo>
                  <a:cubicBezTo>
                    <a:pt x="7951011" y="12303355"/>
                    <a:pt x="7987238" y="12302411"/>
                    <a:pt x="7524637" y="12302573"/>
                  </a:cubicBezTo>
                  <a:cubicBezTo>
                    <a:pt x="7516334" y="11753355"/>
                    <a:pt x="7508113" y="11815227"/>
                    <a:pt x="7548923" y="11814472"/>
                  </a:cubicBezTo>
                  <a:cubicBezTo>
                    <a:pt x="7671030" y="11812182"/>
                    <a:pt x="7699763" y="11813368"/>
                    <a:pt x="7872518" y="11812667"/>
                  </a:cubicBezTo>
                  <a:cubicBezTo>
                    <a:pt x="7960014" y="11812451"/>
                    <a:pt x="7952790" y="11733468"/>
                    <a:pt x="7951011" y="122971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0" name="Google Shape;180;p6"/>
          <p:cNvGrpSpPr/>
          <p:nvPr/>
        </p:nvGrpSpPr>
        <p:grpSpPr>
          <a:xfrm rot="524561">
            <a:off x="574243" y="4013067"/>
            <a:ext cx="1397989" cy="887552"/>
            <a:chOff x="1147250" y="8025879"/>
            <a:chExt cx="2795925" cy="1775123"/>
          </a:xfrm>
        </p:grpSpPr>
        <p:sp>
          <p:nvSpPr>
            <p:cNvPr id="181" name="Google Shape;181;p6"/>
            <p:cNvSpPr/>
            <p:nvPr/>
          </p:nvSpPr>
          <p:spPr>
            <a:xfrm>
              <a:off x="1147250" y="8025879"/>
              <a:ext cx="2791779" cy="1766149"/>
            </a:xfrm>
            <a:custGeom>
              <a:avLst/>
              <a:gdLst/>
              <a:ahLst/>
              <a:cxnLst/>
              <a:rect l="l" t="t" r="r" b="b"/>
              <a:pathLst>
                <a:path w="2791779" h="1766149" extrusionOk="0">
                  <a:moveTo>
                    <a:pt x="2788040" y="219676"/>
                  </a:moveTo>
                  <a:cubicBezTo>
                    <a:pt x="2790920" y="271898"/>
                    <a:pt x="2792670" y="324277"/>
                    <a:pt x="2791311" y="376533"/>
                  </a:cubicBezTo>
                  <a:cubicBezTo>
                    <a:pt x="2774345" y="726856"/>
                    <a:pt x="2760690" y="1076793"/>
                    <a:pt x="2755630" y="1427429"/>
                  </a:cubicBezTo>
                  <a:cubicBezTo>
                    <a:pt x="2752867" y="1505547"/>
                    <a:pt x="2747656" y="1583627"/>
                    <a:pt x="2742092" y="1661588"/>
                  </a:cubicBezTo>
                  <a:cubicBezTo>
                    <a:pt x="2740459" y="1681993"/>
                    <a:pt x="2739642" y="1702516"/>
                    <a:pt x="2736254" y="1722687"/>
                  </a:cubicBezTo>
                  <a:cubicBezTo>
                    <a:pt x="2732597" y="1738771"/>
                    <a:pt x="2713920" y="1740641"/>
                    <a:pt x="2700108" y="1741615"/>
                  </a:cubicBezTo>
                  <a:cubicBezTo>
                    <a:pt x="2692173" y="1756216"/>
                    <a:pt x="2675325" y="1753647"/>
                    <a:pt x="2661586" y="1751621"/>
                  </a:cubicBezTo>
                  <a:cubicBezTo>
                    <a:pt x="2628398" y="1748778"/>
                    <a:pt x="2595166" y="1753021"/>
                    <a:pt x="2562017" y="1754425"/>
                  </a:cubicBezTo>
                  <a:cubicBezTo>
                    <a:pt x="2407900" y="1762994"/>
                    <a:pt x="2253549" y="1768870"/>
                    <a:pt x="2099197" y="1764863"/>
                  </a:cubicBezTo>
                  <a:cubicBezTo>
                    <a:pt x="1776334" y="1757817"/>
                    <a:pt x="1454244" y="1734255"/>
                    <a:pt x="1132041" y="1714784"/>
                  </a:cubicBezTo>
                  <a:cubicBezTo>
                    <a:pt x="810655" y="1706255"/>
                    <a:pt x="489582" y="1689941"/>
                    <a:pt x="168079" y="1694653"/>
                  </a:cubicBezTo>
                  <a:cubicBezTo>
                    <a:pt x="123920" y="1695431"/>
                    <a:pt x="80650" y="1698974"/>
                    <a:pt x="37269" y="1703182"/>
                  </a:cubicBezTo>
                  <a:cubicBezTo>
                    <a:pt x="15326" y="1702013"/>
                    <a:pt x="12525" y="1675261"/>
                    <a:pt x="11395" y="1657777"/>
                  </a:cubicBezTo>
                  <a:cubicBezTo>
                    <a:pt x="4937" y="1438651"/>
                    <a:pt x="12408" y="1219133"/>
                    <a:pt x="10853" y="999889"/>
                  </a:cubicBezTo>
                  <a:cubicBezTo>
                    <a:pt x="9684" y="835006"/>
                    <a:pt x="13789" y="670084"/>
                    <a:pt x="12044" y="505150"/>
                  </a:cubicBezTo>
                  <a:cubicBezTo>
                    <a:pt x="11088" y="414854"/>
                    <a:pt x="6642" y="324652"/>
                    <a:pt x="5541" y="234367"/>
                  </a:cubicBezTo>
                  <a:cubicBezTo>
                    <a:pt x="4864" y="178742"/>
                    <a:pt x="-21088" y="26227"/>
                    <a:pt x="45461" y="5027"/>
                  </a:cubicBezTo>
                  <a:cubicBezTo>
                    <a:pt x="63802" y="-816"/>
                    <a:pt x="83480" y="-251"/>
                    <a:pt x="102716" y="376"/>
                  </a:cubicBezTo>
                  <a:cubicBezTo>
                    <a:pt x="347935" y="376"/>
                    <a:pt x="593043" y="22444"/>
                    <a:pt x="838201" y="25197"/>
                  </a:cubicBezTo>
                  <a:cubicBezTo>
                    <a:pt x="1180948" y="32479"/>
                    <a:pt x="1523812" y="33844"/>
                    <a:pt x="1866441" y="44316"/>
                  </a:cubicBezTo>
                  <a:cubicBezTo>
                    <a:pt x="2148377" y="58492"/>
                    <a:pt x="2430150" y="74885"/>
                    <a:pt x="2712432" y="78310"/>
                  </a:cubicBezTo>
                  <a:cubicBezTo>
                    <a:pt x="2726557" y="78853"/>
                    <a:pt x="2740565" y="80140"/>
                    <a:pt x="2754299" y="83604"/>
                  </a:cubicBezTo>
                  <a:cubicBezTo>
                    <a:pt x="2791691" y="100892"/>
                    <a:pt x="2785658" y="161487"/>
                    <a:pt x="2786513" y="202220"/>
                  </a:cubicBezTo>
                  <a:cubicBezTo>
                    <a:pt x="2787184" y="208068"/>
                    <a:pt x="2787654" y="213911"/>
                    <a:pt x="2788040" y="219676"/>
                  </a:cubicBezTo>
                  <a:close/>
                </a:path>
              </a:pathLst>
            </a:custGeom>
            <a:solidFill>
              <a:srgbClr val="FCE09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6"/>
            <p:cNvSpPr/>
            <p:nvPr/>
          </p:nvSpPr>
          <p:spPr>
            <a:xfrm>
              <a:off x="1223451" y="8115715"/>
              <a:ext cx="2621640" cy="749033"/>
            </a:xfrm>
            <a:custGeom>
              <a:avLst/>
              <a:gdLst/>
              <a:ahLst/>
              <a:cxnLst/>
              <a:rect l="l" t="t" r="r" b="b"/>
              <a:pathLst>
                <a:path w="2621640" h="749033" extrusionOk="0">
                  <a:moveTo>
                    <a:pt x="1384049" y="748607"/>
                  </a:moveTo>
                  <a:cubicBezTo>
                    <a:pt x="1194384" y="747677"/>
                    <a:pt x="369100" y="225324"/>
                    <a:pt x="155659" y="109563"/>
                  </a:cubicBezTo>
                  <a:cubicBezTo>
                    <a:pt x="9930" y="26973"/>
                    <a:pt x="-7259" y="33281"/>
                    <a:pt x="2085" y="10066"/>
                  </a:cubicBezTo>
                  <a:cubicBezTo>
                    <a:pt x="12301" y="-15153"/>
                    <a:pt x="28008" y="-12237"/>
                    <a:pt x="471677" y="254740"/>
                  </a:cubicBezTo>
                  <a:cubicBezTo>
                    <a:pt x="1386459" y="796480"/>
                    <a:pt x="1375963" y="731509"/>
                    <a:pt x="1514859" y="676561"/>
                  </a:cubicBezTo>
                  <a:cubicBezTo>
                    <a:pt x="2301297" y="356885"/>
                    <a:pt x="2455168" y="170807"/>
                    <a:pt x="2595238" y="122217"/>
                  </a:cubicBezTo>
                  <a:cubicBezTo>
                    <a:pt x="2629399" y="112513"/>
                    <a:pt x="2626983" y="148242"/>
                    <a:pt x="2607400" y="147430"/>
                  </a:cubicBezTo>
                  <a:cubicBezTo>
                    <a:pt x="2474829" y="210728"/>
                    <a:pt x="2164263" y="460737"/>
                    <a:pt x="1664463" y="655411"/>
                  </a:cubicBezTo>
                  <a:cubicBezTo>
                    <a:pt x="1491250" y="721933"/>
                    <a:pt x="1437373" y="753112"/>
                    <a:pt x="1384049" y="74860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6"/>
            <p:cNvSpPr/>
            <p:nvPr/>
          </p:nvSpPr>
          <p:spPr>
            <a:xfrm>
              <a:off x="2681653" y="8962782"/>
              <a:ext cx="938457" cy="747068"/>
            </a:xfrm>
            <a:custGeom>
              <a:avLst/>
              <a:gdLst/>
              <a:ahLst/>
              <a:cxnLst/>
              <a:rect l="l" t="t" r="r" b="b"/>
              <a:pathLst>
                <a:path w="938457" h="747068" extrusionOk="0">
                  <a:moveTo>
                    <a:pt x="912870" y="744761"/>
                  </a:moveTo>
                  <a:cubicBezTo>
                    <a:pt x="347422" y="293194"/>
                    <a:pt x="19264" y="69960"/>
                    <a:pt x="694" y="18913"/>
                  </a:cubicBezTo>
                  <a:cubicBezTo>
                    <a:pt x="-4227" y="2806"/>
                    <a:pt x="18341" y="-7666"/>
                    <a:pt x="27283" y="7031"/>
                  </a:cubicBezTo>
                  <a:cubicBezTo>
                    <a:pt x="111843" y="99219"/>
                    <a:pt x="502579" y="360555"/>
                    <a:pt x="933135" y="716716"/>
                  </a:cubicBezTo>
                  <a:cubicBezTo>
                    <a:pt x="947288" y="730131"/>
                    <a:pt x="930691" y="754700"/>
                    <a:pt x="912870" y="74476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6"/>
            <p:cNvSpPr/>
            <p:nvPr/>
          </p:nvSpPr>
          <p:spPr>
            <a:xfrm>
              <a:off x="1369620" y="8943710"/>
              <a:ext cx="1085244" cy="670254"/>
            </a:xfrm>
            <a:custGeom>
              <a:avLst/>
              <a:gdLst/>
              <a:ahLst/>
              <a:cxnLst/>
              <a:rect l="l" t="t" r="r" b="b"/>
              <a:pathLst>
                <a:path w="1085244" h="670254" extrusionOk="0">
                  <a:moveTo>
                    <a:pt x="3652" y="662304"/>
                  </a:moveTo>
                  <a:cubicBezTo>
                    <a:pt x="-11093" y="637320"/>
                    <a:pt x="3088" y="645855"/>
                    <a:pt x="353713" y="435309"/>
                  </a:cubicBezTo>
                  <a:cubicBezTo>
                    <a:pt x="592715" y="291144"/>
                    <a:pt x="1066909" y="-19666"/>
                    <a:pt x="1066909" y="980"/>
                  </a:cubicBezTo>
                  <a:cubicBezTo>
                    <a:pt x="1081219" y="-3475"/>
                    <a:pt x="1092363" y="17098"/>
                    <a:pt x="1079748" y="26378"/>
                  </a:cubicBezTo>
                  <a:cubicBezTo>
                    <a:pt x="-2292" y="695162"/>
                    <a:pt x="18728" y="687097"/>
                    <a:pt x="3652" y="6623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1183696" y="9711959"/>
              <a:ext cx="2344082" cy="76098"/>
            </a:xfrm>
            <a:custGeom>
              <a:avLst/>
              <a:gdLst/>
              <a:ahLst/>
              <a:cxnLst/>
              <a:rect l="l" t="t" r="r" b="b"/>
              <a:pathLst>
                <a:path w="2344082" h="76098" extrusionOk="0">
                  <a:moveTo>
                    <a:pt x="2322582" y="75828"/>
                  </a:moveTo>
                  <a:cubicBezTo>
                    <a:pt x="1185608" y="23527"/>
                    <a:pt x="1559669" y="94034"/>
                    <a:pt x="451577" y="39612"/>
                  </a:cubicBezTo>
                  <a:cubicBezTo>
                    <a:pt x="323423" y="35381"/>
                    <a:pt x="-15393" y="56906"/>
                    <a:pt x="544" y="8853"/>
                  </a:cubicBezTo>
                  <a:cubicBezTo>
                    <a:pt x="5202" y="-6711"/>
                    <a:pt x="7382" y="2904"/>
                    <a:pt x="142755" y="3279"/>
                  </a:cubicBezTo>
                  <a:cubicBezTo>
                    <a:pt x="709355" y="38096"/>
                    <a:pt x="1875301" y="10023"/>
                    <a:pt x="2329739" y="40860"/>
                  </a:cubicBezTo>
                  <a:cubicBezTo>
                    <a:pt x="2351855" y="45908"/>
                    <a:pt x="2347566" y="79433"/>
                    <a:pt x="2322582" y="758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3725366" y="8194520"/>
              <a:ext cx="217809" cy="1606482"/>
            </a:xfrm>
            <a:custGeom>
              <a:avLst/>
              <a:gdLst/>
              <a:ahLst/>
              <a:cxnLst/>
              <a:rect l="l" t="t" r="r" b="b"/>
              <a:pathLst>
                <a:path w="217809" h="1606482" extrusionOk="0">
                  <a:moveTo>
                    <a:pt x="215007" y="10538"/>
                  </a:moveTo>
                  <a:cubicBezTo>
                    <a:pt x="214420" y="5210"/>
                    <a:pt x="211406" y="844"/>
                    <a:pt x="205786" y="83"/>
                  </a:cubicBezTo>
                  <a:cubicBezTo>
                    <a:pt x="201117" y="-549"/>
                    <a:pt x="194854" y="2462"/>
                    <a:pt x="194122" y="7706"/>
                  </a:cubicBezTo>
                  <a:cubicBezTo>
                    <a:pt x="186444" y="62889"/>
                    <a:pt x="187691" y="119768"/>
                    <a:pt x="186315" y="175410"/>
                  </a:cubicBezTo>
                  <a:cubicBezTo>
                    <a:pt x="184917" y="231572"/>
                    <a:pt x="183586" y="287729"/>
                    <a:pt x="182412" y="343897"/>
                  </a:cubicBezTo>
                  <a:cubicBezTo>
                    <a:pt x="180086" y="455013"/>
                    <a:pt x="177402" y="566118"/>
                    <a:pt x="174371" y="677218"/>
                  </a:cubicBezTo>
                  <a:cubicBezTo>
                    <a:pt x="168310" y="899416"/>
                    <a:pt x="160844" y="1121570"/>
                    <a:pt x="151970" y="1343673"/>
                  </a:cubicBezTo>
                  <a:cubicBezTo>
                    <a:pt x="149459" y="1406440"/>
                    <a:pt x="146842" y="1469206"/>
                    <a:pt x="144108" y="1531962"/>
                  </a:cubicBezTo>
                  <a:cubicBezTo>
                    <a:pt x="143812" y="1538857"/>
                    <a:pt x="143610" y="1545763"/>
                    <a:pt x="143191" y="1552653"/>
                  </a:cubicBezTo>
                  <a:cubicBezTo>
                    <a:pt x="142956" y="1556509"/>
                    <a:pt x="143040" y="1563734"/>
                    <a:pt x="139791" y="1566572"/>
                  </a:cubicBezTo>
                  <a:cubicBezTo>
                    <a:pt x="137683" y="1568413"/>
                    <a:pt x="133428" y="1568715"/>
                    <a:pt x="130889" y="1569000"/>
                  </a:cubicBezTo>
                  <a:cubicBezTo>
                    <a:pt x="123239" y="1569868"/>
                    <a:pt x="115383" y="1569784"/>
                    <a:pt x="107694" y="1570142"/>
                  </a:cubicBezTo>
                  <a:cubicBezTo>
                    <a:pt x="76804" y="1571564"/>
                    <a:pt x="45949" y="1573047"/>
                    <a:pt x="15098" y="1575118"/>
                  </a:cubicBezTo>
                  <a:cubicBezTo>
                    <a:pt x="-4820" y="1576450"/>
                    <a:pt x="-5245" y="1606991"/>
                    <a:pt x="15098" y="1606476"/>
                  </a:cubicBezTo>
                  <a:cubicBezTo>
                    <a:pt x="43611" y="1605754"/>
                    <a:pt x="72079" y="1604550"/>
                    <a:pt x="100570" y="1603230"/>
                  </a:cubicBezTo>
                  <a:cubicBezTo>
                    <a:pt x="124251" y="1602133"/>
                    <a:pt x="155828" y="1605284"/>
                    <a:pt x="169310" y="1580966"/>
                  </a:cubicBezTo>
                  <a:cubicBezTo>
                    <a:pt x="174522" y="1571564"/>
                    <a:pt x="175478" y="1560600"/>
                    <a:pt x="176015" y="1550073"/>
                  </a:cubicBezTo>
                  <a:cubicBezTo>
                    <a:pt x="176753" y="1535600"/>
                    <a:pt x="177268" y="1521104"/>
                    <a:pt x="177888" y="1506626"/>
                  </a:cubicBezTo>
                  <a:cubicBezTo>
                    <a:pt x="179124" y="1477657"/>
                    <a:pt x="180332" y="1448695"/>
                    <a:pt x="181523" y="1419726"/>
                  </a:cubicBezTo>
                  <a:cubicBezTo>
                    <a:pt x="186175" y="1306271"/>
                    <a:pt x="190459" y="1192793"/>
                    <a:pt x="194379" y="1079310"/>
                  </a:cubicBezTo>
                  <a:cubicBezTo>
                    <a:pt x="202252" y="851128"/>
                    <a:pt x="208649" y="622896"/>
                    <a:pt x="213559" y="394637"/>
                  </a:cubicBezTo>
                  <a:cubicBezTo>
                    <a:pt x="214934" y="330628"/>
                    <a:pt x="216193" y="266619"/>
                    <a:pt x="216886" y="202598"/>
                  </a:cubicBezTo>
                  <a:cubicBezTo>
                    <a:pt x="217227" y="171196"/>
                    <a:pt x="217602" y="139793"/>
                    <a:pt x="217674" y="108384"/>
                  </a:cubicBezTo>
                  <a:cubicBezTo>
                    <a:pt x="217753" y="75817"/>
                    <a:pt x="218569" y="42920"/>
                    <a:pt x="215007" y="105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7" name="Google Shape;187;p6"/>
          <p:cNvGrpSpPr/>
          <p:nvPr/>
        </p:nvGrpSpPr>
        <p:grpSpPr>
          <a:xfrm rot="-1454574">
            <a:off x="683973" y="169313"/>
            <a:ext cx="821379" cy="1635065"/>
            <a:chOff x="1367651" y="338526"/>
            <a:chExt cx="1642781" cy="3269908"/>
          </a:xfrm>
        </p:grpSpPr>
        <p:sp>
          <p:nvSpPr>
            <p:cNvPr id="188" name="Google Shape;188;p6"/>
            <p:cNvSpPr/>
            <p:nvPr/>
          </p:nvSpPr>
          <p:spPr>
            <a:xfrm>
              <a:off x="1367651" y="338526"/>
              <a:ext cx="1642781" cy="3269908"/>
            </a:xfrm>
            <a:custGeom>
              <a:avLst/>
              <a:gdLst/>
              <a:ahLst/>
              <a:cxnLst/>
              <a:rect l="l" t="t" r="r" b="b"/>
              <a:pathLst>
                <a:path w="1642781" h="3269908" extrusionOk="0">
                  <a:moveTo>
                    <a:pt x="1482357" y="3240435"/>
                  </a:moveTo>
                  <a:cubicBezTo>
                    <a:pt x="1433503" y="3253560"/>
                    <a:pt x="1359950" y="3271028"/>
                    <a:pt x="1310729" y="3248401"/>
                  </a:cubicBezTo>
                  <a:cubicBezTo>
                    <a:pt x="1310461" y="3248309"/>
                    <a:pt x="1310278" y="3248126"/>
                    <a:pt x="1310004" y="3248041"/>
                  </a:cubicBezTo>
                  <a:cubicBezTo>
                    <a:pt x="1309101" y="3247590"/>
                    <a:pt x="1308193" y="3247138"/>
                    <a:pt x="1307199" y="3246681"/>
                  </a:cubicBezTo>
                  <a:cubicBezTo>
                    <a:pt x="1306748" y="3246406"/>
                    <a:pt x="1306205" y="3246138"/>
                    <a:pt x="1305663" y="3245778"/>
                  </a:cubicBezTo>
                  <a:cubicBezTo>
                    <a:pt x="1304669" y="3245235"/>
                    <a:pt x="1303584" y="3244693"/>
                    <a:pt x="1302590" y="3244058"/>
                  </a:cubicBezTo>
                  <a:cubicBezTo>
                    <a:pt x="1300871" y="3244509"/>
                    <a:pt x="1299151" y="3244961"/>
                    <a:pt x="1297432" y="3245327"/>
                  </a:cubicBezTo>
                  <a:cubicBezTo>
                    <a:pt x="1296530" y="3245510"/>
                    <a:pt x="1295621" y="3245686"/>
                    <a:pt x="1294811" y="3245870"/>
                  </a:cubicBezTo>
                  <a:cubicBezTo>
                    <a:pt x="1293183" y="3246229"/>
                    <a:pt x="1291555" y="3246596"/>
                    <a:pt x="1289927" y="3246864"/>
                  </a:cubicBezTo>
                  <a:cubicBezTo>
                    <a:pt x="1287940" y="3247315"/>
                    <a:pt x="1286037" y="3247590"/>
                    <a:pt x="1284135" y="3247949"/>
                  </a:cubicBezTo>
                  <a:cubicBezTo>
                    <a:pt x="1281873" y="3248309"/>
                    <a:pt x="1279611" y="3248584"/>
                    <a:pt x="1277349" y="3248943"/>
                  </a:cubicBezTo>
                  <a:cubicBezTo>
                    <a:pt x="1262783" y="3251023"/>
                    <a:pt x="1248127" y="3252017"/>
                    <a:pt x="1233829" y="3253194"/>
                  </a:cubicBezTo>
                  <a:cubicBezTo>
                    <a:pt x="1230122" y="3253377"/>
                    <a:pt x="1226409" y="3253645"/>
                    <a:pt x="1222702" y="3253920"/>
                  </a:cubicBezTo>
                  <a:cubicBezTo>
                    <a:pt x="1218361" y="3254914"/>
                    <a:pt x="1213929" y="3256000"/>
                    <a:pt x="1209490" y="3256994"/>
                  </a:cubicBezTo>
                  <a:cubicBezTo>
                    <a:pt x="1206418" y="3257628"/>
                    <a:pt x="1203338" y="3258354"/>
                    <a:pt x="1200259" y="3258988"/>
                  </a:cubicBezTo>
                  <a:cubicBezTo>
                    <a:pt x="1195552" y="3259983"/>
                    <a:pt x="1190852" y="3260892"/>
                    <a:pt x="1186236" y="3261794"/>
                  </a:cubicBezTo>
                  <a:cubicBezTo>
                    <a:pt x="1183432" y="3262337"/>
                    <a:pt x="1180627" y="3262880"/>
                    <a:pt x="1177823" y="3263331"/>
                  </a:cubicBezTo>
                  <a:cubicBezTo>
                    <a:pt x="994617" y="3295370"/>
                    <a:pt x="804717" y="3204682"/>
                    <a:pt x="747808" y="3114269"/>
                  </a:cubicBezTo>
                  <a:cubicBezTo>
                    <a:pt x="524521" y="2923574"/>
                    <a:pt x="454858" y="2433937"/>
                    <a:pt x="254458" y="1846379"/>
                  </a:cubicBezTo>
                  <a:cubicBezTo>
                    <a:pt x="153945" y="1541649"/>
                    <a:pt x="-10263" y="1023145"/>
                    <a:pt x="504" y="722398"/>
                  </a:cubicBezTo>
                  <a:cubicBezTo>
                    <a:pt x="2407" y="479391"/>
                    <a:pt x="83105" y="310055"/>
                    <a:pt x="304947" y="196471"/>
                  </a:cubicBezTo>
                  <a:cubicBezTo>
                    <a:pt x="325305" y="185975"/>
                    <a:pt x="356338" y="164616"/>
                    <a:pt x="384835" y="155022"/>
                  </a:cubicBezTo>
                  <a:cubicBezTo>
                    <a:pt x="392347" y="35375"/>
                    <a:pt x="588215" y="-14674"/>
                    <a:pt x="686558" y="3696"/>
                  </a:cubicBezTo>
                  <a:cubicBezTo>
                    <a:pt x="840725" y="38992"/>
                    <a:pt x="971095" y="559582"/>
                    <a:pt x="1056500" y="839062"/>
                  </a:cubicBezTo>
                  <a:cubicBezTo>
                    <a:pt x="1087442" y="950291"/>
                    <a:pt x="1114128" y="1045864"/>
                    <a:pt x="1037051" y="1121079"/>
                  </a:cubicBezTo>
                  <a:cubicBezTo>
                    <a:pt x="968290" y="1183436"/>
                    <a:pt x="793864" y="1274307"/>
                    <a:pt x="720305" y="1176196"/>
                  </a:cubicBezTo>
                  <a:cubicBezTo>
                    <a:pt x="719311" y="1174836"/>
                    <a:pt x="718311" y="1173482"/>
                    <a:pt x="717317" y="1172031"/>
                  </a:cubicBezTo>
                  <a:cubicBezTo>
                    <a:pt x="716324" y="1170670"/>
                    <a:pt x="715323" y="1169225"/>
                    <a:pt x="714330" y="1167865"/>
                  </a:cubicBezTo>
                  <a:cubicBezTo>
                    <a:pt x="712342" y="1168676"/>
                    <a:pt x="710257" y="1169402"/>
                    <a:pt x="708178" y="1170219"/>
                  </a:cubicBezTo>
                  <a:cubicBezTo>
                    <a:pt x="708086" y="1170219"/>
                    <a:pt x="707910" y="1170311"/>
                    <a:pt x="707727" y="1170402"/>
                  </a:cubicBezTo>
                  <a:cubicBezTo>
                    <a:pt x="705824" y="1171037"/>
                    <a:pt x="703929" y="1171671"/>
                    <a:pt x="702026" y="1172305"/>
                  </a:cubicBezTo>
                  <a:cubicBezTo>
                    <a:pt x="701667" y="1172397"/>
                    <a:pt x="701392" y="1172488"/>
                    <a:pt x="701032" y="1172665"/>
                  </a:cubicBezTo>
                  <a:lnTo>
                    <a:pt x="695874" y="1174293"/>
                  </a:lnTo>
                  <a:cubicBezTo>
                    <a:pt x="693795" y="1174836"/>
                    <a:pt x="691802" y="1175379"/>
                    <a:pt x="689723" y="1176013"/>
                  </a:cubicBezTo>
                  <a:cubicBezTo>
                    <a:pt x="680583" y="1178551"/>
                    <a:pt x="672078" y="1180356"/>
                    <a:pt x="665750" y="1181716"/>
                  </a:cubicBezTo>
                  <a:cubicBezTo>
                    <a:pt x="648739" y="1185607"/>
                    <a:pt x="631729" y="1189139"/>
                    <a:pt x="614816" y="1193481"/>
                  </a:cubicBezTo>
                  <a:lnTo>
                    <a:pt x="614725" y="1193573"/>
                  </a:lnTo>
                  <a:cubicBezTo>
                    <a:pt x="612822" y="1194116"/>
                    <a:pt x="611018" y="1194475"/>
                    <a:pt x="609116" y="1194933"/>
                  </a:cubicBezTo>
                  <a:cubicBezTo>
                    <a:pt x="607671" y="1195293"/>
                    <a:pt x="606128" y="1195659"/>
                    <a:pt x="604683" y="1196019"/>
                  </a:cubicBezTo>
                  <a:cubicBezTo>
                    <a:pt x="603147" y="1196378"/>
                    <a:pt x="601696" y="1196653"/>
                    <a:pt x="600159" y="1196921"/>
                  </a:cubicBezTo>
                  <a:cubicBezTo>
                    <a:pt x="598983" y="1197104"/>
                    <a:pt x="597714" y="1197281"/>
                    <a:pt x="596453" y="1197464"/>
                  </a:cubicBezTo>
                  <a:cubicBezTo>
                    <a:pt x="594642" y="1197739"/>
                    <a:pt x="592831" y="1198007"/>
                    <a:pt x="590935" y="1198190"/>
                  </a:cubicBezTo>
                  <a:cubicBezTo>
                    <a:pt x="588222" y="1198550"/>
                    <a:pt x="585417" y="1198824"/>
                    <a:pt x="582704" y="1199092"/>
                  </a:cubicBezTo>
                  <a:cubicBezTo>
                    <a:pt x="492232" y="1206783"/>
                    <a:pt x="424014" y="1208052"/>
                    <a:pt x="419131" y="1308334"/>
                  </a:cubicBezTo>
                  <a:cubicBezTo>
                    <a:pt x="407553" y="1460202"/>
                    <a:pt x="451517" y="1548895"/>
                    <a:pt x="648118" y="2141161"/>
                  </a:cubicBezTo>
                  <a:cubicBezTo>
                    <a:pt x="678785" y="2211667"/>
                    <a:pt x="717690" y="2463359"/>
                    <a:pt x="820740" y="2434401"/>
                  </a:cubicBezTo>
                  <a:cubicBezTo>
                    <a:pt x="880270" y="2410419"/>
                    <a:pt x="982954" y="2321268"/>
                    <a:pt x="1058684" y="2329960"/>
                  </a:cubicBezTo>
                  <a:cubicBezTo>
                    <a:pt x="1067457" y="2305161"/>
                    <a:pt x="1084834" y="2284704"/>
                    <a:pt x="1114233" y="2274568"/>
                  </a:cubicBezTo>
                  <a:cubicBezTo>
                    <a:pt x="1198010" y="2239815"/>
                    <a:pt x="1350457" y="2190034"/>
                    <a:pt x="1422925" y="2265968"/>
                  </a:cubicBezTo>
                  <a:cubicBezTo>
                    <a:pt x="1473231" y="2328776"/>
                    <a:pt x="1581616" y="2731165"/>
                    <a:pt x="1606948" y="2845024"/>
                  </a:cubicBezTo>
                  <a:cubicBezTo>
                    <a:pt x="1649187" y="3060871"/>
                    <a:pt x="1695420" y="3182695"/>
                    <a:pt x="1482357" y="3240435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2432082" y="2870693"/>
              <a:ext cx="246271" cy="731183"/>
            </a:xfrm>
            <a:custGeom>
              <a:avLst/>
              <a:gdLst/>
              <a:ahLst/>
              <a:cxnLst/>
              <a:rect l="l" t="t" r="r" b="b"/>
              <a:pathLst>
                <a:path w="246271" h="731183" extrusionOk="0">
                  <a:moveTo>
                    <a:pt x="246272" y="716167"/>
                  </a:moveTo>
                  <a:lnTo>
                    <a:pt x="246272" y="716200"/>
                  </a:lnTo>
                  <a:cubicBezTo>
                    <a:pt x="246063" y="716096"/>
                    <a:pt x="245814" y="715991"/>
                    <a:pt x="245598" y="715847"/>
                  </a:cubicBezTo>
                  <a:cubicBezTo>
                    <a:pt x="244677" y="715422"/>
                    <a:pt x="243722" y="714964"/>
                    <a:pt x="242807" y="714467"/>
                  </a:cubicBezTo>
                  <a:cubicBezTo>
                    <a:pt x="242277" y="714219"/>
                    <a:pt x="241748" y="713937"/>
                    <a:pt x="241218" y="713617"/>
                  </a:cubicBezTo>
                  <a:cubicBezTo>
                    <a:pt x="240192" y="713087"/>
                    <a:pt x="239166" y="712518"/>
                    <a:pt x="238146" y="711923"/>
                  </a:cubicBezTo>
                  <a:cubicBezTo>
                    <a:pt x="236452" y="712348"/>
                    <a:pt x="234720" y="712773"/>
                    <a:pt x="232988" y="713159"/>
                  </a:cubicBezTo>
                  <a:cubicBezTo>
                    <a:pt x="232105" y="713369"/>
                    <a:pt x="231222" y="713545"/>
                    <a:pt x="230340" y="713722"/>
                  </a:cubicBezTo>
                  <a:cubicBezTo>
                    <a:pt x="228712" y="714075"/>
                    <a:pt x="227091" y="714428"/>
                    <a:pt x="225463" y="714709"/>
                  </a:cubicBezTo>
                  <a:cubicBezTo>
                    <a:pt x="223521" y="715095"/>
                    <a:pt x="221612" y="715415"/>
                    <a:pt x="219664" y="715736"/>
                  </a:cubicBezTo>
                  <a:cubicBezTo>
                    <a:pt x="217402" y="716122"/>
                    <a:pt x="215173" y="716442"/>
                    <a:pt x="212911" y="716795"/>
                  </a:cubicBezTo>
                  <a:cubicBezTo>
                    <a:pt x="198385" y="718810"/>
                    <a:pt x="183682" y="719836"/>
                    <a:pt x="169372" y="721001"/>
                  </a:cubicBezTo>
                  <a:cubicBezTo>
                    <a:pt x="165697" y="721210"/>
                    <a:pt x="162023" y="721458"/>
                    <a:pt x="158310" y="721707"/>
                  </a:cubicBezTo>
                  <a:cubicBezTo>
                    <a:pt x="153891" y="722766"/>
                    <a:pt x="149478" y="723826"/>
                    <a:pt x="145020" y="724820"/>
                  </a:cubicBezTo>
                  <a:cubicBezTo>
                    <a:pt x="141980" y="725493"/>
                    <a:pt x="138907" y="726160"/>
                    <a:pt x="135828" y="726834"/>
                  </a:cubicBezTo>
                  <a:cubicBezTo>
                    <a:pt x="131160" y="727822"/>
                    <a:pt x="126460" y="728744"/>
                    <a:pt x="121798" y="729627"/>
                  </a:cubicBezTo>
                  <a:cubicBezTo>
                    <a:pt x="119007" y="730156"/>
                    <a:pt x="116176" y="730686"/>
                    <a:pt x="113352" y="731183"/>
                  </a:cubicBezTo>
                  <a:cubicBezTo>
                    <a:pt x="82855" y="552541"/>
                    <a:pt x="48925" y="374573"/>
                    <a:pt x="19736" y="195682"/>
                  </a:cubicBezTo>
                  <a:cubicBezTo>
                    <a:pt x="19736" y="195506"/>
                    <a:pt x="19703" y="195329"/>
                    <a:pt x="19664" y="195152"/>
                  </a:cubicBezTo>
                  <a:cubicBezTo>
                    <a:pt x="12453" y="143501"/>
                    <a:pt x="7367" y="91568"/>
                    <a:pt x="1993" y="39701"/>
                  </a:cubicBezTo>
                  <a:cubicBezTo>
                    <a:pt x="1784" y="30087"/>
                    <a:pt x="-2708" y="19408"/>
                    <a:pt x="2522" y="10605"/>
                  </a:cubicBezTo>
                  <a:cubicBezTo>
                    <a:pt x="3830" y="8342"/>
                    <a:pt x="5811" y="6681"/>
                    <a:pt x="8105" y="5654"/>
                  </a:cubicBezTo>
                  <a:cubicBezTo>
                    <a:pt x="9694" y="2966"/>
                    <a:pt x="11995" y="1096"/>
                    <a:pt x="15244" y="278"/>
                  </a:cubicBezTo>
                  <a:cubicBezTo>
                    <a:pt x="20507" y="-886"/>
                    <a:pt x="26940" y="1658"/>
                    <a:pt x="29202" y="6818"/>
                  </a:cubicBezTo>
                  <a:cubicBezTo>
                    <a:pt x="47330" y="86611"/>
                    <a:pt x="76278" y="163473"/>
                    <a:pt x="101088" y="241428"/>
                  </a:cubicBezTo>
                  <a:cubicBezTo>
                    <a:pt x="149256" y="393133"/>
                    <a:pt x="201104" y="543915"/>
                    <a:pt x="241709" y="697882"/>
                  </a:cubicBezTo>
                  <a:cubicBezTo>
                    <a:pt x="243232" y="704010"/>
                    <a:pt x="244748" y="710085"/>
                    <a:pt x="246272" y="71616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6"/>
            <p:cNvSpPr/>
            <p:nvPr/>
          </p:nvSpPr>
          <p:spPr>
            <a:xfrm>
              <a:off x="1816142" y="821988"/>
              <a:ext cx="271800" cy="715643"/>
            </a:xfrm>
            <a:custGeom>
              <a:avLst/>
              <a:gdLst/>
              <a:ahLst/>
              <a:cxnLst/>
              <a:rect l="l" t="t" r="r" b="b"/>
              <a:pathLst>
                <a:path w="271800" h="715643" extrusionOk="0">
                  <a:moveTo>
                    <a:pt x="270918" y="689831"/>
                  </a:moveTo>
                  <a:cubicBezTo>
                    <a:pt x="271199" y="690786"/>
                    <a:pt x="271519" y="691740"/>
                    <a:pt x="271800" y="692695"/>
                  </a:cubicBezTo>
                  <a:cubicBezTo>
                    <a:pt x="270774" y="691355"/>
                    <a:pt x="269787" y="689975"/>
                    <a:pt x="268800" y="688595"/>
                  </a:cubicBezTo>
                  <a:cubicBezTo>
                    <a:pt x="267813" y="687215"/>
                    <a:pt x="266819" y="685802"/>
                    <a:pt x="265864" y="684390"/>
                  </a:cubicBezTo>
                  <a:cubicBezTo>
                    <a:pt x="263851" y="685201"/>
                    <a:pt x="261798" y="685979"/>
                    <a:pt x="259713" y="686724"/>
                  </a:cubicBezTo>
                  <a:cubicBezTo>
                    <a:pt x="259569" y="686796"/>
                    <a:pt x="259392" y="686829"/>
                    <a:pt x="259255" y="686901"/>
                  </a:cubicBezTo>
                  <a:cubicBezTo>
                    <a:pt x="257346" y="687575"/>
                    <a:pt x="255437" y="688242"/>
                    <a:pt x="253528" y="688843"/>
                  </a:cubicBezTo>
                  <a:cubicBezTo>
                    <a:pt x="253208" y="688948"/>
                    <a:pt x="252894" y="689053"/>
                    <a:pt x="252574" y="689164"/>
                  </a:cubicBezTo>
                  <a:cubicBezTo>
                    <a:pt x="250809" y="689733"/>
                    <a:pt x="249076" y="690262"/>
                    <a:pt x="247344" y="690792"/>
                  </a:cubicBezTo>
                  <a:cubicBezTo>
                    <a:pt x="245291" y="691394"/>
                    <a:pt x="243277" y="691956"/>
                    <a:pt x="241264" y="692525"/>
                  </a:cubicBezTo>
                  <a:cubicBezTo>
                    <a:pt x="232072" y="695069"/>
                    <a:pt x="223626" y="696946"/>
                    <a:pt x="217265" y="698215"/>
                  </a:cubicBezTo>
                  <a:cubicBezTo>
                    <a:pt x="200267" y="702106"/>
                    <a:pt x="183270" y="705710"/>
                    <a:pt x="166338" y="710059"/>
                  </a:cubicBezTo>
                  <a:cubicBezTo>
                    <a:pt x="166305" y="710059"/>
                    <a:pt x="166233" y="710091"/>
                    <a:pt x="166194" y="710091"/>
                  </a:cubicBezTo>
                  <a:cubicBezTo>
                    <a:pt x="164357" y="710621"/>
                    <a:pt x="162520" y="711046"/>
                    <a:pt x="160611" y="711471"/>
                  </a:cubicBezTo>
                  <a:cubicBezTo>
                    <a:pt x="159127" y="711857"/>
                    <a:pt x="157643" y="712217"/>
                    <a:pt x="156159" y="712531"/>
                  </a:cubicBezTo>
                  <a:cubicBezTo>
                    <a:pt x="154643" y="712884"/>
                    <a:pt x="153152" y="713165"/>
                    <a:pt x="151635" y="713413"/>
                  </a:cubicBezTo>
                  <a:cubicBezTo>
                    <a:pt x="150432" y="713662"/>
                    <a:pt x="149197" y="713838"/>
                    <a:pt x="147961" y="714015"/>
                  </a:cubicBezTo>
                  <a:cubicBezTo>
                    <a:pt x="146124" y="714296"/>
                    <a:pt x="144287" y="714545"/>
                    <a:pt x="142450" y="714761"/>
                  </a:cubicBezTo>
                  <a:cubicBezTo>
                    <a:pt x="139691" y="715114"/>
                    <a:pt x="136939" y="715395"/>
                    <a:pt x="134180" y="715643"/>
                  </a:cubicBezTo>
                  <a:cubicBezTo>
                    <a:pt x="125132" y="672938"/>
                    <a:pt x="115660" y="630443"/>
                    <a:pt x="104670" y="588195"/>
                  </a:cubicBezTo>
                  <a:cubicBezTo>
                    <a:pt x="83430" y="499705"/>
                    <a:pt x="69754" y="409658"/>
                    <a:pt x="48899" y="321096"/>
                  </a:cubicBezTo>
                  <a:cubicBezTo>
                    <a:pt x="26456" y="220657"/>
                    <a:pt x="10413" y="118943"/>
                    <a:pt x="25" y="16771"/>
                  </a:cubicBezTo>
                  <a:cubicBezTo>
                    <a:pt x="-681" y="4751"/>
                    <a:pt x="13701" y="-4300"/>
                    <a:pt x="24129" y="2135"/>
                  </a:cubicBezTo>
                  <a:cubicBezTo>
                    <a:pt x="31764" y="6340"/>
                    <a:pt x="33105" y="15640"/>
                    <a:pt x="36890" y="22853"/>
                  </a:cubicBezTo>
                  <a:cubicBezTo>
                    <a:pt x="105592" y="182830"/>
                    <a:pt x="160016" y="348602"/>
                    <a:pt x="216807" y="513105"/>
                  </a:cubicBezTo>
                  <a:cubicBezTo>
                    <a:pt x="235616" y="571748"/>
                    <a:pt x="252123" y="631175"/>
                    <a:pt x="270918" y="6898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6"/>
            <p:cNvSpPr/>
            <p:nvPr/>
          </p:nvSpPr>
          <p:spPr>
            <a:xfrm>
              <a:off x="1743203" y="566303"/>
              <a:ext cx="83743" cy="192575"/>
            </a:xfrm>
            <a:custGeom>
              <a:avLst/>
              <a:gdLst/>
              <a:ahLst/>
              <a:cxnLst/>
              <a:rect l="l" t="t" r="r" b="b"/>
              <a:pathLst>
                <a:path w="83743" h="192575" extrusionOk="0">
                  <a:moveTo>
                    <a:pt x="52796" y="183102"/>
                  </a:moveTo>
                  <a:cubicBezTo>
                    <a:pt x="39257" y="146021"/>
                    <a:pt x="26391" y="108600"/>
                    <a:pt x="12931" y="71487"/>
                  </a:cubicBezTo>
                  <a:cubicBezTo>
                    <a:pt x="8276" y="52633"/>
                    <a:pt x="-16422" y="1001"/>
                    <a:pt x="17984" y="0"/>
                  </a:cubicBezTo>
                  <a:cubicBezTo>
                    <a:pt x="34426" y="1674"/>
                    <a:pt x="31988" y="19646"/>
                    <a:pt x="34772" y="31581"/>
                  </a:cubicBezTo>
                  <a:cubicBezTo>
                    <a:pt x="47553" y="79426"/>
                    <a:pt x="67859" y="124957"/>
                    <a:pt x="83012" y="172069"/>
                  </a:cubicBezTo>
                  <a:cubicBezTo>
                    <a:pt x="88582" y="190937"/>
                    <a:pt x="60746" y="201270"/>
                    <a:pt x="52796" y="1831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6"/>
            <p:cNvSpPr/>
            <p:nvPr/>
          </p:nvSpPr>
          <p:spPr>
            <a:xfrm>
              <a:off x="2405445" y="2724100"/>
              <a:ext cx="36727" cy="84047"/>
            </a:xfrm>
            <a:custGeom>
              <a:avLst/>
              <a:gdLst/>
              <a:ahLst/>
              <a:cxnLst/>
              <a:rect l="l" t="t" r="r" b="b"/>
              <a:pathLst>
                <a:path w="36727" h="84047" extrusionOk="0">
                  <a:moveTo>
                    <a:pt x="6965" y="73168"/>
                  </a:moveTo>
                  <a:cubicBezTo>
                    <a:pt x="2258" y="53601"/>
                    <a:pt x="833" y="33249"/>
                    <a:pt x="2" y="13211"/>
                  </a:cubicBezTo>
                  <a:cubicBezTo>
                    <a:pt x="-266" y="-1779"/>
                    <a:pt x="21132" y="-5199"/>
                    <a:pt x="25518" y="9143"/>
                  </a:cubicBezTo>
                  <a:cubicBezTo>
                    <a:pt x="30415" y="27925"/>
                    <a:pt x="33291" y="47296"/>
                    <a:pt x="36580" y="66451"/>
                  </a:cubicBezTo>
                  <a:cubicBezTo>
                    <a:pt x="37606" y="73979"/>
                    <a:pt x="33219" y="81297"/>
                    <a:pt x="25839" y="83455"/>
                  </a:cubicBezTo>
                  <a:cubicBezTo>
                    <a:pt x="18137" y="85751"/>
                    <a:pt x="9050" y="81173"/>
                    <a:pt x="6965" y="731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3" name="Google Shape;193;p6"/>
          <p:cNvGrpSpPr/>
          <p:nvPr/>
        </p:nvGrpSpPr>
        <p:grpSpPr>
          <a:xfrm rot="-977785">
            <a:off x="7275807" y="2533844"/>
            <a:ext cx="1638370" cy="599701"/>
            <a:chOff x="14551955" y="5068223"/>
            <a:chExt cx="3276818" cy="1199431"/>
          </a:xfrm>
        </p:grpSpPr>
        <p:sp>
          <p:nvSpPr>
            <p:cNvPr id="194" name="Google Shape;194;p6"/>
            <p:cNvSpPr/>
            <p:nvPr/>
          </p:nvSpPr>
          <p:spPr>
            <a:xfrm>
              <a:off x="16375284" y="5133089"/>
              <a:ext cx="1321717" cy="1075178"/>
            </a:xfrm>
            <a:custGeom>
              <a:avLst/>
              <a:gdLst/>
              <a:ahLst/>
              <a:cxnLst/>
              <a:rect l="l" t="t" r="r" b="b"/>
              <a:pathLst>
                <a:path w="1321717" h="1075178" extrusionOk="0">
                  <a:moveTo>
                    <a:pt x="1309924" y="257663"/>
                  </a:moveTo>
                  <a:cubicBezTo>
                    <a:pt x="1321524" y="318031"/>
                    <a:pt x="1322913" y="380839"/>
                    <a:pt x="1321013" y="441618"/>
                  </a:cubicBezTo>
                  <a:cubicBezTo>
                    <a:pt x="1317546" y="552445"/>
                    <a:pt x="1303521" y="664876"/>
                    <a:pt x="1258360" y="766175"/>
                  </a:cubicBezTo>
                  <a:cubicBezTo>
                    <a:pt x="1153685" y="1000976"/>
                    <a:pt x="887254" y="1073096"/>
                    <a:pt x="650248" y="1075072"/>
                  </a:cubicBezTo>
                  <a:cubicBezTo>
                    <a:pt x="523664" y="1076125"/>
                    <a:pt x="379733" y="1070314"/>
                    <a:pt x="263570" y="1015032"/>
                  </a:cubicBezTo>
                  <a:cubicBezTo>
                    <a:pt x="95784" y="935177"/>
                    <a:pt x="60571" y="758728"/>
                    <a:pt x="27357" y="592841"/>
                  </a:cubicBezTo>
                  <a:cubicBezTo>
                    <a:pt x="14951" y="530896"/>
                    <a:pt x="8207" y="467951"/>
                    <a:pt x="5035" y="404900"/>
                  </a:cubicBezTo>
                  <a:cubicBezTo>
                    <a:pt x="4675" y="403585"/>
                    <a:pt x="4321" y="402381"/>
                    <a:pt x="4105" y="401511"/>
                  </a:cubicBezTo>
                  <a:cubicBezTo>
                    <a:pt x="-3720" y="373568"/>
                    <a:pt x="848" y="343447"/>
                    <a:pt x="7768" y="315753"/>
                  </a:cubicBezTo>
                  <a:cubicBezTo>
                    <a:pt x="31650" y="236082"/>
                    <a:pt x="78135" y="171945"/>
                    <a:pt x="147387" y="125569"/>
                  </a:cubicBezTo>
                  <a:cubicBezTo>
                    <a:pt x="243988" y="60876"/>
                    <a:pt x="366377" y="32521"/>
                    <a:pt x="480259" y="16450"/>
                  </a:cubicBezTo>
                  <a:cubicBezTo>
                    <a:pt x="604222" y="-1049"/>
                    <a:pt x="729842" y="-1055"/>
                    <a:pt x="854761" y="797"/>
                  </a:cubicBezTo>
                  <a:cubicBezTo>
                    <a:pt x="922748" y="1804"/>
                    <a:pt x="991070" y="3336"/>
                    <a:pt x="1057996" y="15357"/>
                  </a:cubicBezTo>
                  <a:cubicBezTo>
                    <a:pt x="1142361" y="30506"/>
                    <a:pt x="1230743" y="62041"/>
                    <a:pt x="1271795" y="142930"/>
                  </a:cubicBezTo>
                  <a:cubicBezTo>
                    <a:pt x="1290237" y="179261"/>
                    <a:pt x="1302289" y="217935"/>
                    <a:pt x="1309924" y="257663"/>
                  </a:cubicBezTo>
                  <a:close/>
                </a:path>
              </a:pathLst>
            </a:custGeom>
            <a:solidFill>
              <a:srgbClr val="C1D4E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6"/>
            <p:cNvSpPr/>
            <p:nvPr/>
          </p:nvSpPr>
          <p:spPr>
            <a:xfrm>
              <a:off x="14692295" y="5168780"/>
              <a:ext cx="1320440" cy="1072858"/>
            </a:xfrm>
            <a:custGeom>
              <a:avLst/>
              <a:gdLst/>
              <a:ahLst/>
              <a:cxnLst/>
              <a:rect l="l" t="t" r="r" b="b"/>
              <a:pathLst>
                <a:path w="1320440" h="1072858" extrusionOk="0">
                  <a:moveTo>
                    <a:pt x="6938" y="282052"/>
                  </a:moveTo>
                  <a:cubicBezTo>
                    <a:pt x="-2217" y="342838"/>
                    <a:pt x="-1070" y="405646"/>
                    <a:pt x="3281" y="466302"/>
                  </a:cubicBezTo>
                  <a:cubicBezTo>
                    <a:pt x="11218" y="576900"/>
                    <a:pt x="29771" y="688669"/>
                    <a:pt x="78976" y="788070"/>
                  </a:cubicBezTo>
                  <a:cubicBezTo>
                    <a:pt x="193035" y="1018467"/>
                    <a:pt x="462167" y="1079816"/>
                    <a:pt x="699061" y="1072251"/>
                  </a:cubicBezTo>
                  <a:cubicBezTo>
                    <a:pt x="825579" y="1068214"/>
                    <a:pt x="969163" y="1056618"/>
                    <a:pt x="1083000" y="996702"/>
                  </a:cubicBezTo>
                  <a:cubicBezTo>
                    <a:pt x="1247424" y="910166"/>
                    <a:pt x="1275493" y="732441"/>
                    <a:pt x="1301990" y="565350"/>
                  </a:cubicBezTo>
                  <a:cubicBezTo>
                    <a:pt x="1311886" y="502954"/>
                    <a:pt x="1316087" y="439792"/>
                    <a:pt x="1316716" y="376664"/>
                  </a:cubicBezTo>
                  <a:cubicBezTo>
                    <a:pt x="1317024" y="375335"/>
                    <a:pt x="1317325" y="374118"/>
                    <a:pt x="1317509" y="373241"/>
                  </a:cubicBezTo>
                  <a:cubicBezTo>
                    <a:pt x="1324200" y="345004"/>
                    <a:pt x="1318420" y="315092"/>
                    <a:pt x="1310385" y="287706"/>
                  </a:cubicBezTo>
                  <a:cubicBezTo>
                    <a:pt x="1283312" y="209062"/>
                    <a:pt x="1234271" y="146849"/>
                    <a:pt x="1163210" y="103293"/>
                  </a:cubicBezTo>
                  <a:cubicBezTo>
                    <a:pt x="1064080" y="42540"/>
                    <a:pt x="940642" y="19132"/>
                    <a:pt x="826202" y="7648"/>
                  </a:cubicBezTo>
                  <a:cubicBezTo>
                    <a:pt x="701637" y="-4851"/>
                    <a:pt x="576115" y="194"/>
                    <a:pt x="451373" y="7072"/>
                  </a:cubicBezTo>
                  <a:cubicBezTo>
                    <a:pt x="383477" y="10815"/>
                    <a:pt x="315280" y="15095"/>
                    <a:pt x="248892" y="29792"/>
                  </a:cubicBezTo>
                  <a:cubicBezTo>
                    <a:pt x="165208" y="48318"/>
                    <a:pt x="78163" y="83387"/>
                    <a:pt x="40414" y="165859"/>
                  </a:cubicBezTo>
                  <a:cubicBezTo>
                    <a:pt x="23447" y="202924"/>
                    <a:pt x="12961" y="242050"/>
                    <a:pt x="6938" y="282052"/>
                  </a:cubicBezTo>
                  <a:close/>
                </a:path>
              </a:pathLst>
            </a:custGeom>
            <a:solidFill>
              <a:srgbClr val="C1D4E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6"/>
            <p:cNvSpPr/>
            <p:nvPr/>
          </p:nvSpPr>
          <p:spPr>
            <a:xfrm>
              <a:off x="16839366" y="5140424"/>
              <a:ext cx="439134" cy="930356"/>
            </a:xfrm>
            <a:custGeom>
              <a:avLst/>
              <a:gdLst/>
              <a:ahLst/>
              <a:cxnLst/>
              <a:rect l="l" t="t" r="r" b="b"/>
              <a:pathLst>
                <a:path w="439134" h="930356" extrusionOk="0">
                  <a:moveTo>
                    <a:pt x="385693" y="6740"/>
                  </a:moveTo>
                  <a:cubicBezTo>
                    <a:pt x="396159" y="-8939"/>
                    <a:pt x="421495" y="5405"/>
                    <a:pt x="412674" y="22576"/>
                  </a:cubicBezTo>
                  <a:cubicBezTo>
                    <a:pt x="403453" y="38896"/>
                    <a:pt x="394671" y="55367"/>
                    <a:pt x="386892" y="72421"/>
                  </a:cubicBezTo>
                  <a:cubicBezTo>
                    <a:pt x="364682" y="127729"/>
                    <a:pt x="346862" y="185387"/>
                    <a:pt x="336232" y="244060"/>
                  </a:cubicBezTo>
                  <a:cubicBezTo>
                    <a:pt x="319783" y="371319"/>
                    <a:pt x="398046" y="304244"/>
                    <a:pt x="433921" y="373380"/>
                  </a:cubicBezTo>
                  <a:cubicBezTo>
                    <a:pt x="452317" y="434781"/>
                    <a:pt x="417845" y="499683"/>
                    <a:pt x="395444" y="555875"/>
                  </a:cubicBezTo>
                  <a:cubicBezTo>
                    <a:pt x="357152" y="625299"/>
                    <a:pt x="239520" y="966562"/>
                    <a:pt x="146026" y="927208"/>
                  </a:cubicBezTo>
                  <a:cubicBezTo>
                    <a:pt x="111488" y="910711"/>
                    <a:pt x="112281" y="865473"/>
                    <a:pt x="110813" y="832452"/>
                  </a:cubicBezTo>
                  <a:cubicBezTo>
                    <a:pt x="115925" y="757577"/>
                    <a:pt x="144335" y="685902"/>
                    <a:pt x="170517" y="616177"/>
                  </a:cubicBezTo>
                  <a:cubicBezTo>
                    <a:pt x="183546" y="580336"/>
                    <a:pt x="201122" y="545863"/>
                    <a:pt x="210016" y="508674"/>
                  </a:cubicBezTo>
                  <a:cubicBezTo>
                    <a:pt x="212362" y="483441"/>
                    <a:pt x="169403" y="498086"/>
                    <a:pt x="154985" y="499389"/>
                  </a:cubicBezTo>
                  <a:cubicBezTo>
                    <a:pt x="125395" y="502909"/>
                    <a:pt x="95806" y="509388"/>
                    <a:pt x="65901" y="508570"/>
                  </a:cubicBezTo>
                  <a:cubicBezTo>
                    <a:pt x="18237" y="510546"/>
                    <a:pt x="-7421" y="474555"/>
                    <a:pt x="1892" y="429330"/>
                  </a:cubicBezTo>
                  <a:cubicBezTo>
                    <a:pt x="31940" y="335340"/>
                    <a:pt x="75175" y="245513"/>
                    <a:pt x="109974" y="153349"/>
                  </a:cubicBezTo>
                  <a:cubicBezTo>
                    <a:pt x="125729" y="110689"/>
                    <a:pt x="144499" y="69129"/>
                    <a:pt x="161040" y="26829"/>
                  </a:cubicBezTo>
                  <a:cubicBezTo>
                    <a:pt x="168243" y="6975"/>
                    <a:pt x="193599" y="10601"/>
                    <a:pt x="199720" y="25959"/>
                  </a:cubicBezTo>
                  <a:cubicBezTo>
                    <a:pt x="202853" y="25678"/>
                    <a:pt x="205913" y="25292"/>
                    <a:pt x="208771" y="24683"/>
                  </a:cubicBezTo>
                  <a:cubicBezTo>
                    <a:pt x="264162" y="16320"/>
                    <a:pt x="320333" y="21594"/>
                    <a:pt x="376013" y="18460"/>
                  </a:cubicBezTo>
                  <a:cubicBezTo>
                    <a:pt x="376013" y="18486"/>
                    <a:pt x="375993" y="18519"/>
                    <a:pt x="375993" y="18545"/>
                  </a:cubicBezTo>
                  <a:lnTo>
                    <a:pt x="375967" y="18545"/>
                  </a:lnTo>
                  <a:cubicBezTo>
                    <a:pt x="375967" y="18571"/>
                    <a:pt x="375941" y="18571"/>
                    <a:pt x="375947" y="18604"/>
                  </a:cubicBezTo>
                  <a:cubicBezTo>
                    <a:pt x="376563" y="18545"/>
                    <a:pt x="377179" y="18519"/>
                    <a:pt x="377776" y="18545"/>
                  </a:cubicBezTo>
                  <a:cubicBezTo>
                    <a:pt x="380391" y="14599"/>
                    <a:pt x="383025" y="10646"/>
                    <a:pt x="385693" y="67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6"/>
            <p:cNvSpPr/>
            <p:nvPr/>
          </p:nvSpPr>
          <p:spPr>
            <a:xfrm>
              <a:off x="15264963" y="5182677"/>
              <a:ext cx="440457" cy="920142"/>
            </a:xfrm>
            <a:custGeom>
              <a:avLst/>
              <a:gdLst/>
              <a:ahLst/>
              <a:cxnLst/>
              <a:rect l="l" t="t" r="r" b="b"/>
              <a:pathLst>
                <a:path w="440457" h="920142" extrusionOk="0">
                  <a:moveTo>
                    <a:pt x="403219" y="6256"/>
                  </a:moveTo>
                  <a:cubicBezTo>
                    <a:pt x="414315" y="-8991"/>
                    <a:pt x="439048" y="6361"/>
                    <a:pt x="429539" y="23165"/>
                  </a:cubicBezTo>
                  <a:cubicBezTo>
                    <a:pt x="419662" y="39100"/>
                    <a:pt x="410232" y="55204"/>
                    <a:pt x="401764" y="71930"/>
                  </a:cubicBezTo>
                  <a:cubicBezTo>
                    <a:pt x="377339" y="126303"/>
                    <a:pt x="357213" y="183196"/>
                    <a:pt x="344224" y="241397"/>
                  </a:cubicBezTo>
                  <a:cubicBezTo>
                    <a:pt x="322655" y="367890"/>
                    <a:pt x="403560" y="304022"/>
                    <a:pt x="436617" y="374545"/>
                  </a:cubicBezTo>
                  <a:cubicBezTo>
                    <a:pt x="452522" y="436640"/>
                    <a:pt x="415455" y="500102"/>
                    <a:pt x="390807" y="555346"/>
                  </a:cubicBezTo>
                  <a:cubicBezTo>
                    <a:pt x="349742" y="623173"/>
                    <a:pt x="218446" y="959424"/>
                    <a:pt x="126610" y="916345"/>
                  </a:cubicBezTo>
                  <a:cubicBezTo>
                    <a:pt x="92767" y="898467"/>
                    <a:pt x="95382" y="853301"/>
                    <a:pt x="95251" y="820255"/>
                  </a:cubicBezTo>
                  <a:cubicBezTo>
                    <a:pt x="103377" y="745648"/>
                    <a:pt x="134658" y="675171"/>
                    <a:pt x="163631" y="606552"/>
                  </a:cubicBezTo>
                  <a:cubicBezTo>
                    <a:pt x="178095" y="571267"/>
                    <a:pt x="197055" y="537520"/>
                    <a:pt x="207436" y="500724"/>
                  </a:cubicBezTo>
                  <a:cubicBezTo>
                    <a:pt x="210798" y="475609"/>
                    <a:pt x="167288" y="488507"/>
                    <a:pt x="152824" y="489233"/>
                  </a:cubicBezTo>
                  <a:cubicBezTo>
                    <a:pt x="123117" y="491556"/>
                    <a:pt x="93291" y="496844"/>
                    <a:pt x="63439" y="494822"/>
                  </a:cubicBezTo>
                  <a:cubicBezTo>
                    <a:pt x="15735" y="494880"/>
                    <a:pt x="-8454" y="457881"/>
                    <a:pt x="2681" y="413069"/>
                  </a:cubicBezTo>
                  <a:cubicBezTo>
                    <a:pt x="36497" y="320362"/>
                    <a:pt x="83323" y="232347"/>
                    <a:pt x="121806" y="141662"/>
                  </a:cubicBezTo>
                  <a:cubicBezTo>
                    <a:pt x="139271" y="99670"/>
                    <a:pt x="159699" y="58901"/>
                    <a:pt x="177931" y="17302"/>
                  </a:cubicBezTo>
                  <a:cubicBezTo>
                    <a:pt x="185927" y="-2245"/>
                    <a:pt x="211119" y="2395"/>
                    <a:pt x="216611" y="17989"/>
                  </a:cubicBezTo>
                  <a:cubicBezTo>
                    <a:pt x="219750" y="17832"/>
                    <a:pt x="222830" y="17570"/>
                    <a:pt x="225707" y="17073"/>
                  </a:cubicBezTo>
                  <a:cubicBezTo>
                    <a:pt x="281394" y="10948"/>
                    <a:pt x="337309" y="18473"/>
                    <a:pt x="393068" y="17583"/>
                  </a:cubicBezTo>
                  <a:cubicBezTo>
                    <a:pt x="393068" y="17609"/>
                    <a:pt x="393042" y="17636"/>
                    <a:pt x="393048" y="17662"/>
                  </a:cubicBezTo>
                  <a:lnTo>
                    <a:pt x="393022" y="17662"/>
                  </a:lnTo>
                  <a:cubicBezTo>
                    <a:pt x="393022" y="17688"/>
                    <a:pt x="392996" y="17688"/>
                    <a:pt x="392996" y="17714"/>
                  </a:cubicBezTo>
                  <a:cubicBezTo>
                    <a:pt x="393612" y="17681"/>
                    <a:pt x="394228" y="17681"/>
                    <a:pt x="394824" y="17727"/>
                  </a:cubicBezTo>
                  <a:cubicBezTo>
                    <a:pt x="397609" y="13899"/>
                    <a:pt x="400401" y="10051"/>
                    <a:pt x="403219" y="62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6"/>
            <p:cNvSpPr/>
            <p:nvPr/>
          </p:nvSpPr>
          <p:spPr>
            <a:xfrm>
              <a:off x="16708792" y="5820152"/>
              <a:ext cx="190028" cy="378143"/>
            </a:xfrm>
            <a:custGeom>
              <a:avLst/>
              <a:gdLst/>
              <a:ahLst/>
              <a:cxnLst/>
              <a:rect l="l" t="t" r="r" b="b"/>
              <a:pathLst>
                <a:path w="190028" h="378143" extrusionOk="0">
                  <a:moveTo>
                    <a:pt x="74466" y="377709"/>
                  </a:moveTo>
                  <a:cubicBezTo>
                    <a:pt x="57617" y="374672"/>
                    <a:pt x="55749" y="356147"/>
                    <a:pt x="60389" y="342575"/>
                  </a:cubicBezTo>
                  <a:cubicBezTo>
                    <a:pt x="55736" y="344904"/>
                    <a:pt x="50322" y="345467"/>
                    <a:pt x="44994" y="343648"/>
                  </a:cubicBezTo>
                  <a:cubicBezTo>
                    <a:pt x="42144" y="342679"/>
                    <a:pt x="39699" y="341168"/>
                    <a:pt x="37707" y="339277"/>
                  </a:cubicBezTo>
                  <a:cubicBezTo>
                    <a:pt x="29017" y="353235"/>
                    <a:pt x="6040" y="350257"/>
                    <a:pt x="1203" y="334526"/>
                  </a:cubicBezTo>
                  <a:cubicBezTo>
                    <a:pt x="-1726" y="326627"/>
                    <a:pt x="1354" y="318696"/>
                    <a:pt x="3457" y="311000"/>
                  </a:cubicBezTo>
                  <a:cubicBezTo>
                    <a:pt x="26461" y="244384"/>
                    <a:pt x="47996" y="177113"/>
                    <a:pt x="72323" y="110941"/>
                  </a:cubicBezTo>
                  <a:cubicBezTo>
                    <a:pt x="87495" y="74839"/>
                    <a:pt x="101251" y="35006"/>
                    <a:pt x="131745" y="8713"/>
                  </a:cubicBezTo>
                  <a:cubicBezTo>
                    <a:pt x="147742" y="-5383"/>
                    <a:pt x="176919" y="-2510"/>
                    <a:pt x="185642" y="18313"/>
                  </a:cubicBezTo>
                  <a:cubicBezTo>
                    <a:pt x="192582" y="34535"/>
                    <a:pt x="189378" y="53263"/>
                    <a:pt x="188702" y="70389"/>
                  </a:cubicBezTo>
                  <a:cubicBezTo>
                    <a:pt x="185524" y="128302"/>
                    <a:pt x="169265" y="184213"/>
                    <a:pt x="151144" y="238985"/>
                  </a:cubicBezTo>
                  <a:cubicBezTo>
                    <a:pt x="142447" y="265704"/>
                    <a:pt x="133475" y="292292"/>
                    <a:pt x="123422" y="318493"/>
                  </a:cubicBezTo>
                  <a:cubicBezTo>
                    <a:pt x="116265" y="330959"/>
                    <a:pt x="115577" y="351402"/>
                    <a:pt x="100052" y="356232"/>
                  </a:cubicBezTo>
                  <a:cubicBezTo>
                    <a:pt x="98361" y="368979"/>
                    <a:pt x="88235" y="380555"/>
                    <a:pt x="74466" y="3777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6"/>
            <p:cNvSpPr/>
            <p:nvPr/>
          </p:nvSpPr>
          <p:spPr>
            <a:xfrm>
              <a:off x="15081708" y="5882057"/>
              <a:ext cx="201432" cy="374780"/>
            </a:xfrm>
            <a:custGeom>
              <a:avLst/>
              <a:gdLst/>
              <a:ahLst/>
              <a:cxnLst/>
              <a:rect l="l" t="t" r="r" b="b"/>
              <a:pathLst>
                <a:path w="201432" h="374780" extrusionOk="0">
                  <a:moveTo>
                    <a:pt x="72407" y="374162"/>
                  </a:moveTo>
                  <a:cubicBezTo>
                    <a:pt x="55695" y="370452"/>
                    <a:pt x="54574" y="351867"/>
                    <a:pt x="59758" y="338491"/>
                  </a:cubicBezTo>
                  <a:cubicBezTo>
                    <a:pt x="55013" y="340631"/>
                    <a:pt x="49587" y="340978"/>
                    <a:pt x="44331" y="338943"/>
                  </a:cubicBezTo>
                  <a:cubicBezTo>
                    <a:pt x="41519" y="337857"/>
                    <a:pt x="39140" y="336253"/>
                    <a:pt x="37227" y="334284"/>
                  </a:cubicBezTo>
                  <a:cubicBezTo>
                    <a:pt x="27980" y="347875"/>
                    <a:pt x="5140" y="343975"/>
                    <a:pt x="939" y="328074"/>
                  </a:cubicBezTo>
                  <a:cubicBezTo>
                    <a:pt x="-1669" y="320064"/>
                    <a:pt x="1732" y="312264"/>
                    <a:pt x="4137" y="304653"/>
                  </a:cubicBezTo>
                  <a:cubicBezTo>
                    <a:pt x="29808" y="239018"/>
                    <a:pt x="54043" y="172663"/>
                    <a:pt x="81025" y="107525"/>
                  </a:cubicBezTo>
                  <a:cubicBezTo>
                    <a:pt x="97638" y="72064"/>
                    <a:pt x="112993" y="32814"/>
                    <a:pt x="144523" y="7771"/>
                  </a:cubicBezTo>
                  <a:cubicBezTo>
                    <a:pt x="161077" y="-5671"/>
                    <a:pt x="190117" y="-1626"/>
                    <a:pt x="197988" y="19530"/>
                  </a:cubicBezTo>
                  <a:cubicBezTo>
                    <a:pt x="204266" y="36020"/>
                    <a:pt x="200308" y="54605"/>
                    <a:pt x="198944" y="71685"/>
                  </a:cubicBezTo>
                  <a:cubicBezTo>
                    <a:pt x="193433" y="129421"/>
                    <a:pt x="174932" y="184632"/>
                    <a:pt x="154616" y="238632"/>
                  </a:cubicBezTo>
                  <a:cubicBezTo>
                    <a:pt x="144851" y="264978"/>
                    <a:pt x="134810" y="291186"/>
                    <a:pt x="123709" y="316962"/>
                  </a:cubicBezTo>
                  <a:cubicBezTo>
                    <a:pt x="116054" y="329127"/>
                    <a:pt x="114547" y="349524"/>
                    <a:pt x="98831" y="353732"/>
                  </a:cubicBezTo>
                  <a:cubicBezTo>
                    <a:pt x="96635" y="366401"/>
                    <a:pt x="86051" y="377565"/>
                    <a:pt x="72407" y="3741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6"/>
            <p:cNvSpPr/>
            <p:nvPr/>
          </p:nvSpPr>
          <p:spPr>
            <a:xfrm>
              <a:off x="16371538" y="5526296"/>
              <a:ext cx="129737" cy="313651"/>
            </a:xfrm>
            <a:custGeom>
              <a:avLst/>
              <a:gdLst/>
              <a:ahLst/>
              <a:cxnLst/>
              <a:rect l="l" t="t" r="r" b="b"/>
              <a:pathLst>
                <a:path w="129737" h="313651" extrusionOk="0">
                  <a:moveTo>
                    <a:pt x="46592" y="1073"/>
                  </a:moveTo>
                  <a:cubicBezTo>
                    <a:pt x="57844" y="-1368"/>
                    <a:pt x="69825" y="222"/>
                    <a:pt x="80101" y="7231"/>
                  </a:cubicBezTo>
                  <a:cubicBezTo>
                    <a:pt x="111145" y="28393"/>
                    <a:pt x="119770" y="79776"/>
                    <a:pt x="124875" y="114354"/>
                  </a:cubicBezTo>
                  <a:cubicBezTo>
                    <a:pt x="131278" y="157707"/>
                    <a:pt x="130269" y="201800"/>
                    <a:pt x="127988" y="245428"/>
                  </a:cubicBezTo>
                  <a:cubicBezTo>
                    <a:pt x="126979" y="264706"/>
                    <a:pt x="125098" y="285620"/>
                    <a:pt x="112030" y="299853"/>
                  </a:cubicBezTo>
                  <a:cubicBezTo>
                    <a:pt x="102376" y="310369"/>
                    <a:pt x="87198" y="315512"/>
                    <a:pt x="73128" y="313039"/>
                  </a:cubicBezTo>
                  <a:cubicBezTo>
                    <a:pt x="46074" y="308281"/>
                    <a:pt x="33727" y="278520"/>
                    <a:pt x="26210" y="255440"/>
                  </a:cubicBezTo>
                  <a:cubicBezTo>
                    <a:pt x="9485" y="204090"/>
                    <a:pt x="1686" y="150155"/>
                    <a:pt x="140" y="96266"/>
                  </a:cubicBezTo>
                  <a:cubicBezTo>
                    <a:pt x="-548" y="72466"/>
                    <a:pt x="906" y="45139"/>
                    <a:pt x="13745" y="24297"/>
                  </a:cubicBezTo>
                  <a:cubicBezTo>
                    <a:pt x="21039" y="12453"/>
                    <a:pt x="33314" y="3952"/>
                    <a:pt x="46592" y="10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6"/>
            <p:cNvSpPr/>
            <p:nvPr/>
          </p:nvSpPr>
          <p:spPr>
            <a:xfrm>
              <a:off x="15894730" y="5535654"/>
              <a:ext cx="126374" cy="314420"/>
            </a:xfrm>
            <a:custGeom>
              <a:avLst/>
              <a:gdLst/>
              <a:ahLst/>
              <a:cxnLst/>
              <a:rect l="l" t="t" r="r" b="b"/>
              <a:pathLst>
                <a:path w="126374" h="314420" extrusionOk="0">
                  <a:moveTo>
                    <a:pt x="76068" y="713"/>
                  </a:moveTo>
                  <a:cubicBezTo>
                    <a:pt x="64724" y="-1277"/>
                    <a:pt x="52822" y="798"/>
                    <a:pt x="42834" y="8212"/>
                  </a:cubicBezTo>
                  <a:cubicBezTo>
                    <a:pt x="12675" y="30605"/>
                    <a:pt x="6127" y="82295"/>
                    <a:pt x="2418" y="117050"/>
                  </a:cubicBezTo>
                  <a:cubicBezTo>
                    <a:pt x="-2228" y="160625"/>
                    <a:pt x="557" y="204639"/>
                    <a:pt x="4600" y="248143"/>
                  </a:cubicBezTo>
                  <a:cubicBezTo>
                    <a:pt x="6390" y="267369"/>
                    <a:pt x="9109" y="288185"/>
                    <a:pt x="22741" y="301881"/>
                  </a:cubicBezTo>
                  <a:cubicBezTo>
                    <a:pt x="32807" y="311998"/>
                    <a:pt x="48182" y="316527"/>
                    <a:pt x="62141" y="313490"/>
                  </a:cubicBezTo>
                  <a:cubicBezTo>
                    <a:pt x="88979" y="307647"/>
                    <a:pt x="100120" y="277414"/>
                    <a:pt x="106700" y="254052"/>
                  </a:cubicBezTo>
                  <a:cubicBezTo>
                    <a:pt x="121334" y="202068"/>
                    <a:pt x="126957" y="147865"/>
                    <a:pt x="126328" y="93956"/>
                  </a:cubicBezTo>
                  <a:cubicBezTo>
                    <a:pt x="126052" y="70150"/>
                    <a:pt x="123497" y="42901"/>
                    <a:pt x="109832" y="22595"/>
                  </a:cubicBezTo>
                  <a:cubicBezTo>
                    <a:pt x="102060" y="11059"/>
                    <a:pt x="89450" y="3062"/>
                    <a:pt x="76068" y="7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6"/>
            <p:cNvSpPr/>
            <p:nvPr/>
          </p:nvSpPr>
          <p:spPr>
            <a:xfrm>
              <a:off x="17290670" y="5238994"/>
              <a:ext cx="419139" cy="746402"/>
            </a:xfrm>
            <a:custGeom>
              <a:avLst/>
              <a:gdLst/>
              <a:ahLst/>
              <a:cxnLst/>
              <a:rect l="l" t="t" r="r" b="b"/>
              <a:pathLst>
                <a:path w="419139" h="746402" extrusionOk="0">
                  <a:moveTo>
                    <a:pt x="418355" y="71171"/>
                  </a:moveTo>
                  <a:cubicBezTo>
                    <a:pt x="409102" y="142355"/>
                    <a:pt x="296464" y="162059"/>
                    <a:pt x="232639" y="262219"/>
                  </a:cubicBezTo>
                  <a:cubicBezTo>
                    <a:pt x="161053" y="374564"/>
                    <a:pt x="187982" y="517280"/>
                    <a:pt x="164474" y="647280"/>
                  </a:cubicBezTo>
                  <a:cubicBezTo>
                    <a:pt x="141582" y="773858"/>
                    <a:pt x="29934" y="760476"/>
                    <a:pt x="5909" y="710219"/>
                  </a:cubicBezTo>
                  <a:cubicBezTo>
                    <a:pt x="-7815" y="681511"/>
                    <a:pt x="-1320" y="690051"/>
                    <a:pt x="65311" y="359860"/>
                  </a:cubicBezTo>
                  <a:cubicBezTo>
                    <a:pt x="74132" y="316141"/>
                    <a:pt x="61811" y="264163"/>
                    <a:pt x="126849" y="183182"/>
                  </a:cubicBezTo>
                  <a:cubicBezTo>
                    <a:pt x="176264" y="121657"/>
                    <a:pt x="247843" y="75607"/>
                    <a:pt x="331251" y="16451"/>
                  </a:cubicBezTo>
                  <a:cubicBezTo>
                    <a:pt x="391178" y="-26052"/>
                    <a:pt x="424798" y="21581"/>
                    <a:pt x="418355" y="71171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6"/>
            <p:cNvSpPr/>
            <p:nvPr/>
          </p:nvSpPr>
          <p:spPr>
            <a:xfrm>
              <a:off x="14670842" y="5298335"/>
              <a:ext cx="444290" cy="733702"/>
            </a:xfrm>
            <a:custGeom>
              <a:avLst/>
              <a:gdLst/>
              <a:ahLst/>
              <a:cxnLst/>
              <a:rect l="l" t="t" r="r" b="b"/>
              <a:pathLst>
                <a:path w="444290" h="733702" extrusionOk="0">
                  <a:moveTo>
                    <a:pt x="1344" y="72930"/>
                  </a:moveTo>
                  <a:cubicBezTo>
                    <a:pt x="13462" y="143682"/>
                    <a:pt x="126807" y="158844"/>
                    <a:pt x="194618" y="256355"/>
                  </a:cubicBezTo>
                  <a:cubicBezTo>
                    <a:pt x="270679" y="365729"/>
                    <a:pt x="249524" y="509413"/>
                    <a:pt x="278262" y="638360"/>
                  </a:cubicBezTo>
                  <a:cubicBezTo>
                    <a:pt x="306246" y="763917"/>
                    <a:pt x="417264" y="746052"/>
                    <a:pt x="439239" y="694866"/>
                  </a:cubicBezTo>
                  <a:cubicBezTo>
                    <a:pt x="451796" y="665628"/>
                    <a:pt x="445648" y="674423"/>
                    <a:pt x="365746" y="347184"/>
                  </a:cubicBezTo>
                  <a:cubicBezTo>
                    <a:pt x="355169" y="303850"/>
                    <a:pt x="365386" y="251427"/>
                    <a:pt x="297130" y="173123"/>
                  </a:cubicBezTo>
                  <a:cubicBezTo>
                    <a:pt x="245271" y="113633"/>
                    <a:pt x="171896" y="70509"/>
                    <a:pt x="86161" y="14748"/>
                  </a:cubicBezTo>
                  <a:cubicBezTo>
                    <a:pt x="24577" y="-25300"/>
                    <a:pt x="-7097" y="23648"/>
                    <a:pt x="1344" y="72930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6"/>
            <p:cNvSpPr/>
            <p:nvPr/>
          </p:nvSpPr>
          <p:spPr>
            <a:xfrm>
              <a:off x="16004030" y="5343760"/>
              <a:ext cx="376638" cy="144115"/>
            </a:xfrm>
            <a:custGeom>
              <a:avLst/>
              <a:gdLst/>
              <a:ahLst/>
              <a:cxnLst/>
              <a:rect l="l" t="t" r="r" b="b"/>
              <a:pathLst>
                <a:path w="376638" h="144115" extrusionOk="0">
                  <a:moveTo>
                    <a:pt x="157761" y="2206"/>
                  </a:moveTo>
                  <a:cubicBezTo>
                    <a:pt x="176714" y="-280"/>
                    <a:pt x="195923" y="-666"/>
                    <a:pt x="214968" y="1055"/>
                  </a:cubicBezTo>
                  <a:cubicBezTo>
                    <a:pt x="215066" y="1061"/>
                    <a:pt x="215158" y="1074"/>
                    <a:pt x="215256" y="1081"/>
                  </a:cubicBezTo>
                  <a:cubicBezTo>
                    <a:pt x="254040" y="4647"/>
                    <a:pt x="292773" y="13207"/>
                    <a:pt x="327395" y="31523"/>
                  </a:cubicBezTo>
                  <a:cubicBezTo>
                    <a:pt x="341577" y="40455"/>
                    <a:pt x="380631" y="51076"/>
                    <a:pt x="363762" y="73306"/>
                  </a:cubicBezTo>
                  <a:cubicBezTo>
                    <a:pt x="364004" y="74484"/>
                    <a:pt x="364135" y="75668"/>
                    <a:pt x="364161" y="76872"/>
                  </a:cubicBezTo>
                  <a:cubicBezTo>
                    <a:pt x="364299" y="76924"/>
                    <a:pt x="364404" y="77003"/>
                    <a:pt x="364509" y="77062"/>
                  </a:cubicBezTo>
                  <a:cubicBezTo>
                    <a:pt x="364856" y="77193"/>
                    <a:pt x="365210" y="77330"/>
                    <a:pt x="365531" y="77494"/>
                  </a:cubicBezTo>
                  <a:cubicBezTo>
                    <a:pt x="365531" y="77520"/>
                    <a:pt x="365505" y="77546"/>
                    <a:pt x="365479" y="77572"/>
                  </a:cubicBezTo>
                  <a:cubicBezTo>
                    <a:pt x="373939" y="81839"/>
                    <a:pt x="378776" y="91275"/>
                    <a:pt x="375715" y="100823"/>
                  </a:cubicBezTo>
                  <a:cubicBezTo>
                    <a:pt x="374562" y="104441"/>
                    <a:pt x="372439" y="107445"/>
                    <a:pt x="369699" y="109703"/>
                  </a:cubicBezTo>
                  <a:cubicBezTo>
                    <a:pt x="380821" y="123275"/>
                    <a:pt x="365485" y="143253"/>
                    <a:pt x="349396" y="135721"/>
                  </a:cubicBezTo>
                  <a:cubicBezTo>
                    <a:pt x="320763" y="122097"/>
                    <a:pt x="290518" y="112281"/>
                    <a:pt x="259788" y="104690"/>
                  </a:cubicBezTo>
                  <a:cubicBezTo>
                    <a:pt x="259552" y="104631"/>
                    <a:pt x="259316" y="104579"/>
                    <a:pt x="259080" y="104520"/>
                  </a:cubicBezTo>
                  <a:cubicBezTo>
                    <a:pt x="212628" y="93356"/>
                    <a:pt x="163823" y="94338"/>
                    <a:pt x="117862" y="107360"/>
                  </a:cubicBezTo>
                  <a:cubicBezTo>
                    <a:pt x="117627" y="107425"/>
                    <a:pt x="117397" y="107491"/>
                    <a:pt x="117161" y="107556"/>
                  </a:cubicBezTo>
                  <a:cubicBezTo>
                    <a:pt x="86765" y="116377"/>
                    <a:pt x="56940" y="127404"/>
                    <a:pt x="28884" y="142167"/>
                  </a:cubicBezTo>
                  <a:cubicBezTo>
                    <a:pt x="13109" y="150347"/>
                    <a:pt x="-3019" y="130996"/>
                    <a:pt x="7545" y="116993"/>
                  </a:cubicBezTo>
                  <a:cubicBezTo>
                    <a:pt x="4714" y="114853"/>
                    <a:pt x="2473" y="111934"/>
                    <a:pt x="1175" y="108361"/>
                  </a:cubicBezTo>
                  <a:cubicBezTo>
                    <a:pt x="-2272" y="98945"/>
                    <a:pt x="2178" y="89319"/>
                    <a:pt x="10461" y="84718"/>
                  </a:cubicBezTo>
                  <a:cubicBezTo>
                    <a:pt x="10435" y="84692"/>
                    <a:pt x="10402" y="84666"/>
                    <a:pt x="10402" y="84640"/>
                  </a:cubicBezTo>
                  <a:cubicBezTo>
                    <a:pt x="10717" y="84463"/>
                    <a:pt x="11064" y="84319"/>
                    <a:pt x="11405" y="84168"/>
                  </a:cubicBezTo>
                  <a:cubicBezTo>
                    <a:pt x="11510" y="84110"/>
                    <a:pt x="11615" y="84024"/>
                    <a:pt x="11746" y="83966"/>
                  </a:cubicBezTo>
                  <a:cubicBezTo>
                    <a:pt x="11726" y="82762"/>
                    <a:pt x="11811" y="81577"/>
                    <a:pt x="12002" y="80386"/>
                  </a:cubicBezTo>
                  <a:cubicBezTo>
                    <a:pt x="-5752" y="58850"/>
                    <a:pt x="32842" y="46666"/>
                    <a:pt x="46657" y="37170"/>
                  </a:cubicBezTo>
                  <a:cubicBezTo>
                    <a:pt x="80513" y="17473"/>
                    <a:pt x="118865" y="7370"/>
                    <a:pt x="157479" y="2246"/>
                  </a:cubicBezTo>
                  <a:cubicBezTo>
                    <a:pt x="157571" y="2233"/>
                    <a:pt x="157663" y="2220"/>
                    <a:pt x="157761" y="22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6"/>
            <p:cNvSpPr/>
            <p:nvPr/>
          </p:nvSpPr>
          <p:spPr>
            <a:xfrm>
              <a:off x="17688870" y="5401460"/>
              <a:ext cx="28750" cy="260080"/>
            </a:xfrm>
            <a:custGeom>
              <a:avLst/>
              <a:gdLst/>
              <a:ahLst/>
              <a:cxnLst/>
              <a:rect l="l" t="t" r="r" b="b"/>
              <a:pathLst>
                <a:path w="28750" h="260080" extrusionOk="0">
                  <a:moveTo>
                    <a:pt x="3418" y="259987"/>
                  </a:moveTo>
                  <a:cubicBezTo>
                    <a:pt x="-5082" y="256924"/>
                    <a:pt x="4912" y="239472"/>
                    <a:pt x="5226" y="232660"/>
                  </a:cubicBezTo>
                  <a:cubicBezTo>
                    <a:pt x="7514" y="222602"/>
                    <a:pt x="8982" y="212400"/>
                    <a:pt x="10436" y="202191"/>
                  </a:cubicBezTo>
                  <a:cubicBezTo>
                    <a:pt x="17750" y="137198"/>
                    <a:pt x="20378" y="70561"/>
                    <a:pt x="10836" y="5711"/>
                  </a:cubicBezTo>
                  <a:cubicBezTo>
                    <a:pt x="9493" y="-276"/>
                    <a:pt x="18845" y="-2462"/>
                    <a:pt x="20155" y="3617"/>
                  </a:cubicBezTo>
                  <a:cubicBezTo>
                    <a:pt x="32542" y="67414"/>
                    <a:pt x="29704" y="133513"/>
                    <a:pt x="23111" y="197872"/>
                  </a:cubicBezTo>
                  <a:cubicBezTo>
                    <a:pt x="21499" y="208428"/>
                    <a:pt x="16472" y="262630"/>
                    <a:pt x="3418" y="259987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6"/>
            <p:cNvSpPr/>
            <p:nvPr/>
          </p:nvSpPr>
          <p:spPr>
            <a:xfrm>
              <a:off x="14670823" y="5462306"/>
              <a:ext cx="35447" cy="259419"/>
            </a:xfrm>
            <a:custGeom>
              <a:avLst/>
              <a:gdLst/>
              <a:ahLst/>
              <a:cxnLst/>
              <a:rect l="l" t="t" r="r" b="b"/>
              <a:pathLst>
                <a:path w="35447" h="259419" extrusionOk="0">
                  <a:moveTo>
                    <a:pt x="32257" y="259285"/>
                  </a:moveTo>
                  <a:cubicBezTo>
                    <a:pt x="40633" y="255882"/>
                    <a:pt x="29937" y="238849"/>
                    <a:pt x="29348" y="232056"/>
                  </a:cubicBezTo>
                  <a:cubicBezTo>
                    <a:pt x="26661" y="222096"/>
                    <a:pt x="24780" y="211960"/>
                    <a:pt x="22912" y="201817"/>
                  </a:cubicBezTo>
                  <a:cubicBezTo>
                    <a:pt x="12977" y="137170"/>
                    <a:pt x="7668" y="70697"/>
                    <a:pt x="14582" y="5514"/>
                  </a:cubicBezTo>
                  <a:cubicBezTo>
                    <a:pt x="15683" y="-520"/>
                    <a:pt x="6253" y="-2332"/>
                    <a:pt x="5184" y="3799"/>
                  </a:cubicBezTo>
                  <a:cubicBezTo>
                    <a:pt x="-4620" y="68040"/>
                    <a:pt x="885" y="133976"/>
                    <a:pt x="10073" y="198015"/>
                  </a:cubicBezTo>
                  <a:cubicBezTo>
                    <a:pt x="12112" y="208492"/>
                    <a:pt x="19321" y="262452"/>
                    <a:pt x="32257" y="259285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6"/>
            <p:cNvSpPr/>
            <p:nvPr/>
          </p:nvSpPr>
          <p:spPr>
            <a:xfrm>
              <a:off x="16319070" y="5068223"/>
              <a:ext cx="1509702" cy="1165703"/>
            </a:xfrm>
            <a:custGeom>
              <a:avLst/>
              <a:gdLst/>
              <a:ahLst/>
              <a:cxnLst/>
              <a:rect l="l" t="t" r="r" b="b"/>
              <a:pathLst>
                <a:path w="1509702" h="1165703" extrusionOk="0">
                  <a:moveTo>
                    <a:pt x="1495613" y="167714"/>
                  </a:moveTo>
                  <a:cubicBezTo>
                    <a:pt x="1443610" y="54296"/>
                    <a:pt x="1272966" y="41398"/>
                    <a:pt x="1167184" y="26497"/>
                  </a:cubicBezTo>
                  <a:cubicBezTo>
                    <a:pt x="443943" y="-75365"/>
                    <a:pt x="-109787" y="127312"/>
                    <a:pt x="18566" y="448564"/>
                  </a:cubicBezTo>
                  <a:cubicBezTo>
                    <a:pt x="77084" y="902323"/>
                    <a:pt x="148355" y="1115588"/>
                    <a:pt x="513143" y="1154995"/>
                  </a:cubicBezTo>
                  <a:cubicBezTo>
                    <a:pt x="1120948" y="1220650"/>
                    <a:pt x="1437004" y="987275"/>
                    <a:pt x="1412821" y="375469"/>
                  </a:cubicBezTo>
                  <a:cubicBezTo>
                    <a:pt x="1468107" y="356178"/>
                    <a:pt x="1540656" y="265951"/>
                    <a:pt x="1495613" y="167714"/>
                  </a:cubicBezTo>
                  <a:close/>
                  <a:moveTo>
                    <a:pt x="1349191" y="613601"/>
                  </a:moveTo>
                  <a:cubicBezTo>
                    <a:pt x="1282986" y="1038769"/>
                    <a:pt x="1014150" y="1140356"/>
                    <a:pt x="584932" y="1114482"/>
                  </a:cubicBezTo>
                  <a:cubicBezTo>
                    <a:pt x="435207" y="1105458"/>
                    <a:pt x="287718" y="1076985"/>
                    <a:pt x="196996" y="945499"/>
                  </a:cubicBezTo>
                  <a:cubicBezTo>
                    <a:pt x="122461" y="837480"/>
                    <a:pt x="92059" y="691237"/>
                    <a:pt x="83238" y="562532"/>
                  </a:cubicBezTo>
                  <a:cubicBezTo>
                    <a:pt x="72870" y="411310"/>
                    <a:pt x="106451" y="282572"/>
                    <a:pt x="246928" y="203450"/>
                  </a:cubicBezTo>
                  <a:cubicBezTo>
                    <a:pt x="308532" y="168755"/>
                    <a:pt x="377424" y="149044"/>
                    <a:pt x="446499" y="133830"/>
                  </a:cubicBezTo>
                  <a:cubicBezTo>
                    <a:pt x="609482" y="97937"/>
                    <a:pt x="777635" y="85641"/>
                    <a:pt x="944124" y="97138"/>
                  </a:cubicBezTo>
                  <a:cubicBezTo>
                    <a:pt x="1063485" y="105377"/>
                    <a:pt x="1255841" y="110874"/>
                    <a:pt x="1319661" y="234023"/>
                  </a:cubicBezTo>
                  <a:cubicBezTo>
                    <a:pt x="1380124" y="350707"/>
                    <a:pt x="1368793" y="487710"/>
                    <a:pt x="1349191" y="613601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6"/>
            <p:cNvSpPr/>
            <p:nvPr/>
          </p:nvSpPr>
          <p:spPr>
            <a:xfrm>
              <a:off x="14551955" y="5104067"/>
              <a:ext cx="1513912" cy="1163587"/>
            </a:xfrm>
            <a:custGeom>
              <a:avLst/>
              <a:gdLst/>
              <a:ahLst/>
              <a:cxnLst/>
              <a:rect l="l" t="t" r="r" b="b"/>
              <a:pathLst>
                <a:path w="1513912" h="1163587" extrusionOk="0">
                  <a:moveTo>
                    <a:pt x="11665" y="197283"/>
                  </a:moveTo>
                  <a:cubicBezTo>
                    <a:pt x="59048" y="81862"/>
                    <a:pt x="229036" y="62113"/>
                    <a:pt x="334130" y="42972"/>
                  </a:cubicBezTo>
                  <a:cubicBezTo>
                    <a:pt x="1052678" y="-87899"/>
                    <a:pt x="1614135" y="92333"/>
                    <a:pt x="1498843" y="418492"/>
                  </a:cubicBezTo>
                  <a:cubicBezTo>
                    <a:pt x="1458676" y="874241"/>
                    <a:pt x="1396076" y="1090195"/>
                    <a:pt x="1033168" y="1144241"/>
                  </a:cubicBezTo>
                  <a:cubicBezTo>
                    <a:pt x="428503" y="1234298"/>
                    <a:pt x="103291" y="1013822"/>
                    <a:pt x="102774" y="401537"/>
                  </a:cubicBezTo>
                  <a:cubicBezTo>
                    <a:pt x="46753" y="384491"/>
                    <a:pt x="-29380" y="297254"/>
                    <a:pt x="11665" y="197283"/>
                  </a:cubicBezTo>
                  <a:close/>
                  <a:moveTo>
                    <a:pt x="175958" y="636920"/>
                  </a:moveTo>
                  <a:cubicBezTo>
                    <a:pt x="259268" y="1059079"/>
                    <a:pt x="531978" y="1149770"/>
                    <a:pt x="959806" y="1106653"/>
                  </a:cubicBezTo>
                  <a:cubicBezTo>
                    <a:pt x="1109046" y="1091615"/>
                    <a:pt x="1255264" y="1057234"/>
                    <a:pt x="1340612" y="922207"/>
                  </a:cubicBezTo>
                  <a:cubicBezTo>
                    <a:pt x="1410730" y="811275"/>
                    <a:pt x="1435201" y="663934"/>
                    <a:pt x="1438832" y="534973"/>
                  </a:cubicBezTo>
                  <a:cubicBezTo>
                    <a:pt x="1443092" y="383457"/>
                    <a:pt x="1404340" y="256172"/>
                    <a:pt x="1260789" y="182769"/>
                  </a:cubicBezTo>
                  <a:cubicBezTo>
                    <a:pt x="1197835" y="150580"/>
                    <a:pt x="1128202" y="133657"/>
                    <a:pt x="1058576" y="121237"/>
                  </a:cubicBezTo>
                  <a:cubicBezTo>
                    <a:pt x="894277" y="91927"/>
                    <a:pt x="725769" y="86410"/>
                    <a:pt x="559871" y="104589"/>
                  </a:cubicBezTo>
                  <a:cubicBezTo>
                    <a:pt x="440942" y="117625"/>
                    <a:pt x="248966" y="130850"/>
                    <a:pt x="190160" y="256466"/>
                  </a:cubicBezTo>
                  <a:cubicBezTo>
                    <a:pt x="134441" y="375486"/>
                    <a:pt x="151290" y="511919"/>
                    <a:pt x="175958" y="636920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9" name="Google Shape;209;p6"/>
          <p:cNvSpPr txBox="1">
            <a:spLocks noGrp="1"/>
          </p:cNvSpPr>
          <p:nvPr>
            <p:ph type="title"/>
          </p:nvPr>
        </p:nvSpPr>
        <p:spPr>
          <a:xfrm>
            <a:off x="2462100" y="1011000"/>
            <a:ext cx="4219800" cy="440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6"/>
          <p:cNvSpPr txBox="1">
            <a:spLocks noGrp="1"/>
          </p:cNvSpPr>
          <p:nvPr>
            <p:ph type="body" idx="1"/>
          </p:nvPr>
        </p:nvSpPr>
        <p:spPr>
          <a:xfrm>
            <a:off x="1853163" y="1740425"/>
            <a:ext cx="2540700" cy="2572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1" name="Google Shape;211;p6"/>
          <p:cNvSpPr txBox="1">
            <a:spLocks noGrp="1"/>
          </p:cNvSpPr>
          <p:nvPr>
            <p:ph type="body" idx="2"/>
          </p:nvPr>
        </p:nvSpPr>
        <p:spPr>
          <a:xfrm>
            <a:off x="4750149" y="1740425"/>
            <a:ext cx="2540700" cy="2572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2" name="Google Shape;212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" name="Google Shape;214;p7"/>
          <p:cNvGrpSpPr/>
          <p:nvPr/>
        </p:nvGrpSpPr>
        <p:grpSpPr>
          <a:xfrm>
            <a:off x="662198" y="-146890"/>
            <a:ext cx="7819891" cy="5370604"/>
            <a:chOff x="1324397" y="-293779"/>
            <a:chExt cx="15639781" cy="10741207"/>
          </a:xfrm>
        </p:grpSpPr>
        <p:sp>
          <p:nvSpPr>
            <p:cNvPr id="215" name="Google Shape;215;p7"/>
            <p:cNvSpPr/>
            <p:nvPr/>
          </p:nvSpPr>
          <p:spPr>
            <a:xfrm>
              <a:off x="2016110" y="332154"/>
              <a:ext cx="14233821" cy="9523712"/>
            </a:xfrm>
            <a:custGeom>
              <a:avLst/>
              <a:gdLst/>
              <a:ahLst/>
              <a:cxnLst/>
              <a:rect l="l" t="t" r="r" b="b"/>
              <a:pathLst>
                <a:path w="14233821" h="9523712" extrusionOk="0">
                  <a:moveTo>
                    <a:pt x="14139170" y="5925924"/>
                  </a:moveTo>
                  <a:cubicBezTo>
                    <a:pt x="14191694" y="7029583"/>
                    <a:pt x="14201513" y="8216465"/>
                    <a:pt x="14233821" y="9312089"/>
                  </a:cubicBezTo>
                  <a:cubicBezTo>
                    <a:pt x="13420541" y="9390737"/>
                    <a:pt x="11878661" y="9347836"/>
                    <a:pt x="9527239" y="9347836"/>
                  </a:cubicBezTo>
                  <a:cubicBezTo>
                    <a:pt x="4611161" y="9347836"/>
                    <a:pt x="1001191" y="9523713"/>
                    <a:pt x="306407" y="9523713"/>
                  </a:cubicBezTo>
                  <a:cubicBezTo>
                    <a:pt x="306407" y="8391633"/>
                    <a:pt x="-113596" y="1272360"/>
                    <a:pt x="29864" y="334889"/>
                  </a:cubicBezTo>
                  <a:cubicBezTo>
                    <a:pt x="2431190" y="83588"/>
                    <a:pt x="9543544" y="419895"/>
                    <a:pt x="13807868" y="0"/>
                  </a:cubicBezTo>
                  <a:cubicBezTo>
                    <a:pt x="13996290" y="2256470"/>
                    <a:pt x="13954314" y="3935643"/>
                    <a:pt x="14139170" y="59259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7"/>
            <p:cNvSpPr/>
            <p:nvPr/>
          </p:nvSpPr>
          <p:spPr>
            <a:xfrm>
              <a:off x="1324397" y="-293779"/>
              <a:ext cx="15639781" cy="10741207"/>
            </a:xfrm>
            <a:custGeom>
              <a:avLst/>
              <a:gdLst/>
              <a:ahLst/>
              <a:cxnLst/>
              <a:rect l="l" t="t" r="r" b="b"/>
              <a:pathLst>
                <a:path w="15639781" h="10741207" extrusionOk="0">
                  <a:moveTo>
                    <a:pt x="308104" y="10741207"/>
                  </a:moveTo>
                  <a:cubicBezTo>
                    <a:pt x="308104" y="8550130"/>
                    <a:pt x="-169922" y="1950560"/>
                    <a:pt x="64880" y="416480"/>
                  </a:cubicBezTo>
                  <a:cubicBezTo>
                    <a:pt x="3312871" y="76520"/>
                    <a:pt x="9861958" y="520884"/>
                    <a:pt x="15151594" y="0"/>
                  </a:cubicBezTo>
                  <a:cubicBezTo>
                    <a:pt x="15330886" y="2146265"/>
                    <a:pt x="15557267" y="7688621"/>
                    <a:pt x="15639781" y="10485050"/>
                  </a:cubicBezTo>
                  <a:cubicBezTo>
                    <a:pt x="15118446" y="10535470"/>
                    <a:pt x="14889057" y="10569112"/>
                    <a:pt x="13510853" y="10569112"/>
                  </a:cubicBezTo>
                  <a:cubicBezTo>
                    <a:pt x="2867154" y="10569133"/>
                    <a:pt x="2290437" y="10741207"/>
                    <a:pt x="308104" y="10741207"/>
                  </a:cubicBezTo>
                  <a:close/>
                  <a:moveTo>
                    <a:pt x="724777" y="1080501"/>
                  </a:moveTo>
                  <a:cubicBezTo>
                    <a:pt x="671351" y="3257357"/>
                    <a:pt x="978506" y="8101491"/>
                    <a:pt x="1028410" y="10008442"/>
                  </a:cubicBezTo>
                  <a:cubicBezTo>
                    <a:pt x="13284558" y="9682983"/>
                    <a:pt x="12991301" y="9916755"/>
                    <a:pt x="14894342" y="9819053"/>
                  </a:cubicBezTo>
                  <a:cubicBezTo>
                    <a:pt x="14744287" y="3952958"/>
                    <a:pt x="14800119" y="8025100"/>
                    <a:pt x="14630860" y="3574932"/>
                  </a:cubicBezTo>
                  <a:cubicBezTo>
                    <a:pt x="14597584" y="2700339"/>
                    <a:pt x="14563320" y="1799195"/>
                    <a:pt x="14487551" y="792744"/>
                  </a:cubicBezTo>
                  <a:cubicBezTo>
                    <a:pt x="10158651" y="1164605"/>
                    <a:pt x="3365353" y="883615"/>
                    <a:pt x="724777" y="10805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7"/>
            <p:cNvSpPr/>
            <p:nvPr/>
          </p:nvSpPr>
          <p:spPr>
            <a:xfrm>
              <a:off x="1626508" y="27614"/>
              <a:ext cx="15021385" cy="10084043"/>
            </a:xfrm>
            <a:custGeom>
              <a:avLst/>
              <a:gdLst/>
              <a:ahLst/>
              <a:cxnLst/>
              <a:rect l="l" t="t" r="r" b="b"/>
              <a:pathLst>
                <a:path w="15021385" h="10084043" extrusionOk="0">
                  <a:moveTo>
                    <a:pt x="345416" y="10084044"/>
                  </a:moveTo>
                  <a:lnTo>
                    <a:pt x="321785" y="10084044"/>
                  </a:lnTo>
                  <a:lnTo>
                    <a:pt x="321785" y="10060413"/>
                  </a:lnTo>
                  <a:cubicBezTo>
                    <a:pt x="321785" y="7582417"/>
                    <a:pt x="202128" y="5541459"/>
                    <a:pt x="105994" y="3901491"/>
                  </a:cubicBezTo>
                  <a:cubicBezTo>
                    <a:pt x="46767" y="2891216"/>
                    <a:pt x="0" y="2093230"/>
                    <a:pt x="0" y="1491143"/>
                  </a:cubicBezTo>
                  <a:cubicBezTo>
                    <a:pt x="0" y="1400229"/>
                    <a:pt x="18733" y="1304783"/>
                    <a:pt x="36842" y="1212473"/>
                  </a:cubicBezTo>
                  <a:cubicBezTo>
                    <a:pt x="54050" y="1124846"/>
                    <a:pt x="71816" y="1034255"/>
                    <a:pt x="72739" y="950130"/>
                  </a:cubicBezTo>
                  <a:cubicBezTo>
                    <a:pt x="74071" y="828260"/>
                    <a:pt x="59893" y="704650"/>
                    <a:pt x="48507" y="605337"/>
                  </a:cubicBezTo>
                  <a:cubicBezTo>
                    <a:pt x="37272" y="507399"/>
                    <a:pt x="28400" y="430040"/>
                    <a:pt x="35897" y="381125"/>
                  </a:cubicBezTo>
                  <a:lnTo>
                    <a:pt x="38647" y="363101"/>
                  </a:lnTo>
                  <a:lnTo>
                    <a:pt x="56778" y="361189"/>
                  </a:lnTo>
                  <a:cubicBezTo>
                    <a:pt x="106531" y="355990"/>
                    <a:pt x="236586" y="354293"/>
                    <a:pt x="622689" y="349331"/>
                  </a:cubicBezTo>
                  <a:cubicBezTo>
                    <a:pt x="957364" y="345013"/>
                    <a:pt x="1463103" y="338482"/>
                    <a:pt x="2259864" y="325314"/>
                  </a:cubicBezTo>
                  <a:cubicBezTo>
                    <a:pt x="2487062" y="321554"/>
                    <a:pt x="2743713" y="306559"/>
                    <a:pt x="3015401" y="290684"/>
                  </a:cubicBezTo>
                  <a:cubicBezTo>
                    <a:pt x="3429990" y="266452"/>
                    <a:pt x="3899875" y="238997"/>
                    <a:pt x="4437966" y="238997"/>
                  </a:cubicBezTo>
                  <a:cubicBezTo>
                    <a:pt x="5126306" y="238997"/>
                    <a:pt x="5776579" y="253584"/>
                    <a:pt x="6465025" y="269008"/>
                  </a:cubicBezTo>
                  <a:cubicBezTo>
                    <a:pt x="8596038" y="316742"/>
                    <a:pt x="10799618" y="366152"/>
                    <a:pt x="14517322" y="113"/>
                  </a:cubicBezTo>
                  <a:cubicBezTo>
                    <a:pt x="14524239" y="-532"/>
                    <a:pt x="14530985" y="1595"/>
                    <a:pt x="14536312" y="6257"/>
                  </a:cubicBezTo>
                  <a:cubicBezTo>
                    <a:pt x="14548772" y="17084"/>
                    <a:pt x="14559514" y="26429"/>
                    <a:pt x="14583380" y="485701"/>
                  </a:cubicBezTo>
                  <a:cubicBezTo>
                    <a:pt x="14597988" y="766605"/>
                    <a:pt x="14614250" y="1153547"/>
                    <a:pt x="14633091" y="1601584"/>
                  </a:cubicBezTo>
                  <a:cubicBezTo>
                    <a:pt x="14653198" y="2079825"/>
                    <a:pt x="14675991" y="2621870"/>
                    <a:pt x="14702178" y="3162475"/>
                  </a:cubicBezTo>
                  <a:cubicBezTo>
                    <a:pt x="14749310" y="4135649"/>
                    <a:pt x="14831760" y="5101349"/>
                    <a:pt x="14886326" y="5740365"/>
                  </a:cubicBezTo>
                  <a:cubicBezTo>
                    <a:pt x="14905831" y="5968851"/>
                    <a:pt x="14921235" y="6149304"/>
                    <a:pt x="14929355" y="6264965"/>
                  </a:cubicBezTo>
                  <a:cubicBezTo>
                    <a:pt x="14953415" y="6607760"/>
                    <a:pt x="14943855" y="6966323"/>
                    <a:pt x="14934618" y="7313092"/>
                  </a:cubicBezTo>
                  <a:cubicBezTo>
                    <a:pt x="14928238" y="7552406"/>
                    <a:pt x="14921643" y="7799862"/>
                    <a:pt x="14925874" y="8043043"/>
                  </a:cubicBezTo>
                  <a:cubicBezTo>
                    <a:pt x="14931524" y="8366482"/>
                    <a:pt x="14953974" y="8699588"/>
                    <a:pt x="14975671" y="9021695"/>
                  </a:cubicBezTo>
                  <a:cubicBezTo>
                    <a:pt x="14993974" y="9293362"/>
                    <a:pt x="15012921" y="9574245"/>
                    <a:pt x="15020740" y="9839380"/>
                  </a:cubicBezTo>
                  <a:lnTo>
                    <a:pt x="15021386" y="9861465"/>
                  </a:lnTo>
                  <a:lnTo>
                    <a:pt x="14999388" y="9863591"/>
                  </a:lnTo>
                  <a:cubicBezTo>
                    <a:pt x="14663359" y="9896116"/>
                    <a:pt x="14200842" y="9885396"/>
                    <a:pt x="13615275" y="9871841"/>
                  </a:cubicBezTo>
                  <a:cubicBezTo>
                    <a:pt x="13285713" y="9864214"/>
                    <a:pt x="12912177" y="9855557"/>
                    <a:pt x="12504118" y="9853516"/>
                  </a:cubicBezTo>
                  <a:cubicBezTo>
                    <a:pt x="12169703" y="9851733"/>
                    <a:pt x="11804479" y="9865761"/>
                    <a:pt x="11417710" y="9880498"/>
                  </a:cubicBezTo>
                  <a:cubicBezTo>
                    <a:pt x="10981939" y="9897104"/>
                    <a:pt x="10531324" y="9914269"/>
                    <a:pt x="10037207" y="9914269"/>
                  </a:cubicBezTo>
                  <a:cubicBezTo>
                    <a:pt x="9314431" y="9914269"/>
                    <a:pt x="8622956" y="9906556"/>
                    <a:pt x="7954229" y="9899080"/>
                  </a:cubicBezTo>
                  <a:cubicBezTo>
                    <a:pt x="6969776" y="9888103"/>
                    <a:pt x="6039953" y="9877727"/>
                    <a:pt x="5204523" y="9895300"/>
                  </a:cubicBezTo>
                  <a:cubicBezTo>
                    <a:pt x="3540796" y="9930273"/>
                    <a:pt x="2215804" y="9997620"/>
                    <a:pt x="1339042" y="10042196"/>
                  </a:cubicBezTo>
                  <a:cubicBezTo>
                    <a:pt x="860994" y="10066493"/>
                    <a:pt x="515578" y="10084044"/>
                    <a:pt x="345416" y="10084044"/>
                  </a:cubicBezTo>
                  <a:close/>
                  <a:moveTo>
                    <a:pt x="80795" y="406689"/>
                  </a:moveTo>
                  <a:cubicBezTo>
                    <a:pt x="78411" y="451544"/>
                    <a:pt x="86402" y="521083"/>
                    <a:pt x="95446" y="599988"/>
                  </a:cubicBezTo>
                  <a:cubicBezTo>
                    <a:pt x="106982" y="700611"/>
                    <a:pt x="121354" y="825832"/>
                    <a:pt x="120001" y="950667"/>
                  </a:cubicBezTo>
                  <a:cubicBezTo>
                    <a:pt x="119034" y="1039131"/>
                    <a:pt x="100838" y="1131892"/>
                    <a:pt x="83223" y="1221603"/>
                  </a:cubicBezTo>
                  <a:cubicBezTo>
                    <a:pt x="65543" y="1311700"/>
                    <a:pt x="47261" y="1404848"/>
                    <a:pt x="47261" y="1491164"/>
                  </a:cubicBezTo>
                  <a:cubicBezTo>
                    <a:pt x="47261" y="2091877"/>
                    <a:pt x="94007" y="2889240"/>
                    <a:pt x="153191" y="3898741"/>
                  </a:cubicBezTo>
                  <a:cubicBezTo>
                    <a:pt x="249067" y="5534112"/>
                    <a:pt x="368295" y="7567960"/>
                    <a:pt x="369046" y="10036696"/>
                  </a:cubicBezTo>
                  <a:cubicBezTo>
                    <a:pt x="545374" y="10035214"/>
                    <a:pt x="880564" y="10018178"/>
                    <a:pt x="1336700" y="9994999"/>
                  </a:cubicBezTo>
                  <a:cubicBezTo>
                    <a:pt x="2213741" y="9950423"/>
                    <a:pt x="3539163" y="9883055"/>
                    <a:pt x="5203600" y="9848038"/>
                  </a:cubicBezTo>
                  <a:cubicBezTo>
                    <a:pt x="6039760" y="9830466"/>
                    <a:pt x="6969991" y="9840842"/>
                    <a:pt x="7954809" y="9851841"/>
                  </a:cubicBezTo>
                  <a:cubicBezTo>
                    <a:pt x="8623407" y="9859295"/>
                    <a:pt x="9314775" y="9867007"/>
                    <a:pt x="10037272" y="9867007"/>
                  </a:cubicBezTo>
                  <a:cubicBezTo>
                    <a:pt x="10530465" y="9867007"/>
                    <a:pt x="10980629" y="9849864"/>
                    <a:pt x="11415971" y="9833279"/>
                  </a:cubicBezTo>
                  <a:cubicBezTo>
                    <a:pt x="11803255" y="9818521"/>
                    <a:pt x="12169101" y="9804557"/>
                    <a:pt x="12504420" y="9806276"/>
                  </a:cubicBezTo>
                  <a:cubicBezTo>
                    <a:pt x="12912929" y="9808317"/>
                    <a:pt x="13286681" y="9816974"/>
                    <a:pt x="13616435" y="9824601"/>
                  </a:cubicBezTo>
                  <a:cubicBezTo>
                    <a:pt x="14187653" y="9837812"/>
                    <a:pt x="14641490" y="9848317"/>
                    <a:pt x="14972899" y="9818607"/>
                  </a:cubicBezTo>
                  <a:cubicBezTo>
                    <a:pt x="14964779" y="9561570"/>
                    <a:pt x="14947184" y="9300645"/>
                    <a:pt x="14928602" y="9024875"/>
                  </a:cubicBezTo>
                  <a:cubicBezTo>
                    <a:pt x="14906841" y="8702166"/>
                    <a:pt x="14884349" y="8368480"/>
                    <a:pt x="14878699" y="8043859"/>
                  </a:cubicBezTo>
                  <a:cubicBezTo>
                    <a:pt x="14874445" y="7799668"/>
                    <a:pt x="14881041" y="7551654"/>
                    <a:pt x="14887442" y="7311825"/>
                  </a:cubicBezTo>
                  <a:cubicBezTo>
                    <a:pt x="14896658" y="6966194"/>
                    <a:pt x="14906175" y="6608791"/>
                    <a:pt x="14882286" y="6268252"/>
                  </a:cubicBezTo>
                  <a:cubicBezTo>
                    <a:pt x="14874188" y="6152956"/>
                    <a:pt x="14858807" y="5972654"/>
                    <a:pt x="14839300" y="5744360"/>
                  </a:cubicBezTo>
                  <a:cubicBezTo>
                    <a:pt x="14784713" y="5105001"/>
                    <a:pt x="14702199" y="4138786"/>
                    <a:pt x="14655045" y="3164752"/>
                  </a:cubicBezTo>
                  <a:cubicBezTo>
                    <a:pt x="14628858" y="2623996"/>
                    <a:pt x="14606066" y="2081866"/>
                    <a:pt x="14585937" y="1603560"/>
                  </a:cubicBezTo>
                  <a:cubicBezTo>
                    <a:pt x="14553434" y="830730"/>
                    <a:pt x="14525163" y="158030"/>
                    <a:pt x="14504260" y="48856"/>
                  </a:cubicBezTo>
                  <a:cubicBezTo>
                    <a:pt x="10794398" y="413327"/>
                    <a:pt x="8593009" y="363982"/>
                    <a:pt x="6463973" y="316270"/>
                  </a:cubicBezTo>
                  <a:cubicBezTo>
                    <a:pt x="5775805" y="300845"/>
                    <a:pt x="5125791" y="286280"/>
                    <a:pt x="4437988" y="286280"/>
                  </a:cubicBezTo>
                  <a:cubicBezTo>
                    <a:pt x="3901271" y="286280"/>
                    <a:pt x="3432117" y="313692"/>
                    <a:pt x="3018172" y="337902"/>
                  </a:cubicBezTo>
                  <a:cubicBezTo>
                    <a:pt x="2745947" y="353799"/>
                    <a:pt x="2488845" y="368837"/>
                    <a:pt x="2260659" y="372618"/>
                  </a:cubicBezTo>
                  <a:cubicBezTo>
                    <a:pt x="1463790" y="385787"/>
                    <a:pt x="957987" y="392296"/>
                    <a:pt x="623291" y="396635"/>
                  </a:cubicBezTo>
                  <a:cubicBezTo>
                    <a:pt x="290142" y="400910"/>
                    <a:pt x="142686" y="402822"/>
                    <a:pt x="80795" y="4066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8" name="Google Shape;218;p7"/>
          <p:cNvSpPr txBox="1">
            <a:spLocks noGrp="1"/>
          </p:cNvSpPr>
          <p:nvPr>
            <p:ph type="body" idx="1"/>
          </p:nvPr>
        </p:nvSpPr>
        <p:spPr>
          <a:xfrm>
            <a:off x="5901650" y="2286075"/>
            <a:ext cx="1902600" cy="246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rtl="0">
              <a:spcBef>
                <a:spcPts val="80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rtl="0">
              <a:spcBef>
                <a:spcPts val="80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rtl="0">
              <a:spcBef>
                <a:spcPts val="80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80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spcBef>
                <a:spcPts val="80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spcBef>
                <a:spcPts val="80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80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spcBef>
                <a:spcPts val="800"/>
              </a:spcBef>
              <a:spcAft>
                <a:spcPts val="80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219" name="Google Shape;219;p7"/>
          <p:cNvSpPr txBox="1">
            <a:spLocks noGrp="1"/>
          </p:cNvSpPr>
          <p:nvPr>
            <p:ph type="body" idx="2"/>
          </p:nvPr>
        </p:nvSpPr>
        <p:spPr>
          <a:xfrm>
            <a:off x="3601975" y="2286075"/>
            <a:ext cx="2081100" cy="246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rtl="0">
              <a:spcBef>
                <a:spcPts val="80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rtl="0">
              <a:spcBef>
                <a:spcPts val="80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rtl="0">
              <a:spcBef>
                <a:spcPts val="80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80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spcBef>
                <a:spcPts val="80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spcBef>
                <a:spcPts val="80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80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spcBef>
                <a:spcPts val="800"/>
              </a:spcBef>
              <a:spcAft>
                <a:spcPts val="80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220" name="Google Shape;220;p7"/>
          <p:cNvSpPr txBox="1">
            <a:spLocks noGrp="1"/>
          </p:cNvSpPr>
          <p:nvPr>
            <p:ph type="body" idx="3"/>
          </p:nvPr>
        </p:nvSpPr>
        <p:spPr>
          <a:xfrm>
            <a:off x="1292050" y="2286075"/>
            <a:ext cx="2081100" cy="214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rtl="0">
              <a:spcBef>
                <a:spcPts val="80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rtl="0">
              <a:spcBef>
                <a:spcPts val="80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rtl="0">
              <a:spcBef>
                <a:spcPts val="80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80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spcBef>
                <a:spcPts val="80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spcBef>
                <a:spcPts val="80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80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spcBef>
                <a:spcPts val="800"/>
              </a:spcBef>
              <a:spcAft>
                <a:spcPts val="80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221" name="Google Shape;221;p7"/>
          <p:cNvSpPr txBox="1">
            <a:spLocks noGrp="1"/>
          </p:cNvSpPr>
          <p:nvPr>
            <p:ph type="title"/>
          </p:nvPr>
        </p:nvSpPr>
        <p:spPr>
          <a:xfrm>
            <a:off x="1266300" y="661000"/>
            <a:ext cx="66117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9"/>
          <p:cNvSpPr txBox="1">
            <a:spLocks noGrp="1"/>
          </p:cNvSpPr>
          <p:nvPr>
            <p:ph type="body" idx="1"/>
          </p:nvPr>
        </p:nvSpPr>
        <p:spPr>
          <a:xfrm>
            <a:off x="855300" y="4406300"/>
            <a:ext cx="7433400" cy="51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spcBef>
                <a:spcPts val="0"/>
              </a:spcBef>
              <a:spcAft>
                <a:spcPts val="80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236" name="Google Shape;236;p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7" name="Google Shape;547;p8"/>
          <p:cNvGrpSpPr/>
          <p:nvPr/>
        </p:nvGrpSpPr>
        <p:grpSpPr>
          <a:xfrm>
            <a:off x="104275" y="50550"/>
            <a:ext cx="10266591" cy="5287714"/>
            <a:chOff x="104275" y="50550"/>
            <a:chExt cx="10266591" cy="5287714"/>
          </a:xfrm>
        </p:grpSpPr>
        <p:sp>
          <p:nvSpPr>
            <p:cNvPr id="548" name="Google Shape;548;p8"/>
            <p:cNvSpPr/>
            <p:nvPr/>
          </p:nvSpPr>
          <p:spPr>
            <a:xfrm>
              <a:off x="2444298" y="3856703"/>
              <a:ext cx="2558390" cy="1098526"/>
            </a:xfrm>
            <a:custGeom>
              <a:avLst/>
              <a:gdLst/>
              <a:ahLst/>
              <a:cxnLst/>
              <a:rect l="l" t="t" r="r" b="b"/>
              <a:pathLst>
                <a:path w="5472493" h="2349788" extrusionOk="0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8"/>
            <p:cNvSpPr/>
            <p:nvPr/>
          </p:nvSpPr>
          <p:spPr>
            <a:xfrm>
              <a:off x="5295333" y="4495140"/>
              <a:ext cx="1449771" cy="493781"/>
            </a:xfrm>
            <a:custGeom>
              <a:avLst/>
              <a:gdLst/>
              <a:ahLst/>
              <a:cxnLst/>
              <a:rect l="l" t="t" r="r" b="b"/>
              <a:pathLst>
                <a:path w="2870834" h="977784" extrusionOk="0">
                  <a:moveTo>
                    <a:pt x="2870835" y="977785"/>
                  </a:moveTo>
                  <a:cubicBezTo>
                    <a:pt x="2845943" y="605751"/>
                    <a:pt x="2524252" y="324312"/>
                    <a:pt x="2152206" y="349172"/>
                  </a:cubicBezTo>
                  <a:cubicBezTo>
                    <a:pt x="2121916" y="351192"/>
                    <a:pt x="2091817" y="355256"/>
                    <a:pt x="2062099" y="361326"/>
                  </a:cubicBezTo>
                  <a:cubicBezTo>
                    <a:pt x="1974025" y="87578"/>
                    <a:pt x="1680655" y="-62923"/>
                    <a:pt x="1406906" y="25176"/>
                  </a:cubicBezTo>
                  <a:cubicBezTo>
                    <a:pt x="1329372" y="50126"/>
                    <a:pt x="1258760" y="92925"/>
                    <a:pt x="1200785" y="150125"/>
                  </a:cubicBezTo>
                  <a:cubicBezTo>
                    <a:pt x="925068" y="68357"/>
                    <a:pt x="635318" y="225570"/>
                    <a:pt x="553530" y="501274"/>
                  </a:cubicBezTo>
                  <a:cubicBezTo>
                    <a:pt x="543623" y="534656"/>
                    <a:pt x="537084" y="568952"/>
                    <a:pt x="534035" y="603643"/>
                  </a:cubicBezTo>
                  <a:cubicBezTo>
                    <a:pt x="325882" y="529640"/>
                    <a:pt x="97092" y="638409"/>
                    <a:pt x="23114" y="846587"/>
                  </a:cubicBezTo>
                  <a:cubicBezTo>
                    <a:pt x="8128" y="888726"/>
                    <a:pt x="318" y="933068"/>
                    <a:pt x="0" y="97778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8"/>
            <p:cNvSpPr/>
            <p:nvPr/>
          </p:nvSpPr>
          <p:spPr>
            <a:xfrm>
              <a:off x="4159304" y="3962484"/>
              <a:ext cx="1535294" cy="703291"/>
            </a:xfrm>
            <a:custGeom>
              <a:avLst/>
              <a:gdLst/>
              <a:ahLst/>
              <a:cxnLst/>
              <a:rect l="l" t="t" r="r" b="b"/>
              <a:pathLst>
                <a:path w="2580326" h="1182002" extrusionOk="0">
                  <a:moveTo>
                    <a:pt x="2518156" y="1182003"/>
                  </a:moveTo>
                  <a:cubicBezTo>
                    <a:pt x="2695257" y="740671"/>
                    <a:pt x="2481072" y="239313"/>
                    <a:pt x="2039747" y="62186"/>
                  </a:cubicBezTo>
                  <a:cubicBezTo>
                    <a:pt x="1598422" y="-114941"/>
                    <a:pt x="1097089" y="99239"/>
                    <a:pt x="919925" y="540570"/>
                  </a:cubicBezTo>
                  <a:cubicBezTo>
                    <a:pt x="906018" y="575279"/>
                    <a:pt x="894397" y="610858"/>
                    <a:pt x="885063" y="647079"/>
                  </a:cubicBezTo>
                  <a:cubicBezTo>
                    <a:pt x="557213" y="511557"/>
                    <a:pt x="181546" y="667475"/>
                    <a:pt x="46038" y="995338"/>
                  </a:cubicBezTo>
                  <a:cubicBezTo>
                    <a:pt x="21399" y="1054901"/>
                    <a:pt x="5905" y="1117823"/>
                    <a:pt x="0" y="118200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8"/>
            <p:cNvSpPr/>
            <p:nvPr/>
          </p:nvSpPr>
          <p:spPr>
            <a:xfrm>
              <a:off x="4832518" y="3687079"/>
              <a:ext cx="3420308" cy="1468618"/>
            </a:xfrm>
            <a:custGeom>
              <a:avLst/>
              <a:gdLst/>
              <a:ahLst/>
              <a:cxnLst/>
              <a:rect l="l" t="t" r="r" b="b"/>
              <a:pathLst>
                <a:path w="5472493" h="2349788" extrusionOk="0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552;p8"/>
            <p:cNvSpPr/>
            <p:nvPr/>
          </p:nvSpPr>
          <p:spPr>
            <a:xfrm>
              <a:off x="2867782" y="4501768"/>
              <a:ext cx="1717868" cy="654661"/>
            </a:xfrm>
            <a:custGeom>
              <a:avLst/>
              <a:gdLst/>
              <a:ahLst/>
              <a:cxnLst/>
              <a:rect l="l" t="t" r="r" b="b"/>
              <a:pathLst>
                <a:path w="3674584" h="1400344" extrusionOk="0">
                  <a:moveTo>
                    <a:pt x="3674585" y="1400345"/>
                  </a:moveTo>
                  <a:cubicBezTo>
                    <a:pt x="3663789" y="1096548"/>
                    <a:pt x="3408773" y="859033"/>
                    <a:pt x="3104926" y="869834"/>
                  </a:cubicBezTo>
                  <a:cubicBezTo>
                    <a:pt x="3067460" y="871168"/>
                    <a:pt x="3030250" y="876324"/>
                    <a:pt x="2993801" y="885233"/>
                  </a:cubicBezTo>
                  <a:cubicBezTo>
                    <a:pt x="2942556" y="347585"/>
                    <a:pt x="2465220" y="-46744"/>
                    <a:pt x="1927572" y="4475"/>
                  </a:cubicBezTo>
                  <a:cubicBezTo>
                    <a:pt x="1581262" y="37463"/>
                    <a:pt x="1278551" y="251947"/>
                    <a:pt x="1132616" y="567733"/>
                  </a:cubicBezTo>
                  <a:cubicBezTo>
                    <a:pt x="771282" y="359332"/>
                    <a:pt x="309421" y="483310"/>
                    <a:pt x="101020" y="844637"/>
                  </a:cubicBezTo>
                  <a:cubicBezTo>
                    <a:pt x="4055" y="1012760"/>
                    <a:pt x="-24469" y="1211756"/>
                    <a:pt x="21366" y="140034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553;p8"/>
            <p:cNvSpPr/>
            <p:nvPr/>
          </p:nvSpPr>
          <p:spPr>
            <a:xfrm flipH="1">
              <a:off x="2057325" y="4709438"/>
              <a:ext cx="941819" cy="431431"/>
            </a:xfrm>
            <a:custGeom>
              <a:avLst/>
              <a:gdLst/>
              <a:ahLst/>
              <a:cxnLst/>
              <a:rect l="l" t="t" r="r" b="b"/>
              <a:pathLst>
                <a:path w="2580326" h="1182002" extrusionOk="0">
                  <a:moveTo>
                    <a:pt x="2518156" y="1182003"/>
                  </a:moveTo>
                  <a:cubicBezTo>
                    <a:pt x="2695257" y="740671"/>
                    <a:pt x="2481072" y="239313"/>
                    <a:pt x="2039747" y="62186"/>
                  </a:cubicBezTo>
                  <a:cubicBezTo>
                    <a:pt x="1598422" y="-114941"/>
                    <a:pt x="1097089" y="99239"/>
                    <a:pt x="919925" y="540570"/>
                  </a:cubicBezTo>
                  <a:cubicBezTo>
                    <a:pt x="906018" y="575279"/>
                    <a:pt x="894397" y="610858"/>
                    <a:pt x="885063" y="647079"/>
                  </a:cubicBezTo>
                  <a:cubicBezTo>
                    <a:pt x="557213" y="511557"/>
                    <a:pt x="181546" y="667475"/>
                    <a:pt x="46038" y="995338"/>
                  </a:cubicBezTo>
                  <a:cubicBezTo>
                    <a:pt x="21399" y="1054901"/>
                    <a:pt x="5905" y="1117823"/>
                    <a:pt x="0" y="118200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554;p8"/>
            <p:cNvSpPr/>
            <p:nvPr/>
          </p:nvSpPr>
          <p:spPr>
            <a:xfrm>
              <a:off x="6498024" y="3944922"/>
              <a:ext cx="3656211" cy="1393342"/>
            </a:xfrm>
            <a:custGeom>
              <a:avLst/>
              <a:gdLst/>
              <a:ahLst/>
              <a:cxnLst/>
              <a:rect l="l" t="t" r="r" b="b"/>
              <a:pathLst>
                <a:path w="3674584" h="1400344" extrusionOk="0">
                  <a:moveTo>
                    <a:pt x="3674585" y="1400345"/>
                  </a:moveTo>
                  <a:cubicBezTo>
                    <a:pt x="3663789" y="1096548"/>
                    <a:pt x="3408773" y="859033"/>
                    <a:pt x="3104926" y="869834"/>
                  </a:cubicBezTo>
                  <a:cubicBezTo>
                    <a:pt x="3067460" y="871168"/>
                    <a:pt x="3030250" y="876324"/>
                    <a:pt x="2993801" y="885233"/>
                  </a:cubicBezTo>
                  <a:cubicBezTo>
                    <a:pt x="2942556" y="347585"/>
                    <a:pt x="2465220" y="-46744"/>
                    <a:pt x="1927572" y="4475"/>
                  </a:cubicBezTo>
                  <a:cubicBezTo>
                    <a:pt x="1581262" y="37463"/>
                    <a:pt x="1278551" y="251947"/>
                    <a:pt x="1132616" y="567733"/>
                  </a:cubicBezTo>
                  <a:cubicBezTo>
                    <a:pt x="771282" y="359332"/>
                    <a:pt x="309421" y="483310"/>
                    <a:pt x="101020" y="844637"/>
                  </a:cubicBezTo>
                  <a:cubicBezTo>
                    <a:pt x="4055" y="1012760"/>
                    <a:pt x="-24469" y="1211756"/>
                    <a:pt x="21366" y="140034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555;p8"/>
            <p:cNvSpPr/>
            <p:nvPr/>
          </p:nvSpPr>
          <p:spPr>
            <a:xfrm flipH="1">
              <a:off x="6348583" y="2926377"/>
              <a:ext cx="4022282" cy="1727094"/>
            </a:xfrm>
            <a:custGeom>
              <a:avLst/>
              <a:gdLst/>
              <a:ahLst/>
              <a:cxnLst/>
              <a:rect l="l" t="t" r="r" b="b"/>
              <a:pathLst>
                <a:path w="5472493" h="2349788" extrusionOk="0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56" name="Google Shape;556;p8"/>
            <p:cNvGrpSpPr/>
            <p:nvPr/>
          </p:nvGrpSpPr>
          <p:grpSpPr>
            <a:xfrm>
              <a:off x="7817748" y="1079748"/>
              <a:ext cx="408036" cy="4063663"/>
              <a:chOff x="967895" y="415018"/>
              <a:chExt cx="628714" cy="6262387"/>
            </a:xfrm>
          </p:grpSpPr>
          <p:sp>
            <p:nvSpPr>
              <p:cNvPr id="557" name="Google Shape;557;p8"/>
              <p:cNvSpPr/>
              <p:nvPr/>
            </p:nvSpPr>
            <p:spPr>
              <a:xfrm>
                <a:off x="1207111" y="963605"/>
                <a:ext cx="150300" cy="57138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58" name="Google Shape;558;p8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559" name="Google Shape;559;p8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0" name="Google Shape;560;p8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1" name="Google Shape;561;p8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2" name="Google Shape;562;p8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3" name="Google Shape;563;p8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4" name="Google Shape;564;p8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5" name="Google Shape;565;p8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6" name="Google Shape;566;p8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567" name="Google Shape;567;p8"/>
            <p:cNvGrpSpPr/>
            <p:nvPr/>
          </p:nvGrpSpPr>
          <p:grpSpPr>
            <a:xfrm>
              <a:off x="7200036" y="3718572"/>
              <a:ext cx="284493" cy="1424795"/>
              <a:chOff x="967895" y="415018"/>
              <a:chExt cx="628714" cy="3148718"/>
            </a:xfrm>
          </p:grpSpPr>
          <p:sp>
            <p:nvSpPr>
              <p:cNvPr id="568" name="Google Shape;568;p8"/>
              <p:cNvSpPr/>
              <p:nvPr/>
            </p:nvSpPr>
            <p:spPr>
              <a:xfrm>
                <a:off x="1207096" y="963636"/>
                <a:ext cx="150300" cy="26001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69" name="Google Shape;569;p8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570" name="Google Shape;570;p8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1" name="Google Shape;571;p8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2" name="Google Shape;572;p8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3" name="Google Shape;573;p8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4" name="Google Shape;574;p8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5" name="Google Shape;575;p8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6" name="Google Shape;576;p8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7" name="Google Shape;577;p8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578" name="Google Shape;578;p8"/>
            <p:cNvGrpSpPr/>
            <p:nvPr/>
          </p:nvGrpSpPr>
          <p:grpSpPr>
            <a:xfrm>
              <a:off x="8299552" y="3133869"/>
              <a:ext cx="333219" cy="2017814"/>
              <a:chOff x="967895" y="415018"/>
              <a:chExt cx="628714" cy="3807196"/>
            </a:xfrm>
          </p:grpSpPr>
          <p:sp>
            <p:nvSpPr>
              <p:cNvPr id="579" name="Google Shape;579;p8"/>
              <p:cNvSpPr/>
              <p:nvPr/>
            </p:nvSpPr>
            <p:spPr>
              <a:xfrm>
                <a:off x="1207136" y="963615"/>
                <a:ext cx="150300" cy="32586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80" name="Google Shape;580;p8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581" name="Google Shape;581;p8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2" name="Google Shape;582;p8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3" name="Google Shape;583;p8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4" name="Google Shape;584;p8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5" name="Google Shape;585;p8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6" name="Google Shape;586;p8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7" name="Google Shape;587;p8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8" name="Google Shape;588;p8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589" name="Google Shape;589;p8"/>
            <p:cNvGrpSpPr/>
            <p:nvPr/>
          </p:nvGrpSpPr>
          <p:grpSpPr>
            <a:xfrm>
              <a:off x="104275" y="50550"/>
              <a:ext cx="8948150" cy="772675"/>
              <a:chOff x="104275" y="50550"/>
              <a:chExt cx="8948150" cy="772675"/>
            </a:xfrm>
          </p:grpSpPr>
          <p:sp>
            <p:nvSpPr>
              <p:cNvPr id="590" name="Google Shape;590;p8"/>
              <p:cNvSpPr/>
              <p:nvPr/>
            </p:nvSpPr>
            <p:spPr>
              <a:xfrm>
                <a:off x="8694850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591" name="Google Shape;591;p8"/>
              <p:cNvSpPr/>
              <p:nvPr/>
            </p:nvSpPr>
            <p:spPr>
              <a:xfrm>
                <a:off x="5156375" y="146713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592" name="Google Shape;592;p8"/>
              <p:cNvSpPr/>
              <p:nvPr/>
            </p:nvSpPr>
            <p:spPr>
              <a:xfrm>
                <a:off x="7219963" y="349471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593" name="Google Shape;593;p8"/>
              <p:cNvSpPr/>
              <p:nvPr/>
            </p:nvSpPr>
            <p:spPr>
              <a:xfrm>
                <a:off x="7252363" y="114324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594" name="Google Shape;594;p8"/>
              <p:cNvSpPr/>
              <p:nvPr/>
            </p:nvSpPr>
            <p:spPr>
              <a:xfrm>
                <a:off x="7998675" y="226350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595" name="Google Shape;595;p8"/>
              <p:cNvSpPr/>
              <p:nvPr/>
            </p:nvSpPr>
            <p:spPr>
              <a:xfrm>
                <a:off x="6352675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596" name="Google Shape;596;p8"/>
              <p:cNvSpPr/>
              <p:nvPr/>
            </p:nvSpPr>
            <p:spPr>
              <a:xfrm>
                <a:off x="3736700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597" name="Google Shape;597;p8"/>
              <p:cNvSpPr/>
              <p:nvPr/>
            </p:nvSpPr>
            <p:spPr>
              <a:xfrm>
                <a:off x="2805625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598" name="Google Shape;598;p8"/>
              <p:cNvSpPr/>
              <p:nvPr/>
            </p:nvSpPr>
            <p:spPr>
              <a:xfrm>
                <a:off x="1913750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599" name="Google Shape;599;p8"/>
              <p:cNvSpPr/>
              <p:nvPr/>
            </p:nvSpPr>
            <p:spPr>
              <a:xfrm>
                <a:off x="3266675" y="1143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600" name="Google Shape;600;p8"/>
              <p:cNvSpPr/>
              <p:nvPr/>
            </p:nvSpPr>
            <p:spPr>
              <a:xfrm>
                <a:off x="262050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601" name="Google Shape;601;p8"/>
              <p:cNvSpPr/>
              <p:nvPr/>
            </p:nvSpPr>
            <p:spPr>
              <a:xfrm>
                <a:off x="1279125" y="2208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602" name="Google Shape;602;p8"/>
              <p:cNvSpPr/>
              <p:nvPr/>
            </p:nvSpPr>
            <p:spPr>
              <a:xfrm>
                <a:off x="1055175" y="472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603" name="Google Shape;603;p8"/>
              <p:cNvSpPr/>
              <p:nvPr/>
            </p:nvSpPr>
            <p:spPr>
              <a:xfrm>
                <a:off x="872350" y="35235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8"/>
              <p:cNvSpPr/>
              <p:nvPr/>
            </p:nvSpPr>
            <p:spPr>
              <a:xfrm>
                <a:off x="7014788" y="26090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8"/>
              <p:cNvSpPr/>
              <p:nvPr/>
            </p:nvSpPr>
            <p:spPr>
              <a:xfrm>
                <a:off x="8777500" y="31995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8"/>
              <p:cNvSpPr/>
              <p:nvPr/>
            </p:nvSpPr>
            <p:spPr>
              <a:xfrm>
                <a:off x="4467225" y="19130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8"/>
              <p:cNvSpPr/>
              <p:nvPr/>
            </p:nvSpPr>
            <p:spPr>
              <a:xfrm>
                <a:off x="2601875" y="196828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8"/>
              <p:cNvSpPr/>
              <p:nvPr/>
            </p:nvSpPr>
            <p:spPr>
              <a:xfrm>
                <a:off x="5288025" y="226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609" name="Google Shape;609;p8"/>
              <p:cNvSpPr/>
              <p:nvPr/>
            </p:nvSpPr>
            <p:spPr>
              <a:xfrm>
                <a:off x="5948425" y="3818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610" name="Google Shape;610;p8"/>
              <p:cNvSpPr/>
              <p:nvPr/>
            </p:nvSpPr>
            <p:spPr>
              <a:xfrm>
                <a:off x="9020025" y="4142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611" name="Google Shape;611;p8"/>
              <p:cNvSpPr/>
              <p:nvPr/>
            </p:nvSpPr>
            <p:spPr>
              <a:xfrm>
                <a:off x="1588200" y="505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612" name="Google Shape;612;p8"/>
              <p:cNvSpPr/>
              <p:nvPr/>
            </p:nvSpPr>
            <p:spPr>
              <a:xfrm>
                <a:off x="3636675" y="472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613" name="Google Shape;613;p8"/>
              <p:cNvSpPr/>
              <p:nvPr/>
            </p:nvSpPr>
            <p:spPr>
              <a:xfrm>
                <a:off x="104275" y="3494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614" name="Google Shape;614;p8"/>
              <p:cNvSpPr/>
              <p:nvPr/>
            </p:nvSpPr>
            <p:spPr>
              <a:xfrm>
                <a:off x="4558675" y="300700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615" name="Google Shape;615;p8"/>
              <p:cNvSpPr/>
              <p:nvPr/>
            </p:nvSpPr>
            <p:spPr>
              <a:xfrm>
                <a:off x="6054325" y="2904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616" name="Google Shape;616;p8"/>
              <p:cNvSpPr/>
              <p:nvPr/>
            </p:nvSpPr>
            <p:spPr>
              <a:xfrm>
                <a:off x="8181475" y="2904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617" name="Google Shape;617;p8"/>
              <p:cNvSpPr/>
              <p:nvPr/>
            </p:nvSpPr>
            <p:spPr>
              <a:xfrm>
                <a:off x="6024800" y="442828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8"/>
              <p:cNvSpPr/>
              <p:nvPr/>
            </p:nvSpPr>
            <p:spPr>
              <a:xfrm>
                <a:off x="2292625" y="631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619" name="Google Shape;619;p8"/>
              <p:cNvSpPr/>
              <p:nvPr/>
            </p:nvSpPr>
            <p:spPr>
              <a:xfrm>
                <a:off x="5464400" y="719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620" name="Google Shape;620;p8"/>
              <p:cNvSpPr/>
              <p:nvPr/>
            </p:nvSpPr>
            <p:spPr>
              <a:xfrm>
                <a:off x="294450" y="719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621" name="Google Shape;621;p8"/>
              <p:cNvSpPr/>
              <p:nvPr/>
            </p:nvSpPr>
            <p:spPr>
              <a:xfrm>
                <a:off x="7822650" y="6319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622" name="Google Shape;622;p8"/>
              <p:cNvSpPr/>
              <p:nvPr/>
            </p:nvSpPr>
            <p:spPr>
              <a:xfrm>
                <a:off x="8583225" y="7908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</p:grpSp>
      </p:grpSp>
      <p:sp>
        <p:nvSpPr>
          <p:cNvPr id="623" name="Google Shape;623;p8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62409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624" name="Google Shape;624;p8"/>
          <p:cNvSpPr txBox="1">
            <a:spLocks noGrp="1"/>
          </p:cNvSpPr>
          <p:nvPr>
            <p:ph type="sldNum" idx="12"/>
          </p:nvPr>
        </p:nvSpPr>
        <p:spPr>
          <a:xfrm>
            <a:off x="4297650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4578952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7693BC-AF92-CC9F-F0F6-A63CC50654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3A3BDB1-0840-E4E1-4729-CCBE8E5A41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5EEF13C-A5E4-7202-0DEA-560A31D02B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E7A662F-ADB8-46B8-818A-62BC133FFAB9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1803000-B2D4-7179-C3C1-38F2D19CE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C4A112A-77C9-58D8-B37A-53F8E66B2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922476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3"/>
          <p:cNvGrpSpPr/>
          <p:nvPr/>
        </p:nvGrpSpPr>
        <p:grpSpPr>
          <a:xfrm>
            <a:off x="809177" y="514348"/>
            <a:ext cx="7521324" cy="5284869"/>
            <a:chOff x="1618353" y="1028695"/>
            <a:chExt cx="15042648" cy="10569738"/>
          </a:xfrm>
        </p:grpSpPr>
        <p:sp>
          <p:nvSpPr>
            <p:cNvPr id="65" name="Google Shape;65;p3"/>
            <p:cNvSpPr/>
            <p:nvPr/>
          </p:nvSpPr>
          <p:spPr>
            <a:xfrm>
              <a:off x="1618353" y="1028695"/>
              <a:ext cx="15042648" cy="10569738"/>
            </a:xfrm>
            <a:custGeom>
              <a:avLst/>
              <a:gdLst/>
              <a:ahLst/>
              <a:cxnLst/>
              <a:rect l="l" t="t" r="r" b="b"/>
              <a:pathLst>
                <a:path w="15042648" h="10569738" extrusionOk="0">
                  <a:moveTo>
                    <a:pt x="14763967" y="3979"/>
                  </a:moveTo>
                  <a:cubicBezTo>
                    <a:pt x="15168914" y="2891270"/>
                    <a:pt x="14420239" y="3341392"/>
                    <a:pt x="15042648" y="10071920"/>
                  </a:cubicBezTo>
                  <a:cubicBezTo>
                    <a:pt x="14489344" y="10169902"/>
                    <a:pt x="13910588" y="10086887"/>
                    <a:pt x="13343204" y="10086887"/>
                  </a:cubicBezTo>
                  <a:cubicBezTo>
                    <a:pt x="12243573" y="10086887"/>
                    <a:pt x="9037921" y="10504476"/>
                    <a:pt x="6247598" y="10504476"/>
                  </a:cubicBezTo>
                  <a:cubicBezTo>
                    <a:pt x="4264252" y="10504476"/>
                    <a:pt x="2278707" y="10390217"/>
                    <a:pt x="293796" y="10536609"/>
                  </a:cubicBezTo>
                  <a:cubicBezTo>
                    <a:pt x="214819" y="10841862"/>
                    <a:pt x="0" y="9026659"/>
                    <a:pt x="0" y="5549113"/>
                  </a:cubicBezTo>
                  <a:cubicBezTo>
                    <a:pt x="0" y="4433563"/>
                    <a:pt x="31350" y="2736592"/>
                    <a:pt x="31350" y="2165467"/>
                  </a:cubicBezTo>
                  <a:cubicBezTo>
                    <a:pt x="31350" y="1905938"/>
                    <a:pt x="-24839" y="286360"/>
                    <a:pt x="53652" y="188252"/>
                  </a:cubicBezTo>
                  <a:cubicBezTo>
                    <a:pt x="1189073" y="216388"/>
                    <a:pt x="2213724" y="41628"/>
                    <a:pt x="3475644" y="41628"/>
                  </a:cubicBezTo>
                  <a:cubicBezTo>
                    <a:pt x="5616225" y="41628"/>
                    <a:pt x="7757695" y="160305"/>
                    <a:pt x="9900665" y="160305"/>
                  </a:cubicBezTo>
                  <a:cubicBezTo>
                    <a:pt x="12104813" y="160284"/>
                    <a:pt x="13143226" y="-29590"/>
                    <a:pt x="14763967" y="3979"/>
                  </a:cubicBezTo>
                  <a:close/>
                </a:path>
              </a:pathLst>
            </a:custGeom>
            <a:solidFill>
              <a:srgbClr val="8CA65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19765" y="1656458"/>
              <a:ext cx="13638796" cy="8998896"/>
            </a:xfrm>
            <a:custGeom>
              <a:avLst/>
              <a:gdLst/>
              <a:ahLst/>
              <a:cxnLst/>
              <a:rect l="l" t="t" r="r" b="b"/>
              <a:pathLst>
                <a:path w="13638796" h="8998896" extrusionOk="0">
                  <a:moveTo>
                    <a:pt x="5537666" y="8998897"/>
                  </a:moveTo>
                  <a:cubicBezTo>
                    <a:pt x="4293736" y="8998897"/>
                    <a:pt x="3019702" y="8954631"/>
                    <a:pt x="1752540" y="8954631"/>
                  </a:cubicBezTo>
                  <a:cubicBezTo>
                    <a:pt x="170463" y="8954631"/>
                    <a:pt x="128480" y="9035129"/>
                    <a:pt x="118523" y="8898357"/>
                  </a:cubicBezTo>
                  <a:cubicBezTo>
                    <a:pt x="-79109" y="6188068"/>
                    <a:pt x="30097" y="2490100"/>
                    <a:pt x="30097" y="1277308"/>
                  </a:cubicBezTo>
                  <a:cubicBezTo>
                    <a:pt x="30097" y="325779"/>
                    <a:pt x="-47358" y="180720"/>
                    <a:pt x="97786" y="173427"/>
                  </a:cubicBezTo>
                  <a:cubicBezTo>
                    <a:pt x="2099291" y="72993"/>
                    <a:pt x="1309880" y="-29533"/>
                    <a:pt x="5968255" y="99544"/>
                  </a:cubicBezTo>
                  <a:cubicBezTo>
                    <a:pt x="12748716" y="287389"/>
                    <a:pt x="13527175" y="-187974"/>
                    <a:pt x="13542333" y="88996"/>
                  </a:cubicBezTo>
                  <a:cubicBezTo>
                    <a:pt x="13682191" y="2646088"/>
                    <a:pt x="13216109" y="3469406"/>
                    <a:pt x="13638475" y="8484003"/>
                  </a:cubicBezTo>
                  <a:cubicBezTo>
                    <a:pt x="13642914" y="8536661"/>
                    <a:pt x="13600953" y="8584119"/>
                    <a:pt x="13543538" y="8581498"/>
                  </a:cubicBezTo>
                  <a:cubicBezTo>
                    <a:pt x="11775963" y="8500682"/>
                    <a:pt x="8795383" y="8998897"/>
                    <a:pt x="5537666" y="89988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1881327" y="1299137"/>
              <a:ext cx="14416986" cy="10018306"/>
            </a:xfrm>
            <a:custGeom>
              <a:avLst/>
              <a:gdLst/>
              <a:ahLst/>
              <a:cxnLst/>
              <a:rect l="l" t="t" r="r" b="b"/>
              <a:pathLst>
                <a:path w="14416986" h="10018306" extrusionOk="0">
                  <a:moveTo>
                    <a:pt x="796556" y="10018306"/>
                  </a:moveTo>
                  <a:cubicBezTo>
                    <a:pt x="698025" y="10018306"/>
                    <a:pt x="613193" y="10016996"/>
                    <a:pt x="539987" y="10014247"/>
                  </a:cubicBezTo>
                  <a:cubicBezTo>
                    <a:pt x="200233" y="10001458"/>
                    <a:pt x="94663" y="9959306"/>
                    <a:pt x="88067" y="9833822"/>
                  </a:cubicBezTo>
                  <a:cubicBezTo>
                    <a:pt x="30653" y="8738904"/>
                    <a:pt x="444" y="7818788"/>
                    <a:pt x="39595" y="6887151"/>
                  </a:cubicBezTo>
                  <a:cubicBezTo>
                    <a:pt x="163599" y="3935258"/>
                    <a:pt x="74327" y="2206262"/>
                    <a:pt x="26361" y="1277373"/>
                  </a:cubicBezTo>
                  <a:cubicBezTo>
                    <a:pt x="-7293" y="625749"/>
                    <a:pt x="-21203" y="356052"/>
                    <a:pt x="62298" y="272192"/>
                  </a:cubicBezTo>
                  <a:cubicBezTo>
                    <a:pt x="82550" y="251877"/>
                    <a:pt x="109165" y="242322"/>
                    <a:pt x="141275" y="243865"/>
                  </a:cubicBezTo>
                  <a:cubicBezTo>
                    <a:pt x="1079529" y="288638"/>
                    <a:pt x="2351363" y="225283"/>
                    <a:pt x="3824044" y="151929"/>
                  </a:cubicBezTo>
                  <a:cubicBezTo>
                    <a:pt x="5254065" y="80710"/>
                    <a:pt x="6874869" y="0"/>
                    <a:pt x="8561227" y="0"/>
                  </a:cubicBezTo>
                  <a:cubicBezTo>
                    <a:pt x="9213696" y="0"/>
                    <a:pt x="9886460" y="24141"/>
                    <a:pt x="10537069" y="47479"/>
                  </a:cubicBezTo>
                  <a:cubicBezTo>
                    <a:pt x="11196450" y="71134"/>
                    <a:pt x="11878304" y="95593"/>
                    <a:pt x="12548488" y="95593"/>
                  </a:cubicBezTo>
                  <a:cubicBezTo>
                    <a:pt x="13252348" y="95593"/>
                    <a:pt x="13670402" y="75447"/>
                    <a:pt x="13920185" y="63397"/>
                  </a:cubicBezTo>
                  <a:cubicBezTo>
                    <a:pt x="14267231" y="46655"/>
                    <a:pt x="14303507" y="44900"/>
                    <a:pt x="14310758" y="148695"/>
                  </a:cubicBezTo>
                  <a:cubicBezTo>
                    <a:pt x="14468247" y="2401717"/>
                    <a:pt x="14413919" y="5020812"/>
                    <a:pt x="14377981" y="6753930"/>
                  </a:cubicBezTo>
                  <a:cubicBezTo>
                    <a:pt x="14366756" y="7295903"/>
                    <a:pt x="14357033" y="7763953"/>
                    <a:pt x="14357033" y="8087174"/>
                  </a:cubicBezTo>
                  <a:cubicBezTo>
                    <a:pt x="14357033" y="8478487"/>
                    <a:pt x="14371640" y="8754082"/>
                    <a:pt x="14381300" y="8936452"/>
                  </a:cubicBezTo>
                  <a:cubicBezTo>
                    <a:pt x="14389714" y="9095020"/>
                    <a:pt x="14394787" y="9190717"/>
                    <a:pt x="14385613" y="9251071"/>
                  </a:cubicBezTo>
                  <a:cubicBezTo>
                    <a:pt x="14375699" y="9316434"/>
                    <a:pt x="14347837" y="9344338"/>
                    <a:pt x="14289470" y="9347382"/>
                  </a:cubicBezTo>
                  <a:cubicBezTo>
                    <a:pt x="13499722" y="9388709"/>
                    <a:pt x="13044758" y="9451156"/>
                    <a:pt x="12563074" y="9517259"/>
                  </a:cubicBezTo>
                  <a:cubicBezTo>
                    <a:pt x="11758063" y="9627733"/>
                    <a:pt x="10845642" y="9752943"/>
                    <a:pt x="8107490" y="9814184"/>
                  </a:cubicBezTo>
                  <a:cubicBezTo>
                    <a:pt x="5605530" y="9870140"/>
                    <a:pt x="3854527" y="9928759"/>
                    <a:pt x="2695873" y="9967551"/>
                  </a:cubicBezTo>
                  <a:cubicBezTo>
                    <a:pt x="1773537" y="9998457"/>
                    <a:pt x="1180914" y="10018306"/>
                    <a:pt x="796556" y="10018306"/>
                  </a:cubicBezTo>
                  <a:close/>
                  <a:moveTo>
                    <a:pt x="134468" y="278914"/>
                  </a:moveTo>
                  <a:cubicBezTo>
                    <a:pt x="114619" y="278914"/>
                    <a:pt x="99525" y="284727"/>
                    <a:pt x="87264" y="297052"/>
                  </a:cubicBezTo>
                  <a:cubicBezTo>
                    <a:pt x="14777" y="369835"/>
                    <a:pt x="30420" y="672510"/>
                    <a:pt x="61558" y="1275555"/>
                  </a:cubicBezTo>
                  <a:cubicBezTo>
                    <a:pt x="109566" y="2205015"/>
                    <a:pt x="198902" y="3935068"/>
                    <a:pt x="74813" y="6888610"/>
                  </a:cubicBezTo>
                  <a:cubicBezTo>
                    <a:pt x="35726" y="7818851"/>
                    <a:pt x="65913" y="8738037"/>
                    <a:pt x="123286" y="9831962"/>
                  </a:cubicBezTo>
                  <a:cubicBezTo>
                    <a:pt x="127958" y="9921128"/>
                    <a:pt x="191714" y="9965880"/>
                    <a:pt x="541340" y="9979029"/>
                  </a:cubicBezTo>
                  <a:cubicBezTo>
                    <a:pt x="898850" y="9992516"/>
                    <a:pt x="1536733" y="9971123"/>
                    <a:pt x="2694753" y="9932353"/>
                  </a:cubicBezTo>
                  <a:cubicBezTo>
                    <a:pt x="3853491" y="9893541"/>
                    <a:pt x="5604599" y="9834921"/>
                    <a:pt x="8106771" y="9778965"/>
                  </a:cubicBezTo>
                  <a:cubicBezTo>
                    <a:pt x="10842914" y="9717767"/>
                    <a:pt x="11754278" y="9592706"/>
                    <a:pt x="12558361" y="9482358"/>
                  </a:cubicBezTo>
                  <a:cubicBezTo>
                    <a:pt x="13040805" y="9416149"/>
                    <a:pt x="13496488" y="9353619"/>
                    <a:pt x="14287695" y="9312206"/>
                  </a:cubicBezTo>
                  <a:cubicBezTo>
                    <a:pt x="14323949" y="9310325"/>
                    <a:pt x="14342658" y="9299882"/>
                    <a:pt x="14350860" y="9245765"/>
                  </a:cubicBezTo>
                  <a:cubicBezTo>
                    <a:pt x="14359484" y="9188963"/>
                    <a:pt x="14354474" y="9094618"/>
                    <a:pt x="14346188" y="8938292"/>
                  </a:cubicBezTo>
                  <a:cubicBezTo>
                    <a:pt x="14336506" y="8755562"/>
                    <a:pt x="14321857" y="8479375"/>
                    <a:pt x="14321857" y="8087133"/>
                  </a:cubicBezTo>
                  <a:cubicBezTo>
                    <a:pt x="14321857" y="7763551"/>
                    <a:pt x="14331559" y="7295333"/>
                    <a:pt x="14342805" y="6753169"/>
                  </a:cubicBezTo>
                  <a:cubicBezTo>
                    <a:pt x="14378743" y="5020685"/>
                    <a:pt x="14433028" y="2402542"/>
                    <a:pt x="14275645" y="151105"/>
                  </a:cubicBezTo>
                  <a:cubicBezTo>
                    <a:pt x="14271058" y="85615"/>
                    <a:pt x="14270804" y="81725"/>
                    <a:pt x="13921897" y="98531"/>
                  </a:cubicBezTo>
                  <a:cubicBezTo>
                    <a:pt x="13671796" y="110581"/>
                    <a:pt x="13253215" y="130769"/>
                    <a:pt x="12548510" y="130769"/>
                  </a:cubicBezTo>
                  <a:cubicBezTo>
                    <a:pt x="11877691" y="130769"/>
                    <a:pt x="11195521" y="106289"/>
                    <a:pt x="10535822" y="82613"/>
                  </a:cubicBezTo>
                  <a:cubicBezTo>
                    <a:pt x="9885530" y="59275"/>
                    <a:pt x="9213084" y="35155"/>
                    <a:pt x="8561248" y="35155"/>
                  </a:cubicBezTo>
                  <a:cubicBezTo>
                    <a:pt x="6875778" y="35155"/>
                    <a:pt x="5255439" y="115865"/>
                    <a:pt x="3825820" y="187042"/>
                  </a:cubicBezTo>
                  <a:cubicBezTo>
                    <a:pt x="2352209" y="260438"/>
                    <a:pt x="1079550" y="323814"/>
                    <a:pt x="139626" y="278977"/>
                  </a:cubicBezTo>
                  <a:cubicBezTo>
                    <a:pt x="137872" y="278956"/>
                    <a:pt x="136138" y="278914"/>
                    <a:pt x="134468" y="2789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ctrTitle"/>
          </p:nvPr>
        </p:nvSpPr>
        <p:spPr>
          <a:xfrm>
            <a:off x="2411250" y="1290675"/>
            <a:ext cx="4321500" cy="939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subTitle" idx="1"/>
          </p:nvPr>
        </p:nvSpPr>
        <p:spPr>
          <a:xfrm>
            <a:off x="2790150" y="2378125"/>
            <a:ext cx="3563700" cy="21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21629598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  <a:defRPr sz="32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55300" y="13539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6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●"/>
              <a:defRPr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○"/>
              <a:defRPr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■"/>
              <a:defRPr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●"/>
              <a:defRPr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○"/>
              <a:defRPr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■"/>
              <a:defRPr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●"/>
              <a:defRPr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○"/>
              <a:defRPr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3655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700"/>
              <a:buFont typeface="Open Sans"/>
              <a:buChar char="■"/>
              <a:defRPr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5" r:id="rId5"/>
    <p:sldLayoutId id="2147483656" r:id="rId6"/>
    <p:sldLayoutId id="2147483658" r:id="rId7"/>
    <p:sldLayoutId id="2147483659" r:id="rId8"/>
    <p:sldLayoutId id="2147483660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168.svg"/><Relationship Id="rId18" Type="http://schemas.openxmlformats.org/officeDocument/2006/relationships/slide" Target="slide5.xml"/><Relationship Id="rId3" Type="http://schemas.microsoft.com/office/2007/relationships/media" Target="../media/media2.mp3"/><Relationship Id="rId7" Type="http://schemas.openxmlformats.org/officeDocument/2006/relationships/image" Target="../media/image33.png"/><Relationship Id="rId12" Type="http://schemas.openxmlformats.org/officeDocument/2006/relationships/image" Target="../media/image20.png"/><Relationship Id="rId17" Type="http://schemas.openxmlformats.org/officeDocument/2006/relationships/image" Target="../media/image176.svg"/><Relationship Id="rId2" Type="http://schemas.openxmlformats.org/officeDocument/2006/relationships/audio" Target="../media/media1.mp3"/><Relationship Id="rId16" Type="http://schemas.openxmlformats.org/officeDocument/2006/relationships/image" Target="../media/image22.png"/><Relationship Id="rId1" Type="http://schemas.microsoft.com/office/2007/relationships/media" Target="../media/media1.mp3"/><Relationship Id="rId6" Type="http://schemas.openxmlformats.org/officeDocument/2006/relationships/image" Target="../media/image32.png"/><Relationship Id="rId11" Type="http://schemas.openxmlformats.org/officeDocument/2006/relationships/image" Target="../media/image19.png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170.svg"/><Relationship Id="rId10" Type="http://schemas.openxmlformats.org/officeDocument/2006/relationships/image" Target="../media/image36.png"/><Relationship Id="rId19" Type="http://schemas.openxmlformats.org/officeDocument/2006/relationships/image" Target="../media/image23.png"/><Relationship Id="rId4" Type="http://schemas.openxmlformats.org/officeDocument/2006/relationships/audio" Target="../media/media2.mp3"/><Relationship Id="rId9" Type="http://schemas.openxmlformats.org/officeDocument/2006/relationships/image" Target="../media/image35.png"/><Relationship Id="rId1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6.svg"/><Relationship Id="rId7" Type="http://schemas.openxmlformats.org/officeDocument/2006/relationships/image" Target="../media/image2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1.png"/><Relationship Id="rId11" Type="http://schemas.openxmlformats.org/officeDocument/2006/relationships/image" Target="../media/image250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3" Type="http://schemas.openxmlformats.org/officeDocument/2006/relationships/image" Target="../media/image260.png"/><Relationship Id="rId7" Type="http://schemas.openxmlformats.org/officeDocument/2006/relationships/image" Target="../media/image102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1.png"/><Relationship Id="rId5" Type="http://schemas.openxmlformats.org/officeDocument/2006/relationships/image" Target="../media/image280.png"/><Relationship Id="rId10" Type="http://schemas.openxmlformats.org/officeDocument/2006/relationships/image" Target="../media/image72.svg"/><Relationship Id="rId4" Type="http://schemas.openxmlformats.org/officeDocument/2006/relationships/image" Target="../media/image270.png"/><Relationship Id="rId9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89.svg"/><Relationship Id="rId3" Type="http://schemas.openxmlformats.org/officeDocument/2006/relationships/image" Target="../media/image104.png"/><Relationship Id="rId7" Type="http://schemas.openxmlformats.org/officeDocument/2006/relationships/image" Target="../media/image310.png"/><Relationship Id="rId12" Type="http://schemas.openxmlformats.org/officeDocument/2006/relationships/image" Target="../media/image41.png"/><Relationship Id="rId17" Type="http://schemas.openxmlformats.org/officeDocument/2006/relationships/image" Target="../media/image36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5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11" Type="http://schemas.openxmlformats.org/officeDocument/2006/relationships/image" Target="../media/image40.png"/><Relationship Id="rId5" Type="http://schemas.openxmlformats.org/officeDocument/2006/relationships/image" Target="../media/image106.png"/><Relationship Id="rId15" Type="http://schemas.openxmlformats.org/officeDocument/2006/relationships/image" Target="../media/image113.svg"/><Relationship Id="rId10" Type="http://schemas.openxmlformats.org/officeDocument/2006/relationships/image" Target="../media/image111.png"/><Relationship Id="rId4" Type="http://schemas.openxmlformats.org/officeDocument/2006/relationships/image" Target="../media/image105.png"/><Relationship Id="rId9" Type="http://schemas.openxmlformats.org/officeDocument/2006/relationships/image" Target="../media/image110.png"/><Relationship Id="rId1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3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svg"/><Relationship Id="rId3" Type="http://schemas.openxmlformats.org/officeDocument/2006/relationships/image" Target="../media/image130.svg"/><Relationship Id="rId7" Type="http://schemas.openxmlformats.org/officeDocument/2006/relationships/image" Target="../media/image4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3.svg"/><Relationship Id="rId5" Type="http://schemas.openxmlformats.org/officeDocument/2006/relationships/image" Target="../media/image46.png"/><Relationship Id="rId4" Type="http://schemas.openxmlformats.org/officeDocument/2006/relationships/image" Target="../media/image1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8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57.svg"/><Relationship Id="rId3" Type="http://schemas.openxmlformats.org/officeDocument/2006/relationships/image" Target="../media/image145.sv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153.svg"/><Relationship Id="rId1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26" Type="http://schemas.openxmlformats.org/officeDocument/2006/relationships/image" Target="../media/image18.png"/><Relationship Id="rId3" Type="http://schemas.openxmlformats.org/officeDocument/2006/relationships/image" Target="../media/image2.png"/><Relationship Id="rId21" Type="http://schemas.openxmlformats.org/officeDocument/2006/relationships/slide" Target="slide6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4.png"/><Relationship Id="rId25" Type="http://schemas.openxmlformats.org/officeDocument/2006/relationships/slide" Target="slide10.xml"/><Relationship Id="rId2" Type="http://schemas.openxmlformats.org/officeDocument/2006/relationships/audio" Target="../media/audio1.wav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11" Type="http://schemas.openxmlformats.org/officeDocument/2006/relationships/slide" Target="slide11.xml"/><Relationship Id="rId24" Type="http://schemas.openxmlformats.org/officeDocument/2006/relationships/slide" Target="slide9.xml"/><Relationship Id="rId5" Type="http://schemas.openxmlformats.org/officeDocument/2006/relationships/image" Target="../media/image4.png"/><Relationship Id="rId15" Type="http://schemas.openxmlformats.org/officeDocument/2006/relationships/image" Target="../media/image145.svg"/><Relationship Id="rId23" Type="http://schemas.openxmlformats.org/officeDocument/2006/relationships/slide" Target="slide8.xml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.png"/><Relationship Id="rId22" Type="http://schemas.openxmlformats.org/officeDocument/2006/relationships/slide" Target="slide7.xml"/><Relationship Id="rId27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png"/><Relationship Id="rId13" Type="http://schemas.openxmlformats.org/officeDocument/2006/relationships/image" Target="../media/image168.svg"/><Relationship Id="rId18" Type="http://schemas.openxmlformats.org/officeDocument/2006/relationships/slide" Target="slide5.xml"/><Relationship Id="rId3" Type="http://schemas.microsoft.com/office/2007/relationships/media" Target="../media/media2.mp3"/><Relationship Id="rId7" Type="http://schemas.openxmlformats.org/officeDocument/2006/relationships/image" Target="../media/image171.png"/><Relationship Id="rId12" Type="http://schemas.openxmlformats.org/officeDocument/2006/relationships/image" Target="../media/image20.png"/><Relationship Id="rId17" Type="http://schemas.openxmlformats.org/officeDocument/2006/relationships/image" Target="../media/image176.svg"/><Relationship Id="rId2" Type="http://schemas.openxmlformats.org/officeDocument/2006/relationships/audio" Target="../media/media1.mp3"/><Relationship Id="rId16" Type="http://schemas.openxmlformats.org/officeDocument/2006/relationships/image" Target="../media/image22.png"/><Relationship Id="rId1" Type="http://schemas.microsoft.com/office/2007/relationships/media" Target="../media/media1.mp3"/><Relationship Id="rId6" Type="http://schemas.openxmlformats.org/officeDocument/2006/relationships/image" Target="../media/image170.png"/><Relationship Id="rId11" Type="http://schemas.openxmlformats.org/officeDocument/2006/relationships/image" Target="../media/image19.png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170.svg"/><Relationship Id="rId10" Type="http://schemas.openxmlformats.org/officeDocument/2006/relationships/image" Target="../media/image174.png"/><Relationship Id="rId19" Type="http://schemas.openxmlformats.org/officeDocument/2006/relationships/image" Target="../media/image23.png"/><Relationship Id="rId4" Type="http://schemas.openxmlformats.org/officeDocument/2006/relationships/audio" Target="../media/media2.mp3"/><Relationship Id="rId9" Type="http://schemas.openxmlformats.org/officeDocument/2006/relationships/image" Target="../media/image173.png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slide" Target="slide5.xml"/><Relationship Id="rId3" Type="http://schemas.microsoft.com/office/2007/relationships/media" Target="../media/media2.mp3"/><Relationship Id="rId7" Type="http://schemas.openxmlformats.org/officeDocument/2006/relationships/image" Target="../media/image168.svg"/><Relationship Id="rId12" Type="http://schemas.openxmlformats.org/officeDocument/2006/relationships/image" Target="../media/image176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png"/><Relationship Id="rId11" Type="http://schemas.openxmlformats.org/officeDocument/2006/relationships/image" Target="../media/image22.png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19.png"/><Relationship Id="rId4" Type="http://schemas.openxmlformats.org/officeDocument/2006/relationships/audio" Target="../media/media2.mp3"/><Relationship Id="rId9" Type="http://schemas.openxmlformats.org/officeDocument/2006/relationships/image" Target="../media/image170.svg"/><Relationship Id="rId1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1.png"/><Relationship Id="rId18" Type="http://schemas.openxmlformats.org/officeDocument/2006/relationships/slide" Target="slide5.xml"/><Relationship Id="rId3" Type="http://schemas.microsoft.com/office/2007/relationships/media" Target="../media/media2.mp3"/><Relationship Id="rId7" Type="http://schemas.openxmlformats.org/officeDocument/2006/relationships/image" Target="../media/image24.png"/><Relationship Id="rId12" Type="http://schemas.openxmlformats.org/officeDocument/2006/relationships/image" Target="../media/image168.svg"/><Relationship Id="rId17" Type="http://schemas.openxmlformats.org/officeDocument/2006/relationships/image" Target="../media/image176.svg"/><Relationship Id="rId2" Type="http://schemas.openxmlformats.org/officeDocument/2006/relationships/audio" Target="../media/media1.mp3"/><Relationship Id="rId16" Type="http://schemas.openxmlformats.org/officeDocument/2006/relationships/image" Target="../media/image22.png"/><Relationship Id="rId1" Type="http://schemas.microsoft.com/office/2007/relationships/media" Target="../media/media1.mp3"/><Relationship Id="rId6" Type="http://schemas.openxmlformats.org/officeDocument/2006/relationships/image" Target="../media/image230.png"/><Relationship Id="rId11" Type="http://schemas.openxmlformats.org/officeDocument/2006/relationships/image" Target="../media/image20.png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19.png"/><Relationship Id="rId10" Type="http://schemas.openxmlformats.org/officeDocument/2006/relationships/image" Target="../media/image27.png"/><Relationship Id="rId4" Type="http://schemas.openxmlformats.org/officeDocument/2006/relationships/audio" Target="../media/media2.mp3"/><Relationship Id="rId9" Type="http://schemas.openxmlformats.org/officeDocument/2006/relationships/image" Target="../media/image26.png"/><Relationship Id="rId14" Type="http://schemas.openxmlformats.org/officeDocument/2006/relationships/image" Target="../media/image17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170.svg"/><Relationship Id="rId18" Type="http://schemas.openxmlformats.org/officeDocument/2006/relationships/image" Target="../media/image23.png"/><Relationship Id="rId3" Type="http://schemas.microsoft.com/office/2007/relationships/media" Target="../media/media2.mp3"/><Relationship Id="rId7" Type="http://schemas.openxmlformats.org/officeDocument/2006/relationships/image" Target="../media/image29.png"/><Relationship Id="rId12" Type="http://schemas.openxmlformats.org/officeDocument/2006/relationships/image" Target="../media/image21.png"/><Relationship Id="rId17" Type="http://schemas.openxmlformats.org/officeDocument/2006/relationships/slide" Target="slide5.xml"/><Relationship Id="rId2" Type="http://schemas.openxmlformats.org/officeDocument/2006/relationships/audio" Target="../media/media1.mp3"/><Relationship Id="rId16" Type="http://schemas.openxmlformats.org/officeDocument/2006/relationships/image" Target="../media/image176.svg"/><Relationship Id="rId1" Type="http://schemas.microsoft.com/office/2007/relationships/media" Target="../media/media1.mp3"/><Relationship Id="rId6" Type="http://schemas.openxmlformats.org/officeDocument/2006/relationships/image" Target="../media/image28.png"/><Relationship Id="rId11" Type="http://schemas.openxmlformats.org/officeDocument/2006/relationships/image" Target="../media/image168.svg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22.png"/><Relationship Id="rId10" Type="http://schemas.openxmlformats.org/officeDocument/2006/relationships/image" Target="../media/image20.png"/><Relationship Id="rId4" Type="http://schemas.openxmlformats.org/officeDocument/2006/relationships/audio" Target="../media/media2.mp3"/><Relationship Id="rId9" Type="http://schemas.openxmlformats.org/officeDocument/2006/relationships/image" Target="../media/image31.png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3" name="Google Shape;933;p18"/>
          <p:cNvGrpSpPr/>
          <p:nvPr/>
        </p:nvGrpSpPr>
        <p:grpSpPr>
          <a:xfrm rot="-5400000">
            <a:off x="2354951" y="-796693"/>
            <a:ext cx="4433220" cy="6736889"/>
            <a:chOff x="4709901" y="-1593387"/>
            <a:chExt cx="8866440" cy="13473778"/>
          </a:xfrm>
        </p:grpSpPr>
        <p:sp>
          <p:nvSpPr>
            <p:cNvPr id="934" name="Google Shape;934;p18"/>
            <p:cNvSpPr/>
            <p:nvPr/>
          </p:nvSpPr>
          <p:spPr>
            <a:xfrm>
              <a:off x="4709901" y="-1593387"/>
              <a:ext cx="8866440" cy="13473778"/>
            </a:xfrm>
            <a:custGeom>
              <a:avLst/>
              <a:gdLst/>
              <a:ahLst/>
              <a:cxnLst/>
              <a:rect l="l" t="t" r="r" b="b"/>
              <a:pathLst>
                <a:path w="8866440" h="13473778" extrusionOk="0">
                  <a:moveTo>
                    <a:pt x="8862457" y="13374557"/>
                  </a:moveTo>
                  <a:cubicBezTo>
                    <a:pt x="8865368" y="13423953"/>
                    <a:pt x="9297026" y="13402906"/>
                    <a:pt x="251787" y="13473779"/>
                  </a:cubicBezTo>
                  <a:cubicBezTo>
                    <a:pt x="90111" y="13473779"/>
                    <a:pt x="58385" y="2006916"/>
                    <a:pt x="0" y="254921"/>
                  </a:cubicBezTo>
                  <a:cubicBezTo>
                    <a:pt x="0" y="129075"/>
                    <a:pt x="1418157" y="171733"/>
                    <a:pt x="1888199" y="148612"/>
                  </a:cubicBezTo>
                  <a:cubicBezTo>
                    <a:pt x="5066626" y="-7684"/>
                    <a:pt x="6666783" y="-67076"/>
                    <a:pt x="8628919" y="101373"/>
                  </a:cubicBezTo>
                  <a:cubicBezTo>
                    <a:pt x="8767684" y="113284"/>
                    <a:pt x="8489940" y="5100632"/>
                    <a:pt x="8862457" y="133745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935;p18"/>
            <p:cNvSpPr/>
            <p:nvPr/>
          </p:nvSpPr>
          <p:spPr>
            <a:xfrm>
              <a:off x="5084656" y="-1177434"/>
              <a:ext cx="8105426" cy="12641835"/>
            </a:xfrm>
            <a:custGeom>
              <a:avLst/>
              <a:gdLst/>
              <a:ahLst/>
              <a:cxnLst/>
              <a:rect l="l" t="t" r="r" b="b"/>
              <a:pathLst>
                <a:path w="8105426" h="12641835" extrusionOk="0">
                  <a:moveTo>
                    <a:pt x="0" y="178129"/>
                  </a:moveTo>
                  <a:cubicBezTo>
                    <a:pt x="317180" y="150400"/>
                    <a:pt x="643066" y="155197"/>
                    <a:pt x="1007929" y="155871"/>
                  </a:cubicBezTo>
                  <a:cubicBezTo>
                    <a:pt x="2257725" y="155871"/>
                    <a:pt x="5177896" y="-131013"/>
                    <a:pt x="7926580" y="73627"/>
                  </a:cubicBezTo>
                  <a:cubicBezTo>
                    <a:pt x="8006744" y="5660046"/>
                    <a:pt x="7775066" y="5331635"/>
                    <a:pt x="8105427" y="12580072"/>
                  </a:cubicBezTo>
                  <a:cubicBezTo>
                    <a:pt x="4433076" y="12609741"/>
                    <a:pt x="4695941" y="12606023"/>
                    <a:pt x="199979" y="12641835"/>
                  </a:cubicBezTo>
                  <a:cubicBezTo>
                    <a:pt x="19785" y="7212118"/>
                    <a:pt x="57845" y="2454821"/>
                    <a:pt x="0" y="17812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6" name="Google Shape;936;p18"/>
            <p:cNvSpPr/>
            <p:nvPr/>
          </p:nvSpPr>
          <p:spPr>
            <a:xfrm>
              <a:off x="5089175" y="-1181942"/>
              <a:ext cx="8089443" cy="12646535"/>
            </a:xfrm>
            <a:custGeom>
              <a:avLst/>
              <a:gdLst/>
              <a:ahLst/>
              <a:cxnLst/>
              <a:rect l="l" t="t" r="r" b="b"/>
              <a:pathLst>
                <a:path w="8089443" h="12646535" extrusionOk="0">
                  <a:moveTo>
                    <a:pt x="8034383" y="12326718"/>
                  </a:moveTo>
                  <a:cubicBezTo>
                    <a:pt x="8100072" y="12326718"/>
                    <a:pt x="8089371" y="12333132"/>
                    <a:pt x="8087942" y="12301657"/>
                  </a:cubicBezTo>
                  <a:cubicBezTo>
                    <a:pt x="8041364" y="12301711"/>
                    <a:pt x="8024598" y="12301657"/>
                    <a:pt x="7973114" y="12301738"/>
                  </a:cubicBezTo>
                  <a:cubicBezTo>
                    <a:pt x="7975567" y="11724440"/>
                    <a:pt x="7924622" y="11812127"/>
                    <a:pt x="8065435" y="11812451"/>
                  </a:cubicBezTo>
                  <a:cubicBezTo>
                    <a:pt x="8064033" y="11782108"/>
                    <a:pt x="8071661" y="11787390"/>
                    <a:pt x="8034383" y="11787390"/>
                  </a:cubicBezTo>
                  <a:cubicBezTo>
                    <a:pt x="7948612" y="11787390"/>
                    <a:pt x="7965971" y="11863975"/>
                    <a:pt x="7958343" y="11376790"/>
                  </a:cubicBezTo>
                  <a:cubicBezTo>
                    <a:pt x="7956914" y="11284332"/>
                    <a:pt x="7937479" y="11299935"/>
                    <a:pt x="8034383" y="11299935"/>
                  </a:cubicBezTo>
                  <a:cubicBezTo>
                    <a:pt x="8047699" y="11299935"/>
                    <a:pt x="8045138" y="11304975"/>
                    <a:pt x="8044087" y="11274928"/>
                  </a:cubicBezTo>
                  <a:cubicBezTo>
                    <a:pt x="7928315" y="11274928"/>
                    <a:pt x="7959502" y="11324000"/>
                    <a:pt x="7954542" y="11008686"/>
                  </a:cubicBezTo>
                  <a:cubicBezTo>
                    <a:pt x="7950175" y="10740315"/>
                    <a:pt x="7925161" y="10784186"/>
                    <a:pt x="8028076" y="10784213"/>
                  </a:cubicBezTo>
                  <a:cubicBezTo>
                    <a:pt x="8027051" y="10750771"/>
                    <a:pt x="8041149" y="10759367"/>
                    <a:pt x="7950471" y="10759071"/>
                  </a:cubicBezTo>
                  <a:cubicBezTo>
                    <a:pt x="7945189" y="10435323"/>
                    <a:pt x="7948962" y="10653949"/>
                    <a:pt x="7944083" y="10269946"/>
                  </a:cubicBezTo>
                  <a:cubicBezTo>
                    <a:pt x="8025406" y="10269757"/>
                    <a:pt x="8013196" y="10278192"/>
                    <a:pt x="8012253" y="10244831"/>
                  </a:cubicBezTo>
                  <a:cubicBezTo>
                    <a:pt x="7930768" y="10244858"/>
                    <a:pt x="7936563" y="10327317"/>
                    <a:pt x="7934272" y="9753631"/>
                  </a:cubicBezTo>
                  <a:cubicBezTo>
                    <a:pt x="8011633" y="9754492"/>
                    <a:pt x="7998910" y="9760313"/>
                    <a:pt x="7998075" y="9729027"/>
                  </a:cubicBezTo>
                  <a:cubicBezTo>
                    <a:pt x="7924568" y="9728785"/>
                    <a:pt x="7934191" y="9730806"/>
                    <a:pt x="7934164" y="9721158"/>
                  </a:cubicBezTo>
                  <a:cubicBezTo>
                    <a:pt x="7933814" y="9605715"/>
                    <a:pt x="7933301" y="9591648"/>
                    <a:pt x="7927749" y="9239417"/>
                  </a:cubicBezTo>
                  <a:cubicBezTo>
                    <a:pt x="7996241" y="9240144"/>
                    <a:pt x="7984974" y="9246019"/>
                    <a:pt x="7984112" y="9214787"/>
                  </a:cubicBezTo>
                  <a:cubicBezTo>
                    <a:pt x="7904594" y="9214464"/>
                    <a:pt x="7928315" y="9276874"/>
                    <a:pt x="7920848" y="8801519"/>
                  </a:cubicBezTo>
                  <a:cubicBezTo>
                    <a:pt x="7919393" y="8709143"/>
                    <a:pt x="7906562" y="8725149"/>
                    <a:pt x="7970419" y="8725850"/>
                  </a:cubicBezTo>
                  <a:cubicBezTo>
                    <a:pt x="7969502" y="8693890"/>
                    <a:pt x="7979772" y="8701409"/>
                    <a:pt x="7919312" y="8699900"/>
                  </a:cubicBezTo>
                  <a:cubicBezTo>
                    <a:pt x="7913004" y="8271676"/>
                    <a:pt x="7914891" y="8378415"/>
                    <a:pt x="7908503" y="8207783"/>
                  </a:cubicBezTo>
                  <a:cubicBezTo>
                    <a:pt x="7964058" y="8207460"/>
                    <a:pt x="7954946" y="8214170"/>
                    <a:pt x="7953922" y="8182560"/>
                  </a:cubicBezTo>
                  <a:cubicBezTo>
                    <a:pt x="7896696" y="8182749"/>
                    <a:pt x="7907128" y="8206221"/>
                    <a:pt x="7904918" y="8065824"/>
                  </a:cubicBezTo>
                  <a:cubicBezTo>
                    <a:pt x="7897963" y="7620300"/>
                    <a:pt x="7885618" y="7693058"/>
                    <a:pt x="7937129" y="7692331"/>
                  </a:cubicBezTo>
                  <a:cubicBezTo>
                    <a:pt x="7935970" y="7660964"/>
                    <a:pt x="7943437" y="7667027"/>
                    <a:pt x="7899797" y="7667862"/>
                  </a:cubicBezTo>
                  <a:cubicBezTo>
                    <a:pt x="7890901" y="7117566"/>
                    <a:pt x="7878340" y="7180111"/>
                    <a:pt x="7919635" y="7180004"/>
                  </a:cubicBezTo>
                  <a:cubicBezTo>
                    <a:pt x="7918827" y="7148502"/>
                    <a:pt x="7925188" y="7154915"/>
                    <a:pt x="7890901" y="7154996"/>
                  </a:cubicBezTo>
                  <a:cubicBezTo>
                    <a:pt x="7881979" y="6602167"/>
                    <a:pt x="7873353" y="6664766"/>
                    <a:pt x="7911225" y="6664442"/>
                  </a:cubicBezTo>
                  <a:cubicBezTo>
                    <a:pt x="7910956" y="6634369"/>
                    <a:pt x="7917991" y="6639301"/>
                    <a:pt x="7883489" y="6639651"/>
                  </a:cubicBezTo>
                  <a:cubicBezTo>
                    <a:pt x="7879796" y="6391033"/>
                    <a:pt x="7884027" y="6365486"/>
                    <a:pt x="7879149" y="6150041"/>
                  </a:cubicBezTo>
                  <a:cubicBezTo>
                    <a:pt x="7916454" y="6150041"/>
                    <a:pt x="7910148" y="6156508"/>
                    <a:pt x="7910309" y="6125006"/>
                  </a:cubicBezTo>
                  <a:cubicBezTo>
                    <a:pt x="7868637" y="6125033"/>
                    <a:pt x="7877478" y="6196175"/>
                    <a:pt x="7868232" y="5675009"/>
                  </a:cubicBezTo>
                  <a:cubicBezTo>
                    <a:pt x="7867370" y="5626988"/>
                    <a:pt x="7865887" y="5633294"/>
                    <a:pt x="7872356" y="5633348"/>
                  </a:cubicBezTo>
                  <a:cubicBezTo>
                    <a:pt x="7923140" y="5633833"/>
                    <a:pt x="7914514" y="5640193"/>
                    <a:pt x="7914918" y="5608691"/>
                  </a:cubicBezTo>
                  <a:cubicBezTo>
                    <a:pt x="7855617" y="5608260"/>
                    <a:pt x="7862626" y="5655203"/>
                    <a:pt x="7864108" y="5306959"/>
                  </a:cubicBezTo>
                  <a:cubicBezTo>
                    <a:pt x="7864809" y="5082405"/>
                    <a:pt x="7845294" y="5119350"/>
                    <a:pt x="7922357" y="5117760"/>
                  </a:cubicBezTo>
                  <a:cubicBezTo>
                    <a:pt x="7922870" y="5086393"/>
                    <a:pt x="7932870" y="5092241"/>
                    <a:pt x="7872167" y="5093993"/>
                  </a:cubicBezTo>
                  <a:cubicBezTo>
                    <a:pt x="7857747" y="5094397"/>
                    <a:pt x="7863623" y="5151876"/>
                    <a:pt x="7851951" y="4603816"/>
                  </a:cubicBezTo>
                  <a:cubicBezTo>
                    <a:pt x="7874512" y="4603412"/>
                    <a:pt x="7900821" y="4602900"/>
                    <a:pt x="7930525" y="4602550"/>
                  </a:cubicBezTo>
                  <a:cubicBezTo>
                    <a:pt x="7930983" y="4571210"/>
                    <a:pt x="7942601" y="4577111"/>
                    <a:pt x="7872275" y="4578432"/>
                  </a:cubicBezTo>
                  <a:cubicBezTo>
                    <a:pt x="7847639" y="4578863"/>
                    <a:pt x="7851466" y="4581127"/>
                    <a:pt x="7851277" y="4571641"/>
                  </a:cubicBezTo>
                  <a:cubicBezTo>
                    <a:pt x="7839363" y="4028135"/>
                    <a:pt x="7835454" y="4089522"/>
                    <a:pt x="7872384" y="4089899"/>
                  </a:cubicBezTo>
                  <a:cubicBezTo>
                    <a:pt x="7949690" y="4090843"/>
                    <a:pt x="7936617" y="4096825"/>
                    <a:pt x="7936860" y="4065485"/>
                  </a:cubicBezTo>
                  <a:cubicBezTo>
                    <a:pt x="7900147" y="4065215"/>
                    <a:pt x="7866103" y="4064784"/>
                    <a:pt x="7843460" y="4064542"/>
                  </a:cubicBezTo>
                  <a:cubicBezTo>
                    <a:pt x="7842544" y="4003936"/>
                    <a:pt x="7836938" y="3576144"/>
                    <a:pt x="7836910" y="3574258"/>
                  </a:cubicBezTo>
                  <a:cubicBezTo>
                    <a:pt x="7882761" y="3574096"/>
                    <a:pt x="7905592" y="3573961"/>
                    <a:pt x="7938072" y="3573880"/>
                  </a:cubicBezTo>
                  <a:cubicBezTo>
                    <a:pt x="7937965" y="3542352"/>
                    <a:pt x="7951389" y="3548738"/>
                    <a:pt x="7872410" y="3549061"/>
                  </a:cubicBezTo>
                  <a:cubicBezTo>
                    <a:pt x="7819902" y="3549277"/>
                    <a:pt x="7841682" y="3618236"/>
                    <a:pt x="7830873" y="3100950"/>
                  </a:cubicBezTo>
                  <a:cubicBezTo>
                    <a:pt x="7829821" y="3050289"/>
                    <a:pt x="7819066" y="3058400"/>
                    <a:pt x="7872275" y="3059398"/>
                  </a:cubicBezTo>
                  <a:cubicBezTo>
                    <a:pt x="7944434" y="3060745"/>
                    <a:pt x="7932493" y="3066700"/>
                    <a:pt x="7931873" y="3035333"/>
                  </a:cubicBezTo>
                  <a:cubicBezTo>
                    <a:pt x="7891629" y="3034848"/>
                    <a:pt x="7868097" y="3034201"/>
                    <a:pt x="7829524" y="3033636"/>
                  </a:cubicBezTo>
                  <a:cubicBezTo>
                    <a:pt x="7820737" y="2572482"/>
                    <a:pt x="7820630" y="2553888"/>
                    <a:pt x="7820468" y="2542759"/>
                  </a:cubicBezTo>
                  <a:cubicBezTo>
                    <a:pt x="7855617" y="2543325"/>
                    <a:pt x="7883300" y="2544106"/>
                    <a:pt x="7918126" y="2544672"/>
                  </a:cubicBezTo>
                  <a:cubicBezTo>
                    <a:pt x="7916967" y="2513009"/>
                    <a:pt x="7927102" y="2519880"/>
                    <a:pt x="7872680" y="2518695"/>
                  </a:cubicBezTo>
                  <a:cubicBezTo>
                    <a:pt x="7800009" y="2517132"/>
                    <a:pt x="7822435" y="2594013"/>
                    <a:pt x="7813217" y="2027979"/>
                  </a:cubicBezTo>
                  <a:cubicBezTo>
                    <a:pt x="7851708" y="2028707"/>
                    <a:pt x="7875348" y="2029569"/>
                    <a:pt x="7908288" y="2030351"/>
                  </a:cubicBezTo>
                  <a:cubicBezTo>
                    <a:pt x="7908098" y="1998768"/>
                    <a:pt x="7915242" y="2005532"/>
                    <a:pt x="7872760" y="2004373"/>
                  </a:cubicBezTo>
                  <a:cubicBezTo>
                    <a:pt x="7788310" y="2001948"/>
                    <a:pt x="7813971" y="2077752"/>
                    <a:pt x="7802516" y="1512877"/>
                  </a:cubicBezTo>
                  <a:cubicBezTo>
                    <a:pt x="7845563" y="1513604"/>
                    <a:pt x="7867558" y="1514574"/>
                    <a:pt x="7909958" y="1515598"/>
                  </a:cubicBezTo>
                  <a:cubicBezTo>
                    <a:pt x="7910336" y="1483989"/>
                    <a:pt x="7917452" y="1490861"/>
                    <a:pt x="7872760" y="1489513"/>
                  </a:cubicBezTo>
                  <a:cubicBezTo>
                    <a:pt x="7787906" y="1487088"/>
                    <a:pt x="7802138" y="1498864"/>
                    <a:pt x="7801330" y="1446828"/>
                  </a:cubicBezTo>
                  <a:cubicBezTo>
                    <a:pt x="7793001" y="910949"/>
                    <a:pt x="7778149" y="998636"/>
                    <a:pt x="7872518" y="998394"/>
                  </a:cubicBezTo>
                  <a:cubicBezTo>
                    <a:pt x="7926697" y="998232"/>
                    <a:pt x="7917586" y="1004780"/>
                    <a:pt x="7918072" y="973252"/>
                  </a:cubicBezTo>
                  <a:cubicBezTo>
                    <a:pt x="7874755" y="973333"/>
                    <a:pt x="7848609" y="973467"/>
                    <a:pt x="7795938" y="973521"/>
                  </a:cubicBezTo>
                  <a:cubicBezTo>
                    <a:pt x="7792057" y="779175"/>
                    <a:pt x="7789847" y="769582"/>
                    <a:pt x="7789011" y="484234"/>
                  </a:cubicBezTo>
                  <a:cubicBezTo>
                    <a:pt x="7847072" y="484558"/>
                    <a:pt x="7868879" y="485123"/>
                    <a:pt x="7923409" y="485609"/>
                  </a:cubicBezTo>
                  <a:cubicBezTo>
                    <a:pt x="7923571" y="453972"/>
                    <a:pt x="7933733" y="460763"/>
                    <a:pt x="7872653" y="459981"/>
                  </a:cubicBezTo>
                  <a:cubicBezTo>
                    <a:pt x="7762137" y="458661"/>
                    <a:pt x="7790656" y="530476"/>
                    <a:pt x="7782973" y="69053"/>
                  </a:cubicBezTo>
                  <a:cubicBezTo>
                    <a:pt x="7748013" y="66628"/>
                    <a:pt x="7764267" y="18176"/>
                    <a:pt x="7766827" y="459065"/>
                  </a:cubicBezTo>
                  <a:cubicBezTo>
                    <a:pt x="7722648" y="458904"/>
                    <a:pt x="7400779" y="457583"/>
                    <a:pt x="7336841" y="457799"/>
                  </a:cubicBezTo>
                  <a:cubicBezTo>
                    <a:pt x="7326490" y="-4298"/>
                    <a:pt x="7349294" y="42105"/>
                    <a:pt x="7311180" y="40138"/>
                  </a:cubicBezTo>
                  <a:cubicBezTo>
                    <a:pt x="7316059" y="534869"/>
                    <a:pt x="7341990" y="457206"/>
                    <a:pt x="7225139" y="458850"/>
                  </a:cubicBezTo>
                  <a:cubicBezTo>
                    <a:pt x="7104273" y="460547"/>
                    <a:pt x="7101847" y="459685"/>
                    <a:pt x="6901922" y="460197"/>
                  </a:cubicBezTo>
                  <a:cubicBezTo>
                    <a:pt x="6886018" y="460224"/>
                    <a:pt x="6889926" y="477821"/>
                    <a:pt x="6887825" y="343514"/>
                  </a:cubicBezTo>
                  <a:cubicBezTo>
                    <a:pt x="6882299" y="-22326"/>
                    <a:pt x="6892218" y="20736"/>
                    <a:pt x="6860843" y="19604"/>
                  </a:cubicBezTo>
                  <a:cubicBezTo>
                    <a:pt x="6864805" y="282128"/>
                    <a:pt x="6866072" y="372213"/>
                    <a:pt x="6867743" y="460278"/>
                  </a:cubicBezTo>
                  <a:cubicBezTo>
                    <a:pt x="6767174" y="460466"/>
                    <a:pt x="6742779" y="460386"/>
                    <a:pt x="6440344" y="460170"/>
                  </a:cubicBezTo>
                  <a:cubicBezTo>
                    <a:pt x="6429346" y="-43157"/>
                    <a:pt x="6446490" y="8044"/>
                    <a:pt x="6411394" y="7316"/>
                  </a:cubicBezTo>
                  <a:cubicBezTo>
                    <a:pt x="6418861" y="496792"/>
                    <a:pt x="6418672" y="460143"/>
                    <a:pt x="6416759" y="460143"/>
                  </a:cubicBezTo>
                  <a:cubicBezTo>
                    <a:pt x="6253573" y="460143"/>
                    <a:pt x="6255352" y="457718"/>
                    <a:pt x="6093352" y="457718"/>
                  </a:cubicBezTo>
                  <a:cubicBezTo>
                    <a:pt x="5958092" y="457718"/>
                    <a:pt x="5993834" y="545675"/>
                    <a:pt x="5985586" y="2008"/>
                  </a:cubicBezTo>
                  <a:cubicBezTo>
                    <a:pt x="5955558" y="1819"/>
                    <a:pt x="5961300" y="-55714"/>
                    <a:pt x="5969629" y="458823"/>
                  </a:cubicBezTo>
                  <a:cubicBezTo>
                    <a:pt x="5742479" y="463458"/>
                    <a:pt x="5760674" y="461598"/>
                    <a:pt x="5542553" y="459901"/>
                  </a:cubicBezTo>
                  <a:cubicBezTo>
                    <a:pt x="5532095" y="-52939"/>
                    <a:pt x="5544279" y="2008"/>
                    <a:pt x="5511744" y="2304"/>
                  </a:cubicBezTo>
                  <a:cubicBezTo>
                    <a:pt x="5520612" y="537617"/>
                    <a:pt x="5547621" y="459577"/>
                    <a:pt x="5446648" y="459577"/>
                  </a:cubicBezTo>
                  <a:cubicBezTo>
                    <a:pt x="5029519" y="459577"/>
                    <a:pt x="5093780" y="496307"/>
                    <a:pt x="5091381" y="343460"/>
                  </a:cubicBezTo>
                  <a:cubicBezTo>
                    <a:pt x="5088577" y="163370"/>
                    <a:pt x="5087580" y="169541"/>
                    <a:pt x="5084911" y="9149"/>
                  </a:cubicBezTo>
                  <a:cubicBezTo>
                    <a:pt x="5053320" y="9849"/>
                    <a:pt x="5061596" y="-47360"/>
                    <a:pt x="5071299" y="460790"/>
                  </a:cubicBezTo>
                  <a:cubicBezTo>
                    <a:pt x="4962778" y="460251"/>
                    <a:pt x="4841481" y="455293"/>
                    <a:pt x="4644143" y="459523"/>
                  </a:cubicBezTo>
                  <a:cubicBezTo>
                    <a:pt x="4642849" y="310692"/>
                    <a:pt x="4638402" y="120469"/>
                    <a:pt x="4636758" y="20925"/>
                  </a:cubicBezTo>
                  <a:cubicBezTo>
                    <a:pt x="4600638" y="22030"/>
                    <a:pt x="4618105" y="-27231"/>
                    <a:pt x="4622067" y="459981"/>
                  </a:cubicBezTo>
                  <a:cubicBezTo>
                    <a:pt x="4429527" y="463970"/>
                    <a:pt x="4333298" y="459146"/>
                    <a:pt x="4192188" y="458661"/>
                  </a:cubicBezTo>
                  <a:cubicBezTo>
                    <a:pt x="4187040" y="229149"/>
                    <a:pt x="4189358" y="190614"/>
                    <a:pt x="4187471" y="35638"/>
                  </a:cubicBezTo>
                  <a:cubicBezTo>
                    <a:pt x="4157578" y="36662"/>
                    <a:pt x="4165799" y="14376"/>
                    <a:pt x="4166258" y="159839"/>
                  </a:cubicBezTo>
                  <a:cubicBezTo>
                    <a:pt x="4166581" y="263426"/>
                    <a:pt x="4168090" y="367551"/>
                    <a:pt x="4170112" y="458634"/>
                  </a:cubicBezTo>
                  <a:cubicBezTo>
                    <a:pt x="4150435" y="458607"/>
                    <a:pt x="3843202" y="458445"/>
                    <a:pt x="3829994" y="458418"/>
                  </a:cubicBezTo>
                  <a:cubicBezTo>
                    <a:pt x="3714141" y="458418"/>
                    <a:pt x="3744546" y="529291"/>
                    <a:pt x="3740261" y="51887"/>
                  </a:cubicBezTo>
                  <a:cubicBezTo>
                    <a:pt x="3710448" y="53019"/>
                    <a:pt x="3718724" y="33455"/>
                    <a:pt x="3718454" y="159759"/>
                  </a:cubicBezTo>
                  <a:cubicBezTo>
                    <a:pt x="3718238" y="260839"/>
                    <a:pt x="3719559" y="360356"/>
                    <a:pt x="3721904" y="458769"/>
                  </a:cubicBezTo>
                  <a:cubicBezTo>
                    <a:pt x="3305422" y="461949"/>
                    <a:pt x="3712443" y="458580"/>
                    <a:pt x="3295961" y="461275"/>
                  </a:cubicBezTo>
                  <a:cubicBezTo>
                    <a:pt x="3295071" y="376121"/>
                    <a:pt x="3293589" y="294820"/>
                    <a:pt x="3289923" y="69700"/>
                  </a:cubicBezTo>
                  <a:cubicBezTo>
                    <a:pt x="3259033" y="70966"/>
                    <a:pt x="3267200" y="29952"/>
                    <a:pt x="3272322" y="343864"/>
                  </a:cubicBezTo>
                  <a:cubicBezTo>
                    <a:pt x="3274694" y="494393"/>
                    <a:pt x="3358955" y="461975"/>
                    <a:pt x="2860018" y="461975"/>
                  </a:cubicBezTo>
                  <a:cubicBezTo>
                    <a:pt x="2841823" y="461975"/>
                    <a:pt x="2851311" y="506601"/>
                    <a:pt x="2839720" y="88779"/>
                  </a:cubicBezTo>
                  <a:cubicBezTo>
                    <a:pt x="2803331" y="90342"/>
                    <a:pt x="2823035" y="35396"/>
                    <a:pt x="2825947" y="461895"/>
                  </a:cubicBezTo>
                  <a:cubicBezTo>
                    <a:pt x="2688503" y="461194"/>
                    <a:pt x="2598716" y="453245"/>
                    <a:pt x="2396122" y="458715"/>
                  </a:cubicBezTo>
                  <a:cubicBezTo>
                    <a:pt x="2394424" y="379220"/>
                    <a:pt x="2394370" y="350440"/>
                    <a:pt x="2389895" y="108909"/>
                  </a:cubicBezTo>
                  <a:cubicBezTo>
                    <a:pt x="2360865" y="110256"/>
                    <a:pt x="2365501" y="55364"/>
                    <a:pt x="2374019" y="459335"/>
                  </a:cubicBezTo>
                  <a:cubicBezTo>
                    <a:pt x="2268732" y="462380"/>
                    <a:pt x="2158756" y="461975"/>
                    <a:pt x="2051987" y="460655"/>
                  </a:cubicBezTo>
                  <a:cubicBezTo>
                    <a:pt x="1916269" y="459119"/>
                    <a:pt x="1945030" y="523416"/>
                    <a:pt x="1943332" y="129793"/>
                  </a:cubicBezTo>
                  <a:cubicBezTo>
                    <a:pt x="1916835" y="131059"/>
                    <a:pt x="1916835" y="79617"/>
                    <a:pt x="1925191" y="459739"/>
                  </a:cubicBezTo>
                  <a:cubicBezTo>
                    <a:pt x="1901605" y="459685"/>
                    <a:pt x="1915298" y="459712"/>
                    <a:pt x="1567013" y="459631"/>
                  </a:cubicBezTo>
                  <a:cubicBezTo>
                    <a:pt x="1473964" y="459631"/>
                    <a:pt x="1497118" y="514469"/>
                    <a:pt x="1491970" y="151351"/>
                  </a:cubicBezTo>
                  <a:cubicBezTo>
                    <a:pt x="1459867" y="152779"/>
                    <a:pt x="1468438" y="105729"/>
                    <a:pt x="1474584" y="459389"/>
                  </a:cubicBezTo>
                  <a:cubicBezTo>
                    <a:pt x="1359755" y="458715"/>
                    <a:pt x="1343448" y="457152"/>
                    <a:pt x="1048290" y="458661"/>
                  </a:cubicBezTo>
                  <a:cubicBezTo>
                    <a:pt x="1046134" y="383828"/>
                    <a:pt x="1044355" y="274932"/>
                    <a:pt x="1044463" y="160109"/>
                  </a:cubicBezTo>
                  <a:cubicBezTo>
                    <a:pt x="1016510" y="160163"/>
                    <a:pt x="1020419" y="132488"/>
                    <a:pt x="1023734" y="343891"/>
                  </a:cubicBezTo>
                  <a:cubicBezTo>
                    <a:pt x="1025972" y="488276"/>
                    <a:pt x="1048344" y="458930"/>
                    <a:pt x="920551" y="458930"/>
                  </a:cubicBezTo>
                  <a:cubicBezTo>
                    <a:pt x="760411" y="458930"/>
                    <a:pt x="759252" y="461356"/>
                    <a:pt x="600622" y="461383"/>
                  </a:cubicBezTo>
                  <a:cubicBezTo>
                    <a:pt x="598061" y="330121"/>
                    <a:pt x="598357" y="299509"/>
                    <a:pt x="594880" y="160028"/>
                  </a:cubicBezTo>
                  <a:cubicBezTo>
                    <a:pt x="564340" y="160163"/>
                    <a:pt x="571968" y="121251"/>
                    <a:pt x="578518" y="461356"/>
                  </a:cubicBezTo>
                  <a:cubicBezTo>
                    <a:pt x="576578" y="461356"/>
                    <a:pt x="151632" y="458311"/>
                    <a:pt x="149691" y="458284"/>
                  </a:cubicBezTo>
                  <a:cubicBezTo>
                    <a:pt x="147535" y="384367"/>
                    <a:pt x="146268" y="289269"/>
                    <a:pt x="144677" y="172101"/>
                  </a:cubicBezTo>
                  <a:cubicBezTo>
                    <a:pt x="115296" y="173798"/>
                    <a:pt x="122062" y="148764"/>
                    <a:pt x="125135" y="343864"/>
                  </a:cubicBezTo>
                  <a:cubicBezTo>
                    <a:pt x="127184" y="475099"/>
                    <a:pt x="133141" y="458068"/>
                    <a:pt x="112817" y="457745"/>
                  </a:cubicBezTo>
                  <a:cubicBezTo>
                    <a:pt x="-19533" y="455778"/>
                    <a:pt x="845" y="448852"/>
                    <a:pt x="1492" y="481728"/>
                  </a:cubicBezTo>
                  <a:cubicBezTo>
                    <a:pt x="58610" y="481944"/>
                    <a:pt x="90094" y="482510"/>
                    <a:pt x="128370" y="483049"/>
                  </a:cubicBezTo>
                  <a:cubicBezTo>
                    <a:pt x="137723" y="770229"/>
                    <a:pt x="135351" y="783568"/>
                    <a:pt x="137292" y="975354"/>
                  </a:cubicBezTo>
                  <a:cubicBezTo>
                    <a:pt x="97937" y="975731"/>
                    <a:pt x="66292" y="976135"/>
                    <a:pt x="9444" y="976324"/>
                  </a:cubicBezTo>
                  <a:cubicBezTo>
                    <a:pt x="9848" y="1009065"/>
                    <a:pt x="-9344" y="1001924"/>
                    <a:pt x="112763" y="1000630"/>
                  </a:cubicBezTo>
                  <a:cubicBezTo>
                    <a:pt x="148855" y="1000280"/>
                    <a:pt x="135297" y="932372"/>
                    <a:pt x="143464" y="1447125"/>
                  </a:cubicBezTo>
                  <a:cubicBezTo>
                    <a:pt x="144327" y="1501936"/>
                    <a:pt x="168371" y="1488247"/>
                    <a:pt x="14296" y="1488166"/>
                  </a:cubicBezTo>
                  <a:cubicBezTo>
                    <a:pt x="14512" y="1521527"/>
                    <a:pt x="-9101" y="1513173"/>
                    <a:pt x="144570" y="1513254"/>
                  </a:cubicBezTo>
                  <a:cubicBezTo>
                    <a:pt x="146753" y="1635623"/>
                    <a:pt x="152009" y="1809354"/>
                    <a:pt x="152306" y="2003996"/>
                  </a:cubicBezTo>
                  <a:cubicBezTo>
                    <a:pt x="107318" y="2004185"/>
                    <a:pt x="72492" y="2004481"/>
                    <a:pt x="16884" y="2004616"/>
                  </a:cubicBezTo>
                  <a:cubicBezTo>
                    <a:pt x="16992" y="2037276"/>
                    <a:pt x="-1068" y="2029893"/>
                    <a:pt x="112709" y="2029273"/>
                  </a:cubicBezTo>
                  <a:cubicBezTo>
                    <a:pt x="168317" y="2028976"/>
                    <a:pt x="150796" y="1953038"/>
                    <a:pt x="159880" y="2518641"/>
                  </a:cubicBezTo>
                  <a:cubicBezTo>
                    <a:pt x="111145" y="2518883"/>
                    <a:pt x="75619" y="2519260"/>
                    <a:pt x="18447" y="2519449"/>
                  </a:cubicBezTo>
                  <a:cubicBezTo>
                    <a:pt x="18528" y="2552675"/>
                    <a:pt x="1465" y="2544753"/>
                    <a:pt x="112709" y="2544025"/>
                  </a:cubicBezTo>
                  <a:cubicBezTo>
                    <a:pt x="179908" y="2543567"/>
                    <a:pt x="160204" y="2486007"/>
                    <a:pt x="166969" y="2917519"/>
                  </a:cubicBezTo>
                  <a:cubicBezTo>
                    <a:pt x="169126" y="3055059"/>
                    <a:pt x="184247" y="3031534"/>
                    <a:pt x="112466" y="3032881"/>
                  </a:cubicBezTo>
                  <a:cubicBezTo>
                    <a:pt x="3244" y="3034929"/>
                    <a:pt x="20091" y="3025551"/>
                    <a:pt x="20253" y="3059236"/>
                  </a:cubicBezTo>
                  <a:cubicBezTo>
                    <a:pt x="86535" y="3058751"/>
                    <a:pt x="114218" y="3057727"/>
                    <a:pt x="169934" y="3056999"/>
                  </a:cubicBezTo>
                  <a:cubicBezTo>
                    <a:pt x="176323" y="3281472"/>
                    <a:pt x="174058" y="3178667"/>
                    <a:pt x="179153" y="3547580"/>
                  </a:cubicBezTo>
                  <a:cubicBezTo>
                    <a:pt x="125647" y="3548361"/>
                    <a:pt x="89797" y="3549951"/>
                    <a:pt x="23649" y="3550651"/>
                  </a:cubicBezTo>
                  <a:cubicBezTo>
                    <a:pt x="23919" y="3581426"/>
                    <a:pt x="5832" y="3576737"/>
                    <a:pt x="112871" y="3574015"/>
                  </a:cubicBezTo>
                  <a:cubicBezTo>
                    <a:pt x="203682" y="3571805"/>
                    <a:pt x="179207" y="3497053"/>
                    <a:pt x="187185" y="4062736"/>
                  </a:cubicBezTo>
                  <a:cubicBezTo>
                    <a:pt x="120903" y="4062413"/>
                    <a:pt x="101226" y="4061874"/>
                    <a:pt x="30173" y="4061604"/>
                  </a:cubicBezTo>
                  <a:cubicBezTo>
                    <a:pt x="30685" y="4094723"/>
                    <a:pt x="15293" y="4086315"/>
                    <a:pt x="112520" y="4087258"/>
                  </a:cubicBezTo>
                  <a:cubicBezTo>
                    <a:pt x="206647" y="4088121"/>
                    <a:pt x="187590" y="4064299"/>
                    <a:pt x="188614" y="4204184"/>
                  </a:cubicBezTo>
                  <a:cubicBezTo>
                    <a:pt x="191903" y="4653939"/>
                    <a:pt x="229289" y="4578782"/>
                    <a:pt x="112628" y="4579078"/>
                  </a:cubicBezTo>
                  <a:cubicBezTo>
                    <a:pt x="27774" y="4579213"/>
                    <a:pt x="40631" y="4570886"/>
                    <a:pt x="41467" y="4604221"/>
                  </a:cubicBezTo>
                  <a:cubicBezTo>
                    <a:pt x="84487" y="4604167"/>
                    <a:pt x="123679" y="4604059"/>
                    <a:pt x="194922" y="4603978"/>
                  </a:cubicBezTo>
                  <a:cubicBezTo>
                    <a:pt x="207698" y="5192297"/>
                    <a:pt x="219424" y="5095259"/>
                    <a:pt x="112736" y="5094262"/>
                  </a:cubicBezTo>
                  <a:cubicBezTo>
                    <a:pt x="43030" y="5093615"/>
                    <a:pt x="54486" y="5087391"/>
                    <a:pt x="55402" y="5118811"/>
                  </a:cubicBezTo>
                  <a:cubicBezTo>
                    <a:pt x="109852" y="5119161"/>
                    <a:pt x="139017" y="5119674"/>
                    <a:pt x="200393" y="5119916"/>
                  </a:cubicBezTo>
                  <a:cubicBezTo>
                    <a:pt x="200420" y="5120940"/>
                    <a:pt x="206270" y="5360908"/>
                    <a:pt x="211202" y="5610577"/>
                  </a:cubicBezTo>
                  <a:cubicBezTo>
                    <a:pt x="145917" y="5610065"/>
                    <a:pt x="117857" y="5608880"/>
                    <a:pt x="67047" y="5608017"/>
                  </a:cubicBezTo>
                  <a:cubicBezTo>
                    <a:pt x="67613" y="5639681"/>
                    <a:pt x="58341" y="5632809"/>
                    <a:pt x="112412" y="5634022"/>
                  </a:cubicBezTo>
                  <a:cubicBezTo>
                    <a:pt x="239182" y="5636932"/>
                    <a:pt x="211122" y="5545472"/>
                    <a:pt x="220286" y="6125922"/>
                  </a:cubicBezTo>
                  <a:cubicBezTo>
                    <a:pt x="157805" y="6125788"/>
                    <a:pt x="133680" y="6125464"/>
                    <a:pt x="74406" y="6125141"/>
                  </a:cubicBezTo>
                  <a:cubicBezTo>
                    <a:pt x="74756" y="6156724"/>
                    <a:pt x="67074" y="6150148"/>
                    <a:pt x="112547" y="6150445"/>
                  </a:cubicBezTo>
                  <a:cubicBezTo>
                    <a:pt x="262444" y="6151469"/>
                    <a:pt x="214572" y="6075638"/>
                    <a:pt x="222928" y="6594702"/>
                  </a:cubicBezTo>
                  <a:cubicBezTo>
                    <a:pt x="223790" y="6650915"/>
                    <a:pt x="250638" y="6636848"/>
                    <a:pt x="78584" y="6636903"/>
                  </a:cubicBezTo>
                  <a:cubicBezTo>
                    <a:pt x="78772" y="6670263"/>
                    <a:pt x="52410" y="6661909"/>
                    <a:pt x="223979" y="6661882"/>
                  </a:cubicBezTo>
                  <a:cubicBezTo>
                    <a:pt x="224033" y="6664497"/>
                    <a:pt x="229801" y="7025109"/>
                    <a:pt x="232901" y="7156262"/>
                  </a:cubicBezTo>
                  <a:cubicBezTo>
                    <a:pt x="160662" y="7155885"/>
                    <a:pt x="123410" y="7154511"/>
                    <a:pt x="80605" y="7153595"/>
                  </a:cubicBezTo>
                  <a:cubicBezTo>
                    <a:pt x="80686" y="7183695"/>
                    <a:pt x="49984" y="7180381"/>
                    <a:pt x="233494" y="7181297"/>
                  </a:cubicBezTo>
                  <a:cubicBezTo>
                    <a:pt x="233548" y="7183695"/>
                    <a:pt x="243117" y="7667566"/>
                    <a:pt x="243144" y="7669533"/>
                  </a:cubicBezTo>
                  <a:cubicBezTo>
                    <a:pt x="163789" y="7669668"/>
                    <a:pt x="128504" y="7670260"/>
                    <a:pt x="81737" y="7670691"/>
                  </a:cubicBezTo>
                  <a:cubicBezTo>
                    <a:pt x="81791" y="7702166"/>
                    <a:pt x="75484" y="7695807"/>
                    <a:pt x="112763" y="7695403"/>
                  </a:cubicBezTo>
                  <a:cubicBezTo>
                    <a:pt x="257889" y="7693840"/>
                    <a:pt x="243548" y="7693436"/>
                    <a:pt x="243629" y="7698178"/>
                  </a:cubicBezTo>
                  <a:cubicBezTo>
                    <a:pt x="246271" y="7866439"/>
                    <a:pt x="251311" y="8037502"/>
                    <a:pt x="251904" y="8182534"/>
                  </a:cubicBezTo>
                  <a:cubicBezTo>
                    <a:pt x="49904" y="8182722"/>
                    <a:pt x="83031" y="8177522"/>
                    <a:pt x="83139" y="8208699"/>
                  </a:cubicBezTo>
                  <a:cubicBezTo>
                    <a:pt x="131389" y="8208268"/>
                    <a:pt x="166322" y="8207648"/>
                    <a:pt x="251985" y="8207541"/>
                  </a:cubicBezTo>
                  <a:cubicBezTo>
                    <a:pt x="252390" y="8515201"/>
                    <a:pt x="256244" y="8553278"/>
                    <a:pt x="259614" y="8695857"/>
                  </a:cubicBezTo>
                  <a:cubicBezTo>
                    <a:pt x="173331" y="8695939"/>
                    <a:pt x="137777" y="8696720"/>
                    <a:pt x="85942" y="8697421"/>
                  </a:cubicBezTo>
                  <a:cubicBezTo>
                    <a:pt x="86185" y="8727494"/>
                    <a:pt x="79365" y="8722562"/>
                    <a:pt x="112790" y="8722078"/>
                  </a:cubicBezTo>
                  <a:cubicBezTo>
                    <a:pt x="305383" y="8719221"/>
                    <a:pt x="255867" y="8630672"/>
                    <a:pt x="264277" y="9169865"/>
                  </a:cubicBezTo>
                  <a:cubicBezTo>
                    <a:pt x="265193" y="9228772"/>
                    <a:pt x="294008" y="9214059"/>
                    <a:pt x="112601" y="9214572"/>
                  </a:cubicBezTo>
                  <a:cubicBezTo>
                    <a:pt x="86967" y="9214625"/>
                    <a:pt x="91360" y="9208185"/>
                    <a:pt x="91819" y="9239686"/>
                  </a:cubicBezTo>
                  <a:cubicBezTo>
                    <a:pt x="136995" y="9239605"/>
                    <a:pt x="168802" y="9239417"/>
                    <a:pt x="265328" y="9239417"/>
                  </a:cubicBezTo>
                  <a:cubicBezTo>
                    <a:pt x="266703" y="9338746"/>
                    <a:pt x="268158" y="9526867"/>
                    <a:pt x="272687" y="9726036"/>
                  </a:cubicBezTo>
                  <a:cubicBezTo>
                    <a:pt x="188075" y="9726063"/>
                    <a:pt x="154624" y="9726871"/>
                    <a:pt x="101010" y="9727949"/>
                  </a:cubicBezTo>
                  <a:cubicBezTo>
                    <a:pt x="101846" y="9763251"/>
                    <a:pt x="74541" y="9751071"/>
                    <a:pt x="273199" y="9751043"/>
                  </a:cubicBezTo>
                  <a:cubicBezTo>
                    <a:pt x="273253" y="9753065"/>
                    <a:pt x="282795" y="10242378"/>
                    <a:pt x="282849" y="10244615"/>
                  </a:cubicBezTo>
                  <a:cubicBezTo>
                    <a:pt x="211175" y="10244696"/>
                    <a:pt x="171066" y="10244049"/>
                    <a:pt x="115674" y="10242782"/>
                  </a:cubicBezTo>
                  <a:cubicBezTo>
                    <a:pt x="116698" y="10273907"/>
                    <a:pt x="89096" y="10269649"/>
                    <a:pt x="274304" y="10269649"/>
                  </a:cubicBezTo>
                  <a:cubicBezTo>
                    <a:pt x="284897" y="10269649"/>
                    <a:pt x="283253" y="10268545"/>
                    <a:pt x="283307" y="10273125"/>
                  </a:cubicBezTo>
                  <a:cubicBezTo>
                    <a:pt x="291717" y="10818760"/>
                    <a:pt x="296731" y="10760068"/>
                    <a:pt x="274304" y="10760068"/>
                  </a:cubicBezTo>
                  <a:cubicBezTo>
                    <a:pt x="108531" y="10760068"/>
                    <a:pt x="132602" y="10752954"/>
                    <a:pt x="133680" y="10785264"/>
                  </a:cubicBezTo>
                  <a:cubicBezTo>
                    <a:pt x="175433" y="10785156"/>
                    <a:pt x="213035" y="10785102"/>
                    <a:pt x="291232" y="10785102"/>
                  </a:cubicBezTo>
                  <a:cubicBezTo>
                    <a:pt x="299130" y="11128037"/>
                    <a:pt x="296919" y="11131082"/>
                    <a:pt x="298240" y="11271183"/>
                  </a:cubicBezTo>
                  <a:cubicBezTo>
                    <a:pt x="234222" y="11270994"/>
                    <a:pt x="187805" y="11271452"/>
                    <a:pt x="149853" y="11272125"/>
                  </a:cubicBezTo>
                  <a:cubicBezTo>
                    <a:pt x="150958" y="11305056"/>
                    <a:pt x="129070" y="11296163"/>
                    <a:pt x="274331" y="11296163"/>
                  </a:cubicBezTo>
                  <a:cubicBezTo>
                    <a:pt x="307540" y="11296163"/>
                    <a:pt x="297890" y="11239708"/>
                    <a:pt x="305788" y="11744948"/>
                  </a:cubicBezTo>
                  <a:cubicBezTo>
                    <a:pt x="306650" y="11798411"/>
                    <a:pt x="314844" y="11789276"/>
                    <a:pt x="274331" y="11789276"/>
                  </a:cubicBezTo>
                  <a:cubicBezTo>
                    <a:pt x="145648" y="11789276"/>
                    <a:pt x="166700" y="11779521"/>
                    <a:pt x="167832" y="11813610"/>
                  </a:cubicBezTo>
                  <a:cubicBezTo>
                    <a:pt x="213386" y="11814284"/>
                    <a:pt x="260934" y="11814391"/>
                    <a:pt x="306947" y="11814257"/>
                  </a:cubicBezTo>
                  <a:cubicBezTo>
                    <a:pt x="316246" y="12381179"/>
                    <a:pt x="329481" y="12305511"/>
                    <a:pt x="274331" y="12305511"/>
                  </a:cubicBezTo>
                  <a:cubicBezTo>
                    <a:pt x="167212" y="12305511"/>
                    <a:pt x="183897" y="12297373"/>
                    <a:pt x="184975" y="12330572"/>
                  </a:cubicBezTo>
                  <a:cubicBezTo>
                    <a:pt x="230340" y="12330491"/>
                    <a:pt x="270099" y="12330518"/>
                    <a:pt x="313605" y="12330518"/>
                  </a:cubicBezTo>
                  <a:cubicBezTo>
                    <a:pt x="313955" y="12418421"/>
                    <a:pt x="315788" y="12525484"/>
                    <a:pt x="317890" y="12645239"/>
                  </a:cubicBezTo>
                  <a:cubicBezTo>
                    <a:pt x="352096" y="12644969"/>
                    <a:pt x="337136" y="12685741"/>
                    <a:pt x="335681" y="12330518"/>
                  </a:cubicBezTo>
                  <a:lnTo>
                    <a:pt x="762379" y="12330545"/>
                  </a:lnTo>
                  <a:cubicBezTo>
                    <a:pt x="764211" y="12460918"/>
                    <a:pt x="765371" y="12549764"/>
                    <a:pt x="768578" y="12641655"/>
                  </a:cubicBezTo>
                  <a:cubicBezTo>
                    <a:pt x="800924" y="12641385"/>
                    <a:pt x="789360" y="12683801"/>
                    <a:pt x="784482" y="12330545"/>
                  </a:cubicBezTo>
                  <a:cubicBezTo>
                    <a:pt x="1147916" y="12330572"/>
                    <a:pt x="1049234" y="12327338"/>
                    <a:pt x="1212959" y="12326745"/>
                  </a:cubicBezTo>
                  <a:cubicBezTo>
                    <a:pt x="1215816" y="12445342"/>
                    <a:pt x="1216112" y="12510070"/>
                    <a:pt x="1218808" y="12638097"/>
                  </a:cubicBezTo>
                  <a:cubicBezTo>
                    <a:pt x="1248377" y="12637855"/>
                    <a:pt x="1240911" y="12662620"/>
                    <a:pt x="1238054" y="12481047"/>
                  </a:cubicBezTo>
                  <a:cubicBezTo>
                    <a:pt x="1235331" y="12308502"/>
                    <a:pt x="1231611" y="12326691"/>
                    <a:pt x="1243822" y="12326691"/>
                  </a:cubicBezTo>
                  <a:cubicBezTo>
                    <a:pt x="1400916" y="12326691"/>
                    <a:pt x="1404070" y="12329359"/>
                    <a:pt x="1566959" y="12329359"/>
                  </a:cubicBezTo>
                  <a:cubicBezTo>
                    <a:pt x="1687717" y="12329386"/>
                    <a:pt x="1660385" y="12298774"/>
                    <a:pt x="1663242" y="12481532"/>
                  </a:cubicBezTo>
                  <a:cubicBezTo>
                    <a:pt x="1665991" y="12657850"/>
                    <a:pt x="1660681" y="12634675"/>
                    <a:pt x="1688984" y="12634433"/>
                  </a:cubicBezTo>
                  <a:cubicBezTo>
                    <a:pt x="1685723" y="12538985"/>
                    <a:pt x="1683997" y="12417316"/>
                    <a:pt x="1683970" y="12329386"/>
                  </a:cubicBezTo>
                  <a:cubicBezTo>
                    <a:pt x="1863922" y="12329440"/>
                    <a:pt x="1948857" y="12329683"/>
                    <a:pt x="2051960" y="12328847"/>
                  </a:cubicBezTo>
                  <a:cubicBezTo>
                    <a:pt x="2125035" y="12328255"/>
                    <a:pt x="2109347" y="12297939"/>
                    <a:pt x="2112205" y="12481506"/>
                  </a:cubicBezTo>
                  <a:cubicBezTo>
                    <a:pt x="2114900" y="12653808"/>
                    <a:pt x="2107461" y="12631145"/>
                    <a:pt x="2136788" y="12630929"/>
                  </a:cubicBezTo>
                  <a:cubicBezTo>
                    <a:pt x="2134901" y="12524460"/>
                    <a:pt x="2133230" y="12416858"/>
                    <a:pt x="2132017" y="12328335"/>
                  </a:cubicBezTo>
                  <a:cubicBezTo>
                    <a:pt x="2260862" y="12327850"/>
                    <a:pt x="2364261" y="12328658"/>
                    <a:pt x="2560952" y="12328578"/>
                  </a:cubicBezTo>
                  <a:cubicBezTo>
                    <a:pt x="2561356" y="12422328"/>
                    <a:pt x="2563378" y="12544131"/>
                    <a:pt x="2565399" y="12627615"/>
                  </a:cubicBezTo>
                  <a:cubicBezTo>
                    <a:pt x="2599794" y="12627373"/>
                    <a:pt x="2584403" y="12666366"/>
                    <a:pt x="2583055" y="12328524"/>
                  </a:cubicBezTo>
                  <a:cubicBezTo>
                    <a:pt x="2585050" y="12328524"/>
                    <a:pt x="3006653" y="12326665"/>
                    <a:pt x="3008809" y="12326638"/>
                  </a:cubicBezTo>
                  <a:cubicBezTo>
                    <a:pt x="3011586" y="12474176"/>
                    <a:pt x="3011774" y="12520337"/>
                    <a:pt x="3014146" y="12624112"/>
                  </a:cubicBezTo>
                  <a:cubicBezTo>
                    <a:pt x="3044902" y="12623896"/>
                    <a:pt x="3037166" y="12666851"/>
                    <a:pt x="3030939" y="12326503"/>
                  </a:cubicBezTo>
                  <a:cubicBezTo>
                    <a:pt x="3332054" y="12324455"/>
                    <a:pt x="3307417" y="12328389"/>
                    <a:pt x="3460495" y="12329116"/>
                  </a:cubicBezTo>
                  <a:cubicBezTo>
                    <a:pt x="3463514" y="12421224"/>
                    <a:pt x="3465185" y="12534107"/>
                    <a:pt x="3465616" y="12620636"/>
                  </a:cubicBezTo>
                  <a:cubicBezTo>
                    <a:pt x="3494323" y="12620420"/>
                    <a:pt x="3488716" y="12643622"/>
                    <a:pt x="3486183" y="12481047"/>
                  </a:cubicBezTo>
                  <a:cubicBezTo>
                    <a:pt x="3483433" y="12306130"/>
                    <a:pt x="3473514" y="12329251"/>
                    <a:pt x="3506668" y="12329251"/>
                  </a:cubicBezTo>
                  <a:cubicBezTo>
                    <a:pt x="3797216" y="12329494"/>
                    <a:pt x="3846679" y="12329629"/>
                    <a:pt x="3909457" y="12329359"/>
                  </a:cubicBezTo>
                  <a:cubicBezTo>
                    <a:pt x="3911398" y="12451459"/>
                    <a:pt x="3912854" y="12533487"/>
                    <a:pt x="3913635" y="12617213"/>
                  </a:cubicBezTo>
                  <a:cubicBezTo>
                    <a:pt x="3942342" y="12616998"/>
                    <a:pt x="3936439" y="12639930"/>
                    <a:pt x="3933959" y="12481047"/>
                  </a:cubicBezTo>
                  <a:cubicBezTo>
                    <a:pt x="3931129" y="12302924"/>
                    <a:pt x="3911452" y="12329521"/>
                    <a:pt x="3991805" y="12328767"/>
                  </a:cubicBezTo>
                  <a:cubicBezTo>
                    <a:pt x="4146176" y="12327311"/>
                    <a:pt x="4234481" y="12327958"/>
                    <a:pt x="4314969" y="12329144"/>
                  </a:cubicBezTo>
                  <a:cubicBezTo>
                    <a:pt x="4371250" y="12329979"/>
                    <a:pt x="4356425" y="12301199"/>
                    <a:pt x="4359256" y="12481532"/>
                  </a:cubicBezTo>
                  <a:cubicBezTo>
                    <a:pt x="4361682" y="12636480"/>
                    <a:pt x="4355698" y="12613817"/>
                    <a:pt x="4384000" y="12613602"/>
                  </a:cubicBezTo>
                  <a:cubicBezTo>
                    <a:pt x="4382006" y="12537071"/>
                    <a:pt x="4380011" y="12421735"/>
                    <a:pt x="4380065" y="12329952"/>
                  </a:cubicBezTo>
                  <a:cubicBezTo>
                    <a:pt x="4629426" y="12332189"/>
                    <a:pt x="4610665" y="12326045"/>
                    <a:pt x="4805900" y="12326045"/>
                  </a:cubicBezTo>
                  <a:cubicBezTo>
                    <a:pt x="4806278" y="12416454"/>
                    <a:pt x="4808164" y="12533002"/>
                    <a:pt x="4809970" y="12610341"/>
                  </a:cubicBezTo>
                  <a:cubicBezTo>
                    <a:pt x="4843772" y="12610072"/>
                    <a:pt x="4829324" y="12649496"/>
                    <a:pt x="4828003" y="12326072"/>
                  </a:cubicBezTo>
                  <a:cubicBezTo>
                    <a:pt x="4869945" y="12326125"/>
                    <a:pt x="4694684" y="12325371"/>
                    <a:pt x="5257450" y="12328093"/>
                  </a:cubicBezTo>
                  <a:cubicBezTo>
                    <a:pt x="5259068" y="12407669"/>
                    <a:pt x="5261090" y="12525726"/>
                    <a:pt x="5261682" y="12606892"/>
                  </a:cubicBezTo>
                  <a:cubicBezTo>
                    <a:pt x="5290551" y="12606677"/>
                    <a:pt x="5284540" y="12628504"/>
                    <a:pt x="5282249" y="12481074"/>
                  </a:cubicBezTo>
                  <a:cubicBezTo>
                    <a:pt x="5279608" y="12311250"/>
                    <a:pt x="5277047" y="12328200"/>
                    <a:pt x="5285026" y="12328227"/>
                  </a:cubicBezTo>
                  <a:cubicBezTo>
                    <a:pt x="5792777" y="12330949"/>
                    <a:pt x="5705631" y="12281042"/>
                    <a:pt x="5708839" y="12481506"/>
                  </a:cubicBezTo>
                  <a:cubicBezTo>
                    <a:pt x="5711049" y="12623815"/>
                    <a:pt x="5704122" y="12603497"/>
                    <a:pt x="5733045" y="12603281"/>
                  </a:cubicBezTo>
                  <a:cubicBezTo>
                    <a:pt x="5730754" y="12485090"/>
                    <a:pt x="5730565" y="12441758"/>
                    <a:pt x="5728085" y="12326773"/>
                  </a:cubicBezTo>
                  <a:cubicBezTo>
                    <a:pt x="5931596" y="12326260"/>
                    <a:pt x="5921595" y="12329898"/>
                    <a:pt x="6155052" y="12329359"/>
                  </a:cubicBezTo>
                  <a:cubicBezTo>
                    <a:pt x="6157694" y="12448737"/>
                    <a:pt x="6157748" y="12491341"/>
                    <a:pt x="6159985" y="12599993"/>
                  </a:cubicBezTo>
                  <a:cubicBezTo>
                    <a:pt x="6189123" y="12599778"/>
                    <a:pt x="6182196" y="12619720"/>
                    <a:pt x="6179959" y="12481074"/>
                  </a:cubicBezTo>
                  <a:cubicBezTo>
                    <a:pt x="6177129" y="12298828"/>
                    <a:pt x="6156508" y="12329548"/>
                    <a:pt x="6255082" y="12328901"/>
                  </a:cubicBezTo>
                  <a:cubicBezTo>
                    <a:pt x="6350719" y="12328255"/>
                    <a:pt x="6428888" y="12327985"/>
                    <a:pt x="6578408" y="12328793"/>
                  </a:cubicBezTo>
                  <a:cubicBezTo>
                    <a:pt x="6614501" y="12328982"/>
                    <a:pt x="6604420" y="12301765"/>
                    <a:pt x="6607276" y="12481532"/>
                  </a:cubicBezTo>
                  <a:cubicBezTo>
                    <a:pt x="6609514" y="12619558"/>
                    <a:pt x="6601778" y="12596625"/>
                    <a:pt x="6631212" y="12596409"/>
                  </a:cubicBezTo>
                  <a:cubicBezTo>
                    <a:pt x="6629676" y="12502040"/>
                    <a:pt x="6628248" y="12420038"/>
                    <a:pt x="6627304" y="12329036"/>
                  </a:cubicBezTo>
                  <a:cubicBezTo>
                    <a:pt x="6938607" y="12330249"/>
                    <a:pt x="6853753" y="12326583"/>
                    <a:pt x="7053382" y="12326422"/>
                  </a:cubicBezTo>
                  <a:cubicBezTo>
                    <a:pt x="7057371" y="12634568"/>
                    <a:pt x="7049015" y="12593176"/>
                    <a:pt x="7079744" y="12592933"/>
                  </a:cubicBezTo>
                  <a:cubicBezTo>
                    <a:pt x="7078046" y="12514031"/>
                    <a:pt x="7076536" y="12406267"/>
                    <a:pt x="7075512" y="12326422"/>
                  </a:cubicBezTo>
                  <a:cubicBezTo>
                    <a:pt x="7216865" y="12326476"/>
                    <a:pt x="7189451" y="12327634"/>
                    <a:pt x="7502937" y="12327527"/>
                  </a:cubicBezTo>
                  <a:cubicBezTo>
                    <a:pt x="7507520" y="12629933"/>
                    <a:pt x="7497816" y="12589538"/>
                    <a:pt x="7529192" y="12589269"/>
                  </a:cubicBezTo>
                  <a:cubicBezTo>
                    <a:pt x="7527656" y="12508399"/>
                    <a:pt x="7526685" y="12439144"/>
                    <a:pt x="7525014" y="12327500"/>
                  </a:cubicBezTo>
                  <a:cubicBezTo>
                    <a:pt x="7736880" y="12327419"/>
                    <a:pt x="7785426" y="12327527"/>
                    <a:pt x="7872518" y="12327069"/>
                  </a:cubicBezTo>
                  <a:cubicBezTo>
                    <a:pt x="7972737" y="12326530"/>
                    <a:pt x="7949259" y="12295782"/>
                    <a:pt x="7952143" y="12481586"/>
                  </a:cubicBezTo>
                  <a:cubicBezTo>
                    <a:pt x="7954057" y="12604790"/>
                    <a:pt x="7947076" y="12585738"/>
                    <a:pt x="7976133" y="12585496"/>
                  </a:cubicBezTo>
                  <a:cubicBezTo>
                    <a:pt x="7969636" y="12286001"/>
                    <a:pt x="7954919" y="12326718"/>
                    <a:pt x="8034383" y="12326718"/>
                  </a:cubicBezTo>
                  <a:close/>
                  <a:moveTo>
                    <a:pt x="7922088" y="10273233"/>
                  </a:moveTo>
                  <a:cubicBezTo>
                    <a:pt x="7930687" y="10836060"/>
                    <a:pt x="7946887" y="10759179"/>
                    <a:pt x="7872545" y="10758667"/>
                  </a:cubicBezTo>
                  <a:cubicBezTo>
                    <a:pt x="7423178" y="10755621"/>
                    <a:pt x="7499865" y="10788497"/>
                    <a:pt x="7497573" y="10640798"/>
                  </a:cubicBezTo>
                  <a:cubicBezTo>
                    <a:pt x="7490593" y="10193927"/>
                    <a:pt x="7470861" y="10267467"/>
                    <a:pt x="7548573" y="10268948"/>
                  </a:cubicBezTo>
                  <a:cubicBezTo>
                    <a:pt x="7824565" y="10274149"/>
                    <a:pt x="7921954" y="10265634"/>
                    <a:pt x="7922088" y="10273233"/>
                  </a:cubicBezTo>
                  <a:close/>
                  <a:moveTo>
                    <a:pt x="7921603" y="10244966"/>
                  </a:moveTo>
                  <a:cubicBezTo>
                    <a:pt x="7553667" y="10245855"/>
                    <a:pt x="7689251" y="10245531"/>
                    <a:pt x="7492236" y="10242998"/>
                  </a:cubicBezTo>
                  <a:cubicBezTo>
                    <a:pt x="7490242" y="10101685"/>
                    <a:pt x="7491697" y="9923697"/>
                    <a:pt x="7485309" y="9751151"/>
                  </a:cubicBezTo>
                  <a:cubicBezTo>
                    <a:pt x="7859229" y="9751339"/>
                    <a:pt x="7749980" y="9751043"/>
                    <a:pt x="7912169" y="9753388"/>
                  </a:cubicBezTo>
                  <a:cubicBezTo>
                    <a:pt x="7913220" y="9989556"/>
                    <a:pt x="7918880" y="10088642"/>
                    <a:pt x="7921603" y="10244966"/>
                  </a:cubicBezTo>
                  <a:close/>
                  <a:moveTo>
                    <a:pt x="7912088" y="9728300"/>
                  </a:moveTo>
                  <a:cubicBezTo>
                    <a:pt x="7466602" y="9721616"/>
                    <a:pt x="7484608" y="9732584"/>
                    <a:pt x="7484177" y="9720673"/>
                  </a:cubicBezTo>
                  <a:cubicBezTo>
                    <a:pt x="7479217" y="9594694"/>
                    <a:pt x="7477870" y="9483454"/>
                    <a:pt x="7477304" y="9353486"/>
                  </a:cubicBezTo>
                  <a:cubicBezTo>
                    <a:pt x="7476710" y="9214437"/>
                    <a:pt x="7457249" y="9237827"/>
                    <a:pt x="7548734" y="9237584"/>
                  </a:cubicBezTo>
                  <a:cubicBezTo>
                    <a:pt x="7678442" y="9237234"/>
                    <a:pt x="7769631" y="9237018"/>
                    <a:pt x="7872329" y="9238662"/>
                  </a:cubicBezTo>
                  <a:cubicBezTo>
                    <a:pt x="7916293" y="9239390"/>
                    <a:pt x="7909823" y="9170431"/>
                    <a:pt x="7912088" y="9728300"/>
                  </a:cubicBezTo>
                  <a:close/>
                  <a:moveTo>
                    <a:pt x="3451626" y="10272802"/>
                  </a:moveTo>
                  <a:cubicBezTo>
                    <a:pt x="3451492" y="10265257"/>
                    <a:pt x="3402056" y="10263559"/>
                    <a:pt x="3878055" y="10266308"/>
                  </a:cubicBezTo>
                  <a:cubicBezTo>
                    <a:pt x="3881316" y="10455021"/>
                    <a:pt x="3878405" y="10538612"/>
                    <a:pt x="3884011" y="10758532"/>
                  </a:cubicBezTo>
                  <a:cubicBezTo>
                    <a:pt x="3644004" y="10758747"/>
                    <a:pt x="3588935" y="10761981"/>
                    <a:pt x="3455346" y="10760769"/>
                  </a:cubicBezTo>
                  <a:cubicBezTo>
                    <a:pt x="3449335" y="10423816"/>
                    <a:pt x="3454834" y="10478573"/>
                    <a:pt x="3451626" y="10272802"/>
                  </a:cubicBezTo>
                  <a:close/>
                  <a:moveTo>
                    <a:pt x="746691" y="9754627"/>
                  </a:moveTo>
                  <a:cubicBezTo>
                    <a:pt x="1183658" y="9754627"/>
                    <a:pt x="985997" y="9753388"/>
                    <a:pt x="1172607" y="9752040"/>
                  </a:cubicBezTo>
                  <a:cubicBezTo>
                    <a:pt x="1172984" y="9857297"/>
                    <a:pt x="1174602" y="9906045"/>
                    <a:pt x="1176704" y="10089343"/>
                  </a:cubicBezTo>
                  <a:cubicBezTo>
                    <a:pt x="1179049" y="10293659"/>
                    <a:pt x="1265467" y="10238875"/>
                    <a:pt x="758982" y="10241623"/>
                  </a:cubicBezTo>
                  <a:cubicBezTo>
                    <a:pt x="740060" y="10241731"/>
                    <a:pt x="760842" y="10224916"/>
                    <a:pt x="746691" y="9754627"/>
                  </a:cubicBezTo>
                  <a:close/>
                  <a:moveTo>
                    <a:pt x="723402" y="8207865"/>
                  </a:moveTo>
                  <a:cubicBezTo>
                    <a:pt x="908178" y="8210613"/>
                    <a:pt x="856452" y="8210101"/>
                    <a:pt x="1147269" y="8209185"/>
                  </a:cubicBezTo>
                  <a:cubicBezTo>
                    <a:pt x="1157809" y="8717469"/>
                    <a:pt x="1144115" y="8122333"/>
                    <a:pt x="1157809" y="8696612"/>
                  </a:cubicBezTo>
                  <a:cubicBezTo>
                    <a:pt x="1004435" y="8698633"/>
                    <a:pt x="1098400" y="8701355"/>
                    <a:pt x="728469" y="8699576"/>
                  </a:cubicBezTo>
                  <a:cubicBezTo>
                    <a:pt x="727499" y="8513368"/>
                    <a:pt x="731515" y="8653253"/>
                    <a:pt x="723402" y="8207865"/>
                  </a:cubicBezTo>
                  <a:close/>
                  <a:moveTo>
                    <a:pt x="693131" y="6226599"/>
                  </a:moveTo>
                  <a:cubicBezTo>
                    <a:pt x="691514" y="6122258"/>
                    <a:pt x="622563" y="6151873"/>
                    <a:pt x="1082254" y="6148774"/>
                  </a:cubicBezTo>
                  <a:cubicBezTo>
                    <a:pt x="1133199" y="6148451"/>
                    <a:pt x="1113656" y="6081621"/>
                    <a:pt x="1121689" y="6594891"/>
                  </a:cubicBezTo>
                  <a:cubicBezTo>
                    <a:pt x="1122551" y="6648301"/>
                    <a:pt x="1181421" y="6641780"/>
                    <a:pt x="759090" y="6637253"/>
                  </a:cubicBezTo>
                  <a:cubicBezTo>
                    <a:pt x="669519" y="6636255"/>
                    <a:pt x="700571" y="6702170"/>
                    <a:pt x="693131" y="6226599"/>
                  </a:cubicBezTo>
                  <a:close/>
                  <a:moveTo>
                    <a:pt x="651270" y="3652594"/>
                  </a:moveTo>
                  <a:cubicBezTo>
                    <a:pt x="649734" y="3554289"/>
                    <a:pt x="570998" y="3571105"/>
                    <a:pt x="1076890" y="3575147"/>
                  </a:cubicBezTo>
                  <a:cubicBezTo>
                    <a:pt x="1085731" y="4100786"/>
                    <a:pt x="1084841" y="4065080"/>
                    <a:pt x="1082415" y="4065027"/>
                  </a:cubicBezTo>
                  <a:cubicBezTo>
                    <a:pt x="594637" y="4055191"/>
                    <a:pt x="655178" y="4094884"/>
                    <a:pt x="653992" y="4020267"/>
                  </a:cubicBezTo>
                  <a:cubicBezTo>
                    <a:pt x="651162" y="3833385"/>
                    <a:pt x="654181" y="3834436"/>
                    <a:pt x="651270" y="3652594"/>
                  </a:cubicBezTo>
                  <a:close/>
                  <a:moveTo>
                    <a:pt x="1062037" y="2543971"/>
                  </a:moveTo>
                  <a:cubicBezTo>
                    <a:pt x="1062603" y="2579138"/>
                    <a:pt x="1068830" y="3032585"/>
                    <a:pt x="1068830" y="3034498"/>
                  </a:cubicBezTo>
                  <a:cubicBezTo>
                    <a:pt x="558383" y="3025255"/>
                    <a:pt x="643318" y="3075350"/>
                    <a:pt x="640865" y="2917222"/>
                  </a:cubicBezTo>
                  <a:cubicBezTo>
                    <a:pt x="637981" y="2732901"/>
                    <a:pt x="635124" y="2733386"/>
                    <a:pt x="632240" y="2549819"/>
                  </a:cubicBezTo>
                  <a:cubicBezTo>
                    <a:pt x="631997" y="2534917"/>
                    <a:pt x="609867" y="2547205"/>
                    <a:pt x="1062037" y="2543971"/>
                  </a:cubicBezTo>
                  <a:close/>
                  <a:moveTo>
                    <a:pt x="631728" y="2517671"/>
                  </a:moveTo>
                  <a:cubicBezTo>
                    <a:pt x="627927" y="2279454"/>
                    <a:pt x="624638" y="2156681"/>
                    <a:pt x="624827" y="2030647"/>
                  </a:cubicBezTo>
                  <a:cubicBezTo>
                    <a:pt x="785533" y="2030782"/>
                    <a:pt x="777096" y="2032156"/>
                    <a:pt x="1051902" y="2031644"/>
                  </a:cubicBezTo>
                  <a:cubicBezTo>
                    <a:pt x="1052307" y="2274011"/>
                    <a:pt x="1058452" y="2341353"/>
                    <a:pt x="1061633" y="2518910"/>
                  </a:cubicBezTo>
                  <a:cubicBezTo>
                    <a:pt x="831087" y="2520635"/>
                    <a:pt x="776584" y="2517940"/>
                    <a:pt x="631728" y="2517671"/>
                  </a:cubicBezTo>
                  <a:close/>
                  <a:moveTo>
                    <a:pt x="1069100" y="3059532"/>
                  </a:moveTo>
                  <a:cubicBezTo>
                    <a:pt x="1071741" y="3312839"/>
                    <a:pt x="1073358" y="3370830"/>
                    <a:pt x="1076458" y="3550140"/>
                  </a:cubicBezTo>
                  <a:cubicBezTo>
                    <a:pt x="970013" y="3549304"/>
                    <a:pt x="864457" y="3549412"/>
                    <a:pt x="758955" y="3549978"/>
                  </a:cubicBezTo>
                  <a:cubicBezTo>
                    <a:pt x="620568" y="3550732"/>
                    <a:pt x="649491" y="3636102"/>
                    <a:pt x="643345" y="3101112"/>
                  </a:cubicBezTo>
                  <a:cubicBezTo>
                    <a:pt x="642698" y="3044253"/>
                    <a:pt x="574421" y="3050909"/>
                    <a:pt x="1069100" y="3059532"/>
                  </a:cubicBezTo>
                  <a:close/>
                  <a:moveTo>
                    <a:pt x="4658187" y="2917680"/>
                  </a:moveTo>
                  <a:cubicBezTo>
                    <a:pt x="4660586" y="3070958"/>
                    <a:pt x="4732097" y="3027815"/>
                    <a:pt x="4314995" y="3032827"/>
                  </a:cubicBezTo>
                  <a:cubicBezTo>
                    <a:pt x="4214938" y="3034040"/>
                    <a:pt x="4236583" y="3056541"/>
                    <a:pt x="4234400" y="2917195"/>
                  </a:cubicBezTo>
                  <a:cubicBezTo>
                    <a:pt x="4231516" y="2733197"/>
                    <a:pt x="4228254" y="2733062"/>
                    <a:pt x="4225397" y="2549792"/>
                  </a:cubicBezTo>
                  <a:cubicBezTo>
                    <a:pt x="4225182" y="2536103"/>
                    <a:pt x="4198954" y="2549199"/>
                    <a:pt x="4638510" y="2544456"/>
                  </a:cubicBezTo>
                  <a:cubicBezTo>
                    <a:pt x="4669454" y="2544133"/>
                    <a:pt x="4651691" y="2502661"/>
                    <a:pt x="4658187" y="2917680"/>
                  </a:cubicBezTo>
                  <a:close/>
                  <a:moveTo>
                    <a:pt x="5109225" y="3033043"/>
                  </a:moveTo>
                  <a:cubicBezTo>
                    <a:pt x="4977523" y="3032989"/>
                    <a:pt x="5140655" y="3032854"/>
                    <a:pt x="4682527" y="3032127"/>
                  </a:cubicBezTo>
                  <a:cubicBezTo>
                    <a:pt x="4676058" y="2775801"/>
                    <a:pt x="4681584" y="2755240"/>
                    <a:pt x="4678241" y="2544052"/>
                  </a:cubicBezTo>
                  <a:cubicBezTo>
                    <a:pt x="4933182" y="2541654"/>
                    <a:pt x="5105478" y="2547744"/>
                    <a:pt x="5105505" y="2550115"/>
                  </a:cubicBezTo>
                  <a:cubicBezTo>
                    <a:pt x="5108686" y="2752734"/>
                    <a:pt x="5102244" y="2783966"/>
                    <a:pt x="5109225" y="3033043"/>
                  </a:cubicBezTo>
                  <a:close/>
                  <a:moveTo>
                    <a:pt x="6898283" y="2519341"/>
                  </a:moveTo>
                  <a:cubicBezTo>
                    <a:pt x="6383820" y="2519530"/>
                    <a:pt x="6472987" y="2548202"/>
                    <a:pt x="6471451" y="2366064"/>
                  </a:cubicBezTo>
                  <a:cubicBezTo>
                    <a:pt x="6470641" y="2256037"/>
                    <a:pt x="6468701" y="2132213"/>
                    <a:pt x="6466463" y="2029812"/>
                  </a:cubicBezTo>
                  <a:cubicBezTo>
                    <a:pt x="6583017" y="2029219"/>
                    <a:pt x="6713183" y="2023425"/>
                    <a:pt x="6892838" y="2028761"/>
                  </a:cubicBezTo>
                  <a:cubicBezTo>
                    <a:pt x="6900466" y="2227957"/>
                    <a:pt x="6896531" y="2383418"/>
                    <a:pt x="6898283" y="2519341"/>
                  </a:cubicBezTo>
                  <a:close/>
                  <a:moveTo>
                    <a:pt x="6911006" y="3285353"/>
                  </a:moveTo>
                  <a:cubicBezTo>
                    <a:pt x="6915642" y="3585872"/>
                    <a:pt x="6920601" y="3549035"/>
                    <a:pt x="6901706" y="3549466"/>
                  </a:cubicBezTo>
                  <a:cubicBezTo>
                    <a:pt x="6789007" y="3551891"/>
                    <a:pt x="6692454" y="3551918"/>
                    <a:pt x="6578624" y="3549466"/>
                  </a:cubicBezTo>
                  <a:cubicBezTo>
                    <a:pt x="6454469" y="3546798"/>
                    <a:pt x="6497112" y="3627048"/>
                    <a:pt x="6481720" y="3100870"/>
                  </a:cubicBezTo>
                  <a:cubicBezTo>
                    <a:pt x="6480345" y="3053819"/>
                    <a:pt x="6411529" y="3053092"/>
                    <a:pt x="6901787" y="3059047"/>
                  </a:cubicBezTo>
                  <a:cubicBezTo>
                    <a:pt x="6915319" y="3059209"/>
                    <a:pt x="6907043" y="3032127"/>
                    <a:pt x="6911006" y="3285353"/>
                  </a:cubicBezTo>
                  <a:close/>
                  <a:moveTo>
                    <a:pt x="7386977" y="8697906"/>
                  </a:moveTo>
                  <a:cubicBezTo>
                    <a:pt x="6946532" y="8697906"/>
                    <a:pt x="7017046" y="8718009"/>
                    <a:pt x="7016211" y="8617790"/>
                  </a:cubicBezTo>
                  <a:cubicBezTo>
                    <a:pt x="7012275" y="8145642"/>
                    <a:pt x="6992949" y="8210748"/>
                    <a:pt x="7063598" y="8210748"/>
                  </a:cubicBezTo>
                  <a:cubicBezTo>
                    <a:pt x="7492560" y="8210748"/>
                    <a:pt x="7438919" y="8184905"/>
                    <a:pt x="7439351" y="8250064"/>
                  </a:cubicBezTo>
                  <a:cubicBezTo>
                    <a:pt x="7442020" y="8765410"/>
                    <a:pt x="7473692" y="8697906"/>
                    <a:pt x="7386977" y="8697906"/>
                  </a:cubicBezTo>
                  <a:close/>
                  <a:moveTo>
                    <a:pt x="7445793" y="8722832"/>
                  </a:moveTo>
                  <a:cubicBezTo>
                    <a:pt x="7449836" y="8982391"/>
                    <a:pt x="7452289" y="9084549"/>
                    <a:pt x="7454014" y="9212739"/>
                  </a:cubicBezTo>
                  <a:cubicBezTo>
                    <a:pt x="7184330" y="9213035"/>
                    <a:pt x="7201500" y="9214868"/>
                    <a:pt x="7026589" y="9214464"/>
                  </a:cubicBezTo>
                  <a:cubicBezTo>
                    <a:pt x="7020713" y="8886457"/>
                    <a:pt x="7019985" y="8935960"/>
                    <a:pt x="7017263" y="8722589"/>
                  </a:cubicBezTo>
                  <a:cubicBezTo>
                    <a:pt x="7150069" y="8722293"/>
                    <a:pt x="7321315" y="8723263"/>
                    <a:pt x="7445793" y="8722832"/>
                  </a:cubicBezTo>
                  <a:close/>
                  <a:moveTo>
                    <a:pt x="7386977" y="8182184"/>
                  </a:moveTo>
                  <a:cubicBezTo>
                    <a:pt x="6934996" y="8182184"/>
                    <a:pt x="7012842" y="8224815"/>
                    <a:pt x="7010362" y="8065797"/>
                  </a:cubicBezTo>
                  <a:cubicBezTo>
                    <a:pt x="7003381" y="7619814"/>
                    <a:pt x="6981197" y="7694486"/>
                    <a:pt x="7063598" y="7694486"/>
                  </a:cubicBezTo>
                  <a:cubicBezTo>
                    <a:pt x="7460727" y="7694486"/>
                    <a:pt x="7430375" y="7688127"/>
                    <a:pt x="7430510" y="7698340"/>
                  </a:cubicBezTo>
                  <a:cubicBezTo>
                    <a:pt x="7439189" y="8257744"/>
                    <a:pt x="7459621" y="8182184"/>
                    <a:pt x="7386977" y="8182184"/>
                  </a:cubicBezTo>
                  <a:close/>
                  <a:moveTo>
                    <a:pt x="7000847" y="7513884"/>
                  </a:moveTo>
                  <a:cubicBezTo>
                    <a:pt x="6998151" y="7384832"/>
                    <a:pt x="6996346" y="7264565"/>
                    <a:pt x="6995510" y="7178171"/>
                  </a:cubicBezTo>
                  <a:cubicBezTo>
                    <a:pt x="7086321" y="7178117"/>
                    <a:pt x="7015268" y="7178117"/>
                    <a:pt x="7386977" y="7178252"/>
                  </a:cubicBezTo>
                  <a:cubicBezTo>
                    <a:pt x="7435254" y="7178252"/>
                    <a:pt x="7420590" y="7102449"/>
                    <a:pt x="7430052" y="7667835"/>
                  </a:cubicBezTo>
                  <a:cubicBezTo>
                    <a:pt x="6918796" y="7666272"/>
                    <a:pt x="7005160" y="7719656"/>
                    <a:pt x="7000847" y="7513884"/>
                  </a:cubicBezTo>
                  <a:close/>
                  <a:moveTo>
                    <a:pt x="7386977" y="7153217"/>
                  </a:moveTo>
                  <a:cubicBezTo>
                    <a:pt x="7012437" y="7153083"/>
                    <a:pt x="7085377" y="7153110"/>
                    <a:pt x="6995267" y="7153137"/>
                  </a:cubicBezTo>
                  <a:cubicBezTo>
                    <a:pt x="6993218" y="6906970"/>
                    <a:pt x="6988474" y="6759702"/>
                    <a:pt x="6986669" y="6665170"/>
                  </a:cubicBezTo>
                  <a:cubicBezTo>
                    <a:pt x="7303040" y="6664201"/>
                    <a:pt x="7235625" y="6660832"/>
                    <a:pt x="7413097" y="6661371"/>
                  </a:cubicBezTo>
                  <a:cubicBezTo>
                    <a:pt x="7424310" y="7211774"/>
                    <a:pt x="7438111" y="7153217"/>
                    <a:pt x="7386977" y="7153217"/>
                  </a:cubicBezTo>
                  <a:close/>
                  <a:moveTo>
                    <a:pt x="5665010" y="8209347"/>
                  </a:moveTo>
                  <a:cubicBezTo>
                    <a:pt x="6151009" y="8212903"/>
                    <a:pt x="6088555" y="8183962"/>
                    <a:pt x="6090414" y="8249714"/>
                  </a:cubicBezTo>
                  <a:cubicBezTo>
                    <a:pt x="6095563" y="8432795"/>
                    <a:pt x="6098609" y="8698256"/>
                    <a:pt x="6093298" y="8698256"/>
                  </a:cubicBezTo>
                  <a:cubicBezTo>
                    <a:pt x="5932646" y="8698256"/>
                    <a:pt x="5928468" y="8700546"/>
                    <a:pt x="5769892" y="8700546"/>
                  </a:cubicBezTo>
                  <a:cubicBezTo>
                    <a:pt x="5630427" y="8700574"/>
                    <a:pt x="5677194" y="8789015"/>
                    <a:pt x="5665010" y="8209347"/>
                  </a:cubicBezTo>
                  <a:close/>
                  <a:moveTo>
                    <a:pt x="3867677" y="8207056"/>
                  </a:moveTo>
                  <a:cubicBezTo>
                    <a:pt x="4362086" y="8209131"/>
                    <a:pt x="4292515" y="8197435"/>
                    <a:pt x="4294213" y="8250441"/>
                  </a:cubicBezTo>
                  <a:cubicBezTo>
                    <a:pt x="4297043" y="8340419"/>
                    <a:pt x="4299416" y="8436649"/>
                    <a:pt x="4300547" y="8617952"/>
                  </a:cubicBezTo>
                  <a:cubicBezTo>
                    <a:pt x="4301275" y="8733234"/>
                    <a:pt x="4367477" y="8699468"/>
                    <a:pt x="3873823" y="8696666"/>
                  </a:cubicBezTo>
                  <a:cubicBezTo>
                    <a:pt x="3873014" y="8553116"/>
                    <a:pt x="3876087" y="8572491"/>
                    <a:pt x="3867677" y="8207056"/>
                  </a:cubicBezTo>
                  <a:close/>
                  <a:moveTo>
                    <a:pt x="1165033" y="7697828"/>
                  </a:moveTo>
                  <a:cubicBezTo>
                    <a:pt x="1164979" y="7694891"/>
                    <a:pt x="1131177" y="7691845"/>
                    <a:pt x="1567013" y="7691845"/>
                  </a:cubicBezTo>
                  <a:cubicBezTo>
                    <a:pt x="1596043" y="7691845"/>
                    <a:pt x="1588361" y="7634421"/>
                    <a:pt x="1595127" y="8066255"/>
                  </a:cubicBezTo>
                  <a:cubicBezTo>
                    <a:pt x="1597499" y="8219910"/>
                    <a:pt x="1670870" y="8184016"/>
                    <a:pt x="1243876" y="8184016"/>
                  </a:cubicBezTo>
                  <a:cubicBezTo>
                    <a:pt x="1134115" y="8184016"/>
                    <a:pt x="1173793" y="8258014"/>
                    <a:pt x="1165033" y="7697828"/>
                  </a:cubicBezTo>
                  <a:close/>
                  <a:moveTo>
                    <a:pt x="1535718" y="4088794"/>
                  </a:moveTo>
                  <a:cubicBezTo>
                    <a:pt x="1536850" y="4222508"/>
                    <a:pt x="1539438" y="4572961"/>
                    <a:pt x="1539518" y="4579051"/>
                  </a:cubicBezTo>
                  <a:cubicBezTo>
                    <a:pt x="1190262" y="4579348"/>
                    <a:pt x="1171852" y="4579267"/>
                    <a:pt x="1112794" y="4580076"/>
                  </a:cubicBezTo>
                  <a:cubicBezTo>
                    <a:pt x="1105543" y="4208091"/>
                    <a:pt x="1108858" y="4266972"/>
                    <a:pt x="1106783" y="4090546"/>
                  </a:cubicBezTo>
                  <a:cubicBezTo>
                    <a:pt x="1291290" y="4093968"/>
                    <a:pt x="1416550" y="4089118"/>
                    <a:pt x="1535718" y="4088794"/>
                  </a:cubicBezTo>
                  <a:close/>
                  <a:moveTo>
                    <a:pt x="1106486" y="4065512"/>
                  </a:moveTo>
                  <a:cubicBezTo>
                    <a:pt x="1098642" y="3474040"/>
                    <a:pt x="1057078" y="3575875"/>
                    <a:pt x="1243903" y="3575875"/>
                  </a:cubicBezTo>
                  <a:cubicBezTo>
                    <a:pt x="1395956" y="3575875"/>
                    <a:pt x="1401185" y="3574258"/>
                    <a:pt x="1525259" y="3573934"/>
                  </a:cubicBezTo>
                  <a:cubicBezTo>
                    <a:pt x="1534613" y="4027866"/>
                    <a:pt x="1533912" y="3928887"/>
                    <a:pt x="1535448" y="4063814"/>
                  </a:cubicBezTo>
                  <a:cubicBezTo>
                    <a:pt x="1404447" y="4064110"/>
                    <a:pt x="1289511" y="4068934"/>
                    <a:pt x="1106486" y="4065512"/>
                  </a:cubicBezTo>
                  <a:close/>
                  <a:moveTo>
                    <a:pt x="1539869" y="4604059"/>
                  </a:moveTo>
                  <a:cubicBezTo>
                    <a:pt x="1545152" y="4978172"/>
                    <a:pt x="1545799" y="4888059"/>
                    <a:pt x="1549384" y="5091810"/>
                  </a:cubicBezTo>
                  <a:cubicBezTo>
                    <a:pt x="1547470" y="5091810"/>
                    <a:pt x="1151312" y="5093885"/>
                    <a:pt x="1123198" y="5094289"/>
                  </a:cubicBezTo>
                  <a:cubicBezTo>
                    <a:pt x="1120880" y="4956479"/>
                    <a:pt x="1123845" y="5153466"/>
                    <a:pt x="1113306" y="4605083"/>
                  </a:cubicBezTo>
                  <a:cubicBezTo>
                    <a:pt x="1181987" y="4604194"/>
                    <a:pt x="1194683" y="4604355"/>
                    <a:pt x="1539869" y="4604059"/>
                  </a:cubicBezTo>
                  <a:close/>
                  <a:moveTo>
                    <a:pt x="2428845" y="4020698"/>
                  </a:moveTo>
                  <a:cubicBezTo>
                    <a:pt x="2429600" y="4069419"/>
                    <a:pt x="2490680" y="4076048"/>
                    <a:pt x="2052176" y="4064057"/>
                  </a:cubicBezTo>
                  <a:cubicBezTo>
                    <a:pt x="1989398" y="4062251"/>
                    <a:pt x="2004681" y="4133042"/>
                    <a:pt x="1997161" y="3652648"/>
                  </a:cubicBezTo>
                  <a:cubicBezTo>
                    <a:pt x="1995543" y="3548550"/>
                    <a:pt x="1928641" y="3576656"/>
                    <a:pt x="2375178" y="3574877"/>
                  </a:cubicBezTo>
                  <a:cubicBezTo>
                    <a:pt x="2450328" y="3574662"/>
                    <a:pt x="2420867" y="3510176"/>
                    <a:pt x="2428845" y="4020698"/>
                  </a:cubicBezTo>
                  <a:close/>
                  <a:moveTo>
                    <a:pt x="3338469" y="4580022"/>
                  </a:moveTo>
                  <a:cubicBezTo>
                    <a:pt x="2913173" y="4572018"/>
                    <a:pt x="2912176" y="4593307"/>
                    <a:pt x="2911394" y="4571830"/>
                  </a:cubicBezTo>
                  <a:cubicBezTo>
                    <a:pt x="2906785" y="4447736"/>
                    <a:pt x="2905248" y="4329032"/>
                    <a:pt x="2904574" y="4204211"/>
                  </a:cubicBezTo>
                  <a:cubicBezTo>
                    <a:pt x="2903820" y="4055649"/>
                    <a:pt x="2819127" y="4087474"/>
                    <a:pt x="3331892" y="4087043"/>
                  </a:cubicBezTo>
                  <a:cubicBezTo>
                    <a:pt x="3333105" y="4223505"/>
                    <a:pt x="3328496" y="4341266"/>
                    <a:pt x="3338469" y="4580022"/>
                  </a:cubicBezTo>
                  <a:close/>
                  <a:moveTo>
                    <a:pt x="3785949" y="4581639"/>
                  </a:moveTo>
                  <a:cubicBezTo>
                    <a:pt x="3492975" y="4581746"/>
                    <a:pt x="3452462" y="4582150"/>
                    <a:pt x="3360599" y="4580453"/>
                  </a:cubicBezTo>
                  <a:cubicBezTo>
                    <a:pt x="3350572" y="4341050"/>
                    <a:pt x="3355128" y="4216445"/>
                    <a:pt x="3353968" y="4087043"/>
                  </a:cubicBezTo>
                  <a:cubicBezTo>
                    <a:pt x="3870318" y="4086612"/>
                    <a:pt x="3782499" y="4062278"/>
                    <a:pt x="3781744" y="4204184"/>
                  </a:cubicBezTo>
                  <a:cubicBezTo>
                    <a:pt x="3781259" y="4297423"/>
                    <a:pt x="3781528" y="4326499"/>
                    <a:pt x="3785949" y="4581639"/>
                  </a:cubicBezTo>
                  <a:close/>
                  <a:moveTo>
                    <a:pt x="6901841" y="6640594"/>
                  </a:moveTo>
                  <a:cubicBezTo>
                    <a:pt x="6478243" y="6643450"/>
                    <a:pt x="6535981" y="6652855"/>
                    <a:pt x="6535064" y="6594406"/>
                  </a:cubicBezTo>
                  <a:cubicBezTo>
                    <a:pt x="6527004" y="6080031"/>
                    <a:pt x="6512476" y="6150283"/>
                    <a:pt x="6578677" y="6148451"/>
                  </a:cubicBezTo>
                  <a:cubicBezTo>
                    <a:pt x="6678276" y="6145864"/>
                    <a:pt x="6773319" y="6145244"/>
                    <a:pt x="6901653" y="6148181"/>
                  </a:cubicBezTo>
                  <a:cubicBezTo>
                    <a:pt x="6970684" y="6149771"/>
                    <a:pt x="6956991" y="6133522"/>
                    <a:pt x="6958447" y="6227003"/>
                  </a:cubicBezTo>
                  <a:cubicBezTo>
                    <a:pt x="6966021" y="6711843"/>
                    <a:pt x="6984188" y="6640055"/>
                    <a:pt x="6901841" y="6640594"/>
                  </a:cubicBezTo>
                  <a:close/>
                  <a:moveTo>
                    <a:pt x="6964592" y="6665278"/>
                  </a:moveTo>
                  <a:cubicBezTo>
                    <a:pt x="6967369" y="6815214"/>
                    <a:pt x="6970172" y="6849411"/>
                    <a:pt x="6973191" y="7153191"/>
                  </a:cubicBezTo>
                  <a:cubicBezTo>
                    <a:pt x="6497031" y="7153434"/>
                    <a:pt x="6545550" y="7157987"/>
                    <a:pt x="6545415" y="7146239"/>
                  </a:cubicBezTo>
                  <a:cubicBezTo>
                    <a:pt x="6539646" y="6593651"/>
                    <a:pt x="6514929" y="6665090"/>
                    <a:pt x="6578327" y="6665601"/>
                  </a:cubicBezTo>
                  <a:cubicBezTo>
                    <a:pt x="6754343" y="6666976"/>
                    <a:pt x="6899684" y="6665548"/>
                    <a:pt x="6964592" y="6665278"/>
                  </a:cubicBezTo>
                  <a:close/>
                  <a:moveTo>
                    <a:pt x="5640077" y="6664039"/>
                  </a:moveTo>
                  <a:cubicBezTo>
                    <a:pt x="6148206" y="6663608"/>
                    <a:pt x="6065670" y="6633992"/>
                    <a:pt x="6069443" y="6778862"/>
                  </a:cubicBezTo>
                  <a:cubicBezTo>
                    <a:pt x="6072732" y="6909288"/>
                    <a:pt x="6074915" y="7024165"/>
                    <a:pt x="6073999" y="7146642"/>
                  </a:cubicBezTo>
                  <a:cubicBezTo>
                    <a:pt x="6073891" y="7159253"/>
                    <a:pt x="6120253" y="7155427"/>
                    <a:pt x="5644848" y="7155697"/>
                  </a:cubicBezTo>
                  <a:cubicBezTo>
                    <a:pt x="5636950" y="6640729"/>
                    <a:pt x="5642395" y="6886383"/>
                    <a:pt x="5640077" y="6664039"/>
                  </a:cubicBezTo>
                  <a:close/>
                  <a:moveTo>
                    <a:pt x="4292299" y="6663877"/>
                  </a:moveTo>
                  <a:cubicBezTo>
                    <a:pt x="4519557" y="6667084"/>
                    <a:pt x="4611446" y="6664416"/>
                    <a:pt x="4719860" y="6663823"/>
                  </a:cubicBezTo>
                  <a:cubicBezTo>
                    <a:pt x="4726572" y="7125704"/>
                    <a:pt x="4726787" y="7152867"/>
                    <a:pt x="4726814" y="7156155"/>
                  </a:cubicBezTo>
                  <a:cubicBezTo>
                    <a:pt x="4248740" y="7156074"/>
                    <a:pt x="4297879" y="7161087"/>
                    <a:pt x="4297502" y="7146049"/>
                  </a:cubicBezTo>
                  <a:cubicBezTo>
                    <a:pt x="4290089" y="6837446"/>
                    <a:pt x="4293674" y="6806079"/>
                    <a:pt x="4292299" y="6663877"/>
                  </a:cubicBezTo>
                  <a:close/>
                  <a:moveTo>
                    <a:pt x="2054898" y="7180084"/>
                  </a:moveTo>
                  <a:cubicBezTo>
                    <a:pt x="2327872" y="7183022"/>
                    <a:pt x="2341646" y="7178495"/>
                    <a:pt x="2478604" y="7177524"/>
                  </a:cubicBezTo>
                  <a:cubicBezTo>
                    <a:pt x="2487176" y="7638543"/>
                    <a:pt x="2486987" y="7495506"/>
                    <a:pt x="2490114" y="7670476"/>
                  </a:cubicBezTo>
                  <a:cubicBezTo>
                    <a:pt x="2292075" y="7669964"/>
                    <a:pt x="2469089" y="7668724"/>
                    <a:pt x="2058969" y="7669021"/>
                  </a:cubicBezTo>
                  <a:cubicBezTo>
                    <a:pt x="2056435" y="7471387"/>
                    <a:pt x="2062661" y="7503159"/>
                    <a:pt x="2054898" y="7180084"/>
                  </a:cubicBezTo>
                  <a:close/>
                  <a:moveTo>
                    <a:pt x="2451919" y="5491631"/>
                  </a:moveTo>
                  <a:cubicBezTo>
                    <a:pt x="2454156" y="5634318"/>
                    <a:pt x="2475316" y="5610119"/>
                    <a:pt x="2375016" y="5610901"/>
                  </a:cubicBezTo>
                  <a:cubicBezTo>
                    <a:pt x="2231589" y="5612059"/>
                    <a:pt x="2139052" y="5611682"/>
                    <a:pt x="2051987" y="5610739"/>
                  </a:cubicBezTo>
                  <a:cubicBezTo>
                    <a:pt x="2019318" y="5610389"/>
                    <a:pt x="2031501" y="5669135"/>
                    <a:pt x="2022687" y="5123311"/>
                  </a:cubicBezTo>
                  <a:cubicBezTo>
                    <a:pt x="2022660" y="5121398"/>
                    <a:pt x="1987753" y="5110188"/>
                    <a:pt x="2374881" y="5119566"/>
                  </a:cubicBezTo>
                  <a:cubicBezTo>
                    <a:pt x="2481704" y="5122126"/>
                    <a:pt x="2444964" y="5045972"/>
                    <a:pt x="2451919" y="5491631"/>
                  </a:cubicBezTo>
                  <a:close/>
                  <a:moveTo>
                    <a:pt x="2051799" y="5635747"/>
                  </a:moveTo>
                  <a:cubicBezTo>
                    <a:pt x="2517339" y="5640758"/>
                    <a:pt x="2454453" y="5615886"/>
                    <a:pt x="2456393" y="5675171"/>
                  </a:cubicBezTo>
                  <a:cubicBezTo>
                    <a:pt x="2460221" y="5789698"/>
                    <a:pt x="2460032" y="5805139"/>
                    <a:pt x="2465154" y="6125842"/>
                  </a:cubicBezTo>
                  <a:cubicBezTo>
                    <a:pt x="2096733" y="6125249"/>
                    <a:pt x="2122636" y="6124952"/>
                    <a:pt x="2037270" y="6123659"/>
                  </a:cubicBezTo>
                  <a:cubicBezTo>
                    <a:pt x="2031016" y="5574522"/>
                    <a:pt x="2020234" y="5635423"/>
                    <a:pt x="2051799" y="5635747"/>
                  </a:cubicBezTo>
                  <a:close/>
                  <a:moveTo>
                    <a:pt x="2051745" y="6148990"/>
                  </a:moveTo>
                  <a:cubicBezTo>
                    <a:pt x="2538283" y="6156831"/>
                    <a:pt x="2464992" y="6117434"/>
                    <a:pt x="2466744" y="6227030"/>
                  </a:cubicBezTo>
                  <a:cubicBezTo>
                    <a:pt x="2474480" y="6721248"/>
                    <a:pt x="2495397" y="6637387"/>
                    <a:pt x="2375124" y="6637226"/>
                  </a:cubicBezTo>
                  <a:cubicBezTo>
                    <a:pt x="1976783" y="6636121"/>
                    <a:pt x="2043362" y="6659942"/>
                    <a:pt x="2042310" y="6594433"/>
                  </a:cubicBezTo>
                  <a:cubicBezTo>
                    <a:pt x="2034466" y="6093451"/>
                    <a:pt x="2033847" y="6148693"/>
                    <a:pt x="2051745" y="6148990"/>
                  </a:cubicBezTo>
                  <a:close/>
                  <a:moveTo>
                    <a:pt x="2052149" y="6664146"/>
                  </a:moveTo>
                  <a:cubicBezTo>
                    <a:pt x="2149834" y="6661640"/>
                    <a:pt x="2179727" y="6661991"/>
                    <a:pt x="2375124" y="6662233"/>
                  </a:cubicBezTo>
                  <a:cubicBezTo>
                    <a:pt x="2502513" y="6662583"/>
                    <a:pt x="2467175" y="6569479"/>
                    <a:pt x="2478011" y="7146615"/>
                  </a:cubicBezTo>
                  <a:cubicBezTo>
                    <a:pt x="2478038" y="7148609"/>
                    <a:pt x="2527177" y="7160143"/>
                    <a:pt x="2054278" y="7155023"/>
                  </a:cubicBezTo>
                  <a:cubicBezTo>
                    <a:pt x="2054251" y="7153137"/>
                    <a:pt x="2041178" y="6664416"/>
                    <a:pt x="2052149" y="6664146"/>
                  </a:cubicBezTo>
                  <a:close/>
                  <a:moveTo>
                    <a:pt x="2860018" y="5608556"/>
                  </a:moveTo>
                  <a:cubicBezTo>
                    <a:pt x="2398710" y="5608556"/>
                    <a:pt x="2476529" y="5646525"/>
                    <a:pt x="2473995" y="5491173"/>
                  </a:cubicBezTo>
                  <a:cubicBezTo>
                    <a:pt x="2471192" y="5311998"/>
                    <a:pt x="2474992" y="5306259"/>
                    <a:pt x="2472135" y="5123285"/>
                  </a:cubicBezTo>
                  <a:cubicBezTo>
                    <a:pt x="2472108" y="5121371"/>
                    <a:pt x="2899911" y="5115955"/>
                    <a:pt x="2900019" y="5123662"/>
                  </a:cubicBezTo>
                  <a:cubicBezTo>
                    <a:pt x="2908833" y="5686165"/>
                    <a:pt x="2919588" y="5608556"/>
                    <a:pt x="2860018" y="5608556"/>
                  </a:cubicBezTo>
                  <a:close/>
                  <a:moveTo>
                    <a:pt x="2905760" y="5633645"/>
                  </a:moveTo>
                  <a:cubicBezTo>
                    <a:pt x="2914683" y="6199247"/>
                    <a:pt x="2931475" y="6122878"/>
                    <a:pt x="2860018" y="6122878"/>
                  </a:cubicBezTo>
                  <a:cubicBezTo>
                    <a:pt x="2698045" y="6122878"/>
                    <a:pt x="2698476" y="6125922"/>
                    <a:pt x="2536800" y="6125922"/>
                  </a:cubicBezTo>
                  <a:cubicBezTo>
                    <a:pt x="2461542" y="6125922"/>
                    <a:pt x="2494615" y="6200406"/>
                    <a:pt x="2477256" y="5635369"/>
                  </a:cubicBezTo>
                  <a:cubicBezTo>
                    <a:pt x="2826001" y="5634345"/>
                    <a:pt x="2721388" y="5633213"/>
                    <a:pt x="2905760" y="5633645"/>
                  </a:cubicBezTo>
                  <a:close/>
                  <a:moveTo>
                    <a:pt x="2536800" y="6150930"/>
                  </a:moveTo>
                  <a:cubicBezTo>
                    <a:pt x="2698746" y="6150930"/>
                    <a:pt x="2698342" y="6147885"/>
                    <a:pt x="2860018" y="6147885"/>
                  </a:cubicBezTo>
                  <a:cubicBezTo>
                    <a:pt x="2929292" y="6147885"/>
                    <a:pt x="2910990" y="6069872"/>
                    <a:pt x="2920693" y="6641187"/>
                  </a:cubicBezTo>
                  <a:cubicBezTo>
                    <a:pt x="2737938" y="6642992"/>
                    <a:pt x="2734785" y="6637522"/>
                    <a:pt x="2494157" y="6637387"/>
                  </a:cubicBezTo>
                  <a:cubicBezTo>
                    <a:pt x="2486583" y="6073240"/>
                    <a:pt x="2472566" y="6150930"/>
                    <a:pt x="2536800" y="6150930"/>
                  </a:cubicBezTo>
                  <a:close/>
                  <a:moveTo>
                    <a:pt x="2536800" y="6662422"/>
                  </a:moveTo>
                  <a:cubicBezTo>
                    <a:pt x="2697344" y="6662422"/>
                    <a:pt x="2695835" y="6666491"/>
                    <a:pt x="2860018" y="6666491"/>
                  </a:cubicBezTo>
                  <a:cubicBezTo>
                    <a:pt x="2939858" y="6666491"/>
                    <a:pt x="2923146" y="6588827"/>
                    <a:pt x="2929535" y="7146480"/>
                  </a:cubicBezTo>
                  <a:cubicBezTo>
                    <a:pt x="2929643" y="7155724"/>
                    <a:pt x="2500276" y="7155401"/>
                    <a:pt x="2500114" y="7146104"/>
                  </a:cubicBezTo>
                  <a:cubicBezTo>
                    <a:pt x="2489521" y="6585109"/>
                    <a:pt x="2482540" y="6662422"/>
                    <a:pt x="2536800" y="6662422"/>
                  </a:cubicBezTo>
                  <a:close/>
                  <a:moveTo>
                    <a:pt x="2921987" y="5117733"/>
                  </a:moveTo>
                  <a:cubicBezTo>
                    <a:pt x="3007543" y="5118461"/>
                    <a:pt x="3158032" y="5124874"/>
                    <a:pt x="3345639" y="5119269"/>
                  </a:cubicBezTo>
                  <a:cubicBezTo>
                    <a:pt x="3348685" y="5309088"/>
                    <a:pt x="3353860" y="5433343"/>
                    <a:pt x="3354696" y="5609850"/>
                  </a:cubicBezTo>
                  <a:cubicBezTo>
                    <a:pt x="2998728" y="5610631"/>
                    <a:pt x="3089027" y="5609176"/>
                    <a:pt x="2927432" y="5608664"/>
                  </a:cubicBezTo>
                  <a:cubicBezTo>
                    <a:pt x="2922688" y="5307229"/>
                    <a:pt x="2924791" y="5290629"/>
                    <a:pt x="2921987" y="5117733"/>
                  </a:cubicBezTo>
                  <a:close/>
                  <a:moveTo>
                    <a:pt x="2927837" y="5633698"/>
                  </a:moveTo>
                  <a:cubicBezTo>
                    <a:pt x="3084418" y="5634264"/>
                    <a:pt x="3014659" y="5635612"/>
                    <a:pt x="3354804" y="5634884"/>
                  </a:cubicBezTo>
                  <a:cubicBezTo>
                    <a:pt x="3355478" y="5973076"/>
                    <a:pt x="3360060" y="5988301"/>
                    <a:pt x="3363807" y="6124468"/>
                  </a:cubicBezTo>
                  <a:cubicBezTo>
                    <a:pt x="3000831" y="6125303"/>
                    <a:pt x="3083717" y="6123767"/>
                    <a:pt x="2934548" y="6123039"/>
                  </a:cubicBezTo>
                  <a:cubicBezTo>
                    <a:pt x="2932041" y="5918561"/>
                    <a:pt x="2935546" y="6121880"/>
                    <a:pt x="2927837" y="5633698"/>
                  </a:cubicBezTo>
                  <a:close/>
                  <a:moveTo>
                    <a:pt x="3365963" y="6227030"/>
                  </a:moveTo>
                  <a:cubicBezTo>
                    <a:pt x="3373214" y="6701604"/>
                    <a:pt x="3383619" y="6638573"/>
                    <a:pt x="3345154" y="6638007"/>
                  </a:cubicBezTo>
                  <a:cubicBezTo>
                    <a:pt x="2883873" y="6630570"/>
                    <a:pt x="2943147" y="6667245"/>
                    <a:pt x="2942015" y="6594379"/>
                  </a:cubicBezTo>
                  <a:cubicBezTo>
                    <a:pt x="2936570" y="6260094"/>
                    <a:pt x="2935761" y="6215146"/>
                    <a:pt x="2934872" y="6148073"/>
                  </a:cubicBezTo>
                  <a:cubicBezTo>
                    <a:pt x="3440305" y="6150606"/>
                    <a:pt x="3364292" y="6121503"/>
                    <a:pt x="3365963" y="6227030"/>
                  </a:cubicBezTo>
                  <a:close/>
                  <a:moveTo>
                    <a:pt x="3367715" y="5118649"/>
                  </a:moveTo>
                  <a:cubicBezTo>
                    <a:pt x="3541548" y="5114015"/>
                    <a:pt x="3794575" y="5120320"/>
                    <a:pt x="3794629" y="5123797"/>
                  </a:cubicBezTo>
                  <a:cubicBezTo>
                    <a:pt x="3796111" y="5219272"/>
                    <a:pt x="3798402" y="5342557"/>
                    <a:pt x="3802742" y="5610901"/>
                  </a:cubicBezTo>
                  <a:cubicBezTo>
                    <a:pt x="3634947" y="5610739"/>
                    <a:pt x="3666027" y="5609257"/>
                    <a:pt x="3376826" y="5609796"/>
                  </a:cubicBezTo>
                  <a:cubicBezTo>
                    <a:pt x="3375748" y="5402839"/>
                    <a:pt x="3370006" y="5288446"/>
                    <a:pt x="3367715" y="5118649"/>
                  </a:cubicBezTo>
                  <a:close/>
                  <a:moveTo>
                    <a:pt x="3022017" y="6664146"/>
                  </a:moveTo>
                  <a:cubicBezTo>
                    <a:pt x="3131967" y="6660832"/>
                    <a:pt x="3234962" y="6661371"/>
                    <a:pt x="3344857" y="6663015"/>
                  </a:cubicBezTo>
                  <a:cubicBezTo>
                    <a:pt x="3381570" y="6663608"/>
                    <a:pt x="3374077" y="6642669"/>
                    <a:pt x="3372783" y="6778377"/>
                  </a:cubicBezTo>
                  <a:cubicBezTo>
                    <a:pt x="3368200" y="7210130"/>
                    <a:pt x="3400439" y="7153434"/>
                    <a:pt x="3345100" y="7152894"/>
                  </a:cubicBezTo>
                  <a:cubicBezTo>
                    <a:pt x="2917971" y="7148906"/>
                    <a:pt x="2951719" y="7156990"/>
                    <a:pt x="2951584" y="7146157"/>
                  </a:cubicBezTo>
                  <a:cubicBezTo>
                    <a:pt x="2945115" y="6581174"/>
                    <a:pt x="2914521" y="6667245"/>
                    <a:pt x="3022017" y="6664146"/>
                  </a:cubicBezTo>
                  <a:close/>
                  <a:moveTo>
                    <a:pt x="3376934" y="5675197"/>
                  </a:moveTo>
                  <a:cubicBezTo>
                    <a:pt x="3376934" y="5617125"/>
                    <a:pt x="3311784" y="5635504"/>
                    <a:pt x="3803146" y="5635908"/>
                  </a:cubicBezTo>
                  <a:cubicBezTo>
                    <a:pt x="3808052" y="5940173"/>
                    <a:pt x="3808052" y="5944377"/>
                    <a:pt x="3810209" y="6043247"/>
                  </a:cubicBezTo>
                  <a:cubicBezTo>
                    <a:pt x="3812419" y="6143762"/>
                    <a:pt x="3892556" y="6123308"/>
                    <a:pt x="3385883" y="6124413"/>
                  </a:cubicBezTo>
                  <a:cubicBezTo>
                    <a:pt x="3383349" y="6031956"/>
                    <a:pt x="3376934" y="5926430"/>
                    <a:pt x="3376934" y="5675197"/>
                  </a:cubicBezTo>
                  <a:close/>
                  <a:moveTo>
                    <a:pt x="3506641" y="6149313"/>
                  </a:moveTo>
                  <a:cubicBezTo>
                    <a:pt x="3670016" y="6149313"/>
                    <a:pt x="3664328" y="6146888"/>
                    <a:pt x="3812338" y="6146672"/>
                  </a:cubicBezTo>
                  <a:cubicBezTo>
                    <a:pt x="3813443" y="6206145"/>
                    <a:pt x="3813659" y="6225036"/>
                    <a:pt x="3819401" y="6594810"/>
                  </a:cubicBezTo>
                  <a:cubicBezTo>
                    <a:pt x="3820371" y="6656654"/>
                    <a:pt x="3867677" y="6638950"/>
                    <a:pt x="3506641" y="6639246"/>
                  </a:cubicBezTo>
                  <a:cubicBezTo>
                    <a:pt x="3372244" y="6639246"/>
                    <a:pt x="3395155" y="6649487"/>
                    <a:pt x="3394293" y="6594325"/>
                  </a:cubicBezTo>
                  <a:cubicBezTo>
                    <a:pt x="3385991" y="6058634"/>
                    <a:pt x="3353429" y="6149313"/>
                    <a:pt x="3506641" y="6149313"/>
                  </a:cubicBezTo>
                  <a:close/>
                  <a:moveTo>
                    <a:pt x="3816624" y="5120509"/>
                  </a:moveTo>
                  <a:cubicBezTo>
                    <a:pt x="4278822" y="5121263"/>
                    <a:pt x="4243726" y="5117168"/>
                    <a:pt x="4243834" y="5123797"/>
                  </a:cubicBezTo>
                  <a:cubicBezTo>
                    <a:pt x="4252649" y="5687054"/>
                    <a:pt x="4294483" y="5607856"/>
                    <a:pt x="4153373" y="5607856"/>
                  </a:cubicBezTo>
                  <a:cubicBezTo>
                    <a:pt x="3991697" y="5607856"/>
                    <a:pt x="3991454" y="5610901"/>
                    <a:pt x="3829967" y="5610901"/>
                  </a:cubicBezTo>
                  <a:cubicBezTo>
                    <a:pt x="3822986" y="5610901"/>
                    <a:pt x="3825142" y="5665550"/>
                    <a:pt x="3816624" y="5120509"/>
                  </a:cubicBezTo>
                  <a:close/>
                  <a:moveTo>
                    <a:pt x="3394832" y="6778701"/>
                  </a:moveTo>
                  <a:cubicBezTo>
                    <a:pt x="3396423" y="6628440"/>
                    <a:pt x="3304587" y="6664442"/>
                    <a:pt x="3820614" y="6664011"/>
                  </a:cubicBezTo>
                  <a:cubicBezTo>
                    <a:pt x="3823039" y="6791285"/>
                    <a:pt x="3829077" y="6944266"/>
                    <a:pt x="3828242" y="7146265"/>
                  </a:cubicBezTo>
                  <a:cubicBezTo>
                    <a:pt x="3828242" y="7148179"/>
                    <a:pt x="3878809" y="7156559"/>
                    <a:pt x="3399657" y="7153352"/>
                  </a:cubicBezTo>
                  <a:cubicBezTo>
                    <a:pt x="3395991" y="7027966"/>
                    <a:pt x="3393619" y="6904680"/>
                    <a:pt x="3394832" y="6778701"/>
                  </a:cubicBezTo>
                  <a:close/>
                  <a:moveTo>
                    <a:pt x="3825223" y="5635908"/>
                  </a:moveTo>
                  <a:cubicBezTo>
                    <a:pt x="3936143" y="5635908"/>
                    <a:pt x="3978893" y="5633159"/>
                    <a:pt x="4254346" y="5632809"/>
                  </a:cubicBezTo>
                  <a:cubicBezTo>
                    <a:pt x="4253538" y="5953323"/>
                    <a:pt x="4258605" y="5985175"/>
                    <a:pt x="4262218" y="6124629"/>
                  </a:cubicBezTo>
                  <a:cubicBezTo>
                    <a:pt x="3752768" y="6123174"/>
                    <a:pt x="3834549" y="6143869"/>
                    <a:pt x="3832312" y="6042628"/>
                  </a:cubicBezTo>
                  <a:cubicBezTo>
                    <a:pt x="3829697" y="5922738"/>
                    <a:pt x="3829967" y="5930391"/>
                    <a:pt x="3825223" y="5635908"/>
                  </a:cubicBezTo>
                  <a:close/>
                  <a:moveTo>
                    <a:pt x="4262837" y="6149663"/>
                  </a:moveTo>
                  <a:cubicBezTo>
                    <a:pt x="4264509" y="6222772"/>
                    <a:pt x="4269927" y="6636444"/>
                    <a:pt x="4269954" y="6638519"/>
                  </a:cubicBezTo>
                  <a:cubicBezTo>
                    <a:pt x="3779615" y="6632968"/>
                    <a:pt x="3842609" y="6664254"/>
                    <a:pt x="3841504" y="6594379"/>
                  </a:cubicBezTo>
                  <a:cubicBezTo>
                    <a:pt x="3836328" y="6260795"/>
                    <a:pt x="3835601" y="6210700"/>
                    <a:pt x="3834441" y="6146645"/>
                  </a:cubicBezTo>
                  <a:cubicBezTo>
                    <a:pt x="3986333" y="6146699"/>
                    <a:pt x="3896330" y="6148666"/>
                    <a:pt x="4262837" y="6149663"/>
                  </a:cubicBezTo>
                  <a:close/>
                  <a:moveTo>
                    <a:pt x="4270196" y="6663580"/>
                  </a:moveTo>
                  <a:cubicBezTo>
                    <a:pt x="4271517" y="6802576"/>
                    <a:pt x="4267932" y="6845369"/>
                    <a:pt x="4275641" y="7156317"/>
                  </a:cubicBezTo>
                  <a:cubicBezTo>
                    <a:pt x="4082643" y="7156613"/>
                    <a:pt x="3850264" y="7153299"/>
                    <a:pt x="3850291" y="7146400"/>
                  </a:cubicBezTo>
                  <a:cubicBezTo>
                    <a:pt x="3851126" y="6945721"/>
                    <a:pt x="3845277" y="6797806"/>
                    <a:pt x="3842690" y="6663958"/>
                  </a:cubicBezTo>
                  <a:cubicBezTo>
                    <a:pt x="3999271" y="6663931"/>
                    <a:pt x="4134990" y="6661937"/>
                    <a:pt x="4270196" y="6663580"/>
                  </a:cubicBezTo>
                  <a:close/>
                  <a:moveTo>
                    <a:pt x="3850210" y="7176123"/>
                  </a:moveTo>
                  <a:cubicBezTo>
                    <a:pt x="4018032" y="7176689"/>
                    <a:pt x="3939835" y="7181944"/>
                    <a:pt x="4276261" y="7181378"/>
                  </a:cubicBezTo>
                  <a:cubicBezTo>
                    <a:pt x="4276531" y="7193477"/>
                    <a:pt x="4285507" y="7667054"/>
                    <a:pt x="4285560" y="7670260"/>
                  </a:cubicBezTo>
                  <a:cubicBezTo>
                    <a:pt x="3984311" y="7671689"/>
                    <a:pt x="4029057" y="7667808"/>
                    <a:pt x="3859456" y="7667377"/>
                  </a:cubicBezTo>
                  <a:cubicBezTo>
                    <a:pt x="3856706" y="7510893"/>
                    <a:pt x="3849698" y="7379038"/>
                    <a:pt x="3850210" y="7176123"/>
                  </a:cubicBezTo>
                  <a:close/>
                  <a:moveTo>
                    <a:pt x="4284914" y="6149744"/>
                  </a:moveTo>
                  <a:cubicBezTo>
                    <a:pt x="4629992" y="6150930"/>
                    <a:pt x="4574464" y="6149340"/>
                    <a:pt x="4709428" y="6148316"/>
                  </a:cubicBezTo>
                  <a:cubicBezTo>
                    <a:pt x="4711719" y="6372277"/>
                    <a:pt x="4715951" y="6401084"/>
                    <a:pt x="4719482" y="6638788"/>
                  </a:cubicBezTo>
                  <a:cubicBezTo>
                    <a:pt x="4592659" y="6639436"/>
                    <a:pt x="4530097" y="6642076"/>
                    <a:pt x="4292003" y="6638815"/>
                  </a:cubicBezTo>
                  <a:cubicBezTo>
                    <a:pt x="4291976" y="6636686"/>
                    <a:pt x="4286747" y="6231341"/>
                    <a:pt x="4284914" y="6149744"/>
                  </a:cubicBezTo>
                  <a:close/>
                  <a:moveTo>
                    <a:pt x="4724900" y="5674767"/>
                  </a:moveTo>
                  <a:cubicBezTo>
                    <a:pt x="4722879" y="5614081"/>
                    <a:pt x="4662365" y="5634237"/>
                    <a:pt x="5123484" y="5634237"/>
                  </a:cubicBezTo>
                  <a:cubicBezTo>
                    <a:pt x="5169712" y="5634237"/>
                    <a:pt x="5142973" y="5574818"/>
                    <a:pt x="5157151" y="6043355"/>
                  </a:cubicBezTo>
                  <a:cubicBezTo>
                    <a:pt x="5160008" y="6137968"/>
                    <a:pt x="5232867" y="6122985"/>
                    <a:pt x="4800105" y="6122985"/>
                  </a:cubicBezTo>
                  <a:cubicBezTo>
                    <a:pt x="4700048" y="6122985"/>
                    <a:pt x="4742394" y="6198843"/>
                    <a:pt x="4724900" y="5674767"/>
                  </a:cubicBezTo>
                  <a:close/>
                  <a:moveTo>
                    <a:pt x="4800132" y="6147992"/>
                  </a:moveTo>
                  <a:cubicBezTo>
                    <a:pt x="5224242" y="6147992"/>
                    <a:pt x="5159766" y="6122419"/>
                    <a:pt x="5161410" y="6227030"/>
                  </a:cubicBezTo>
                  <a:cubicBezTo>
                    <a:pt x="5168849" y="6701280"/>
                    <a:pt x="5178903" y="6636794"/>
                    <a:pt x="5123511" y="6636794"/>
                  </a:cubicBezTo>
                  <a:cubicBezTo>
                    <a:pt x="4681880" y="6636794"/>
                    <a:pt x="4741882" y="6655415"/>
                    <a:pt x="4740912" y="6594379"/>
                  </a:cubicBezTo>
                  <a:cubicBezTo>
                    <a:pt x="4732690" y="6074021"/>
                    <a:pt x="4704657" y="6147992"/>
                    <a:pt x="4800132" y="6147992"/>
                  </a:cubicBezTo>
                  <a:close/>
                  <a:moveTo>
                    <a:pt x="4800132" y="6663608"/>
                  </a:moveTo>
                  <a:cubicBezTo>
                    <a:pt x="4960649" y="6663608"/>
                    <a:pt x="4969193" y="6661802"/>
                    <a:pt x="5123511" y="6661802"/>
                  </a:cubicBezTo>
                  <a:cubicBezTo>
                    <a:pt x="5183648" y="6661802"/>
                    <a:pt x="5165561" y="6592493"/>
                    <a:pt x="5173809" y="7152005"/>
                  </a:cubicBezTo>
                  <a:cubicBezTo>
                    <a:pt x="4996472" y="7150900"/>
                    <a:pt x="4967118" y="7156182"/>
                    <a:pt x="4748944" y="7156155"/>
                  </a:cubicBezTo>
                  <a:cubicBezTo>
                    <a:pt x="4741235" y="6594918"/>
                    <a:pt x="4718512" y="6663608"/>
                    <a:pt x="4800132" y="6663608"/>
                  </a:cubicBezTo>
                  <a:close/>
                  <a:moveTo>
                    <a:pt x="5164941" y="5123285"/>
                  </a:moveTo>
                  <a:cubicBezTo>
                    <a:pt x="5164860" y="5117437"/>
                    <a:pt x="5594226" y="5116602"/>
                    <a:pt x="5594334" y="5123716"/>
                  </a:cubicBezTo>
                  <a:cubicBezTo>
                    <a:pt x="5597542" y="5328760"/>
                    <a:pt x="5593984" y="5255840"/>
                    <a:pt x="5599806" y="5608125"/>
                  </a:cubicBezTo>
                  <a:cubicBezTo>
                    <a:pt x="5401794" y="5604972"/>
                    <a:pt x="5289581" y="5608637"/>
                    <a:pt x="5174483" y="5609095"/>
                  </a:cubicBezTo>
                  <a:cubicBezTo>
                    <a:pt x="5174294" y="5426795"/>
                    <a:pt x="5167663" y="5297231"/>
                    <a:pt x="5164941" y="5123285"/>
                  </a:cubicBezTo>
                  <a:close/>
                  <a:moveTo>
                    <a:pt x="5174186" y="5675305"/>
                  </a:moveTo>
                  <a:cubicBezTo>
                    <a:pt x="5174537" y="5628794"/>
                    <a:pt x="5110168" y="5625291"/>
                    <a:pt x="5600183" y="5633240"/>
                  </a:cubicBezTo>
                  <a:cubicBezTo>
                    <a:pt x="5607893" y="6086876"/>
                    <a:pt x="5604739" y="5936966"/>
                    <a:pt x="5606949" y="6124279"/>
                  </a:cubicBezTo>
                  <a:cubicBezTo>
                    <a:pt x="5112648" y="6115575"/>
                    <a:pt x="5182623" y="6155619"/>
                    <a:pt x="5179200" y="6042547"/>
                  </a:cubicBezTo>
                  <a:cubicBezTo>
                    <a:pt x="5174429" y="5884338"/>
                    <a:pt x="5173566" y="5774769"/>
                    <a:pt x="5174186" y="5675305"/>
                  </a:cubicBezTo>
                  <a:close/>
                  <a:moveTo>
                    <a:pt x="5607272" y="6149286"/>
                  </a:moveTo>
                  <a:cubicBezTo>
                    <a:pt x="5610561" y="6400572"/>
                    <a:pt x="5615170" y="6433125"/>
                    <a:pt x="5617704" y="6639058"/>
                  </a:cubicBezTo>
                  <a:cubicBezTo>
                    <a:pt x="5447807" y="6639193"/>
                    <a:pt x="5393897" y="6639624"/>
                    <a:pt x="5285187" y="6638007"/>
                  </a:cubicBezTo>
                  <a:cubicBezTo>
                    <a:pt x="5159927" y="6636148"/>
                    <a:pt x="5191033" y="6712706"/>
                    <a:pt x="5183432" y="6226599"/>
                  </a:cubicBezTo>
                  <a:cubicBezTo>
                    <a:pt x="5181869" y="6125653"/>
                    <a:pt x="5101138" y="6141094"/>
                    <a:pt x="5607272" y="6149286"/>
                  </a:cubicBezTo>
                  <a:close/>
                  <a:moveTo>
                    <a:pt x="5618001" y="6664066"/>
                  </a:moveTo>
                  <a:cubicBezTo>
                    <a:pt x="5620858" y="6946233"/>
                    <a:pt x="5614389" y="6610197"/>
                    <a:pt x="5622799" y="7155697"/>
                  </a:cubicBezTo>
                  <a:cubicBezTo>
                    <a:pt x="5160844" y="7155939"/>
                    <a:pt x="5411687" y="7154350"/>
                    <a:pt x="5195912" y="7152193"/>
                  </a:cubicBezTo>
                  <a:cubicBezTo>
                    <a:pt x="5194591" y="7046290"/>
                    <a:pt x="5195265" y="7097355"/>
                    <a:pt x="5188581" y="6661964"/>
                  </a:cubicBezTo>
                  <a:cubicBezTo>
                    <a:pt x="5369853" y="6662933"/>
                    <a:pt x="5202355" y="6664416"/>
                    <a:pt x="5618001" y="6664066"/>
                  </a:cubicBezTo>
                  <a:close/>
                  <a:moveTo>
                    <a:pt x="5622313" y="5633591"/>
                  </a:moveTo>
                  <a:cubicBezTo>
                    <a:pt x="6108905" y="5641298"/>
                    <a:pt x="6048580" y="5607074"/>
                    <a:pt x="6049874" y="5675467"/>
                  </a:cubicBezTo>
                  <a:cubicBezTo>
                    <a:pt x="6052408" y="5809612"/>
                    <a:pt x="6054187" y="5913414"/>
                    <a:pt x="6055400" y="6043140"/>
                  </a:cubicBezTo>
                  <a:cubicBezTo>
                    <a:pt x="6056235" y="6133684"/>
                    <a:pt x="6143273" y="6132659"/>
                    <a:pt x="5629079" y="6124629"/>
                  </a:cubicBezTo>
                  <a:cubicBezTo>
                    <a:pt x="5627354" y="5976876"/>
                    <a:pt x="5629214" y="6030070"/>
                    <a:pt x="5622313" y="5633591"/>
                  </a:cubicBezTo>
                  <a:close/>
                  <a:moveTo>
                    <a:pt x="5623203" y="7180704"/>
                  </a:moveTo>
                  <a:cubicBezTo>
                    <a:pt x="5625845" y="7351983"/>
                    <a:pt x="5626599" y="7409651"/>
                    <a:pt x="5628998" y="7514531"/>
                  </a:cubicBezTo>
                  <a:cubicBezTo>
                    <a:pt x="5633554" y="7721596"/>
                    <a:pt x="5707949" y="7660182"/>
                    <a:pt x="5284864" y="7669264"/>
                  </a:cubicBezTo>
                  <a:cubicBezTo>
                    <a:pt x="5184025" y="7671311"/>
                    <a:pt x="5203837" y="7764092"/>
                    <a:pt x="5196236" y="7177201"/>
                  </a:cubicBezTo>
                  <a:cubicBezTo>
                    <a:pt x="5362602" y="7178898"/>
                    <a:pt x="5203486" y="7180920"/>
                    <a:pt x="5623203" y="7180704"/>
                  </a:cubicBezTo>
                  <a:close/>
                  <a:moveTo>
                    <a:pt x="5630481" y="6226653"/>
                  </a:moveTo>
                  <a:cubicBezTo>
                    <a:pt x="5628944" y="6128240"/>
                    <a:pt x="5546489" y="6149313"/>
                    <a:pt x="6056586" y="6147211"/>
                  </a:cubicBezTo>
                  <a:cubicBezTo>
                    <a:pt x="6060009" y="6400006"/>
                    <a:pt x="6061222" y="6342743"/>
                    <a:pt x="6066451" y="6640972"/>
                  </a:cubicBezTo>
                  <a:cubicBezTo>
                    <a:pt x="5571638" y="6640136"/>
                    <a:pt x="5640131" y="6655442"/>
                    <a:pt x="5639187" y="6594379"/>
                  </a:cubicBezTo>
                  <a:cubicBezTo>
                    <a:pt x="5636303" y="6410462"/>
                    <a:pt x="5633311" y="6405962"/>
                    <a:pt x="5630481" y="6226653"/>
                  </a:cubicBezTo>
                  <a:close/>
                  <a:moveTo>
                    <a:pt x="6093298" y="5607910"/>
                  </a:moveTo>
                  <a:cubicBezTo>
                    <a:pt x="6063352" y="5607910"/>
                    <a:pt x="6070899" y="5625695"/>
                    <a:pt x="6068796" y="5491146"/>
                  </a:cubicBezTo>
                  <a:cubicBezTo>
                    <a:pt x="6062004" y="5063757"/>
                    <a:pt x="6050737" y="5119997"/>
                    <a:pt x="6093298" y="5119997"/>
                  </a:cubicBezTo>
                  <a:cubicBezTo>
                    <a:pt x="6255298" y="5119997"/>
                    <a:pt x="6254355" y="5119135"/>
                    <a:pt x="6416705" y="5119135"/>
                  </a:cubicBezTo>
                  <a:cubicBezTo>
                    <a:pt x="6524417" y="5119135"/>
                    <a:pt x="6491612" y="5045783"/>
                    <a:pt x="6498594" y="5491550"/>
                  </a:cubicBezTo>
                  <a:cubicBezTo>
                    <a:pt x="6501047" y="5648331"/>
                    <a:pt x="6581777" y="5607910"/>
                    <a:pt x="6093298" y="5607910"/>
                  </a:cubicBezTo>
                  <a:close/>
                  <a:moveTo>
                    <a:pt x="6500023" y="5635019"/>
                  </a:moveTo>
                  <a:cubicBezTo>
                    <a:pt x="6500615" y="5895386"/>
                    <a:pt x="6503473" y="5955641"/>
                    <a:pt x="6506815" y="6125033"/>
                  </a:cubicBezTo>
                  <a:cubicBezTo>
                    <a:pt x="6333414" y="6127647"/>
                    <a:pt x="6257454" y="6121988"/>
                    <a:pt x="6078365" y="6122123"/>
                  </a:cubicBezTo>
                  <a:cubicBezTo>
                    <a:pt x="6076964" y="6006006"/>
                    <a:pt x="6077530" y="5969573"/>
                    <a:pt x="6071222" y="5632944"/>
                  </a:cubicBezTo>
                  <a:cubicBezTo>
                    <a:pt x="6260581" y="5632755"/>
                    <a:pt x="6206725" y="5635154"/>
                    <a:pt x="6500023" y="5635019"/>
                  </a:cubicBezTo>
                  <a:close/>
                  <a:moveTo>
                    <a:pt x="6073810" y="7180489"/>
                  </a:moveTo>
                  <a:cubicBezTo>
                    <a:pt x="6072786" y="7395180"/>
                    <a:pt x="6080764" y="7504883"/>
                    <a:pt x="6083730" y="7665976"/>
                  </a:cubicBezTo>
                  <a:cubicBezTo>
                    <a:pt x="5892645" y="7666138"/>
                    <a:pt x="5910678" y="7671204"/>
                    <a:pt x="5654093" y="7668940"/>
                  </a:cubicBezTo>
                  <a:cubicBezTo>
                    <a:pt x="5651048" y="7483137"/>
                    <a:pt x="5651290" y="7572333"/>
                    <a:pt x="5645252" y="7180704"/>
                  </a:cubicBezTo>
                  <a:lnTo>
                    <a:pt x="6073810" y="7180489"/>
                  </a:lnTo>
                  <a:close/>
                  <a:moveTo>
                    <a:pt x="6079821" y="6226653"/>
                  </a:moveTo>
                  <a:cubicBezTo>
                    <a:pt x="6078069" y="6114928"/>
                    <a:pt x="6011355" y="6150661"/>
                    <a:pt x="6416705" y="6150661"/>
                  </a:cubicBezTo>
                  <a:cubicBezTo>
                    <a:pt x="6535037" y="6150661"/>
                    <a:pt x="6504740" y="6067850"/>
                    <a:pt x="6512988" y="6594864"/>
                  </a:cubicBezTo>
                  <a:cubicBezTo>
                    <a:pt x="6513931" y="6655011"/>
                    <a:pt x="6580807" y="6640998"/>
                    <a:pt x="6093298" y="6640998"/>
                  </a:cubicBezTo>
                  <a:cubicBezTo>
                    <a:pt x="6089255" y="6640998"/>
                    <a:pt x="6087045" y="6688938"/>
                    <a:pt x="6079821" y="6226653"/>
                  </a:cubicBezTo>
                  <a:close/>
                  <a:moveTo>
                    <a:pt x="6093298" y="6666006"/>
                  </a:moveTo>
                  <a:cubicBezTo>
                    <a:pt x="6596791" y="6666006"/>
                    <a:pt x="6512772" y="6629842"/>
                    <a:pt x="6516977" y="6778916"/>
                  </a:cubicBezTo>
                  <a:cubicBezTo>
                    <a:pt x="6520589" y="6911822"/>
                    <a:pt x="6521910" y="7012740"/>
                    <a:pt x="6523312" y="7146480"/>
                  </a:cubicBezTo>
                  <a:cubicBezTo>
                    <a:pt x="6523447" y="7158553"/>
                    <a:pt x="6564256" y="7155454"/>
                    <a:pt x="6096075" y="7155454"/>
                  </a:cubicBezTo>
                  <a:cubicBezTo>
                    <a:pt x="6098905" y="6790450"/>
                    <a:pt x="6081654" y="6666006"/>
                    <a:pt x="6093298" y="6666006"/>
                  </a:cubicBezTo>
                  <a:close/>
                  <a:moveTo>
                    <a:pt x="6095913" y="7180489"/>
                  </a:moveTo>
                  <a:cubicBezTo>
                    <a:pt x="6110873" y="7180489"/>
                    <a:pt x="6465035" y="7180138"/>
                    <a:pt x="6523662" y="7179707"/>
                  </a:cubicBezTo>
                  <a:cubicBezTo>
                    <a:pt x="6526493" y="7439913"/>
                    <a:pt x="6529620" y="7500302"/>
                    <a:pt x="6532422" y="7668455"/>
                  </a:cubicBezTo>
                  <a:cubicBezTo>
                    <a:pt x="6282549" y="7670395"/>
                    <a:pt x="6285380" y="7666164"/>
                    <a:pt x="6105806" y="7666003"/>
                  </a:cubicBezTo>
                  <a:cubicBezTo>
                    <a:pt x="6102679" y="7495021"/>
                    <a:pt x="6094889" y="7391623"/>
                    <a:pt x="6095913" y="7180489"/>
                  </a:cubicBezTo>
                  <a:close/>
                  <a:moveTo>
                    <a:pt x="6902137" y="6123147"/>
                  </a:moveTo>
                  <a:cubicBezTo>
                    <a:pt x="6467407" y="6113230"/>
                    <a:pt x="6529862" y="6160496"/>
                    <a:pt x="6527167" y="6042601"/>
                  </a:cubicBezTo>
                  <a:cubicBezTo>
                    <a:pt x="6524336" y="5919666"/>
                    <a:pt x="6522180" y="5797162"/>
                    <a:pt x="6522180" y="5675197"/>
                  </a:cubicBezTo>
                  <a:cubicBezTo>
                    <a:pt x="6522180" y="5614889"/>
                    <a:pt x="6458997" y="5639196"/>
                    <a:pt x="6948877" y="5632728"/>
                  </a:cubicBezTo>
                  <a:cubicBezTo>
                    <a:pt x="6955967" y="6201429"/>
                    <a:pt x="6978959" y="6124899"/>
                    <a:pt x="6902137" y="6123147"/>
                  </a:cubicBezTo>
                  <a:close/>
                  <a:moveTo>
                    <a:pt x="6901760" y="5608449"/>
                  </a:moveTo>
                  <a:cubicBezTo>
                    <a:pt x="6804049" y="5610173"/>
                    <a:pt x="6793293" y="5609850"/>
                    <a:pt x="6522018" y="5609984"/>
                  </a:cubicBezTo>
                  <a:cubicBezTo>
                    <a:pt x="6521802" y="5570803"/>
                    <a:pt x="6516600" y="5171656"/>
                    <a:pt x="6515818" y="5119027"/>
                  </a:cubicBezTo>
                  <a:cubicBezTo>
                    <a:pt x="6518567" y="5119027"/>
                    <a:pt x="6824265" y="5118407"/>
                    <a:pt x="6940845" y="5117868"/>
                  </a:cubicBezTo>
                  <a:cubicBezTo>
                    <a:pt x="6949713" y="5683848"/>
                    <a:pt x="6966883" y="5607317"/>
                    <a:pt x="6901760" y="5608449"/>
                  </a:cubicBezTo>
                  <a:close/>
                  <a:moveTo>
                    <a:pt x="6901841" y="5093049"/>
                  </a:moveTo>
                  <a:cubicBezTo>
                    <a:pt x="6753292" y="5093858"/>
                    <a:pt x="6723399" y="5093184"/>
                    <a:pt x="6578381" y="5093750"/>
                  </a:cubicBezTo>
                  <a:cubicBezTo>
                    <a:pt x="6492125" y="5094100"/>
                    <a:pt x="6516358" y="5172302"/>
                    <a:pt x="6506384" y="4604059"/>
                  </a:cubicBezTo>
                  <a:cubicBezTo>
                    <a:pt x="6637332" y="4604571"/>
                    <a:pt x="6613476" y="4605433"/>
                    <a:pt x="6931087" y="4604760"/>
                  </a:cubicBezTo>
                  <a:cubicBezTo>
                    <a:pt x="6933998" y="5160041"/>
                    <a:pt x="6964295" y="5092699"/>
                    <a:pt x="6901841" y="5093049"/>
                  </a:cubicBezTo>
                  <a:close/>
                  <a:moveTo>
                    <a:pt x="6901895" y="4579779"/>
                  </a:moveTo>
                  <a:cubicBezTo>
                    <a:pt x="6459320" y="4580992"/>
                    <a:pt x="6505953" y="4580669"/>
                    <a:pt x="6505791" y="4571668"/>
                  </a:cubicBezTo>
                  <a:cubicBezTo>
                    <a:pt x="6495629" y="3999679"/>
                    <a:pt x="6470911" y="4085884"/>
                    <a:pt x="6578219" y="4087771"/>
                  </a:cubicBezTo>
                  <a:cubicBezTo>
                    <a:pt x="6984431" y="4094858"/>
                    <a:pt x="6926666" y="4049370"/>
                    <a:pt x="6927287" y="4205046"/>
                  </a:cubicBezTo>
                  <a:cubicBezTo>
                    <a:pt x="6928661" y="4636989"/>
                    <a:pt x="6947422" y="4579644"/>
                    <a:pt x="6901895" y="4579779"/>
                  </a:cubicBezTo>
                  <a:close/>
                  <a:moveTo>
                    <a:pt x="6901976" y="4064973"/>
                  </a:moveTo>
                  <a:cubicBezTo>
                    <a:pt x="6434091" y="4059934"/>
                    <a:pt x="6496869" y="4079039"/>
                    <a:pt x="6495953" y="4020213"/>
                  </a:cubicBezTo>
                  <a:cubicBezTo>
                    <a:pt x="6487731" y="3491933"/>
                    <a:pt x="6461612" y="3572021"/>
                    <a:pt x="6578219" y="3574554"/>
                  </a:cubicBezTo>
                  <a:cubicBezTo>
                    <a:pt x="6983622" y="3583258"/>
                    <a:pt x="6914888" y="3538229"/>
                    <a:pt x="6916640" y="3653079"/>
                  </a:cubicBezTo>
                  <a:cubicBezTo>
                    <a:pt x="6923863" y="4113559"/>
                    <a:pt x="6940737" y="4065350"/>
                    <a:pt x="6901976" y="4064973"/>
                  </a:cubicBezTo>
                  <a:close/>
                  <a:moveTo>
                    <a:pt x="6416731" y="5094100"/>
                  </a:moveTo>
                  <a:cubicBezTo>
                    <a:pt x="6254732" y="5094100"/>
                    <a:pt x="6255675" y="5094963"/>
                    <a:pt x="6093326" y="5094963"/>
                  </a:cubicBezTo>
                  <a:cubicBezTo>
                    <a:pt x="6050144" y="5094963"/>
                    <a:pt x="6063324" y="5146271"/>
                    <a:pt x="6057098" y="4755666"/>
                  </a:cubicBezTo>
                  <a:cubicBezTo>
                    <a:pt x="6054294" y="4576707"/>
                    <a:pt x="6042812" y="4604086"/>
                    <a:pt x="6093326" y="4604086"/>
                  </a:cubicBezTo>
                  <a:cubicBezTo>
                    <a:pt x="6423012" y="4603924"/>
                    <a:pt x="6431503" y="4603870"/>
                    <a:pt x="6484281" y="4604005"/>
                  </a:cubicBezTo>
                  <a:cubicBezTo>
                    <a:pt x="6494524" y="5178877"/>
                    <a:pt x="6519161" y="5094100"/>
                    <a:pt x="6416731" y="5094100"/>
                  </a:cubicBezTo>
                  <a:close/>
                  <a:moveTo>
                    <a:pt x="6416731" y="4578917"/>
                  </a:moveTo>
                  <a:cubicBezTo>
                    <a:pt x="6053216" y="4579106"/>
                    <a:pt x="6092436" y="4579106"/>
                    <a:pt x="6054861" y="4579051"/>
                  </a:cubicBezTo>
                  <a:cubicBezTo>
                    <a:pt x="6053944" y="4492658"/>
                    <a:pt x="6048391" y="4089037"/>
                    <a:pt x="6048364" y="4087097"/>
                  </a:cubicBezTo>
                  <a:cubicBezTo>
                    <a:pt x="6050332" y="4087097"/>
                    <a:pt x="6412230" y="4086180"/>
                    <a:pt x="6474982" y="4086504"/>
                  </a:cubicBezTo>
                  <a:cubicBezTo>
                    <a:pt x="6484874" y="4657819"/>
                    <a:pt x="6512664" y="4578917"/>
                    <a:pt x="6416731" y="4578917"/>
                  </a:cubicBezTo>
                  <a:close/>
                  <a:moveTo>
                    <a:pt x="6048661" y="5607963"/>
                  </a:moveTo>
                  <a:cubicBezTo>
                    <a:pt x="5932323" y="5608233"/>
                    <a:pt x="5797009" y="5611332"/>
                    <a:pt x="5621909" y="5608502"/>
                  </a:cubicBezTo>
                  <a:cubicBezTo>
                    <a:pt x="5616168" y="5271308"/>
                    <a:pt x="5619780" y="5339107"/>
                    <a:pt x="5616410" y="5123285"/>
                  </a:cubicBezTo>
                  <a:cubicBezTo>
                    <a:pt x="5616275" y="5115577"/>
                    <a:pt x="5584253" y="5118730"/>
                    <a:pt x="6040844" y="5119916"/>
                  </a:cubicBezTo>
                  <a:cubicBezTo>
                    <a:pt x="6047825" y="5561237"/>
                    <a:pt x="6047637" y="5551185"/>
                    <a:pt x="6048661" y="5607963"/>
                  </a:cubicBezTo>
                  <a:close/>
                  <a:moveTo>
                    <a:pt x="5615925" y="5093831"/>
                  </a:moveTo>
                  <a:cubicBezTo>
                    <a:pt x="5607758" y="4575791"/>
                    <a:pt x="5606275" y="4602415"/>
                    <a:pt x="5608189" y="4602415"/>
                  </a:cubicBezTo>
                  <a:cubicBezTo>
                    <a:pt x="5776442" y="4603116"/>
                    <a:pt x="5783666" y="4602253"/>
                    <a:pt x="5931514" y="4603439"/>
                  </a:cubicBezTo>
                  <a:cubicBezTo>
                    <a:pt x="6065831" y="4604517"/>
                    <a:pt x="6031194" y="4514620"/>
                    <a:pt x="6040413" y="5094882"/>
                  </a:cubicBezTo>
                  <a:cubicBezTo>
                    <a:pt x="5940571" y="5094586"/>
                    <a:pt x="5831754" y="5092403"/>
                    <a:pt x="5615925" y="5093831"/>
                  </a:cubicBezTo>
                  <a:close/>
                  <a:moveTo>
                    <a:pt x="5606707" y="4571614"/>
                  </a:moveTo>
                  <a:cubicBezTo>
                    <a:pt x="5594604" y="4045840"/>
                    <a:pt x="5602663" y="4089010"/>
                    <a:pt x="5608189" y="4089010"/>
                  </a:cubicBezTo>
                  <a:cubicBezTo>
                    <a:pt x="6111169" y="4091085"/>
                    <a:pt x="6025857" y="4047619"/>
                    <a:pt x="6027825" y="4204427"/>
                  </a:cubicBezTo>
                  <a:cubicBezTo>
                    <a:pt x="6029766" y="4373846"/>
                    <a:pt x="6031140" y="4408958"/>
                    <a:pt x="6032677" y="4572153"/>
                  </a:cubicBezTo>
                  <a:cubicBezTo>
                    <a:pt x="6032757" y="4582231"/>
                    <a:pt x="5606895" y="4580669"/>
                    <a:pt x="5606707" y="4571614"/>
                  </a:cubicBezTo>
                  <a:close/>
                  <a:moveTo>
                    <a:pt x="5931461" y="4063140"/>
                  </a:moveTo>
                  <a:cubicBezTo>
                    <a:pt x="5539831" y="4068934"/>
                    <a:pt x="5600830" y="4078797"/>
                    <a:pt x="5599887" y="4020186"/>
                  </a:cubicBezTo>
                  <a:cubicBezTo>
                    <a:pt x="5592232" y="3519365"/>
                    <a:pt x="5585062" y="3573934"/>
                    <a:pt x="5608189" y="3574069"/>
                  </a:cubicBezTo>
                  <a:cubicBezTo>
                    <a:pt x="6095455" y="3577330"/>
                    <a:pt x="6019684" y="3549628"/>
                    <a:pt x="6021301" y="3653052"/>
                  </a:cubicBezTo>
                  <a:cubicBezTo>
                    <a:pt x="6024051" y="3828723"/>
                    <a:pt x="6022407" y="3837077"/>
                    <a:pt x="6025291" y="4020671"/>
                  </a:cubicBezTo>
                  <a:cubicBezTo>
                    <a:pt x="6026100" y="4073434"/>
                    <a:pt x="6044779" y="4061443"/>
                    <a:pt x="5931461" y="4063140"/>
                  </a:cubicBezTo>
                  <a:close/>
                  <a:moveTo>
                    <a:pt x="5593849" y="5093965"/>
                  </a:moveTo>
                  <a:cubicBezTo>
                    <a:pt x="5508159" y="5094424"/>
                    <a:pt x="5515060" y="5094343"/>
                    <a:pt x="5164510" y="5094505"/>
                  </a:cubicBezTo>
                  <a:cubicBezTo>
                    <a:pt x="5161626" y="4892937"/>
                    <a:pt x="5165103" y="4959551"/>
                    <a:pt x="5158714" y="4606053"/>
                  </a:cubicBezTo>
                  <a:cubicBezTo>
                    <a:pt x="5332682" y="4605325"/>
                    <a:pt x="5254782" y="4600933"/>
                    <a:pt x="5585331" y="4602334"/>
                  </a:cubicBezTo>
                  <a:cubicBezTo>
                    <a:pt x="5586922" y="4672317"/>
                    <a:pt x="5593607" y="5078471"/>
                    <a:pt x="5593849" y="5093965"/>
                  </a:cubicBezTo>
                  <a:close/>
                  <a:moveTo>
                    <a:pt x="5158256" y="4580992"/>
                  </a:moveTo>
                  <a:cubicBezTo>
                    <a:pt x="5149630" y="4084699"/>
                    <a:pt x="5151464" y="4215906"/>
                    <a:pt x="5149226" y="4090142"/>
                  </a:cubicBezTo>
                  <a:cubicBezTo>
                    <a:pt x="5323733" y="4089953"/>
                    <a:pt x="5313085" y="4087797"/>
                    <a:pt x="5578754" y="4088902"/>
                  </a:cubicBezTo>
                  <a:cubicBezTo>
                    <a:pt x="5580075" y="4208199"/>
                    <a:pt x="5578215" y="4304429"/>
                    <a:pt x="5584658" y="4572288"/>
                  </a:cubicBezTo>
                  <a:cubicBezTo>
                    <a:pt x="5584738" y="4577327"/>
                    <a:pt x="5622259" y="4578997"/>
                    <a:pt x="5158256" y="4580992"/>
                  </a:cubicBezTo>
                  <a:close/>
                  <a:moveTo>
                    <a:pt x="5148768" y="4065134"/>
                  </a:moveTo>
                  <a:cubicBezTo>
                    <a:pt x="5145291" y="3858150"/>
                    <a:pt x="5147151" y="3861492"/>
                    <a:pt x="5142676" y="3573907"/>
                  </a:cubicBezTo>
                  <a:cubicBezTo>
                    <a:pt x="5646924" y="3573826"/>
                    <a:pt x="5569805" y="3547040"/>
                    <a:pt x="5571449" y="3653052"/>
                  </a:cubicBezTo>
                  <a:cubicBezTo>
                    <a:pt x="5573983" y="3816220"/>
                    <a:pt x="5574765" y="3830825"/>
                    <a:pt x="5577784" y="4020617"/>
                  </a:cubicBezTo>
                  <a:cubicBezTo>
                    <a:pt x="5578727" y="4078932"/>
                    <a:pt x="5647220" y="4064596"/>
                    <a:pt x="5148768" y="4065134"/>
                  </a:cubicBezTo>
                  <a:close/>
                  <a:moveTo>
                    <a:pt x="5142811" y="5119512"/>
                  </a:moveTo>
                  <a:cubicBezTo>
                    <a:pt x="5145533" y="5300222"/>
                    <a:pt x="5152245" y="5424208"/>
                    <a:pt x="5152380" y="5609176"/>
                  </a:cubicBezTo>
                  <a:cubicBezTo>
                    <a:pt x="5010677" y="5609445"/>
                    <a:pt x="4954584" y="5607505"/>
                    <a:pt x="4722825" y="5607505"/>
                  </a:cubicBezTo>
                  <a:cubicBezTo>
                    <a:pt x="4717326" y="5406288"/>
                    <a:pt x="4720129" y="5300276"/>
                    <a:pt x="4717164" y="5119404"/>
                  </a:cubicBezTo>
                  <a:cubicBezTo>
                    <a:pt x="4772395" y="5119754"/>
                    <a:pt x="4784067" y="5119674"/>
                    <a:pt x="5142811" y="5119512"/>
                  </a:cubicBezTo>
                  <a:close/>
                  <a:moveTo>
                    <a:pt x="4800132" y="5094639"/>
                  </a:moveTo>
                  <a:cubicBezTo>
                    <a:pt x="4693902" y="5094639"/>
                    <a:pt x="4718674" y="5125036"/>
                    <a:pt x="4713067" y="4939260"/>
                  </a:cubicBezTo>
                  <a:cubicBezTo>
                    <a:pt x="4709752" y="4829691"/>
                    <a:pt x="4707352" y="4706594"/>
                    <a:pt x="4707919" y="4605325"/>
                  </a:cubicBezTo>
                  <a:cubicBezTo>
                    <a:pt x="4722717" y="4605406"/>
                    <a:pt x="5082297" y="4606188"/>
                    <a:pt x="5136611" y="4606107"/>
                  </a:cubicBezTo>
                  <a:cubicBezTo>
                    <a:pt x="5142945" y="4957772"/>
                    <a:pt x="5139657" y="4901156"/>
                    <a:pt x="5142433" y="5094505"/>
                  </a:cubicBezTo>
                  <a:lnTo>
                    <a:pt x="4800132" y="5094639"/>
                  </a:lnTo>
                  <a:close/>
                  <a:moveTo>
                    <a:pt x="4708889" y="6042978"/>
                  </a:moveTo>
                  <a:cubicBezTo>
                    <a:pt x="4708997" y="6141929"/>
                    <a:pt x="4786034" y="6126731"/>
                    <a:pt x="4315157" y="6124845"/>
                  </a:cubicBezTo>
                  <a:cubicBezTo>
                    <a:pt x="4283701" y="6124710"/>
                    <a:pt x="4272919" y="6196256"/>
                    <a:pt x="4276261" y="5675683"/>
                  </a:cubicBezTo>
                  <a:cubicBezTo>
                    <a:pt x="4276611" y="5618311"/>
                    <a:pt x="4208550" y="5632540"/>
                    <a:pt x="4701477" y="5632540"/>
                  </a:cubicBezTo>
                  <a:cubicBezTo>
                    <a:pt x="4705196" y="5755986"/>
                    <a:pt x="4708673" y="5847850"/>
                    <a:pt x="4708889" y="6042978"/>
                  </a:cubicBezTo>
                  <a:close/>
                  <a:moveTo>
                    <a:pt x="4276450" y="5607748"/>
                  </a:moveTo>
                  <a:cubicBezTo>
                    <a:pt x="4276099" y="5378155"/>
                    <a:pt x="4268148" y="5300465"/>
                    <a:pt x="4265856" y="5119754"/>
                  </a:cubicBezTo>
                  <a:cubicBezTo>
                    <a:pt x="4467668" y="5117221"/>
                    <a:pt x="4383407" y="5116602"/>
                    <a:pt x="4695061" y="5119242"/>
                  </a:cubicBezTo>
                  <a:cubicBezTo>
                    <a:pt x="4698215" y="5312564"/>
                    <a:pt x="4695034" y="5398419"/>
                    <a:pt x="4700695" y="5607505"/>
                  </a:cubicBezTo>
                  <a:cubicBezTo>
                    <a:pt x="4317960" y="5607532"/>
                    <a:pt x="4432600" y="5607505"/>
                    <a:pt x="4276450" y="5607748"/>
                  </a:cubicBezTo>
                  <a:close/>
                  <a:moveTo>
                    <a:pt x="4638564" y="5093588"/>
                  </a:moveTo>
                  <a:cubicBezTo>
                    <a:pt x="4534948" y="5092187"/>
                    <a:pt x="4421117" y="5092052"/>
                    <a:pt x="4314969" y="5093912"/>
                  </a:cubicBezTo>
                  <a:cubicBezTo>
                    <a:pt x="4233403" y="5095340"/>
                    <a:pt x="4278417" y="5157023"/>
                    <a:pt x="4260169" y="4604086"/>
                  </a:cubicBezTo>
                  <a:cubicBezTo>
                    <a:pt x="4623064" y="4603251"/>
                    <a:pt x="4517886" y="4603709"/>
                    <a:pt x="4685843" y="4605137"/>
                  </a:cubicBezTo>
                  <a:cubicBezTo>
                    <a:pt x="4682824" y="5156565"/>
                    <a:pt x="4731855" y="5094720"/>
                    <a:pt x="4638564" y="5093588"/>
                  </a:cubicBezTo>
                  <a:close/>
                  <a:moveTo>
                    <a:pt x="4686058" y="4571830"/>
                  </a:moveTo>
                  <a:cubicBezTo>
                    <a:pt x="4685950" y="4585492"/>
                    <a:pt x="4729510" y="4577246"/>
                    <a:pt x="4315050" y="4578890"/>
                  </a:cubicBezTo>
                  <a:cubicBezTo>
                    <a:pt x="4238740" y="4579106"/>
                    <a:pt x="4257635" y="4654666"/>
                    <a:pt x="4251624" y="4200923"/>
                  </a:cubicBezTo>
                  <a:cubicBezTo>
                    <a:pt x="4249926" y="4066859"/>
                    <a:pt x="4233268" y="4088660"/>
                    <a:pt x="4314941" y="4089872"/>
                  </a:cubicBezTo>
                  <a:cubicBezTo>
                    <a:pt x="4415942" y="4091489"/>
                    <a:pt x="4453571" y="4091112"/>
                    <a:pt x="4680667" y="4091166"/>
                  </a:cubicBezTo>
                  <a:cubicBezTo>
                    <a:pt x="4686301" y="4447494"/>
                    <a:pt x="4687002" y="4458704"/>
                    <a:pt x="4686058" y="4571830"/>
                  </a:cubicBezTo>
                  <a:close/>
                  <a:moveTo>
                    <a:pt x="4249710" y="4064003"/>
                  </a:moveTo>
                  <a:cubicBezTo>
                    <a:pt x="4246530" y="3857153"/>
                    <a:pt x="4245694" y="3829936"/>
                    <a:pt x="4241759" y="3573099"/>
                  </a:cubicBezTo>
                  <a:cubicBezTo>
                    <a:pt x="4361223" y="3572317"/>
                    <a:pt x="4399284" y="3569919"/>
                    <a:pt x="4670936" y="3572749"/>
                  </a:cubicBezTo>
                  <a:cubicBezTo>
                    <a:pt x="4676705" y="3949637"/>
                    <a:pt x="4674845" y="3724302"/>
                    <a:pt x="4680263" y="4066159"/>
                  </a:cubicBezTo>
                  <a:cubicBezTo>
                    <a:pt x="4240869" y="4066078"/>
                    <a:pt x="4429554" y="4065673"/>
                    <a:pt x="4249710" y="4064003"/>
                  </a:cubicBezTo>
                  <a:close/>
                  <a:moveTo>
                    <a:pt x="4242702" y="4939664"/>
                  </a:moveTo>
                  <a:cubicBezTo>
                    <a:pt x="4242055" y="5139076"/>
                    <a:pt x="4333433" y="5096283"/>
                    <a:pt x="3816247" y="5095475"/>
                  </a:cubicBezTo>
                  <a:cubicBezTo>
                    <a:pt x="3810990" y="4760489"/>
                    <a:pt x="3809751" y="4679135"/>
                    <a:pt x="3808511" y="4606646"/>
                  </a:cubicBezTo>
                  <a:cubicBezTo>
                    <a:pt x="4007519" y="4606592"/>
                    <a:pt x="3916088" y="4604679"/>
                    <a:pt x="4238012" y="4604140"/>
                  </a:cubicBezTo>
                  <a:cubicBezTo>
                    <a:pt x="4240977" y="4692824"/>
                    <a:pt x="4243106" y="4809857"/>
                    <a:pt x="4242702" y="4939664"/>
                  </a:cubicBezTo>
                  <a:close/>
                  <a:moveTo>
                    <a:pt x="4153373" y="4579186"/>
                  </a:moveTo>
                  <a:cubicBezTo>
                    <a:pt x="3769857" y="4579186"/>
                    <a:pt x="3808214" y="4589507"/>
                    <a:pt x="3807891" y="4571749"/>
                  </a:cubicBezTo>
                  <a:cubicBezTo>
                    <a:pt x="3798214" y="4025576"/>
                    <a:pt x="3797971" y="4090519"/>
                    <a:pt x="3829967" y="4090519"/>
                  </a:cubicBezTo>
                  <a:cubicBezTo>
                    <a:pt x="4308984" y="4090519"/>
                    <a:pt x="4227607" y="4053385"/>
                    <a:pt x="4229521" y="4201355"/>
                  </a:cubicBezTo>
                  <a:cubicBezTo>
                    <a:pt x="4231866" y="4378373"/>
                    <a:pt x="4233052" y="4463500"/>
                    <a:pt x="4236907" y="4572503"/>
                  </a:cubicBezTo>
                  <a:cubicBezTo>
                    <a:pt x="4237230" y="4581315"/>
                    <a:pt x="4249791" y="4579186"/>
                    <a:pt x="4153373" y="4579186"/>
                  </a:cubicBezTo>
                  <a:close/>
                  <a:moveTo>
                    <a:pt x="4153373" y="4063625"/>
                  </a:moveTo>
                  <a:cubicBezTo>
                    <a:pt x="3747188" y="4063625"/>
                    <a:pt x="3803874" y="4083081"/>
                    <a:pt x="3802850" y="4020159"/>
                  </a:cubicBezTo>
                  <a:cubicBezTo>
                    <a:pt x="3794818" y="3507050"/>
                    <a:pt x="3774089" y="3573180"/>
                    <a:pt x="3829940" y="3573180"/>
                  </a:cubicBezTo>
                  <a:cubicBezTo>
                    <a:pt x="4117900" y="3573314"/>
                    <a:pt x="4165799" y="3573449"/>
                    <a:pt x="4219682" y="3573207"/>
                  </a:cubicBezTo>
                  <a:cubicBezTo>
                    <a:pt x="4228416" y="4144953"/>
                    <a:pt x="4258552" y="4063625"/>
                    <a:pt x="4153373" y="4063625"/>
                  </a:cubicBezTo>
                  <a:close/>
                  <a:moveTo>
                    <a:pt x="3794171" y="5095421"/>
                  </a:moveTo>
                  <a:cubicBezTo>
                    <a:pt x="3671849" y="5094936"/>
                    <a:pt x="3542141" y="5089115"/>
                    <a:pt x="3367338" y="5093588"/>
                  </a:cubicBezTo>
                  <a:cubicBezTo>
                    <a:pt x="3365236" y="4934571"/>
                    <a:pt x="3369360" y="4805330"/>
                    <a:pt x="3361596" y="4605541"/>
                  </a:cubicBezTo>
                  <a:cubicBezTo>
                    <a:pt x="3454969" y="4607239"/>
                    <a:pt x="3506021" y="4606753"/>
                    <a:pt x="3786381" y="4606646"/>
                  </a:cubicBezTo>
                  <a:cubicBezTo>
                    <a:pt x="3788079" y="4703199"/>
                    <a:pt x="3788887" y="4757687"/>
                    <a:pt x="3794171" y="5095421"/>
                  </a:cubicBezTo>
                  <a:close/>
                  <a:moveTo>
                    <a:pt x="3353726" y="4062008"/>
                  </a:moveTo>
                  <a:cubicBezTo>
                    <a:pt x="3351569" y="3879277"/>
                    <a:pt x="3347364" y="3820801"/>
                    <a:pt x="3344156" y="3573880"/>
                  </a:cubicBezTo>
                  <a:cubicBezTo>
                    <a:pt x="3374050" y="3573880"/>
                    <a:pt x="3649341" y="3573557"/>
                    <a:pt x="3770882" y="3573233"/>
                  </a:cubicBezTo>
                  <a:cubicBezTo>
                    <a:pt x="3775006" y="3862327"/>
                    <a:pt x="3778968" y="3853488"/>
                    <a:pt x="3781421" y="4065296"/>
                  </a:cubicBezTo>
                  <a:cubicBezTo>
                    <a:pt x="3580660" y="4064191"/>
                    <a:pt x="3773954" y="4061658"/>
                    <a:pt x="3353726" y="4062008"/>
                  </a:cubicBezTo>
                  <a:close/>
                  <a:moveTo>
                    <a:pt x="3344696" y="5094208"/>
                  </a:moveTo>
                  <a:cubicBezTo>
                    <a:pt x="3143396" y="5100002"/>
                    <a:pt x="3035737" y="5093642"/>
                    <a:pt x="2921583" y="5092699"/>
                  </a:cubicBezTo>
                  <a:cubicBezTo>
                    <a:pt x="2912445" y="4513731"/>
                    <a:pt x="2877862" y="4607293"/>
                    <a:pt x="3021856" y="4604975"/>
                  </a:cubicBezTo>
                  <a:cubicBezTo>
                    <a:pt x="3128220" y="4603251"/>
                    <a:pt x="3229679" y="4603089"/>
                    <a:pt x="3339466" y="4605164"/>
                  </a:cubicBezTo>
                  <a:cubicBezTo>
                    <a:pt x="3344480" y="4733677"/>
                    <a:pt x="3346609" y="5094127"/>
                    <a:pt x="3344696" y="5094208"/>
                  </a:cubicBezTo>
                  <a:close/>
                  <a:moveTo>
                    <a:pt x="3183370" y="4062143"/>
                  </a:moveTo>
                  <a:cubicBezTo>
                    <a:pt x="3033123" y="4062143"/>
                    <a:pt x="3028540" y="4063895"/>
                    <a:pt x="2903253" y="4064245"/>
                  </a:cubicBezTo>
                  <a:cubicBezTo>
                    <a:pt x="2898509" y="3721607"/>
                    <a:pt x="2897620" y="3661271"/>
                    <a:pt x="2896110" y="3576171"/>
                  </a:cubicBezTo>
                  <a:cubicBezTo>
                    <a:pt x="3391517" y="3574662"/>
                    <a:pt x="3321460" y="3542325"/>
                    <a:pt x="3323213" y="3653079"/>
                  </a:cubicBezTo>
                  <a:cubicBezTo>
                    <a:pt x="3330976" y="4148618"/>
                    <a:pt x="3372352" y="4061982"/>
                    <a:pt x="3183370" y="4062143"/>
                  </a:cubicBezTo>
                  <a:close/>
                  <a:moveTo>
                    <a:pt x="2899534" y="5092564"/>
                  </a:moveTo>
                  <a:cubicBezTo>
                    <a:pt x="2693786" y="5091540"/>
                    <a:pt x="2681036" y="5098088"/>
                    <a:pt x="2471677" y="5096229"/>
                  </a:cubicBezTo>
                  <a:cubicBezTo>
                    <a:pt x="2461515" y="4527285"/>
                    <a:pt x="2427767" y="4602900"/>
                    <a:pt x="2536800" y="4602900"/>
                  </a:cubicBezTo>
                  <a:cubicBezTo>
                    <a:pt x="2695889" y="4602900"/>
                    <a:pt x="2699177" y="4606269"/>
                    <a:pt x="2860018" y="4606269"/>
                  </a:cubicBezTo>
                  <a:cubicBezTo>
                    <a:pt x="2903038" y="4606269"/>
                    <a:pt x="2890800" y="4539573"/>
                    <a:pt x="2899534" y="5092564"/>
                  </a:cubicBezTo>
                  <a:close/>
                  <a:moveTo>
                    <a:pt x="2860018" y="4581261"/>
                  </a:moveTo>
                  <a:cubicBezTo>
                    <a:pt x="2857619" y="4581261"/>
                    <a:pt x="2460976" y="4579995"/>
                    <a:pt x="2460949" y="4572018"/>
                  </a:cubicBezTo>
                  <a:cubicBezTo>
                    <a:pt x="2459790" y="4015821"/>
                    <a:pt x="2412834" y="4090789"/>
                    <a:pt x="2536800" y="4090789"/>
                  </a:cubicBezTo>
                  <a:cubicBezTo>
                    <a:pt x="2950559" y="4090789"/>
                    <a:pt x="2881689" y="4051957"/>
                    <a:pt x="2882471" y="4204346"/>
                  </a:cubicBezTo>
                  <a:cubicBezTo>
                    <a:pt x="2884735" y="4638606"/>
                    <a:pt x="2906434" y="4581261"/>
                    <a:pt x="2860018" y="4581261"/>
                  </a:cubicBezTo>
                  <a:close/>
                  <a:moveTo>
                    <a:pt x="2860018" y="4064326"/>
                  </a:moveTo>
                  <a:cubicBezTo>
                    <a:pt x="2388844" y="4064326"/>
                    <a:pt x="2451946" y="4085129"/>
                    <a:pt x="2450921" y="4020267"/>
                  </a:cubicBezTo>
                  <a:cubicBezTo>
                    <a:pt x="2448037" y="3836700"/>
                    <a:pt x="2451703" y="3836592"/>
                    <a:pt x="2448819" y="3652594"/>
                  </a:cubicBezTo>
                  <a:cubicBezTo>
                    <a:pt x="2447283" y="3554586"/>
                    <a:pt x="2429519" y="3574608"/>
                    <a:pt x="2536800" y="3574608"/>
                  </a:cubicBezTo>
                  <a:cubicBezTo>
                    <a:pt x="2942177" y="3574608"/>
                    <a:pt x="2873738" y="3551325"/>
                    <a:pt x="2875328" y="3653025"/>
                  </a:cubicBezTo>
                  <a:cubicBezTo>
                    <a:pt x="2882849" y="4127788"/>
                    <a:pt x="2887943" y="4064326"/>
                    <a:pt x="2860018" y="4064326"/>
                  </a:cubicBezTo>
                  <a:close/>
                  <a:moveTo>
                    <a:pt x="2449574" y="5095987"/>
                  </a:moveTo>
                  <a:cubicBezTo>
                    <a:pt x="2289515" y="5093939"/>
                    <a:pt x="2399869" y="5091621"/>
                    <a:pt x="2022202" y="5093076"/>
                  </a:cubicBezTo>
                  <a:cubicBezTo>
                    <a:pt x="2012660" y="4531139"/>
                    <a:pt x="1993360" y="4602900"/>
                    <a:pt x="2052014" y="4602415"/>
                  </a:cubicBezTo>
                  <a:cubicBezTo>
                    <a:pt x="2149672" y="4601634"/>
                    <a:pt x="2229540" y="4601337"/>
                    <a:pt x="2375043" y="4602307"/>
                  </a:cubicBezTo>
                  <a:cubicBezTo>
                    <a:pt x="2454641" y="4602927"/>
                    <a:pt x="2439142" y="4520090"/>
                    <a:pt x="2449574" y="5095987"/>
                  </a:cubicBezTo>
                  <a:close/>
                  <a:moveTo>
                    <a:pt x="2008185" y="5635315"/>
                  </a:moveTo>
                  <a:cubicBezTo>
                    <a:pt x="2015301" y="6013955"/>
                    <a:pt x="2013522" y="5978789"/>
                    <a:pt x="2015140" y="6123336"/>
                  </a:cubicBezTo>
                  <a:cubicBezTo>
                    <a:pt x="1946189" y="6122392"/>
                    <a:pt x="1926700" y="6122608"/>
                    <a:pt x="1587471" y="6122527"/>
                  </a:cubicBezTo>
                  <a:cubicBezTo>
                    <a:pt x="1584479" y="5987601"/>
                    <a:pt x="1581622" y="5951033"/>
                    <a:pt x="1579358" y="5633240"/>
                  </a:cubicBezTo>
                  <a:cubicBezTo>
                    <a:pt x="1582350" y="5633267"/>
                    <a:pt x="2005948" y="5635315"/>
                    <a:pt x="2008185" y="5635315"/>
                  </a:cubicBezTo>
                  <a:close/>
                  <a:moveTo>
                    <a:pt x="1579169" y="5608233"/>
                  </a:moveTo>
                  <a:cubicBezTo>
                    <a:pt x="1578549" y="5540595"/>
                    <a:pt x="1577876" y="5505347"/>
                    <a:pt x="1571999" y="5123285"/>
                  </a:cubicBezTo>
                  <a:cubicBezTo>
                    <a:pt x="1571811" y="5110700"/>
                    <a:pt x="1549573" y="5119674"/>
                    <a:pt x="2000530" y="5118191"/>
                  </a:cubicBezTo>
                  <a:cubicBezTo>
                    <a:pt x="2003306" y="5285805"/>
                    <a:pt x="2003441" y="5372792"/>
                    <a:pt x="2007727" y="5610308"/>
                  </a:cubicBezTo>
                  <a:cubicBezTo>
                    <a:pt x="2005517" y="5610281"/>
                    <a:pt x="1581218" y="5608233"/>
                    <a:pt x="1579169" y="5608233"/>
                  </a:cubicBezTo>
                  <a:close/>
                  <a:moveTo>
                    <a:pt x="1890284" y="6147615"/>
                  </a:moveTo>
                  <a:cubicBezTo>
                    <a:pt x="2054224" y="6147615"/>
                    <a:pt x="2011851" y="6058553"/>
                    <a:pt x="2020234" y="6594864"/>
                  </a:cubicBezTo>
                  <a:cubicBezTo>
                    <a:pt x="2021312" y="6663418"/>
                    <a:pt x="2077945" y="6638277"/>
                    <a:pt x="1594614" y="6636525"/>
                  </a:cubicBezTo>
                  <a:cubicBezTo>
                    <a:pt x="1591434" y="6470932"/>
                    <a:pt x="1591973" y="6344144"/>
                    <a:pt x="1588011" y="6147561"/>
                  </a:cubicBezTo>
                  <a:lnTo>
                    <a:pt x="1890284" y="6147615"/>
                  </a:lnTo>
                  <a:close/>
                  <a:moveTo>
                    <a:pt x="2375178" y="4577273"/>
                  </a:moveTo>
                  <a:cubicBezTo>
                    <a:pt x="2276226" y="4576492"/>
                    <a:pt x="2164686" y="4576411"/>
                    <a:pt x="2051799" y="4577327"/>
                  </a:cubicBezTo>
                  <a:cubicBezTo>
                    <a:pt x="1994977" y="4577785"/>
                    <a:pt x="2013118" y="4652187"/>
                    <a:pt x="2004870" y="4087878"/>
                  </a:cubicBezTo>
                  <a:cubicBezTo>
                    <a:pt x="2172746" y="4091489"/>
                    <a:pt x="2073147" y="4091893"/>
                    <a:pt x="2430112" y="4090896"/>
                  </a:cubicBezTo>
                  <a:cubicBezTo>
                    <a:pt x="2441487" y="4654289"/>
                    <a:pt x="2463267" y="4577866"/>
                    <a:pt x="2375178" y="4577273"/>
                  </a:cubicBezTo>
                  <a:close/>
                  <a:moveTo>
                    <a:pt x="2000126" y="5093157"/>
                  </a:moveTo>
                  <a:cubicBezTo>
                    <a:pt x="1740711" y="5094100"/>
                    <a:pt x="1760630" y="5091837"/>
                    <a:pt x="1571487" y="5091810"/>
                  </a:cubicBezTo>
                  <a:cubicBezTo>
                    <a:pt x="1562538" y="4568596"/>
                    <a:pt x="1557444" y="4604059"/>
                    <a:pt x="1567013" y="4604032"/>
                  </a:cubicBezTo>
                  <a:cubicBezTo>
                    <a:pt x="1570193" y="4604032"/>
                    <a:pt x="1988077" y="4602846"/>
                    <a:pt x="1990422" y="4602819"/>
                  </a:cubicBezTo>
                  <a:cubicBezTo>
                    <a:pt x="1994627" y="4862432"/>
                    <a:pt x="1998967" y="5026300"/>
                    <a:pt x="2000126" y="5093157"/>
                  </a:cubicBezTo>
                  <a:close/>
                  <a:moveTo>
                    <a:pt x="1561514" y="4571884"/>
                  </a:moveTo>
                  <a:cubicBezTo>
                    <a:pt x="1560031" y="4463365"/>
                    <a:pt x="1551379" y="4088741"/>
                    <a:pt x="1567040" y="4088741"/>
                  </a:cubicBezTo>
                  <a:cubicBezTo>
                    <a:pt x="2066273" y="4088741"/>
                    <a:pt x="1982443" y="4049209"/>
                    <a:pt x="1984384" y="4204427"/>
                  </a:cubicBezTo>
                  <a:cubicBezTo>
                    <a:pt x="1986055" y="4338275"/>
                    <a:pt x="1987080" y="4394326"/>
                    <a:pt x="1990045" y="4577785"/>
                  </a:cubicBezTo>
                  <a:cubicBezTo>
                    <a:pt x="1508358" y="4580534"/>
                    <a:pt x="1561648" y="4581881"/>
                    <a:pt x="1561514" y="4571884"/>
                  </a:cubicBezTo>
                  <a:close/>
                  <a:moveTo>
                    <a:pt x="1890284" y="4061766"/>
                  </a:moveTo>
                  <a:cubicBezTo>
                    <a:pt x="1495312" y="4061766"/>
                    <a:pt x="1557929" y="4083567"/>
                    <a:pt x="1556931" y="4020159"/>
                  </a:cubicBezTo>
                  <a:cubicBezTo>
                    <a:pt x="1549115" y="3519985"/>
                    <a:pt x="1535179" y="3573826"/>
                    <a:pt x="1567013" y="3573826"/>
                  </a:cubicBezTo>
                  <a:cubicBezTo>
                    <a:pt x="2049211" y="3573826"/>
                    <a:pt x="1973467" y="3549628"/>
                    <a:pt x="1975085" y="3653079"/>
                  </a:cubicBezTo>
                  <a:cubicBezTo>
                    <a:pt x="1982713" y="4139078"/>
                    <a:pt x="2007970" y="4061766"/>
                    <a:pt x="1890284" y="4061766"/>
                  </a:cubicBezTo>
                  <a:close/>
                  <a:moveTo>
                    <a:pt x="1549815" y="5116844"/>
                  </a:moveTo>
                  <a:cubicBezTo>
                    <a:pt x="1549842" y="5119216"/>
                    <a:pt x="1556365" y="5530597"/>
                    <a:pt x="1557066" y="5608233"/>
                  </a:cubicBezTo>
                  <a:cubicBezTo>
                    <a:pt x="1423235" y="5608179"/>
                    <a:pt x="1582835" y="5607936"/>
                    <a:pt x="1131096" y="5606751"/>
                  </a:cubicBezTo>
                  <a:cubicBezTo>
                    <a:pt x="1130126" y="5531513"/>
                    <a:pt x="1129021" y="5465061"/>
                    <a:pt x="1123657" y="5123311"/>
                  </a:cubicBezTo>
                  <a:cubicBezTo>
                    <a:pt x="1123603" y="5118326"/>
                    <a:pt x="1086620" y="5117248"/>
                    <a:pt x="1549815" y="5116844"/>
                  </a:cubicBezTo>
                  <a:close/>
                  <a:moveTo>
                    <a:pt x="1557282" y="5633240"/>
                  </a:moveTo>
                  <a:cubicBezTo>
                    <a:pt x="1559708" y="5964857"/>
                    <a:pt x="1562430" y="5989460"/>
                    <a:pt x="1565368" y="6122527"/>
                  </a:cubicBezTo>
                  <a:cubicBezTo>
                    <a:pt x="1563050" y="6122527"/>
                    <a:pt x="1141609" y="6123336"/>
                    <a:pt x="1138428" y="6123363"/>
                  </a:cubicBezTo>
                  <a:cubicBezTo>
                    <a:pt x="1131366" y="5664904"/>
                    <a:pt x="1133792" y="5824595"/>
                    <a:pt x="1131393" y="5631758"/>
                  </a:cubicBezTo>
                  <a:cubicBezTo>
                    <a:pt x="1537793" y="5632701"/>
                    <a:pt x="1406900" y="5633186"/>
                    <a:pt x="1557282" y="5633240"/>
                  </a:cubicBezTo>
                  <a:close/>
                  <a:moveTo>
                    <a:pt x="1565908" y="6147561"/>
                  </a:moveTo>
                  <a:cubicBezTo>
                    <a:pt x="1570112" y="6355839"/>
                    <a:pt x="1568900" y="6445629"/>
                    <a:pt x="1572538" y="6636471"/>
                  </a:cubicBezTo>
                  <a:cubicBezTo>
                    <a:pt x="1569843" y="6636471"/>
                    <a:pt x="1523319" y="6636283"/>
                    <a:pt x="1144466" y="6637387"/>
                  </a:cubicBezTo>
                  <a:cubicBezTo>
                    <a:pt x="1140773" y="6410381"/>
                    <a:pt x="1143361" y="6443715"/>
                    <a:pt x="1138832" y="6148397"/>
                  </a:cubicBezTo>
                  <a:cubicBezTo>
                    <a:pt x="1144142" y="6148397"/>
                    <a:pt x="1539923" y="6147561"/>
                    <a:pt x="1565908" y="6147561"/>
                  </a:cubicBezTo>
                  <a:close/>
                  <a:moveTo>
                    <a:pt x="1567013" y="6661478"/>
                  </a:moveTo>
                  <a:cubicBezTo>
                    <a:pt x="1576096" y="6661478"/>
                    <a:pt x="1571918" y="6648490"/>
                    <a:pt x="1576420" y="6778969"/>
                  </a:cubicBezTo>
                  <a:cubicBezTo>
                    <a:pt x="1590841" y="7197815"/>
                    <a:pt x="1587633" y="7155562"/>
                    <a:pt x="1567013" y="7155562"/>
                  </a:cubicBezTo>
                  <a:cubicBezTo>
                    <a:pt x="1564344" y="7155562"/>
                    <a:pt x="1154116" y="7155643"/>
                    <a:pt x="1153846" y="7145942"/>
                  </a:cubicBezTo>
                  <a:cubicBezTo>
                    <a:pt x="1150477" y="7026780"/>
                    <a:pt x="1150746" y="7021848"/>
                    <a:pt x="1144897" y="6662449"/>
                  </a:cubicBezTo>
                  <a:cubicBezTo>
                    <a:pt x="1147889" y="6662449"/>
                    <a:pt x="1564614" y="6661478"/>
                    <a:pt x="1567013" y="6661478"/>
                  </a:cubicBezTo>
                  <a:close/>
                  <a:moveTo>
                    <a:pt x="1243903" y="7177551"/>
                  </a:moveTo>
                  <a:cubicBezTo>
                    <a:pt x="1404797" y="7177551"/>
                    <a:pt x="1405363" y="7180597"/>
                    <a:pt x="1567040" y="7180597"/>
                  </a:cubicBezTo>
                  <a:cubicBezTo>
                    <a:pt x="1593078" y="7180597"/>
                    <a:pt x="1580167" y="7126620"/>
                    <a:pt x="1587768" y="7666865"/>
                  </a:cubicBezTo>
                  <a:cubicBezTo>
                    <a:pt x="1577255" y="7666839"/>
                    <a:pt x="1166569" y="7669156"/>
                    <a:pt x="1164574" y="7669182"/>
                  </a:cubicBezTo>
                  <a:cubicBezTo>
                    <a:pt x="1154951" y="7090079"/>
                    <a:pt x="1124250" y="7177551"/>
                    <a:pt x="1243903" y="7177551"/>
                  </a:cubicBezTo>
                  <a:close/>
                  <a:moveTo>
                    <a:pt x="1595127" y="6661532"/>
                  </a:moveTo>
                  <a:cubicBezTo>
                    <a:pt x="1738743" y="6662099"/>
                    <a:pt x="1730117" y="6666168"/>
                    <a:pt x="1890284" y="6666168"/>
                  </a:cubicBezTo>
                  <a:cubicBezTo>
                    <a:pt x="2062527" y="6666168"/>
                    <a:pt x="2017377" y="6564063"/>
                    <a:pt x="2031933" y="7146697"/>
                  </a:cubicBezTo>
                  <a:cubicBezTo>
                    <a:pt x="2032202" y="7157556"/>
                    <a:pt x="2086031" y="7154700"/>
                    <a:pt x="1605046" y="7155535"/>
                  </a:cubicBezTo>
                  <a:cubicBezTo>
                    <a:pt x="1603914" y="6875362"/>
                    <a:pt x="1597499" y="6771856"/>
                    <a:pt x="1595127" y="6661532"/>
                  </a:cubicBezTo>
                  <a:close/>
                  <a:moveTo>
                    <a:pt x="2032768" y="7179842"/>
                  </a:moveTo>
                  <a:cubicBezTo>
                    <a:pt x="2039911" y="7472411"/>
                    <a:pt x="2034601" y="7492164"/>
                    <a:pt x="2036892" y="7669021"/>
                  </a:cubicBezTo>
                  <a:cubicBezTo>
                    <a:pt x="1640519" y="7669290"/>
                    <a:pt x="1794055" y="7667431"/>
                    <a:pt x="1609817" y="7666892"/>
                  </a:cubicBezTo>
                  <a:cubicBezTo>
                    <a:pt x="1609790" y="7664763"/>
                    <a:pt x="1605208" y="7182644"/>
                    <a:pt x="1605181" y="7180542"/>
                  </a:cubicBezTo>
                  <a:cubicBezTo>
                    <a:pt x="1726398" y="7180354"/>
                    <a:pt x="1853787" y="7178009"/>
                    <a:pt x="2032768" y="7179842"/>
                  </a:cubicBezTo>
                  <a:close/>
                  <a:moveTo>
                    <a:pt x="2037270" y="7694028"/>
                  </a:moveTo>
                  <a:cubicBezTo>
                    <a:pt x="2037297" y="7696022"/>
                    <a:pt x="2043739" y="8107755"/>
                    <a:pt x="2045653" y="8184258"/>
                  </a:cubicBezTo>
                  <a:cubicBezTo>
                    <a:pt x="1814190" y="8182749"/>
                    <a:pt x="1719740" y="8185120"/>
                    <a:pt x="1619305" y="8185417"/>
                  </a:cubicBezTo>
                  <a:cubicBezTo>
                    <a:pt x="1619278" y="8183503"/>
                    <a:pt x="1610356" y="7700604"/>
                    <a:pt x="1610221" y="7691927"/>
                  </a:cubicBezTo>
                  <a:cubicBezTo>
                    <a:pt x="1812950" y="7692573"/>
                    <a:pt x="1627392" y="7694325"/>
                    <a:pt x="2037270" y="7694028"/>
                  </a:cubicBezTo>
                  <a:close/>
                  <a:moveTo>
                    <a:pt x="2046273" y="8209319"/>
                  </a:moveTo>
                  <a:cubicBezTo>
                    <a:pt x="2054764" y="8521453"/>
                    <a:pt x="2052526" y="8554329"/>
                    <a:pt x="2053928" y="8698875"/>
                  </a:cubicBezTo>
                  <a:cubicBezTo>
                    <a:pt x="1889233" y="8697016"/>
                    <a:pt x="1687178" y="8699010"/>
                    <a:pt x="1626421" y="8699172"/>
                  </a:cubicBezTo>
                  <a:cubicBezTo>
                    <a:pt x="1625047" y="8561551"/>
                    <a:pt x="1626988" y="8567506"/>
                    <a:pt x="1619764" y="8210425"/>
                  </a:cubicBezTo>
                  <a:cubicBezTo>
                    <a:pt x="1752517" y="8210101"/>
                    <a:pt x="1801818" y="8207730"/>
                    <a:pt x="2046273" y="8209319"/>
                  </a:cubicBezTo>
                  <a:close/>
                  <a:moveTo>
                    <a:pt x="2051799" y="8723964"/>
                  </a:moveTo>
                  <a:cubicBezTo>
                    <a:pt x="2057270" y="8723991"/>
                    <a:pt x="2051448" y="8695534"/>
                    <a:pt x="2061610" y="9212280"/>
                  </a:cubicBezTo>
                  <a:cubicBezTo>
                    <a:pt x="1816535" y="9210906"/>
                    <a:pt x="1747800" y="9212388"/>
                    <a:pt x="1637069" y="9212685"/>
                  </a:cubicBezTo>
                  <a:cubicBezTo>
                    <a:pt x="1633241" y="8957788"/>
                    <a:pt x="1629494" y="8970130"/>
                    <a:pt x="1626664" y="8724233"/>
                  </a:cubicBezTo>
                  <a:cubicBezTo>
                    <a:pt x="1761116" y="8723937"/>
                    <a:pt x="1850822" y="8722051"/>
                    <a:pt x="2051799" y="8723964"/>
                  </a:cubicBezTo>
                  <a:close/>
                  <a:moveTo>
                    <a:pt x="2059373" y="7697936"/>
                  </a:moveTo>
                  <a:cubicBezTo>
                    <a:pt x="2059265" y="7690902"/>
                    <a:pt x="2025275" y="7694460"/>
                    <a:pt x="2490518" y="7695484"/>
                  </a:cubicBezTo>
                  <a:cubicBezTo>
                    <a:pt x="2491165" y="7735447"/>
                    <a:pt x="2496341" y="8172159"/>
                    <a:pt x="2496421" y="8184231"/>
                  </a:cubicBezTo>
                  <a:cubicBezTo>
                    <a:pt x="2368197" y="8184312"/>
                    <a:pt x="2229783" y="8185444"/>
                    <a:pt x="2067675" y="8184393"/>
                  </a:cubicBezTo>
                  <a:cubicBezTo>
                    <a:pt x="2066004" y="8115569"/>
                    <a:pt x="2065627" y="8080780"/>
                    <a:pt x="2059373" y="7697936"/>
                  </a:cubicBezTo>
                  <a:close/>
                  <a:moveTo>
                    <a:pt x="2496583" y="8209266"/>
                  </a:moveTo>
                  <a:cubicBezTo>
                    <a:pt x="2497580" y="8485882"/>
                    <a:pt x="2500546" y="8545868"/>
                    <a:pt x="2503591" y="8699926"/>
                  </a:cubicBezTo>
                  <a:cubicBezTo>
                    <a:pt x="2169457" y="8699657"/>
                    <a:pt x="2149618" y="8699765"/>
                    <a:pt x="2076031" y="8699092"/>
                  </a:cubicBezTo>
                  <a:cubicBezTo>
                    <a:pt x="2074764" y="8563329"/>
                    <a:pt x="2076678" y="8517384"/>
                    <a:pt x="2068376" y="8209454"/>
                  </a:cubicBezTo>
                  <a:cubicBezTo>
                    <a:pt x="2224904" y="8210425"/>
                    <a:pt x="2397577" y="8209347"/>
                    <a:pt x="2496583" y="8209266"/>
                  </a:cubicBezTo>
                  <a:close/>
                  <a:moveTo>
                    <a:pt x="2213502" y="8724719"/>
                  </a:moveTo>
                  <a:cubicBezTo>
                    <a:pt x="2559901" y="8725015"/>
                    <a:pt x="2503753" y="8699333"/>
                    <a:pt x="2505344" y="8802058"/>
                  </a:cubicBezTo>
                  <a:cubicBezTo>
                    <a:pt x="2507877" y="8964066"/>
                    <a:pt x="2507635" y="8988266"/>
                    <a:pt x="2510465" y="9170000"/>
                  </a:cubicBezTo>
                  <a:cubicBezTo>
                    <a:pt x="2511355" y="9227237"/>
                    <a:pt x="2580198" y="9214948"/>
                    <a:pt x="2083659" y="9212388"/>
                  </a:cubicBezTo>
                  <a:cubicBezTo>
                    <a:pt x="2083012" y="9179755"/>
                    <a:pt x="2083444" y="9206487"/>
                    <a:pt x="2077271" y="8801627"/>
                  </a:cubicBezTo>
                  <a:cubicBezTo>
                    <a:pt x="2075789" y="8703430"/>
                    <a:pt x="2048807" y="8724719"/>
                    <a:pt x="2213502" y="8724719"/>
                  </a:cubicBezTo>
                  <a:close/>
                  <a:moveTo>
                    <a:pt x="2500680" y="7177389"/>
                  </a:moveTo>
                  <a:cubicBezTo>
                    <a:pt x="2502594" y="7177389"/>
                    <a:pt x="2841095" y="7176635"/>
                    <a:pt x="2929885" y="7176770"/>
                  </a:cubicBezTo>
                  <a:cubicBezTo>
                    <a:pt x="2936732" y="7756924"/>
                    <a:pt x="2959859" y="7668024"/>
                    <a:pt x="2860018" y="7668024"/>
                  </a:cubicBezTo>
                  <a:cubicBezTo>
                    <a:pt x="2699096" y="7668024"/>
                    <a:pt x="2695565" y="7670530"/>
                    <a:pt x="2536800" y="7670530"/>
                  </a:cubicBezTo>
                  <a:cubicBezTo>
                    <a:pt x="2504643" y="7670530"/>
                    <a:pt x="2511004" y="7735958"/>
                    <a:pt x="2500680" y="7177389"/>
                  </a:cubicBezTo>
                  <a:close/>
                  <a:moveTo>
                    <a:pt x="2536800" y="7695537"/>
                  </a:moveTo>
                  <a:cubicBezTo>
                    <a:pt x="2968431" y="7695537"/>
                    <a:pt x="2935923" y="7687291"/>
                    <a:pt x="2936112" y="7698367"/>
                  </a:cubicBezTo>
                  <a:cubicBezTo>
                    <a:pt x="2945061" y="8267850"/>
                    <a:pt x="2978647" y="8185821"/>
                    <a:pt x="2860018" y="8185902"/>
                  </a:cubicBezTo>
                  <a:cubicBezTo>
                    <a:pt x="2702250" y="8185902"/>
                    <a:pt x="2702358" y="8184231"/>
                    <a:pt x="2536800" y="8184231"/>
                  </a:cubicBezTo>
                  <a:cubicBezTo>
                    <a:pt x="2512028" y="8184231"/>
                    <a:pt x="2519306" y="8202179"/>
                    <a:pt x="2517177" y="8065824"/>
                  </a:cubicBezTo>
                  <a:cubicBezTo>
                    <a:pt x="2510492" y="7638597"/>
                    <a:pt x="2503295" y="7695537"/>
                    <a:pt x="2536800" y="7695537"/>
                  </a:cubicBezTo>
                  <a:close/>
                  <a:moveTo>
                    <a:pt x="2536800" y="8209266"/>
                  </a:moveTo>
                  <a:cubicBezTo>
                    <a:pt x="3011262" y="8209266"/>
                    <a:pt x="2946031" y="8198244"/>
                    <a:pt x="2947325" y="8250334"/>
                  </a:cubicBezTo>
                  <a:cubicBezTo>
                    <a:pt x="2960156" y="8785000"/>
                    <a:pt x="2973552" y="8697151"/>
                    <a:pt x="2860018" y="8697151"/>
                  </a:cubicBezTo>
                  <a:cubicBezTo>
                    <a:pt x="2457768" y="8697151"/>
                    <a:pt x="2526557" y="8734069"/>
                    <a:pt x="2523889" y="8617575"/>
                  </a:cubicBezTo>
                  <a:cubicBezTo>
                    <a:pt x="2513349" y="8159035"/>
                    <a:pt x="2515964" y="8209266"/>
                    <a:pt x="2536800" y="8209266"/>
                  </a:cubicBezTo>
                  <a:close/>
                  <a:moveTo>
                    <a:pt x="2951934" y="7176823"/>
                  </a:moveTo>
                  <a:cubicBezTo>
                    <a:pt x="3386261" y="7177686"/>
                    <a:pt x="3190082" y="7176878"/>
                    <a:pt x="3378255" y="7178279"/>
                  </a:cubicBezTo>
                  <a:cubicBezTo>
                    <a:pt x="3393754" y="7748085"/>
                    <a:pt x="3392514" y="7669452"/>
                    <a:pt x="3345208" y="7668320"/>
                  </a:cubicBezTo>
                  <a:cubicBezTo>
                    <a:pt x="2876083" y="7656949"/>
                    <a:pt x="2957433" y="7722134"/>
                    <a:pt x="2956112" y="7514126"/>
                  </a:cubicBezTo>
                  <a:cubicBezTo>
                    <a:pt x="2955250" y="7372786"/>
                    <a:pt x="2953821" y="7334521"/>
                    <a:pt x="2951934" y="7176823"/>
                  </a:cubicBezTo>
                  <a:close/>
                  <a:moveTo>
                    <a:pt x="3021802" y="7692223"/>
                  </a:moveTo>
                  <a:cubicBezTo>
                    <a:pt x="3423647" y="7688423"/>
                    <a:pt x="3384751" y="7696400"/>
                    <a:pt x="3384805" y="7698367"/>
                  </a:cubicBezTo>
                  <a:cubicBezTo>
                    <a:pt x="3393538" y="8256532"/>
                    <a:pt x="3422407" y="8184204"/>
                    <a:pt x="3344884" y="8184932"/>
                  </a:cubicBezTo>
                  <a:cubicBezTo>
                    <a:pt x="3237388" y="8185795"/>
                    <a:pt x="3252267" y="8185579"/>
                    <a:pt x="2967892" y="8185821"/>
                  </a:cubicBezTo>
                  <a:cubicBezTo>
                    <a:pt x="2955492" y="7613913"/>
                    <a:pt x="2934548" y="7693166"/>
                    <a:pt x="3021802" y="7692223"/>
                  </a:cubicBezTo>
                  <a:close/>
                  <a:moveTo>
                    <a:pt x="3397150" y="8209562"/>
                  </a:moveTo>
                  <a:cubicBezTo>
                    <a:pt x="3404213" y="8585049"/>
                    <a:pt x="3402353" y="8551580"/>
                    <a:pt x="3404104" y="8700169"/>
                  </a:cubicBezTo>
                  <a:cubicBezTo>
                    <a:pt x="2946543" y="8697340"/>
                    <a:pt x="3315611" y="8700412"/>
                    <a:pt x="2975520" y="8697555"/>
                  </a:cubicBezTo>
                  <a:cubicBezTo>
                    <a:pt x="2974280" y="8565971"/>
                    <a:pt x="2975843" y="8528621"/>
                    <a:pt x="2968458" y="8210856"/>
                  </a:cubicBezTo>
                  <a:cubicBezTo>
                    <a:pt x="3380007" y="8210505"/>
                    <a:pt x="3215743" y="8210748"/>
                    <a:pt x="3397150" y="8209562"/>
                  </a:cubicBezTo>
                  <a:close/>
                  <a:moveTo>
                    <a:pt x="3400385" y="7178414"/>
                  </a:moveTo>
                  <a:cubicBezTo>
                    <a:pt x="3653951" y="7179923"/>
                    <a:pt x="3640931" y="7176123"/>
                    <a:pt x="3828161" y="7176069"/>
                  </a:cubicBezTo>
                  <a:cubicBezTo>
                    <a:pt x="3827190" y="7557054"/>
                    <a:pt x="3847919" y="7667323"/>
                    <a:pt x="3829994" y="7667323"/>
                  </a:cubicBezTo>
                  <a:cubicBezTo>
                    <a:pt x="3671687" y="7667323"/>
                    <a:pt x="3576159" y="7672200"/>
                    <a:pt x="3406477" y="7669587"/>
                  </a:cubicBezTo>
                  <a:cubicBezTo>
                    <a:pt x="3404293" y="7516525"/>
                    <a:pt x="3406234" y="7392216"/>
                    <a:pt x="3400385" y="7178414"/>
                  </a:cubicBezTo>
                  <a:close/>
                  <a:moveTo>
                    <a:pt x="3506641" y="7695268"/>
                  </a:moveTo>
                  <a:cubicBezTo>
                    <a:pt x="3863795" y="7695268"/>
                    <a:pt x="3837676" y="7685621"/>
                    <a:pt x="3837865" y="7698313"/>
                  </a:cubicBezTo>
                  <a:cubicBezTo>
                    <a:pt x="3846328" y="8240228"/>
                    <a:pt x="3850237" y="8181941"/>
                    <a:pt x="3829940" y="8181941"/>
                  </a:cubicBezTo>
                  <a:cubicBezTo>
                    <a:pt x="3335288" y="8181941"/>
                    <a:pt x="3419226" y="8223009"/>
                    <a:pt x="3416773" y="8065770"/>
                  </a:cubicBezTo>
                  <a:cubicBezTo>
                    <a:pt x="3409819" y="7618980"/>
                    <a:pt x="3367149" y="7695268"/>
                    <a:pt x="3506641" y="7695268"/>
                  </a:cubicBezTo>
                  <a:close/>
                  <a:moveTo>
                    <a:pt x="3506641" y="8209266"/>
                  </a:moveTo>
                  <a:cubicBezTo>
                    <a:pt x="3903257" y="8209266"/>
                    <a:pt x="3845088" y="8187815"/>
                    <a:pt x="3846598" y="8251358"/>
                  </a:cubicBezTo>
                  <a:cubicBezTo>
                    <a:pt x="3859375" y="8757567"/>
                    <a:pt x="3854065" y="8696532"/>
                    <a:pt x="3829940" y="8696532"/>
                  </a:cubicBezTo>
                  <a:cubicBezTo>
                    <a:pt x="3359143" y="8696532"/>
                    <a:pt x="3426397" y="8736468"/>
                    <a:pt x="3425399" y="8617710"/>
                  </a:cubicBezTo>
                  <a:cubicBezTo>
                    <a:pt x="3421437" y="8136157"/>
                    <a:pt x="3392379" y="8209266"/>
                    <a:pt x="3506641" y="8209266"/>
                  </a:cubicBezTo>
                  <a:close/>
                  <a:moveTo>
                    <a:pt x="3506641" y="8725473"/>
                  </a:moveTo>
                  <a:cubicBezTo>
                    <a:pt x="3910886" y="8725473"/>
                    <a:pt x="3851181" y="8689821"/>
                    <a:pt x="3852932" y="8802058"/>
                  </a:cubicBezTo>
                  <a:cubicBezTo>
                    <a:pt x="3860291" y="9271969"/>
                    <a:pt x="3879887" y="9213736"/>
                    <a:pt x="3829967" y="9213736"/>
                  </a:cubicBezTo>
                  <a:cubicBezTo>
                    <a:pt x="3369818" y="9213736"/>
                    <a:pt x="3432273" y="9227668"/>
                    <a:pt x="3431329" y="9169569"/>
                  </a:cubicBezTo>
                  <a:cubicBezTo>
                    <a:pt x="3423027" y="8638918"/>
                    <a:pt x="3407474" y="8725473"/>
                    <a:pt x="3506641" y="8725473"/>
                  </a:cubicBezTo>
                  <a:close/>
                  <a:moveTo>
                    <a:pt x="3859941" y="7697882"/>
                  </a:moveTo>
                  <a:cubicBezTo>
                    <a:pt x="3859752" y="7684974"/>
                    <a:pt x="3851046" y="7697235"/>
                    <a:pt x="4285965" y="7695295"/>
                  </a:cubicBezTo>
                  <a:cubicBezTo>
                    <a:pt x="4288660" y="7875223"/>
                    <a:pt x="4287690" y="8011174"/>
                    <a:pt x="4292273" y="8184932"/>
                  </a:cubicBezTo>
                  <a:cubicBezTo>
                    <a:pt x="4051375" y="8187627"/>
                    <a:pt x="4006334" y="8182615"/>
                    <a:pt x="3867111" y="8182022"/>
                  </a:cubicBezTo>
                  <a:cubicBezTo>
                    <a:pt x="3863822" y="8028312"/>
                    <a:pt x="3862744" y="7877272"/>
                    <a:pt x="3859941" y="7697882"/>
                  </a:cubicBezTo>
                  <a:close/>
                  <a:moveTo>
                    <a:pt x="4315103" y="7181297"/>
                  </a:moveTo>
                  <a:cubicBezTo>
                    <a:pt x="4460013" y="7181108"/>
                    <a:pt x="4355590" y="7181108"/>
                    <a:pt x="4727164" y="7181162"/>
                  </a:cubicBezTo>
                  <a:cubicBezTo>
                    <a:pt x="4731909" y="7525579"/>
                    <a:pt x="4733472" y="7485454"/>
                    <a:pt x="4736599" y="7669533"/>
                  </a:cubicBezTo>
                  <a:cubicBezTo>
                    <a:pt x="4394621" y="7669748"/>
                    <a:pt x="4382383" y="7669695"/>
                    <a:pt x="4307664" y="7670126"/>
                  </a:cubicBezTo>
                  <a:cubicBezTo>
                    <a:pt x="4298822" y="7125030"/>
                    <a:pt x="4289173" y="7181351"/>
                    <a:pt x="4315103" y="7181297"/>
                  </a:cubicBezTo>
                  <a:close/>
                  <a:moveTo>
                    <a:pt x="4315130" y="7695160"/>
                  </a:moveTo>
                  <a:cubicBezTo>
                    <a:pt x="4408233" y="7694675"/>
                    <a:pt x="4406777" y="7694783"/>
                    <a:pt x="4736976" y="7694540"/>
                  </a:cubicBezTo>
                  <a:cubicBezTo>
                    <a:pt x="4737003" y="7696777"/>
                    <a:pt x="4743419" y="8118614"/>
                    <a:pt x="4743850" y="8181348"/>
                  </a:cubicBezTo>
                  <a:cubicBezTo>
                    <a:pt x="4741801" y="8181348"/>
                    <a:pt x="4316289" y="8184636"/>
                    <a:pt x="4314349" y="8184662"/>
                  </a:cubicBezTo>
                  <a:cubicBezTo>
                    <a:pt x="4314322" y="8182749"/>
                    <a:pt x="4302812" y="7695241"/>
                    <a:pt x="4315130" y="7695160"/>
                  </a:cubicBezTo>
                  <a:close/>
                  <a:moveTo>
                    <a:pt x="4315238" y="8209697"/>
                  </a:moveTo>
                  <a:cubicBezTo>
                    <a:pt x="4812612" y="8203661"/>
                    <a:pt x="4744011" y="8193097"/>
                    <a:pt x="4744146" y="8250011"/>
                  </a:cubicBezTo>
                  <a:cubicBezTo>
                    <a:pt x="4745251" y="8779934"/>
                    <a:pt x="4786654" y="8700627"/>
                    <a:pt x="4638564" y="8698849"/>
                  </a:cubicBezTo>
                  <a:cubicBezTo>
                    <a:pt x="4536134" y="8697474"/>
                    <a:pt x="4424514" y="8697340"/>
                    <a:pt x="4323298" y="8699092"/>
                  </a:cubicBezTo>
                  <a:cubicBezTo>
                    <a:pt x="4322597" y="8631318"/>
                    <a:pt x="4319119" y="8209643"/>
                    <a:pt x="4315238" y="8209697"/>
                  </a:cubicBezTo>
                  <a:close/>
                  <a:moveTo>
                    <a:pt x="4749618" y="8724799"/>
                  </a:moveTo>
                  <a:cubicBezTo>
                    <a:pt x="4752394" y="8923403"/>
                    <a:pt x="4753634" y="8945230"/>
                    <a:pt x="4758001" y="9211904"/>
                  </a:cubicBezTo>
                  <a:cubicBezTo>
                    <a:pt x="4454676" y="9211957"/>
                    <a:pt x="4416562" y="9211472"/>
                    <a:pt x="4329605" y="9213601"/>
                  </a:cubicBezTo>
                  <a:cubicBezTo>
                    <a:pt x="4328527" y="9155880"/>
                    <a:pt x="4323594" y="8726173"/>
                    <a:pt x="4323567" y="8724153"/>
                  </a:cubicBezTo>
                  <a:cubicBezTo>
                    <a:pt x="4510662" y="8720865"/>
                    <a:pt x="4633092" y="8724422"/>
                    <a:pt x="4749618" y="8724799"/>
                  </a:cubicBezTo>
                  <a:close/>
                  <a:moveTo>
                    <a:pt x="4749268" y="7181189"/>
                  </a:moveTo>
                  <a:cubicBezTo>
                    <a:pt x="4998520" y="7181216"/>
                    <a:pt x="4973938" y="7175772"/>
                    <a:pt x="5174132" y="7177066"/>
                  </a:cubicBezTo>
                  <a:cubicBezTo>
                    <a:pt x="5175534" y="7284776"/>
                    <a:pt x="5177367" y="7406929"/>
                    <a:pt x="5180063" y="7514558"/>
                  </a:cubicBezTo>
                  <a:cubicBezTo>
                    <a:pt x="5184941" y="7716853"/>
                    <a:pt x="5264890" y="7669506"/>
                    <a:pt x="4800132" y="7669506"/>
                  </a:cubicBezTo>
                  <a:cubicBezTo>
                    <a:pt x="4744227" y="7669533"/>
                    <a:pt x="4757058" y="7749486"/>
                    <a:pt x="4749268" y="7181189"/>
                  </a:cubicBezTo>
                  <a:close/>
                  <a:moveTo>
                    <a:pt x="4800132" y="7694513"/>
                  </a:moveTo>
                  <a:cubicBezTo>
                    <a:pt x="4802531" y="7694513"/>
                    <a:pt x="5183702" y="7694918"/>
                    <a:pt x="5183756" y="7698313"/>
                  </a:cubicBezTo>
                  <a:cubicBezTo>
                    <a:pt x="5192570" y="8260089"/>
                    <a:pt x="5214646" y="8183477"/>
                    <a:pt x="5123511" y="8183477"/>
                  </a:cubicBezTo>
                  <a:cubicBezTo>
                    <a:pt x="4969894" y="8183477"/>
                    <a:pt x="4959544" y="8181240"/>
                    <a:pt x="4800132" y="8181240"/>
                  </a:cubicBezTo>
                  <a:cubicBezTo>
                    <a:pt x="4756599" y="8181240"/>
                    <a:pt x="4766762" y="8204469"/>
                    <a:pt x="4764578" y="8065770"/>
                  </a:cubicBezTo>
                  <a:cubicBezTo>
                    <a:pt x="4757651" y="7622564"/>
                    <a:pt x="4741936" y="7694567"/>
                    <a:pt x="4800132" y="7694513"/>
                  </a:cubicBezTo>
                  <a:close/>
                  <a:moveTo>
                    <a:pt x="4800132" y="8206274"/>
                  </a:moveTo>
                  <a:cubicBezTo>
                    <a:pt x="5253866" y="8206274"/>
                    <a:pt x="5190925" y="8200265"/>
                    <a:pt x="5191330" y="8250172"/>
                  </a:cubicBezTo>
                  <a:cubicBezTo>
                    <a:pt x="5192327" y="8368499"/>
                    <a:pt x="5192785" y="8387416"/>
                    <a:pt x="5197853" y="8700384"/>
                  </a:cubicBezTo>
                  <a:cubicBezTo>
                    <a:pt x="5107716" y="8701490"/>
                    <a:pt x="5042538" y="8700277"/>
                    <a:pt x="4771371" y="8699846"/>
                  </a:cubicBezTo>
                  <a:cubicBezTo>
                    <a:pt x="4764147" y="8144133"/>
                    <a:pt x="4751747" y="8206274"/>
                    <a:pt x="4800132" y="8206274"/>
                  </a:cubicBezTo>
                  <a:close/>
                  <a:moveTo>
                    <a:pt x="4800132" y="8724880"/>
                  </a:moveTo>
                  <a:cubicBezTo>
                    <a:pt x="4929139" y="8724880"/>
                    <a:pt x="5098928" y="8726605"/>
                    <a:pt x="5198257" y="8725392"/>
                  </a:cubicBezTo>
                  <a:cubicBezTo>
                    <a:pt x="5207664" y="9304630"/>
                    <a:pt x="5228743" y="9214652"/>
                    <a:pt x="5123484" y="9214652"/>
                  </a:cubicBezTo>
                  <a:cubicBezTo>
                    <a:pt x="4721935" y="9214652"/>
                    <a:pt x="4780212" y="9222656"/>
                    <a:pt x="4779403" y="9169569"/>
                  </a:cubicBezTo>
                  <a:cubicBezTo>
                    <a:pt x="4771371" y="8656218"/>
                    <a:pt x="4759268" y="8724880"/>
                    <a:pt x="4800132" y="8724880"/>
                  </a:cubicBezTo>
                  <a:close/>
                  <a:moveTo>
                    <a:pt x="5205805" y="7697882"/>
                  </a:moveTo>
                  <a:cubicBezTo>
                    <a:pt x="5205724" y="7693436"/>
                    <a:pt x="5430367" y="7691603"/>
                    <a:pt x="5608135" y="7693544"/>
                  </a:cubicBezTo>
                  <a:cubicBezTo>
                    <a:pt x="5640805" y="7693894"/>
                    <a:pt x="5633662" y="7637842"/>
                    <a:pt x="5640374" y="8066282"/>
                  </a:cubicBezTo>
                  <a:cubicBezTo>
                    <a:pt x="5642746" y="8217054"/>
                    <a:pt x="5717033" y="8181429"/>
                    <a:pt x="5284999" y="8183153"/>
                  </a:cubicBezTo>
                  <a:cubicBezTo>
                    <a:pt x="5186801" y="8183531"/>
                    <a:pt x="5214673" y="8263808"/>
                    <a:pt x="5205805" y="7697882"/>
                  </a:cubicBezTo>
                  <a:close/>
                  <a:moveTo>
                    <a:pt x="5285106" y="8208215"/>
                  </a:moveTo>
                  <a:cubicBezTo>
                    <a:pt x="5698515" y="8206544"/>
                    <a:pt x="5642664" y="8197166"/>
                    <a:pt x="5643824" y="8250199"/>
                  </a:cubicBezTo>
                  <a:cubicBezTo>
                    <a:pt x="5655226" y="8770637"/>
                    <a:pt x="5658164" y="8699657"/>
                    <a:pt x="5608459" y="8698364"/>
                  </a:cubicBezTo>
                  <a:cubicBezTo>
                    <a:pt x="5502633" y="8695454"/>
                    <a:pt x="5394894" y="8695319"/>
                    <a:pt x="5284756" y="8698472"/>
                  </a:cubicBezTo>
                  <a:cubicBezTo>
                    <a:pt x="5198257" y="8700843"/>
                    <a:pt x="5220630" y="8745252"/>
                    <a:pt x="5215589" y="8433766"/>
                  </a:cubicBezTo>
                  <a:cubicBezTo>
                    <a:pt x="5211358" y="8162781"/>
                    <a:pt x="5196532" y="8208592"/>
                    <a:pt x="5285106" y="8208215"/>
                  </a:cubicBezTo>
                  <a:close/>
                  <a:moveTo>
                    <a:pt x="5285349" y="8723506"/>
                  </a:moveTo>
                  <a:cubicBezTo>
                    <a:pt x="5401094" y="8720326"/>
                    <a:pt x="5498024" y="8720515"/>
                    <a:pt x="5607947" y="8723398"/>
                  </a:cubicBezTo>
                  <a:cubicBezTo>
                    <a:pt x="5659350" y="8724799"/>
                    <a:pt x="5648029" y="8708738"/>
                    <a:pt x="5649484" y="8802031"/>
                  </a:cubicBezTo>
                  <a:cubicBezTo>
                    <a:pt x="5656978" y="9279919"/>
                    <a:pt x="5671965" y="9215864"/>
                    <a:pt x="5608270" y="9215623"/>
                  </a:cubicBezTo>
                  <a:cubicBezTo>
                    <a:pt x="5167582" y="9213844"/>
                    <a:pt x="5228474" y="9229878"/>
                    <a:pt x="5227530" y="9169542"/>
                  </a:cubicBezTo>
                  <a:cubicBezTo>
                    <a:pt x="5219228" y="8657134"/>
                    <a:pt x="5194376" y="8726120"/>
                    <a:pt x="5285349" y="8723506"/>
                  </a:cubicBezTo>
                  <a:close/>
                  <a:moveTo>
                    <a:pt x="5654579" y="7697882"/>
                  </a:moveTo>
                  <a:cubicBezTo>
                    <a:pt x="5654525" y="7693974"/>
                    <a:pt x="6082166" y="7690983"/>
                    <a:pt x="6084161" y="7690983"/>
                  </a:cubicBezTo>
                  <a:cubicBezTo>
                    <a:pt x="6087773" y="7911818"/>
                    <a:pt x="6082031" y="7905378"/>
                    <a:pt x="6088635" y="8182399"/>
                  </a:cubicBezTo>
                  <a:cubicBezTo>
                    <a:pt x="5578916" y="8182507"/>
                    <a:pt x="5664902" y="8223575"/>
                    <a:pt x="5662423" y="8065824"/>
                  </a:cubicBezTo>
                  <a:cubicBezTo>
                    <a:pt x="5659565" y="7881772"/>
                    <a:pt x="5657436" y="7880856"/>
                    <a:pt x="5654579" y="7697882"/>
                  </a:cubicBezTo>
                  <a:close/>
                  <a:moveTo>
                    <a:pt x="5769892" y="8725580"/>
                  </a:moveTo>
                  <a:cubicBezTo>
                    <a:pt x="6162573" y="8725580"/>
                    <a:pt x="6095832" y="8693082"/>
                    <a:pt x="6097530" y="8802112"/>
                  </a:cubicBezTo>
                  <a:cubicBezTo>
                    <a:pt x="6104673" y="9261029"/>
                    <a:pt x="6118825" y="9214706"/>
                    <a:pt x="6093298" y="9214706"/>
                  </a:cubicBezTo>
                  <a:cubicBezTo>
                    <a:pt x="5613365" y="9214706"/>
                    <a:pt x="5678003" y="9234998"/>
                    <a:pt x="5676951" y="9169569"/>
                  </a:cubicBezTo>
                  <a:cubicBezTo>
                    <a:pt x="5668703" y="8641127"/>
                    <a:pt x="5643284" y="8725580"/>
                    <a:pt x="5769892" y="8725580"/>
                  </a:cubicBezTo>
                  <a:close/>
                  <a:moveTo>
                    <a:pt x="6106237" y="7690983"/>
                  </a:moveTo>
                  <a:cubicBezTo>
                    <a:pt x="6108151" y="7690983"/>
                    <a:pt x="6532827" y="7692789"/>
                    <a:pt x="6532907" y="7698313"/>
                  </a:cubicBezTo>
                  <a:cubicBezTo>
                    <a:pt x="6537220" y="7985440"/>
                    <a:pt x="6538541" y="8079136"/>
                    <a:pt x="6540374" y="8185821"/>
                  </a:cubicBezTo>
                  <a:cubicBezTo>
                    <a:pt x="6234408" y="8188058"/>
                    <a:pt x="6306162" y="8182749"/>
                    <a:pt x="6110765" y="8182399"/>
                  </a:cubicBezTo>
                  <a:cubicBezTo>
                    <a:pt x="6103946" y="7900366"/>
                    <a:pt x="6109876" y="7917370"/>
                    <a:pt x="6106237" y="7690983"/>
                  </a:cubicBezTo>
                  <a:close/>
                  <a:moveTo>
                    <a:pt x="6540805" y="8210909"/>
                  </a:moveTo>
                  <a:cubicBezTo>
                    <a:pt x="6546628" y="8540936"/>
                    <a:pt x="6539323" y="8131279"/>
                    <a:pt x="6549161" y="8699092"/>
                  </a:cubicBezTo>
                  <a:cubicBezTo>
                    <a:pt x="6462852" y="8699415"/>
                    <a:pt x="6356703" y="8699441"/>
                    <a:pt x="6255082" y="8698768"/>
                  </a:cubicBezTo>
                  <a:cubicBezTo>
                    <a:pt x="6070225" y="8697555"/>
                    <a:pt x="6127747" y="8789797"/>
                    <a:pt x="6112571" y="8248905"/>
                  </a:cubicBezTo>
                  <a:cubicBezTo>
                    <a:pt x="6110657" y="8182507"/>
                    <a:pt x="6051653" y="8214224"/>
                    <a:pt x="6540805" y="8210909"/>
                  </a:cubicBezTo>
                  <a:close/>
                  <a:moveTo>
                    <a:pt x="6547787" y="7330047"/>
                  </a:moveTo>
                  <a:cubicBezTo>
                    <a:pt x="6545010" y="7152463"/>
                    <a:pt x="6535307" y="7179626"/>
                    <a:pt x="6578543" y="7179168"/>
                  </a:cubicBezTo>
                  <a:cubicBezTo>
                    <a:pt x="6674206" y="7178144"/>
                    <a:pt x="6681079" y="7178333"/>
                    <a:pt x="6973461" y="7178171"/>
                  </a:cubicBezTo>
                  <a:cubicBezTo>
                    <a:pt x="6979148" y="7751561"/>
                    <a:pt x="7012518" y="7669830"/>
                    <a:pt x="6902057" y="7668348"/>
                  </a:cubicBezTo>
                  <a:cubicBezTo>
                    <a:pt x="6815558" y="7667188"/>
                    <a:pt x="6715852" y="7666730"/>
                    <a:pt x="6578354" y="7668024"/>
                  </a:cubicBezTo>
                  <a:cubicBezTo>
                    <a:pt x="6546412" y="7668348"/>
                    <a:pt x="6553798" y="7714293"/>
                    <a:pt x="6547787" y="7330047"/>
                  </a:cubicBezTo>
                  <a:close/>
                  <a:moveTo>
                    <a:pt x="6578516" y="7693112"/>
                  </a:moveTo>
                  <a:cubicBezTo>
                    <a:pt x="7017181" y="7688962"/>
                    <a:pt x="6982059" y="7696076"/>
                    <a:pt x="6982086" y="7698340"/>
                  </a:cubicBezTo>
                  <a:cubicBezTo>
                    <a:pt x="6990981" y="8267014"/>
                    <a:pt x="7021467" y="8185929"/>
                    <a:pt x="6901922" y="8185282"/>
                  </a:cubicBezTo>
                  <a:cubicBezTo>
                    <a:pt x="6811461" y="8184797"/>
                    <a:pt x="6690029" y="8184662"/>
                    <a:pt x="6578327" y="8185552"/>
                  </a:cubicBezTo>
                  <a:cubicBezTo>
                    <a:pt x="6557221" y="8185713"/>
                    <a:pt x="6562639" y="8203876"/>
                    <a:pt x="6560483" y="8065851"/>
                  </a:cubicBezTo>
                  <a:cubicBezTo>
                    <a:pt x="6554148" y="7642667"/>
                    <a:pt x="6545658" y="7693409"/>
                    <a:pt x="6578516" y="7693112"/>
                  </a:cubicBezTo>
                  <a:close/>
                  <a:moveTo>
                    <a:pt x="7386977" y="6636310"/>
                  </a:moveTo>
                  <a:cubicBezTo>
                    <a:pt x="6926774" y="6636310"/>
                    <a:pt x="6986534" y="6663150"/>
                    <a:pt x="6985455" y="6594379"/>
                  </a:cubicBezTo>
                  <a:cubicBezTo>
                    <a:pt x="6977154" y="6064347"/>
                    <a:pt x="6957126" y="6150068"/>
                    <a:pt x="7063598" y="6150068"/>
                  </a:cubicBezTo>
                  <a:cubicBezTo>
                    <a:pt x="7464069" y="6150068"/>
                    <a:pt x="7407382" y="6121315"/>
                    <a:pt x="7409027" y="6227030"/>
                  </a:cubicBezTo>
                  <a:cubicBezTo>
                    <a:pt x="7416412" y="6699744"/>
                    <a:pt x="7417787" y="6636310"/>
                    <a:pt x="7386977" y="6636310"/>
                  </a:cubicBezTo>
                  <a:close/>
                  <a:moveTo>
                    <a:pt x="7386977" y="6124063"/>
                  </a:moveTo>
                  <a:cubicBezTo>
                    <a:pt x="6906558" y="6124063"/>
                    <a:pt x="6979444" y="6151199"/>
                    <a:pt x="6977315" y="6042708"/>
                  </a:cubicBezTo>
                  <a:cubicBezTo>
                    <a:pt x="6967611" y="5554311"/>
                    <a:pt x="6949308" y="5632054"/>
                    <a:pt x="7063598" y="5632054"/>
                  </a:cubicBezTo>
                  <a:cubicBezTo>
                    <a:pt x="7450349" y="5632054"/>
                    <a:pt x="7399403" y="5612652"/>
                    <a:pt x="7399673" y="5675251"/>
                  </a:cubicBezTo>
                  <a:cubicBezTo>
                    <a:pt x="7401803" y="6177608"/>
                    <a:pt x="7421103" y="6124063"/>
                    <a:pt x="7386977" y="6124063"/>
                  </a:cubicBezTo>
                  <a:close/>
                  <a:moveTo>
                    <a:pt x="7386977" y="5606482"/>
                  </a:moveTo>
                  <a:cubicBezTo>
                    <a:pt x="6884806" y="5606482"/>
                    <a:pt x="6971277" y="5642456"/>
                    <a:pt x="6968905" y="5491119"/>
                  </a:cubicBezTo>
                  <a:cubicBezTo>
                    <a:pt x="6960711" y="4979708"/>
                    <a:pt x="6963487" y="5155810"/>
                    <a:pt x="6962921" y="5117787"/>
                  </a:cubicBezTo>
                  <a:cubicBezTo>
                    <a:pt x="7028341" y="5117545"/>
                    <a:pt x="7079340" y="5117626"/>
                    <a:pt x="7386977" y="5117679"/>
                  </a:cubicBezTo>
                  <a:cubicBezTo>
                    <a:pt x="7388864" y="5117679"/>
                    <a:pt x="7409485" y="5606482"/>
                    <a:pt x="7386977" y="5606482"/>
                  </a:cubicBezTo>
                  <a:close/>
                  <a:moveTo>
                    <a:pt x="7386977" y="5092672"/>
                  </a:moveTo>
                  <a:cubicBezTo>
                    <a:pt x="7087292" y="5092618"/>
                    <a:pt x="7028745" y="5092537"/>
                    <a:pt x="6962517" y="5092780"/>
                  </a:cubicBezTo>
                  <a:cubicBezTo>
                    <a:pt x="6959741" y="4931310"/>
                    <a:pt x="6954377" y="4833544"/>
                    <a:pt x="6953136" y="4604732"/>
                  </a:cubicBezTo>
                  <a:cubicBezTo>
                    <a:pt x="6955967" y="4604732"/>
                    <a:pt x="7377947" y="4604032"/>
                    <a:pt x="7381290" y="4604032"/>
                  </a:cubicBezTo>
                  <a:cubicBezTo>
                    <a:pt x="7383824" y="4725053"/>
                    <a:pt x="7389269" y="5092672"/>
                    <a:pt x="7386977" y="5092672"/>
                  </a:cubicBezTo>
                  <a:close/>
                  <a:moveTo>
                    <a:pt x="6953002" y="4579671"/>
                  </a:moveTo>
                  <a:cubicBezTo>
                    <a:pt x="6953002" y="4577246"/>
                    <a:pt x="6948581" y="4092486"/>
                    <a:pt x="6948554" y="4090438"/>
                  </a:cubicBezTo>
                  <a:cubicBezTo>
                    <a:pt x="7214519" y="4092459"/>
                    <a:pt x="7197079" y="4087339"/>
                    <a:pt x="7371478" y="4087016"/>
                  </a:cubicBezTo>
                  <a:cubicBezTo>
                    <a:pt x="7371505" y="4088929"/>
                    <a:pt x="7380589" y="4569485"/>
                    <a:pt x="7380643" y="4572314"/>
                  </a:cubicBezTo>
                  <a:cubicBezTo>
                    <a:pt x="7380831" y="4582393"/>
                    <a:pt x="7425604" y="4579078"/>
                    <a:pt x="6953002" y="4579671"/>
                  </a:cubicBezTo>
                  <a:close/>
                  <a:moveTo>
                    <a:pt x="6948231" y="4065404"/>
                  </a:moveTo>
                  <a:cubicBezTo>
                    <a:pt x="6945265" y="3853057"/>
                    <a:pt x="6941843" y="3854458"/>
                    <a:pt x="6937530" y="3573773"/>
                  </a:cubicBezTo>
                  <a:cubicBezTo>
                    <a:pt x="7010766" y="3572398"/>
                    <a:pt x="7109233" y="3572156"/>
                    <a:pt x="7225086" y="3574177"/>
                  </a:cubicBezTo>
                  <a:cubicBezTo>
                    <a:pt x="7407544" y="3577356"/>
                    <a:pt x="7361721" y="3482555"/>
                    <a:pt x="7370400" y="4020725"/>
                  </a:cubicBezTo>
                  <a:cubicBezTo>
                    <a:pt x="7371074" y="4065889"/>
                    <a:pt x="7442235" y="4069257"/>
                    <a:pt x="6948231" y="4065404"/>
                  </a:cubicBezTo>
                  <a:close/>
                  <a:moveTo>
                    <a:pt x="6937125" y="3548711"/>
                  </a:moveTo>
                  <a:cubicBezTo>
                    <a:pt x="6932165" y="3226715"/>
                    <a:pt x="6931572" y="3213026"/>
                    <a:pt x="6931815" y="3101301"/>
                  </a:cubicBezTo>
                  <a:cubicBezTo>
                    <a:pt x="6931923" y="3047837"/>
                    <a:pt x="6861031" y="3059101"/>
                    <a:pt x="7357219" y="3058347"/>
                  </a:cubicBezTo>
                  <a:cubicBezTo>
                    <a:pt x="7359753" y="3353800"/>
                    <a:pt x="7362314" y="3416372"/>
                    <a:pt x="7364928" y="3550517"/>
                  </a:cubicBezTo>
                  <a:cubicBezTo>
                    <a:pt x="7220961" y="3550274"/>
                    <a:pt x="7115244" y="3545343"/>
                    <a:pt x="6937125" y="3548711"/>
                  </a:cubicBezTo>
                  <a:close/>
                  <a:moveTo>
                    <a:pt x="6931815" y="3034309"/>
                  </a:moveTo>
                  <a:cubicBezTo>
                    <a:pt x="6930871" y="2790919"/>
                    <a:pt x="6923863" y="2747614"/>
                    <a:pt x="6920710" y="2544456"/>
                  </a:cubicBezTo>
                  <a:cubicBezTo>
                    <a:pt x="7399620" y="2544187"/>
                    <a:pt x="7351747" y="2541681"/>
                    <a:pt x="7351909" y="2550115"/>
                  </a:cubicBezTo>
                  <a:cubicBezTo>
                    <a:pt x="7352341" y="2579030"/>
                    <a:pt x="7351073" y="2449978"/>
                    <a:pt x="7357003" y="3033339"/>
                  </a:cubicBezTo>
                  <a:cubicBezTo>
                    <a:pt x="7218265" y="3033528"/>
                    <a:pt x="7107751" y="3036223"/>
                    <a:pt x="6931815" y="3034309"/>
                  </a:cubicBezTo>
                  <a:close/>
                  <a:moveTo>
                    <a:pt x="6920359" y="2519314"/>
                  </a:moveTo>
                  <a:cubicBezTo>
                    <a:pt x="6918634" y="2387002"/>
                    <a:pt x="6922516" y="2228604"/>
                    <a:pt x="6914995" y="2029381"/>
                  </a:cubicBezTo>
                  <a:cubicBezTo>
                    <a:pt x="7114948" y="2035013"/>
                    <a:pt x="7229209" y="2027710"/>
                    <a:pt x="7341342" y="2026982"/>
                  </a:cubicBezTo>
                  <a:cubicBezTo>
                    <a:pt x="7346491" y="2350138"/>
                    <a:pt x="7349591" y="2414030"/>
                    <a:pt x="7351423" y="2519180"/>
                  </a:cubicBezTo>
                  <a:lnTo>
                    <a:pt x="6920359" y="2519314"/>
                  </a:lnTo>
                  <a:close/>
                  <a:moveTo>
                    <a:pt x="6901976" y="3033959"/>
                  </a:moveTo>
                  <a:cubicBezTo>
                    <a:pt x="6396704" y="3027842"/>
                    <a:pt x="6480076" y="3079770"/>
                    <a:pt x="6477542" y="2917249"/>
                  </a:cubicBezTo>
                  <a:cubicBezTo>
                    <a:pt x="6474712" y="2737617"/>
                    <a:pt x="6476464" y="2732173"/>
                    <a:pt x="6473607" y="2549738"/>
                  </a:cubicBezTo>
                  <a:cubicBezTo>
                    <a:pt x="6473418" y="2537154"/>
                    <a:pt x="6431314" y="2544295"/>
                    <a:pt x="6898634" y="2544456"/>
                  </a:cubicBezTo>
                  <a:cubicBezTo>
                    <a:pt x="6901302" y="2730314"/>
                    <a:pt x="6918203" y="3034174"/>
                    <a:pt x="6901976" y="3033959"/>
                  </a:cubicBezTo>
                  <a:close/>
                  <a:moveTo>
                    <a:pt x="6466545" y="3572883"/>
                  </a:moveTo>
                  <a:cubicBezTo>
                    <a:pt x="6467865" y="3684770"/>
                    <a:pt x="6469644" y="3765747"/>
                    <a:pt x="6474550" y="4061469"/>
                  </a:cubicBezTo>
                  <a:cubicBezTo>
                    <a:pt x="6412607" y="4061119"/>
                    <a:pt x="6049982" y="4062036"/>
                    <a:pt x="6047987" y="4062036"/>
                  </a:cubicBezTo>
                  <a:cubicBezTo>
                    <a:pt x="6043944" y="3791293"/>
                    <a:pt x="6046639" y="3833520"/>
                    <a:pt x="6042084" y="3575470"/>
                  </a:cubicBezTo>
                  <a:cubicBezTo>
                    <a:pt x="6271848" y="3575767"/>
                    <a:pt x="6284409" y="3571886"/>
                    <a:pt x="6466545" y="3572883"/>
                  </a:cubicBezTo>
                  <a:close/>
                  <a:moveTo>
                    <a:pt x="6416731" y="3547741"/>
                  </a:moveTo>
                  <a:cubicBezTo>
                    <a:pt x="5974562" y="3547741"/>
                    <a:pt x="6042300" y="3577842"/>
                    <a:pt x="6040008" y="3468650"/>
                  </a:cubicBezTo>
                  <a:cubicBezTo>
                    <a:pt x="6030062" y="2992163"/>
                    <a:pt x="6015533" y="3060933"/>
                    <a:pt x="6093298" y="3060933"/>
                  </a:cubicBezTo>
                  <a:cubicBezTo>
                    <a:pt x="6515198" y="3060933"/>
                    <a:pt x="6457973" y="3045816"/>
                    <a:pt x="6459590" y="3101678"/>
                  </a:cubicBezTo>
                  <a:cubicBezTo>
                    <a:pt x="6474793" y="3619988"/>
                    <a:pt x="6472367" y="3547741"/>
                    <a:pt x="6416731" y="3547741"/>
                  </a:cubicBezTo>
                  <a:close/>
                  <a:moveTo>
                    <a:pt x="6416731" y="3035603"/>
                  </a:moveTo>
                  <a:cubicBezTo>
                    <a:pt x="5954750" y="3035603"/>
                    <a:pt x="6034159" y="3069583"/>
                    <a:pt x="6031760" y="2917195"/>
                  </a:cubicBezTo>
                  <a:cubicBezTo>
                    <a:pt x="6024779" y="2470836"/>
                    <a:pt x="5993808" y="2545507"/>
                    <a:pt x="6093298" y="2545507"/>
                  </a:cubicBezTo>
                  <a:cubicBezTo>
                    <a:pt x="6482151" y="2545507"/>
                    <a:pt x="6451288" y="2534620"/>
                    <a:pt x="6451530" y="2550196"/>
                  </a:cubicBezTo>
                  <a:cubicBezTo>
                    <a:pt x="6460372" y="3113131"/>
                    <a:pt x="6470830" y="3035603"/>
                    <a:pt x="6416731" y="3035603"/>
                  </a:cubicBezTo>
                  <a:close/>
                  <a:moveTo>
                    <a:pt x="6416731" y="2517320"/>
                  </a:moveTo>
                  <a:cubicBezTo>
                    <a:pt x="6254004" y="2517320"/>
                    <a:pt x="6253896" y="2520473"/>
                    <a:pt x="6093326" y="2520473"/>
                  </a:cubicBezTo>
                  <a:cubicBezTo>
                    <a:pt x="5995074" y="2520473"/>
                    <a:pt x="6024320" y="2595414"/>
                    <a:pt x="6015156" y="2027225"/>
                  </a:cubicBezTo>
                  <a:cubicBezTo>
                    <a:pt x="6172115" y="2024961"/>
                    <a:pt x="6274894" y="2030378"/>
                    <a:pt x="6444387" y="2029893"/>
                  </a:cubicBezTo>
                  <a:cubicBezTo>
                    <a:pt x="6456895" y="2596681"/>
                    <a:pt x="6459860" y="2517320"/>
                    <a:pt x="6416731" y="2517320"/>
                  </a:cubicBezTo>
                  <a:close/>
                  <a:moveTo>
                    <a:pt x="6017905" y="3469243"/>
                  </a:moveTo>
                  <a:cubicBezTo>
                    <a:pt x="6020035" y="3571778"/>
                    <a:pt x="6098231" y="3552322"/>
                    <a:pt x="5608297" y="3549035"/>
                  </a:cubicBezTo>
                  <a:cubicBezTo>
                    <a:pt x="5584415" y="3548873"/>
                    <a:pt x="5593310" y="3604277"/>
                    <a:pt x="5583364" y="3100978"/>
                  </a:cubicBezTo>
                  <a:cubicBezTo>
                    <a:pt x="5582258" y="3045870"/>
                    <a:pt x="5521691" y="3059694"/>
                    <a:pt x="5931622" y="3060772"/>
                  </a:cubicBezTo>
                  <a:cubicBezTo>
                    <a:pt x="6035669" y="3061068"/>
                    <a:pt x="6007824" y="2986666"/>
                    <a:pt x="6017905" y="3469243"/>
                  </a:cubicBezTo>
                  <a:close/>
                  <a:moveTo>
                    <a:pt x="5931596" y="3035710"/>
                  </a:moveTo>
                  <a:cubicBezTo>
                    <a:pt x="5509507" y="3034579"/>
                    <a:pt x="5582393" y="3066565"/>
                    <a:pt x="5580075" y="2917249"/>
                  </a:cubicBezTo>
                  <a:cubicBezTo>
                    <a:pt x="5573363" y="2489699"/>
                    <a:pt x="5557352" y="2546585"/>
                    <a:pt x="5608324" y="2546046"/>
                  </a:cubicBezTo>
                  <a:cubicBezTo>
                    <a:pt x="6037232" y="2541411"/>
                    <a:pt x="6001436" y="2546343"/>
                    <a:pt x="6001490" y="2550169"/>
                  </a:cubicBezTo>
                  <a:cubicBezTo>
                    <a:pt x="6010304" y="3115341"/>
                    <a:pt x="6042866" y="3036007"/>
                    <a:pt x="5931596" y="3035710"/>
                  </a:cubicBezTo>
                  <a:close/>
                  <a:moveTo>
                    <a:pt x="5931596" y="2520311"/>
                  </a:moveTo>
                  <a:cubicBezTo>
                    <a:pt x="5829490" y="2520042"/>
                    <a:pt x="5710214" y="2519907"/>
                    <a:pt x="5608135" y="2521012"/>
                  </a:cubicBezTo>
                  <a:cubicBezTo>
                    <a:pt x="5560047" y="2521524"/>
                    <a:pt x="5571800" y="2597759"/>
                    <a:pt x="5565034" y="2030270"/>
                  </a:cubicBezTo>
                  <a:cubicBezTo>
                    <a:pt x="5911837" y="2033531"/>
                    <a:pt x="5855286" y="2030351"/>
                    <a:pt x="5993053" y="2027602"/>
                  </a:cubicBezTo>
                  <a:cubicBezTo>
                    <a:pt x="6002218" y="2595010"/>
                    <a:pt x="6028768" y="2520419"/>
                    <a:pt x="5931596" y="2520311"/>
                  </a:cubicBezTo>
                  <a:close/>
                  <a:moveTo>
                    <a:pt x="5567972" y="3469243"/>
                  </a:moveTo>
                  <a:cubicBezTo>
                    <a:pt x="5570263" y="3574123"/>
                    <a:pt x="5646735" y="3548711"/>
                    <a:pt x="5142299" y="3548873"/>
                  </a:cubicBezTo>
                  <a:cubicBezTo>
                    <a:pt x="5137177" y="3218765"/>
                    <a:pt x="5137420" y="3210331"/>
                    <a:pt x="5133538" y="3100762"/>
                  </a:cubicBezTo>
                  <a:cubicBezTo>
                    <a:pt x="5131409" y="3040804"/>
                    <a:pt x="5084318" y="3058050"/>
                    <a:pt x="5446594" y="3058293"/>
                  </a:cubicBezTo>
                  <a:cubicBezTo>
                    <a:pt x="5591908" y="3058293"/>
                    <a:pt x="5557163" y="2975914"/>
                    <a:pt x="5567972" y="3469243"/>
                  </a:cubicBezTo>
                  <a:close/>
                  <a:moveTo>
                    <a:pt x="5131328" y="3033043"/>
                  </a:moveTo>
                  <a:cubicBezTo>
                    <a:pt x="5124400" y="2791889"/>
                    <a:pt x="5130681" y="2748827"/>
                    <a:pt x="5127554" y="2549684"/>
                  </a:cubicBezTo>
                  <a:cubicBezTo>
                    <a:pt x="5127446" y="2541896"/>
                    <a:pt x="5126126" y="2549684"/>
                    <a:pt x="5551233" y="2546585"/>
                  </a:cubicBezTo>
                  <a:cubicBezTo>
                    <a:pt x="5551287" y="2549307"/>
                    <a:pt x="5551341" y="2567173"/>
                    <a:pt x="5559967" y="3033797"/>
                  </a:cubicBezTo>
                  <a:cubicBezTo>
                    <a:pt x="5498213" y="3033123"/>
                    <a:pt x="5473198" y="3033285"/>
                    <a:pt x="5131328" y="3033043"/>
                  </a:cubicBezTo>
                  <a:close/>
                  <a:moveTo>
                    <a:pt x="5123484" y="4581073"/>
                  </a:moveTo>
                  <a:cubicBezTo>
                    <a:pt x="4658941" y="4581073"/>
                    <a:pt x="4708053" y="4583094"/>
                    <a:pt x="4708161" y="4572099"/>
                  </a:cubicBezTo>
                  <a:cubicBezTo>
                    <a:pt x="4709132" y="4458569"/>
                    <a:pt x="4708242" y="4439005"/>
                    <a:pt x="4702770" y="4091166"/>
                  </a:cubicBezTo>
                  <a:cubicBezTo>
                    <a:pt x="4957037" y="4091220"/>
                    <a:pt x="4993130" y="4090142"/>
                    <a:pt x="5127150" y="4090142"/>
                  </a:cubicBezTo>
                  <a:cubicBezTo>
                    <a:pt x="5136881" y="4639980"/>
                    <a:pt x="5143673" y="4581073"/>
                    <a:pt x="5123484" y="4581073"/>
                  </a:cubicBezTo>
                  <a:close/>
                  <a:moveTo>
                    <a:pt x="5123484" y="4065134"/>
                  </a:moveTo>
                  <a:cubicBezTo>
                    <a:pt x="4628940" y="4065134"/>
                    <a:pt x="4702662" y="4085588"/>
                    <a:pt x="4701638" y="4020159"/>
                  </a:cubicBezTo>
                  <a:cubicBezTo>
                    <a:pt x="4693336" y="3490505"/>
                    <a:pt x="4659993" y="3573341"/>
                    <a:pt x="4800132" y="3573341"/>
                  </a:cubicBezTo>
                  <a:cubicBezTo>
                    <a:pt x="4951538" y="3573341"/>
                    <a:pt x="4965635" y="3573880"/>
                    <a:pt x="5120627" y="3573880"/>
                  </a:cubicBezTo>
                  <a:cubicBezTo>
                    <a:pt x="5128902" y="4106337"/>
                    <a:pt x="5126773" y="4065134"/>
                    <a:pt x="5123484" y="4065134"/>
                  </a:cubicBezTo>
                  <a:close/>
                  <a:moveTo>
                    <a:pt x="4692662" y="3547930"/>
                  </a:moveTo>
                  <a:cubicBezTo>
                    <a:pt x="4688053" y="3245875"/>
                    <a:pt x="4687918" y="3214346"/>
                    <a:pt x="4684468" y="3100870"/>
                  </a:cubicBezTo>
                  <a:cubicBezTo>
                    <a:pt x="4682608" y="3039133"/>
                    <a:pt x="4616568" y="3057915"/>
                    <a:pt x="5109980" y="3058077"/>
                  </a:cubicBezTo>
                  <a:cubicBezTo>
                    <a:pt x="5115775" y="3241132"/>
                    <a:pt x="5113618" y="3121458"/>
                    <a:pt x="5120249" y="3548900"/>
                  </a:cubicBezTo>
                  <a:cubicBezTo>
                    <a:pt x="5086771" y="3548873"/>
                    <a:pt x="4726949" y="3548226"/>
                    <a:pt x="4692662" y="3547930"/>
                  </a:cubicBezTo>
                  <a:close/>
                  <a:moveTo>
                    <a:pt x="4677837" y="2518991"/>
                  </a:moveTo>
                  <a:cubicBezTo>
                    <a:pt x="4672257" y="2165708"/>
                    <a:pt x="4671691" y="2118604"/>
                    <a:pt x="4669589" y="2029327"/>
                  </a:cubicBezTo>
                  <a:cubicBezTo>
                    <a:pt x="4832154" y="2032318"/>
                    <a:pt x="4971889" y="2028411"/>
                    <a:pt x="5096125" y="2028168"/>
                  </a:cubicBezTo>
                  <a:cubicBezTo>
                    <a:pt x="5098066" y="2110223"/>
                    <a:pt x="5104993" y="2519099"/>
                    <a:pt x="5105047" y="2521551"/>
                  </a:cubicBezTo>
                  <a:cubicBezTo>
                    <a:pt x="4926092" y="2521255"/>
                    <a:pt x="4924475" y="2516808"/>
                    <a:pt x="4677837" y="2518991"/>
                  </a:cubicBezTo>
                  <a:close/>
                  <a:moveTo>
                    <a:pt x="4670586" y="3547714"/>
                  </a:moveTo>
                  <a:cubicBezTo>
                    <a:pt x="4400685" y="3544831"/>
                    <a:pt x="4357719" y="3547310"/>
                    <a:pt x="4241408" y="3548065"/>
                  </a:cubicBezTo>
                  <a:cubicBezTo>
                    <a:pt x="4232594" y="2970578"/>
                    <a:pt x="4214723" y="3059101"/>
                    <a:pt x="4315211" y="3057888"/>
                  </a:cubicBezTo>
                  <a:cubicBezTo>
                    <a:pt x="4716517" y="3053065"/>
                    <a:pt x="4660694" y="3046004"/>
                    <a:pt x="4662365" y="3101678"/>
                  </a:cubicBezTo>
                  <a:cubicBezTo>
                    <a:pt x="4666138" y="3226823"/>
                    <a:pt x="4666192" y="3259995"/>
                    <a:pt x="4670586" y="3547714"/>
                  </a:cubicBezTo>
                  <a:close/>
                  <a:moveTo>
                    <a:pt x="4638321" y="2519395"/>
                  </a:moveTo>
                  <a:cubicBezTo>
                    <a:pt x="4523519" y="2520635"/>
                    <a:pt x="4433220" y="2520662"/>
                    <a:pt x="4315184" y="2519395"/>
                  </a:cubicBezTo>
                  <a:cubicBezTo>
                    <a:pt x="4199358" y="2517994"/>
                    <a:pt x="4223483" y="2611152"/>
                    <a:pt x="4216798" y="2027683"/>
                  </a:cubicBezTo>
                  <a:cubicBezTo>
                    <a:pt x="4432843" y="2027386"/>
                    <a:pt x="4497481" y="2025743"/>
                    <a:pt x="4647458" y="2028896"/>
                  </a:cubicBezTo>
                  <a:cubicBezTo>
                    <a:pt x="4660262" y="2573641"/>
                    <a:pt x="4660559" y="2519153"/>
                    <a:pt x="4638321" y="2519395"/>
                  </a:cubicBezTo>
                  <a:close/>
                  <a:moveTo>
                    <a:pt x="4219332" y="3548199"/>
                  </a:moveTo>
                  <a:cubicBezTo>
                    <a:pt x="3716702" y="3550517"/>
                    <a:pt x="3792823" y="3570350"/>
                    <a:pt x="3791556" y="3468812"/>
                  </a:cubicBezTo>
                  <a:cubicBezTo>
                    <a:pt x="3785572" y="2989469"/>
                    <a:pt x="3765571" y="3056433"/>
                    <a:pt x="3829967" y="3056433"/>
                  </a:cubicBezTo>
                  <a:cubicBezTo>
                    <a:pt x="4274725" y="3056433"/>
                    <a:pt x="4213779" y="3049804"/>
                    <a:pt x="4213779" y="3100708"/>
                  </a:cubicBezTo>
                  <a:cubicBezTo>
                    <a:pt x="4213887" y="3213564"/>
                    <a:pt x="4214076" y="3204725"/>
                    <a:pt x="4219332" y="3548199"/>
                  </a:cubicBezTo>
                  <a:close/>
                  <a:moveTo>
                    <a:pt x="4153373" y="3033797"/>
                  </a:moveTo>
                  <a:cubicBezTo>
                    <a:pt x="3991885" y="3033797"/>
                    <a:pt x="3991805" y="3031399"/>
                    <a:pt x="3829967" y="3031399"/>
                  </a:cubicBezTo>
                  <a:cubicBezTo>
                    <a:pt x="3771690" y="3031399"/>
                    <a:pt x="3783334" y="3054654"/>
                    <a:pt x="3781178" y="2917303"/>
                  </a:cubicBezTo>
                  <a:cubicBezTo>
                    <a:pt x="3774143" y="2468788"/>
                    <a:pt x="3758671" y="2541789"/>
                    <a:pt x="3829967" y="2541789"/>
                  </a:cubicBezTo>
                  <a:cubicBezTo>
                    <a:pt x="4246745" y="2541789"/>
                    <a:pt x="4203186" y="2542004"/>
                    <a:pt x="4203321" y="2550223"/>
                  </a:cubicBezTo>
                  <a:cubicBezTo>
                    <a:pt x="4212027" y="3106313"/>
                    <a:pt x="4241678" y="3033797"/>
                    <a:pt x="4153373" y="3033797"/>
                  </a:cubicBezTo>
                  <a:close/>
                  <a:moveTo>
                    <a:pt x="3829967" y="2516781"/>
                  </a:moveTo>
                  <a:cubicBezTo>
                    <a:pt x="3752255" y="2516781"/>
                    <a:pt x="3782607" y="2592127"/>
                    <a:pt x="3768563" y="2027899"/>
                  </a:cubicBezTo>
                  <a:cubicBezTo>
                    <a:pt x="3812177" y="2027710"/>
                    <a:pt x="3839536" y="2027764"/>
                    <a:pt x="4153400" y="2027710"/>
                  </a:cubicBezTo>
                  <a:cubicBezTo>
                    <a:pt x="4208415" y="2027710"/>
                    <a:pt x="4193644" y="1949831"/>
                    <a:pt x="4202836" y="2518533"/>
                  </a:cubicBezTo>
                  <a:cubicBezTo>
                    <a:pt x="3934283" y="2517751"/>
                    <a:pt x="3967734" y="2516781"/>
                    <a:pt x="3829967" y="2516781"/>
                  </a:cubicBezTo>
                  <a:close/>
                  <a:moveTo>
                    <a:pt x="3769480" y="3469135"/>
                  </a:moveTo>
                  <a:cubicBezTo>
                    <a:pt x="3770720" y="3568760"/>
                    <a:pt x="3852231" y="3551595"/>
                    <a:pt x="3345046" y="3548873"/>
                  </a:cubicBezTo>
                  <a:cubicBezTo>
                    <a:pt x="3341380" y="3548846"/>
                    <a:pt x="3345046" y="3382283"/>
                    <a:pt x="3336555" y="3100223"/>
                  </a:cubicBezTo>
                  <a:cubicBezTo>
                    <a:pt x="3334588" y="3033663"/>
                    <a:pt x="3284397" y="3069799"/>
                    <a:pt x="3668614" y="3058777"/>
                  </a:cubicBezTo>
                  <a:cubicBezTo>
                    <a:pt x="3783227" y="3055463"/>
                    <a:pt x="3763334" y="2978420"/>
                    <a:pt x="3769480" y="3469135"/>
                  </a:cubicBezTo>
                  <a:close/>
                  <a:moveTo>
                    <a:pt x="3668021" y="3033689"/>
                  </a:moveTo>
                  <a:cubicBezTo>
                    <a:pt x="3586105" y="3036061"/>
                    <a:pt x="3494296" y="3037273"/>
                    <a:pt x="3345181" y="3034444"/>
                  </a:cubicBezTo>
                  <a:cubicBezTo>
                    <a:pt x="3331623" y="3034201"/>
                    <a:pt x="3334534" y="3050531"/>
                    <a:pt x="3332377" y="2917276"/>
                  </a:cubicBezTo>
                  <a:cubicBezTo>
                    <a:pt x="3325638" y="2487543"/>
                    <a:pt x="3321488" y="2545373"/>
                    <a:pt x="3345235" y="2544807"/>
                  </a:cubicBezTo>
                  <a:cubicBezTo>
                    <a:pt x="3805222" y="2534243"/>
                    <a:pt x="3756083" y="2545265"/>
                    <a:pt x="3756137" y="2550142"/>
                  </a:cubicBezTo>
                  <a:cubicBezTo>
                    <a:pt x="3758994" y="2731742"/>
                    <a:pt x="3756245" y="2734059"/>
                    <a:pt x="3759102" y="2917707"/>
                  </a:cubicBezTo>
                  <a:cubicBezTo>
                    <a:pt x="3761285" y="3055733"/>
                    <a:pt x="3785033" y="3030348"/>
                    <a:pt x="3668021" y="3033689"/>
                  </a:cubicBezTo>
                  <a:close/>
                  <a:moveTo>
                    <a:pt x="3668210" y="2517374"/>
                  </a:moveTo>
                  <a:cubicBezTo>
                    <a:pt x="3476263" y="2518668"/>
                    <a:pt x="3466047" y="2516997"/>
                    <a:pt x="3344750" y="2519773"/>
                  </a:cubicBezTo>
                  <a:cubicBezTo>
                    <a:pt x="3321757" y="2520311"/>
                    <a:pt x="3326016" y="2580162"/>
                    <a:pt x="3321353" y="2030863"/>
                  </a:cubicBezTo>
                  <a:cubicBezTo>
                    <a:pt x="3455400" y="2029677"/>
                    <a:pt x="3220083" y="2031429"/>
                    <a:pt x="3746460" y="2028006"/>
                  </a:cubicBezTo>
                  <a:cubicBezTo>
                    <a:pt x="3760746" y="2608726"/>
                    <a:pt x="3779831" y="2516485"/>
                    <a:pt x="3668210" y="2517374"/>
                  </a:cubicBezTo>
                  <a:close/>
                  <a:moveTo>
                    <a:pt x="3321730" y="3548738"/>
                  </a:moveTo>
                  <a:cubicBezTo>
                    <a:pt x="2825677" y="3545828"/>
                    <a:pt x="2896434" y="3585306"/>
                    <a:pt x="2894008" y="3468704"/>
                  </a:cubicBezTo>
                  <a:cubicBezTo>
                    <a:pt x="2890773" y="3313971"/>
                    <a:pt x="2889264" y="3199471"/>
                    <a:pt x="2888428" y="3101139"/>
                  </a:cubicBezTo>
                  <a:cubicBezTo>
                    <a:pt x="2888024" y="3052391"/>
                    <a:pt x="2819935" y="3050505"/>
                    <a:pt x="3313212" y="3058966"/>
                  </a:cubicBezTo>
                  <a:cubicBezTo>
                    <a:pt x="3320733" y="3328631"/>
                    <a:pt x="3319574" y="3369860"/>
                    <a:pt x="3321730" y="3548738"/>
                  </a:cubicBezTo>
                  <a:close/>
                  <a:moveTo>
                    <a:pt x="2887835" y="3035091"/>
                  </a:moveTo>
                  <a:cubicBezTo>
                    <a:pt x="2885140" y="2786365"/>
                    <a:pt x="2881905" y="2752168"/>
                    <a:pt x="2878617" y="2544106"/>
                  </a:cubicBezTo>
                  <a:cubicBezTo>
                    <a:pt x="2881070" y="2544106"/>
                    <a:pt x="3305719" y="2546424"/>
                    <a:pt x="3305800" y="2550223"/>
                  </a:cubicBezTo>
                  <a:cubicBezTo>
                    <a:pt x="3308252" y="2705926"/>
                    <a:pt x="3308792" y="2881786"/>
                    <a:pt x="3312592" y="3033878"/>
                  </a:cubicBezTo>
                  <a:cubicBezTo>
                    <a:pt x="3145821" y="3031156"/>
                    <a:pt x="3007866" y="3034875"/>
                    <a:pt x="2887835" y="3035091"/>
                  </a:cubicBezTo>
                  <a:close/>
                  <a:moveTo>
                    <a:pt x="2878239" y="2519072"/>
                  </a:moveTo>
                  <a:cubicBezTo>
                    <a:pt x="2872741" y="2171098"/>
                    <a:pt x="2871743" y="2124856"/>
                    <a:pt x="2871231" y="2029273"/>
                  </a:cubicBezTo>
                  <a:cubicBezTo>
                    <a:pt x="3042854" y="2029381"/>
                    <a:pt x="3069755" y="2032695"/>
                    <a:pt x="3299249" y="2031024"/>
                  </a:cubicBezTo>
                  <a:cubicBezTo>
                    <a:pt x="3299277" y="2033072"/>
                    <a:pt x="3305287" y="2518452"/>
                    <a:pt x="3305314" y="2520608"/>
                  </a:cubicBezTo>
                  <a:cubicBezTo>
                    <a:pt x="3145417" y="2523626"/>
                    <a:pt x="3009807" y="2519233"/>
                    <a:pt x="2878239" y="2519072"/>
                  </a:cubicBezTo>
                  <a:close/>
                  <a:moveTo>
                    <a:pt x="2871959" y="3469297"/>
                  </a:moveTo>
                  <a:cubicBezTo>
                    <a:pt x="2874331" y="3582342"/>
                    <a:pt x="2941287" y="3549574"/>
                    <a:pt x="2536800" y="3549574"/>
                  </a:cubicBezTo>
                  <a:cubicBezTo>
                    <a:pt x="2426878" y="3549574"/>
                    <a:pt x="2444075" y="3636776"/>
                    <a:pt x="2439600" y="3099927"/>
                  </a:cubicBezTo>
                  <a:cubicBezTo>
                    <a:pt x="2439142" y="3045034"/>
                    <a:pt x="2372321" y="3060098"/>
                    <a:pt x="2866029" y="3060098"/>
                  </a:cubicBezTo>
                  <a:cubicBezTo>
                    <a:pt x="2867080" y="3169802"/>
                    <a:pt x="2867646" y="3262232"/>
                    <a:pt x="2871959" y="3469297"/>
                  </a:cubicBezTo>
                  <a:close/>
                  <a:moveTo>
                    <a:pt x="2860018" y="3035118"/>
                  </a:moveTo>
                  <a:cubicBezTo>
                    <a:pt x="2580090" y="3035199"/>
                    <a:pt x="2513942" y="3035306"/>
                    <a:pt x="2439007" y="3035091"/>
                  </a:cubicBezTo>
                  <a:cubicBezTo>
                    <a:pt x="2438980" y="3033663"/>
                    <a:pt x="2433212" y="2590429"/>
                    <a:pt x="2432457" y="2542732"/>
                  </a:cubicBezTo>
                  <a:cubicBezTo>
                    <a:pt x="2434371" y="2542705"/>
                    <a:pt x="2856513" y="2539552"/>
                    <a:pt x="2856675" y="2550196"/>
                  </a:cubicBezTo>
                  <a:cubicBezTo>
                    <a:pt x="2864708" y="3069718"/>
                    <a:pt x="2870908" y="3035118"/>
                    <a:pt x="2860018" y="3035118"/>
                  </a:cubicBezTo>
                  <a:close/>
                  <a:moveTo>
                    <a:pt x="2432026" y="2517671"/>
                  </a:moveTo>
                  <a:cubicBezTo>
                    <a:pt x="2430624" y="2431330"/>
                    <a:pt x="2435800" y="2741389"/>
                    <a:pt x="2423562" y="2030405"/>
                  </a:cubicBezTo>
                  <a:cubicBezTo>
                    <a:pt x="2577502" y="2032507"/>
                    <a:pt x="2716536" y="2029354"/>
                    <a:pt x="2849128" y="2029273"/>
                  </a:cubicBezTo>
                  <a:cubicBezTo>
                    <a:pt x="2849667" y="2124937"/>
                    <a:pt x="2851015" y="2192926"/>
                    <a:pt x="2856163" y="2519045"/>
                  </a:cubicBezTo>
                  <a:cubicBezTo>
                    <a:pt x="2694568" y="2519018"/>
                    <a:pt x="2605050" y="2515919"/>
                    <a:pt x="2432026" y="2517671"/>
                  </a:cubicBezTo>
                  <a:close/>
                  <a:moveTo>
                    <a:pt x="2424937" y="3549708"/>
                  </a:moveTo>
                  <a:cubicBezTo>
                    <a:pt x="2060721" y="3550570"/>
                    <a:pt x="2166357" y="3549951"/>
                    <a:pt x="1995840" y="3548684"/>
                  </a:cubicBezTo>
                  <a:cubicBezTo>
                    <a:pt x="1994654" y="3418878"/>
                    <a:pt x="1996487" y="3394895"/>
                    <a:pt x="1989047" y="3060125"/>
                  </a:cubicBezTo>
                  <a:cubicBezTo>
                    <a:pt x="2116248" y="3059748"/>
                    <a:pt x="2126868" y="3058939"/>
                    <a:pt x="2417147" y="3060044"/>
                  </a:cubicBezTo>
                  <a:cubicBezTo>
                    <a:pt x="2419923" y="3360725"/>
                    <a:pt x="2422430" y="3420306"/>
                    <a:pt x="2424937" y="3549708"/>
                  </a:cubicBezTo>
                  <a:close/>
                  <a:moveTo>
                    <a:pt x="2375178" y="3034848"/>
                  </a:moveTo>
                  <a:cubicBezTo>
                    <a:pt x="1910069" y="3032315"/>
                    <a:pt x="1988778" y="3070634"/>
                    <a:pt x="1986379" y="2917249"/>
                  </a:cubicBezTo>
                  <a:cubicBezTo>
                    <a:pt x="1983494" y="2733817"/>
                    <a:pt x="1985624" y="2733547"/>
                    <a:pt x="1982740" y="2549738"/>
                  </a:cubicBezTo>
                  <a:cubicBezTo>
                    <a:pt x="1982578" y="2539363"/>
                    <a:pt x="1957537" y="2548849"/>
                    <a:pt x="2410381" y="2542974"/>
                  </a:cubicBezTo>
                  <a:cubicBezTo>
                    <a:pt x="2419061" y="3103780"/>
                    <a:pt x="2432080" y="3035064"/>
                    <a:pt x="2375178" y="3034848"/>
                  </a:cubicBezTo>
                  <a:close/>
                  <a:moveTo>
                    <a:pt x="1982255" y="2519880"/>
                  </a:moveTo>
                  <a:cubicBezTo>
                    <a:pt x="1973063" y="1950855"/>
                    <a:pt x="1943547" y="2028680"/>
                    <a:pt x="2051960" y="2028357"/>
                  </a:cubicBezTo>
                  <a:cubicBezTo>
                    <a:pt x="2188892" y="2027979"/>
                    <a:pt x="2269083" y="2027764"/>
                    <a:pt x="2374935" y="2029596"/>
                  </a:cubicBezTo>
                  <a:cubicBezTo>
                    <a:pt x="2411998" y="2030297"/>
                    <a:pt x="2401109" y="1970689"/>
                    <a:pt x="2409977" y="2517940"/>
                  </a:cubicBezTo>
                  <a:cubicBezTo>
                    <a:pt x="2252155" y="2520042"/>
                    <a:pt x="2335473" y="2519638"/>
                    <a:pt x="1982255" y="2519880"/>
                  </a:cubicBezTo>
                  <a:close/>
                  <a:moveTo>
                    <a:pt x="1973764" y="3548523"/>
                  </a:moveTo>
                  <a:cubicBezTo>
                    <a:pt x="1863572" y="3547957"/>
                    <a:pt x="1725023" y="3548738"/>
                    <a:pt x="1546823" y="3548819"/>
                  </a:cubicBezTo>
                  <a:cubicBezTo>
                    <a:pt x="1543481" y="3396916"/>
                    <a:pt x="1541109" y="3395622"/>
                    <a:pt x="1538602" y="3058724"/>
                  </a:cubicBezTo>
                  <a:cubicBezTo>
                    <a:pt x="1712165" y="3058293"/>
                    <a:pt x="1728877" y="3060637"/>
                    <a:pt x="1966917" y="3060152"/>
                  </a:cubicBezTo>
                  <a:cubicBezTo>
                    <a:pt x="1974788" y="3423001"/>
                    <a:pt x="1972470" y="3405835"/>
                    <a:pt x="1973764" y="3548523"/>
                  </a:cubicBezTo>
                  <a:close/>
                  <a:moveTo>
                    <a:pt x="1890284" y="3035225"/>
                  </a:moveTo>
                  <a:cubicBezTo>
                    <a:pt x="1728473" y="3035225"/>
                    <a:pt x="1729012" y="3033716"/>
                    <a:pt x="1567013" y="3033716"/>
                  </a:cubicBezTo>
                  <a:cubicBezTo>
                    <a:pt x="1529653" y="3033716"/>
                    <a:pt x="1539060" y="3056568"/>
                    <a:pt x="1536877" y="2917276"/>
                  </a:cubicBezTo>
                  <a:cubicBezTo>
                    <a:pt x="1530165" y="2488998"/>
                    <a:pt x="1517739" y="2546019"/>
                    <a:pt x="1567013" y="2546019"/>
                  </a:cubicBezTo>
                  <a:cubicBezTo>
                    <a:pt x="1995516" y="2546019"/>
                    <a:pt x="1960502" y="2540657"/>
                    <a:pt x="1960664" y="2550196"/>
                  </a:cubicBezTo>
                  <a:cubicBezTo>
                    <a:pt x="1969532" y="3114963"/>
                    <a:pt x="1990233" y="3035225"/>
                    <a:pt x="1890284" y="3035225"/>
                  </a:cubicBezTo>
                  <a:close/>
                  <a:moveTo>
                    <a:pt x="1890284" y="2519934"/>
                  </a:moveTo>
                  <a:cubicBezTo>
                    <a:pt x="1723621" y="2519934"/>
                    <a:pt x="1724079" y="2520958"/>
                    <a:pt x="1567013" y="2520958"/>
                  </a:cubicBezTo>
                  <a:cubicBezTo>
                    <a:pt x="1505259" y="2520958"/>
                    <a:pt x="1543023" y="2580512"/>
                    <a:pt x="1524046" y="2027009"/>
                  </a:cubicBezTo>
                  <a:cubicBezTo>
                    <a:pt x="1636287" y="2026362"/>
                    <a:pt x="1727988" y="2028680"/>
                    <a:pt x="1951607" y="2028545"/>
                  </a:cubicBezTo>
                  <a:cubicBezTo>
                    <a:pt x="1961311" y="2599295"/>
                    <a:pt x="1984007" y="2519880"/>
                    <a:pt x="1890284" y="2519934"/>
                  </a:cubicBezTo>
                  <a:close/>
                  <a:moveTo>
                    <a:pt x="1524720" y="3548873"/>
                  </a:moveTo>
                  <a:cubicBezTo>
                    <a:pt x="1026619" y="3550140"/>
                    <a:pt x="1099181" y="3578893"/>
                    <a:pt x="1097106" y="3468704"/>
                  </a:cubicBezTo>
                  <a:cubicBezTo>
                    <a:pt x="1094680" y="3338925"/>
                    <a:pt x="1092793" y="3222619"/>
                    <a:pt x="1091634" y="3101139"/>
                  </a:cubicBezTo>
                  <a:cubicBezTo>
                    <a:pt x="1091122" y="3044738"/>
                    <a:pt x="1022791" y="3060879"/>
                    <a:pt x="1516526" y="3058805"/>
                  </a:cubicBezTo>
                  <a:cubicBezTo>
                    <a:pt x="1518979" y="3392362"/>
                    <a:pt x="1521674" y="3413973"/>
                    <a:pt x="1524720" y="3548873"/>
                  </a:cubicBezTo>
                  <a:close/>
                  <a:moveTo>
                    <a:pt x="1405310" y="3034956"/>
                  </a:moveTo>
                  <a:cubicBezTo>
                    <a:pt x="1278890" y="3036842"/>
                    <a:pt x="1183012" y="3036492"/>
                    <a:pt x="1090933" y="3034875"/>
                  </a:cubicBezTo>
                  <a:cubicBezTo>
                    <a:pt x="1090906" y="3032773"/>
                    <a:pt x="1084491" y="2566823"/>
                    <a:pt x="1084087" y="2543783"/>
                  </a:cubicBezTo>
                  <a:cubicBezTo>
                    <a:pt x="1555557" y="2539983"/>
                    <a:pt x="1509895" y="2548256"/>
                    <a:pt x="1509922" y="2550169"/>
                  </a:cubicBezTo>
                  <a:cubicBezTo>
                    <a:pt x="1518925" y="3123317"/>
                    <a:pt x="1549330" y="3032612"/>
                    <a:pt x="1405310" y="3034956"/>
                  </a:cubicBezTo>
                  <a:close/>
                  <a:moveTo>
                    <a:pt x="1083682" y="2518722"/>
                  </a:moveTo>
                  <a:cubicBezTo>
                    <a:pt x="1074572" y="2003915"/>
                    <a:pt x="1067051" y="2031617"/>
                    <a:pt x="1082227" y="2031563"/>
                  </a:cubicBezTo>
                  <a:cubicBezTo>
                    <a:pt x="1284982" y="2031024"/>
                    <a:pt x="1302449" y="2032075"/>
                    <a:pt x="1405741" y="2029111"/>
                  </a:cubicBezTo>
                  <a:cubicBezTo>
                    <a:pt x="1529114" y="2025716"/>
                    <a:pt x="1501000" y="1941370"/>
                    <a:pt x="1509491" y="2520823"/>
                  </a:cubicBezTo>
                  <a:cubicBezTo>
                    <a:pt x="1388058" y="2520177"/>
                    <a:pt x="1338569" y="2516646"/>
                    <a:pt x="1083682" y="2518722"/>
                  </a:cubicBezTo>
                  <a:close/>
                  <a:moveTo>
                    <a:pt x="759198" y="4089953"/>
                  </a:moveTo>
                  <a:cubicBezTo>
                    <a:pt x="867449" y="4087905"/>
                    <a:pt x="970310" y="4087797"/>
                    <a:pt x="1082038" y="4090061"/>
                  </a:cubicBezTo>
                  <a:cubicBezTo>
                    <a:pt x="1084653" y="4090115"/>
                    <a:pt x="1093790" y="4580345"/>
                    <a:pt x="1082092" y="4580560"/>
                  </a:cubicBezTo>
                  <a:cubicBezTo>
                    <a:pt x="1065542" y="4580803"/>
                    <a:pt x="666176" y="4587486"/>
                    <a:pt x="665987" y="4570509"/>
                  </a:cubicBezTo>
                  <a:cubicBezTo>
                    <a:pt x="660623" y="4000406"/>
                    <a:pt x="614180" y="4092675"/>
                    <a:pt x="759198" y="4089953"/>
                  </a:cubicBezTo>
                  <a:close/>
                  <a:moveTo>
                    <a:pt x="758901" y="4605837"/>
                  </a:moveTo>
                  <a:cubicBezTo>
                    <a:pt x="866128" y="4607131"/>
                    <a:pt x="975566" y="4607293"/>
                    <a:pt x="1082361" y="4605568"/>
                  </a:cubicBezTo>
                  <a:cubicBezTo>
                    <a:pt x="1093144" y="4605406"/>
                    <a:pt x="1091823" y="4548709"/>
                    <a:pt x="1101122" y="5094666"/>
                  </a:cubicBezTo>
                  <a:cubicBezTo>
                    <a:pt x="897046" y="5098196"/>
                    <a:pt x="801841" y="5095798"/>
                    <a:pt x="674209" y="5095367"/>
                  </a:cubicBezTo>
                  <a:cubicBezTo>
                    <a:pt x="665017" y="4519228"/>
                    <a:pt x="635340" y="4604328"/>
                    <a:pt x="758901" y="4605837"/>
                  </a:cubicBezTo>
                  <a:close/>
                  <a:moveTo>
                    <a:pt x="1101607" y="5123743"/>
                  </a:moveTo>
                  <a:cubicBezTo>
                    <a:pt x="1107591" y="5506237"/>
                    <a:pt x="1108104" y="5535717"/>
                    <a:pt x="1108993" y="5606697"/>
                  </a:cubicBezTo>
                  <a:cubicBezTo>
                    <a:pt x="775020" y="5605781"/>
                    <a:pt x="813782" y="5606993"/>
                    <a:pt x="682241" y="5607586"/>
                  </a:cubicBezTo>
                  <a:cubicBezTo>
                    <a:pt x="672187" y="4964725"/>
                    <a:pt x="675206" y="5157643"/>
                    <a:pt x="674613" y="5120401"/>
                  </a:cubicBezTo>
                  <a:cubicBezTo>
                    <a:pt x="1139291" y="5122072"/>
                    <a:pt x="1101500" y="5117383"/>
                    <a:pt x="1101607" y="5123743"/>
                  </a:cubicBezTo>
                  <a:close/>
                  <a:moveTo>
                    <a:pt x="759090" y="5632054"/>
                  </a:moveTo>
                  <a:cubicBezTo>
                    <a:pt x="1173604" y="5628686"/>
                    <a:pt x="1109182" y="5621572"/>
                    <a:pt x="1109802" y="5675305"/>
                  </a:cubicBezTo>
                  <a:cubicBezTo>
                    <a:pt x="1111096" y="5788889"/>
                    <a:pt x="1111392" y="5801097"/>
                    <a:pt x="1116352" y="6123497"/>
                  </a:cubicBezTo>
                  <a:cubicBezTo>
                    <a:pt x="829416" y="6125060"/>
                    <a:pt x="817744" y="6123767"/>
                    <a:pt x="691352" y="6123282"/>
                  </a:cubicBezTo>
                  <a:cubicBezTo>
                    <a:pt x="680651" y="5557248"/>
                    <a:pt x="651809" y="5633079"/>
                    <a:pt x="759090" y="5632054"/>
                  </a:cubicBezTo>
                  <a:close/>
                  <a:moveTo>
                    <a:pt x="758901" y="6662260"/>
                  </a:moveTo>
                  <a:cubicBezTo>
                    <a:pt x="861923" y="6663365"/>
                    <a:pt x="979232" y="6663311"/>
                    <a:pt x="1082281" y="6662745"/>
                  </a:cubicBezTo>
                  <a:cubicBezTo>
                    <a:pt x="1146838" y="6662395"/>
                    <a:pt x="1116082" y="6600496"/>
                    <a:pt x="1131905" y="7152759"/>
                  </a:cubicBezTo>
                  <a:cubicBezTo>
                    <a:pt x="806962" y="7154376"/>
                    <a:pt x="875778" y="7153514"/>
                    <a:pt x="704479" y="7152383"/>
                  </a:cubicBezTo>
                  <a:cubicBezTo>
                    <a:pt x="689843" y="6580906"/>
                    <a:pt x="677848" y="6661398"/>
                    <a:pt x="758901" y="6662260"/>
                  </a:cubicBezTo>
                  <a:close/>
                  <a:moveTo>
                    <a:pt x="758901" y="7177929"/>
                  </a:moveTo>
                  <a:cubicBezTo>
                    <a:pt x="867018" y="7178953"/>
                    <a:pt x="972547" y="7178898"/>
                    <a:pt x="1082281" y="7178144"/>
                  </a:cubicBezTo>
                  <a:cubicBezTo>
                    <a:pt x="1148132" y="7177686"/>
                    <a:pt x="1132686" y="7097867"/>
                    <a:pt x="1142471" y="7669317"/>
                  </a:cubicBezTo>
                  <a:cubicBezTo>
                    <a:pt x="997049" y="7670503"/>
                    <a:pt x="1047158" y="7671932"/>
                    <a:pt x="715746" y="7670153"/>
                  </a:cubicBezTo>
                  <a:cubicBezTo>
                    <a:pt x="706096" y="7102232"/>
                    <a:pt x="681837" y="7177201"/>
                    <a:pt x="758901" y="7177929"/>
                  </a:cubicBezTo>
                  <a:close/>
                  <a:moveTo>
                    <a:pt x="758955" y="7695484"/>
                  </a:moveTo>
                  <a:cubicBezTo>
                    <a:pt x="1167539" y="7698205"/>
                    <a:pt x="1142822" y="7689636"/>
                    <a:pt x="1142956" y="7698259"/>
                  </a:cubicBezTo>
                  <a:cubicBezTo>
                    <a:pt x="1145814" y="7881071"/>
                    <a:pt x="1141824" y="7879670"/>
                    <a:pt x="1144735" y="8066309"/>
                  </a:cubicBezTo>
                  <a:cubicBezTo>
                    <a:pt x="1146946" y="8207810"/>
                    <a:pt x="1163442" y="8183962"/>
                    <a:pt x="1082173" y="8184393"/>
                  </a:cubicBezTo>
                  <a:cubicBezTo>
                    <a:pt x="973625" y="8184986"/>
                    <a:pt x="867072" y="8185309"/>
                    <a:pt x="759198" y="8183423"/>
                  </a:cubicBezTo>
                  <a:cubicBezTo>
                    <a:pt x="712215" y="8182615"/>
                    <a:pt x="723186" y="8204819"/>
                    <a:pt x="721003" y="8065770"/>
                  </a:cubicBezTo>
                  <a:cubicBezTo>
                    <a:pt x="714318" y="7638085"/>
                    <a:pt x="698684" y="7695079"/>
                    <a:pt x="758955" y="7695484"/>
                  </a:cubicBezTo>
                  <a:close/>
                  <a:moveTo>
                    <a:pt x="758955" y="8724826"/>
                  </a:moveTo>
                  <a:cubicBezTo>
                    <a:pt x="1227326" y="8727332"/>
                    <a:pt x="1158132" y="8692193"/>
                    <a:pt x="1159830" y="8802004"/>
                  </a:cubicBezTo>
                  <a:cubicBezTo>
                    <a:pt x="1162660" y="8983361"/>
                    <a:pt x="1160315" y="8986595"/>
                    <a:pt x="1163200" y="9170000"/>
                  </a:cubicBezTo>
                  <a:cubicBezTo>
                    <a:pt x="1164116" y="9227829"/>
                    <a:pt x="1180424" y="9216215"/>
                    <a:pt x="1082281" y="9215676"/>
                  </a:cubicBezTo>
                  <a:cubicBezTo>
                    <a:pt x="685745" y="9213547"/>
                    <a:pt x="740356" y="9228153"/>
                    <a:pt x="739440" y="9169434"/>
                  </a:cubicBezTo>
                  <a:cubicBezTo>
                    <a:pt x="731677" y="8672144"/>
                    <a:pt x="708981" y="8724557"/>
                    <a:pt x="758955" y="8724826"/>
                  </a:cubicBezTo>
                  <a:close/>
                  <a:moveTo>
                    <a:pt x="740275" y="9238069"/>
                  </a:moveTo>
                  <a:cubicBezTo>
                    <a:pt x="842300" y="9240306"/>
                    <a:pt x="816882" y="9240226"/>
                    <a:pt x="1164413" y="9241061"/>
                  </a:cubicBezTo>
                  <a:cubicBezTo>
                    <a:pt x="1166865" y="9367822"/>
                    <a:pt x="1172122" y="9502129"/>
                    <a:pt x="1172499" y="9727033"/>
                  </a:cubicBezTo>
                  <a:cubicBezTo>
                    <a:pt x="707525" y="9730294"/>
                    <a:pt x="746044" y="9734902"/>
                    <a:pt x="745586" y="9720808"/>
                  </a:cubicBezTo>
                  <a:cubicBezTo>
                    <a:pt x="737391" y="9466423"/>
                    <a:pt x="741408" y="9365101"/>
                    <a:pt x="740275" y="9238069"/>
                  </a:cubicBezTo>
                  <a:close/>
                  <a:moveTo>
                    <a:pt x="1177782" y="8617467"/>
                  </a:moveTo>
                  <a:cubicBezTo>
                    <a:pt x="1163766" y="8138609"/>
                    <a:pt x="1147754" y="8209050"/>
                    <a:pt x="1243876" y="8209050"/>
                  </a:cubicBezTo>
                  <a:cubicBezTo>
                    <a:pt x="1654077" y="8209050"/>
                    <a:pt x="1597364" y="8198406"/>
                    <a:pt x="1598469" y="8252139"/>
                  </a:cubicBezTo>
                  <a:cubicBezTo>
                    <a:pt x="1609440" y="8770287"/>
                    <a:pt x="1614939" y="8699280"/>
                    <a:pt x="1567013" y="8699280"/>
                  </a:cubicBezTo>
                  <a:cubicBezTo>
                    <a:pt x="1406873" y="8699280"/>
                    <a:pt x="1405957" y="8696127"/>
                    <a:pt x="1243876" y="8696127"/>
                  </a:cubicBezTo>
                  <a:cubicBezTo>
                    <a:pt x="1163119" y="8696100"/>
                    <a:pt x="1180559" y="8712619"/>
                    <a:pt x="1177782" y="8617467"/>
                  </a:cubicBezTo>
                  <a:close/>
                  <a:moveTo>
                    <a:pt x="1243903" y="8721135"/>
                  </a:moveTo>
                  <a:cubicBezTo>
                    <a:pt x="1402883" y="8721135"/>
                    <a:pt x="1405875" y="8724288"/>
                    <a:pt x="1567040" y="8724288"/>
                  </a:cubicBezTo>
                  <a:cubicBezTo>
                    <a:pt x="1614561" y="8724288"/>
                    <a:pt x="1604237" y="8708658"/>
                    <a:pt x="1605693" y="8802058"/>
                  </a:cubicBezTo>
                  <a:cubicBezTo>
                    <a:pt x="1613133" y="9277898"/>
                    <a:pt x="1635613" y="9212766"/>
                    <a:pt x="1567040" y="9212766"/>
                  </a:cubicBezTo>
                  <a:cubicBezTo>
                    <a:pt x="1128913" y="9212766"/>
                    <a:pt x="1186381" y="9238554"/>
                    <a:pt x="1185303" y="9169569"/>
                  </a:cubicBezTo>
                  <a:cubicBezTo>
                    <a:pt x="1177108" y="8648376"/>
                    <a:pt x="1166839" y="8721135"/>
                    <a:pt x="1243903" y="8721135"/>
                  </a:cubicBezTo>
                  <a:close/>
                  <a:moveTo>
                    <a:pt x="1243903" y="9241142"/>
                  </a:moveTo>
                  <a:cubicBezTo>
                    <a:pt x="1690844" y="9241142"/>
                    <a:pt x="1615100" y="9200289"/>
                    <a:pt x="1616879" y="9353729"/>
                  </a:cubicBezTo>
                  <a:cubicBezTo>
                    <a:pt x="1622055" y="9804211"/>
                    <a:pt x="1643700" y="9730051"/>
                    <a:pt x="1567040" y="9729997"/>
                  </a:cubicBezTo>
                  <a:cubicBezTo>
                    <a:pt x="1544963" y="9729997"/>
                    <a:pt x="1194656" y="9728866"/>
                    <a:pt x="1194656" y="9721240"/>
                  </a:cubicBezTo>
                  <a:cubicBezTo>
                    <a:pt x="1193470" y="9168815"/>
                    <a:pt x="1157027" y="9241142"/>
                    <a:pt x="1243903" y="9241142"/>
                  </a:cubicBezTo>
                  <a:close/>
                  <a:moveTo>
                    <a:pt x="1243903" y="9751798"/>
                  </a:moveTo>
                  <a:cubicBezTo>
                    <a:pt x="1403746" y="9751798"/>
                    <a:pt x="1402965" y="9755005"/>
                    <a:pt x="1567040" y="9755005"/>
                  </a:cubicBezTo>
                  <a:cubicBezTo>
                    <a:pt x="1636422" y="9755058"/>
                    <a:pt x="1620303" y="9672922"/>
                    <a:pt x="1629926" y="10243160"/>
                  </a:cubicBezTo>
                  <a:cubicBezTo>
                    <a:pt x="1469355" y="10242567"/>
                    <a:pt x="1336736" y="10244858"/>
                    <a:pt x="1200883" y="10244265"/>
                  </a:cubicBezTo>
                  <a:cubicBezTo>
                    <a:pt x="1192176" y="9672033"/>
                    <a:pt x="1177459" y="9751798"/>
                    <a:pt x="1243903" y="9751798"/>
                  </a:cubicBezTo>
                  <a:close/>
                  <a:moveTo>
                    <a:pt x="1243903" y="10269379"/>
                  </a:moveTo>
                  <a:cubicBezTo>
                    <a:pt x="1662272" y="10269379"/>
                    <a:pt x="1630276" y="10263963"/>
                    <a:pt x="1630411" y="10273287"/>
                  </a:cubicBezTo>
                  <a:cubicBezTo>
                    <a:pt x="1639333" y="10842986"/>
                    <a:pt x="1665803" y="10760526"/>
                    <a:pt x="1567040" y="10760526"/>
                  </a:cubicBezTo>
                  <a:cubicBezTo>
                    <a:pt x="1407520" y="10760526"/>
                    <a:pt x="1409973" y="10758397"/>
                    <a:pt x="1243903" y="10758397"/>
                  </a:cubicBezTo>
                  <a:cubicBezTo>
                    <a:pt x="1202635" y="10758397"/>
                    <a:pt x="1213767" y="10781357"/>
                    <a:pt x="1211584" y="10640744"/>
                  </a:cubicBezTo>
                  <a:cubicBezTo>
                    <a:pt x="1204872" y="10212548"/>
                    <a:pt x="1174332" y="10269379"/>
                    <a:pt x="1243903" y="10269379"/>
                  </a:cubicBezTo>
                  <a:close/>
                  <a:moveTo>
                    <a:pt x="1638983" y="9353351"/>
                  </a:moveTo>
                  <a:cubicBezTo>
                    <a:pt x="1637338" y="9209532"/>
                    <a:pt x="1550570" y="9234540"/>
                    <a:pt x="2051852" y="9237234"/>
                  </a:cubicBezTo>
                  <a:cubicBezTo>
                    <a:pt x="2063928" y="9237315"/>
                    <a:pt x="2065168" y="9177464"/>
                    <a:pt x="2073740" y="9729727"/>
                  </a:cubicBezTo>
                  <a:cubicBezTo>
                    <a:pt x="1595369" y="9732045"/>
                    <a:pt x="1643187" y="9733177"/>
                    <a:pt x="1643160" y="9721240"/>
                  </a:cubicBezTo>
                  <a:cubicBezTo>
                    <a:pt x="1642864" y="9579118"/>
                    <a:pt x="1641408" y="9566587"/>
                    <a:pt x="1638983" y="9353351"/>
                  </a:cubicBezTo>
                  <a:close/>
                  <a:moveTo>
                    <a:pt x="2074117" y="9754789"/>
                  </a:moveTo>
                  <a:cubicBezTo>
                    <a:pt x="2082716" y="10308966"/>
                    <a:pt x="2093094" y="10244373"/>
                    <a:pt x="2051852" y="10244508"/>
                  </a:cubicBezTo>
                  <a:cubicBezTo>
                    <a:pt x="1939046" y="10244966"/>
                    <a:pt x="1841226" y="10245127"/>
                    <a:pt x="1728716" y="10243915"/>
                  </a:cubicBezTo>
                  <a:cubicBezTo>
                    <a:pt x="1637338" y="10242917"/>
                    <a:pt x="1645613" y="10326886"/>
                    <a:pt x="1643241" y="9755058"/>
                  </a:cubicBezTo>
                  <a:cubicBezTo>
                    <a:pt x="1918830" y="9755301"/>
                    <a:pt x="1941526" y="9755490"/>
                    <a:pt x="2074117" y="9754789"/>
                  </a:cubicBezTo>
                  <a:close/>
                  <a:moveTo>
                    <a:pt x="1728527" y="10269003"/>
                  </a:moveTo>
                  <a:cubicBezTo>
                    <a:pt x="2108135" y="10273098"/>
                    <a:pt x="2081503" y="10264852"/>
                    <a:pt x="2081638" y="10273233"/>
                  </a:cubicBezTo>
                  <a:cubicBezTo>
                    <a:pt x="2090452" y="10836734"/>
                    <a:pt x="2101638" y="10760283"/>
                    <a:pt x="2052041" y="10759529"/>
                  </a:cubicBezTo>
                  <a:cubicBezTo>
                    <a:pt x="1581514" y="10752576"/>
                    <a:pt x="1662487" y="10801621"/>
                    <a:pt x="1659980" y="10640744"/>
                  </a:cubicBezTo>
                  <a:cubicBezTo>
                    <a:pt x="1652999" y="10193765"/>
                    <a:pt x="1622567" y="10267870"/>
                    <a:pt x="1728527" y="10269003"/>
                  </a:cubicBezTo>
                  <a:close/>
                  <a:moveTo>
                    <a:pt x="2084225" y="9237423"/>
                  </a:moveTo>
                  <a:cubicBezTo>
                    <a:pt x="2145872" y="9237746"/>
                    <a:pt x="2508066" y="9238043"/>
                    <a:pt x="2511570" y="9238043"/>
                  </a:cubicBezTo>
                  <a:cubicBezTo>
                    <a:pt x="2511597" y="9240144"/>
                    <a:pt x="2518794" y="9664623"/>
                    <a:pt x="2519953" y="9727302"/>
                  </a:cubicBezTo>
                  <a:cubicBezTo>
                    <a:pt x="2376202" y="9727464"/>
                    <a:pt x="2518417" y="9728084"/>
                    <a:pt x="2095816" y="9729647"/>
                  </a:cubicBezTo>
                  <a:cubicBezTo>
                    <a:pt x="2088484" y="9257579"/>
                    <a:pt x="2088700" y="9431391"/>
                    <a:pt x="2084225" y="9237423"/>
                  </a:cubicBezTo>
                  <a:close/>
                  <a:moveTo>
                    <a:pt x="2520438" y="9752310"/>
                  </a:moveTo>
                  <a:cubicBezTo>
                    <a:pt x="2529738" y="10243915"/>
                    <a:pt x="2528174" y="10097886"/>
                    <a:pt x="2530681" y="10243375"/>
                  </a:cubicBezTo>
                  <a:cubicBezTo>
                    <a:pt x="2512567" y="10243375"/>
                    <a:pt x="2607584" y="10243106"/>
                    <a:pt x="2103283" y="10244346"/>
                  </a:cubicBezTo>
                  <a:cubicBezTo>
                    <a:pt x="2101126" y="10103571"/>
                    <a:pt x="2102420" y="10154960"/>
                    <a:pt x="2096220" y="9754682"/>
                  </a:cubicBezTo>
                  <a:cubicBezTo>
                    <a:pt x="2552569" y="9752741"/>
                    <a:pt x="2387388" y="9752445"/>
                    <a:pt x="2520438" y="9752310"/>
                  </a:cubicBezTo>
                  <a:close/>
                  <a:moveTo>
                    <a:pt x="2526126" y="8724961"/>
                  </a:moveTo>
                  <a:cubicBezTo>
                    <a:pt x="2719070" y="8725149"/>
                    <a:pt x="2718315" y="8720811"/>
                    <a:pt x="2953713" y="8722428"/>
                  </a:cubicBezTo>
                  <a:cubicBezTo>
                    <a:pt x="2956732" y="8985840"/>
                    <a:pt x="2960075" y="8948006"/>
                    <a:pt x="2964037" y="9211472"/>
                  </a:cubicBezTo>
                  <a:cubicBezTo>
                    <a:pt x="2675753" y="9210853"/>
                    <a:pt x="2734488" y="9213008"/>
                    <a:pt x="2533269" y="9213008"/>
                  </a:cubicBezTo>
                  <a:cubicBezTo>
                    <a:pt x="2530169" y="9024564"/>
                    <a:pt x="2529280" y="8896267"/>
                    <a:pt x="2526126" y="8724961"/>
                  </a:cubicBezTo>
                  <a:close/>
                  <a:moveTo>
                    <a:pt x="2536800" y="9238043"/>
                  </a:moveTo>
                  <a:cubicBezTo>
                    <a:pt x="3046493" y="9238043"/>
                    <a:pt x="2963929" y="9196812"/>
                    <a:pt x="2966032" y="9353620"/>
                  </a:cubicBezTo>
                  <a:cubicBezTo>
                    <a:pt x="2968161" y="9524414"/>
                    <a:pt x="2969698" y="9573028"/>
                    <a:pt x="2970776" y="9721293"/>
                  </a:cubicBezTo>
                  <a:cubicBezTo>
                    <a:pt x="2970857" y="9733070"/>
                    <a:pt x="3005278" y="9727357"/>
                    <a:pt x="2542083" y="9727276"/>
                  </a:cubicBezTo>
                  <a:cubicBezTo>
                    <a:pt x="2542002" y="9722857"/>
                    <a:pt x="2532352" y="9238043"/>
                    <a:pt x="2536800" y="9238043"/>
                  </a:cubicBezTo>
                  <a:close/>
                  <a:moveTo>
                    <a:pt x="2971018" y="9753091"/>
                  </a:moveTo>
                  <a:cubicBezTo>
                    <a:pt x="2971045" y="9755463"/>
                    <a:pt x="2976679" y="10238902"/>
                    <a:pt x="2976706" y="10241651"/>
                  </a:cubicBezTo>
                  <a:cubicBezTo>
                    <a:pt x="2802361" y="10239198"/>
                    <a:pt x="2684109" y="10243214"/>
                    <a:pt x="2552731" y="10243375"/>
                  </a:cubicBezTo>
                  <a:cubicBezTo>
                    <a:pt x="2549927" y="10079507"/>
                    <a:pt x="2551625" y="10242136"/>
                    <a:pt x="2542542" y="9752310"/>
                  </a:cubicBezTo>
                  <a:cubicBezTo>
                    <a:pt x="2693759" y="9752337"/>
                    <a:pt x="2801229" y="9754304"/>
                    <a:pt x="2971018" y="9753091"/>
                  </a:cubicBezTo>
                  <a:close/>
                  <a:moveTo>
                    <a:pt x="2977110" y="10266712"/>
                  </a:moveTo>
                  <a:cubicBezTo>
                    <a:pt x="2980318" y="10475879"/>
                    <a:pt x="2978242" y="10425083"/>
                    <a:pt x="2983660" y="10757561"/>
                  </a:cubicBezTo>
                  <a:cubicBezTo>
                    <a:pt x="2882202" y="10758936"/>
                    <a:pt x="2761335" y="10758020"/>
                    <a:pt x="2558445" y="10757966"/>
                  </a:cubicBezTo>
                  <a:cubicBezTo>
                    <a:pt x="2558418" y="10754894"/>
                    <a:pt x="2553270" y="10275362"/>
                    <a:pt x="2553243" y="10272802"/>
                  </a:cubicBezTo>
                  <a:cubicBezTo>
                    <a:pt x="2553108" y="10263828"/>
                    <a:pt x="2967999" y="10266578"/>
                    <a:pt x="2977110" y="10266712"/>
                  </a:cubicBezTo>
                  <a:close/>
                  <a:moveTo>
                    <a:pt x="2975789" y="8722617"/>
                  </a:moveTo>
                  <a:cubicBezTo>
                    <a:pt x="3224261" y="8724826"/>
                    <a:pt x="3032125" y="8722859"/>
                    <a:pt x="3404428" y="8725204"/>
                  </a:cubicBezTo>
                  <a:cubicBezTo>
                    <a:pt x="3407959" y="8997940"/>
                    <a:pt x="3407232" y="9053398"/>
                    <a:pt x="3409954" y="9212496"/>
                  </a:cubicBezTo>
                  <a:cubicBezTo>
                    <a:pt x="3061722" y="9211634"/>
                    <a:pt x="3262510" y="9212362"/>
                    <a:pt x="2986086" y="9211553"/>
                  </a:cubicBezTo>
                  <a:cubicBezTo>
                    <a:pt x="2982097" y="8950593"/>
                    <a:pt x="2978593" y="8969914"/>
                    <a:pt x="2975789" y="8722617"/>
                  </a:cubicBezTo>
                  <a:close/>
                  <a:moveTo>
                    <a:pt x="3021667" y="9236749"/>
                  </a:moveTo>
                  <a:cubicBezTo>
                    <a:pt x="3490280" y="9238635"/>
                    <a:pt x="3409334" y="9204439"/>
                    <a:pt x="3412919" y="9354941"/>
                  </a:cubicBezTo>
                  <a:cubicBezTo>
                    <a:pt x="3415965" y="9480652"/>
                    <a:pt x="3417366" y="9578579"/>
                    <a:pt x="3419307" y="9721482"/>
                  </a:cubicBezTo>
                  <a:cubicBezTo>
                    <a:pt x="3419415" y="9730968"/>
                    <a:pt x="2992960" y="9730617"/>
                    <a:pt x="2992906" y="9721158"/>
                  </a:cubicBezTo>
                  <a:cubicBezTo>
                    <a:pt x="2988836" y="9166874"/>
                    <a:pt x="2968727" y="9236507"/>
                    <a:pt x="3021667" y="9236749"/>
                  </a:cubicBezTo>
                  <a:close/>
                  <a:moveTo>
                    <a:pt x="3021802" y="9752633"/>
                  </a:moveTo>
                  <a:cubicBezTo>
                    <a:pt x="3135013" y="9751556"/>
                    <a:pt x="3231700" y="9751717"/>
                    <a:pt x="3344938" y="9752040"/>
                  </a:cubicBezTo>
                  <a:cubicBezTo>
                    <a:pt x="3441680" y="9752310"/>
                    <a:pt x="3419253" y="9664838"/>
                    <a:pt x="3429038" y="10241489"/>
                  </a:cubicBezTo>
                  <a:cubicBezTo>
                    <a:pt x="3310894" y="10242351"/>
                    <a:pt x="3244666" y="10246313"/>
                    <a:pt x="2998809" y="10242001"/>
                  </a:cubicBezTo>
                  <a:cubicBezTo>
                    <a:pt x="2990588" y="9679578"/>
                    <a:pt x="2983175" y="9753038"/>
                    <a:pt x="3021802" y="9752633"/>
                  </a:cubicBezTo>
                  <a:close/>
                  <a:moveTo>
                    <a:pt x="3021532" y="10267467"/>
                  </a:moveTo>
                  <a:cubicBezTo>
                    <a:pt x="3419631" y="10274958"/>
                    <a:pt x="3429308" y="10256364"/>
                    <a:pt x="3429577" y="10273233"/>
                  </a:cubicBezTo>
                  <a:cubicBezTo>
                    <a:pt x="3432381" y="10451842"/>
                    <a:pt x="3428472" y="10460815"/>
                    <a:pt x="3431302" y="10641283"/>
                  </a:cubicBezTo>
                  <a:cubicBezTo>
                    <a:pt x="3433512" y="10783297"/>
                    <a:pt x="3455831" y="10761981"/>
                    <a:pt x="3345343" y="10758316"/>
                  </a:cubicBezTo>
                  <a:cubicBezTo>
                    <a:pt x="2936786" y="10744923"/>
                    <a:pt x="3006572" y="10807684"/>
                    <a:pt x="3003850" y="10640825"/>
                  </a:cubicBezTo>
                  <a:cubicBezTo>
                    <a:pt x="2997084" y="10210984"/>
                    <a:pt x="2988189" y="10266846"/>
                    <a:pt x="3021532" y="10267467"/>
                  </a:cubicBezTo>
                  <a:close/>
                  <a:moveTo>
                    <a:pt x="3432515" y="9237558"/>
                  </a:moveTo>
                  <a:cubicBezTo>
                    <a:pt x="3783173" y="9237989"/>
                    <a:pt x="3507935" y="9238016"/>
                    <a:pt x="3862690" y="9238770"/>
                  </a:cubicBezTo>
                  <a:cubicBezTo>
                    <a:pt x="3871505" y="9806367"/>
                    <a:pt x="3883850" y="9730455"/>
                    <a:pt x="3829967" y="9730455"/>
                  </a:cubicBezTo>
                  <a:cubicBezTo>
                    <a:pt x="3827864" y="9730455"/>
                    <a:pt x="3441518" y="9728919"/>
                    <a:pt x="3441410" y="9720997"/>
                  </a:cubicBezTo>
                  <a:cubicBezTo>
                    <a:pt x="3436801" y="9380810"/>
                    <a:pt x="3435318" y="9389353"/>
                    <a:pt x="3432515" y="9237558"/>
                  </a:cubicBezTo>
                  <a:close/>
                  <a:moveTo>
                    <a:pt x="3829967" y="9755516"/>
                  </a:moveTo>
                  <a:cubicBezTo>
                    <a:pt x="3881316" y="9755516"/>
                    <a:pt x="3867650" y="9677100"/>
                    <a:pt x="3877650" y="10241300"/>
                  </a:cubicBezTo>
                  <a:cubicBezTo>
                    <a:pt x="3846436" y="10241112"/>
                    <a:pt x="3822069" y="10241165"/>
                    <a:pt x="3506668" y="10241220"/>
                  </a:cubicBezTo>
                  <a:cubicBezTo>
                    <a:pt x="3437043" y="10241220"/>
                    <a:pt x="3449658" y="10322197"/>
                    <a:pt x="3441842" y="9752175"/>
                  </a:cubicBezTo>
                  <a:cubicBezTo>
                    <a:pt x="3673466" y="9752310"/>
                    <a:pt x="3678884" y="9755516"/>
                    <a:pt x="3829967" y="9755516"/>
                  </a:cubicBezTo>
                  <a:close/>
                  <a:moveTo>
                    <a:pt x="3883688" y="9169515"/>
                  </a:moveTo>
                  <a:cubicBezTo>
                    <a:pt x="3875494" y="8643310"/>
                    <a:pt x="3835493" y="8719652"/>
                    <a:pt x="3991427" y="8723640"/>
                  </a:cubicBezTo>
                  <a:cubicBezTo>
                    <a:pt x="4098115" y="8726362"/>
                    <a:pt x="4207256" y="8726147"/>
                    <a:pt x="4301491" y="8724530"/>
                  </a:cubicBezTo>
                  <a:cubicBezTo>
                    <a:pt x="4307071" y="9185818"/>
                    <a:pt x="4305400" y="9096137"/>
                    <a:pt x="4307556" y="9214140"/>
                  </a:cubicBezTo>
                  <a:cubicBezTo>
                    <a:pt x="3815114" y="9226670"/>
                    <a:pt x="3884416" y="9215380"/>
                    <a:pt x="3883688" y="9169515"/>
                  </a:cubicBezTo>
                  <a:close/>
                  <a:moveTo>
                    <a:pt x="4308014" y="9239202"/>
                  </a:moveTo>
                  <a:cubicBezTo>
                    <a:pt x="4311303" y="9402800"/>
                    <a:pt x="4314295" y="9390700"/>
                    <a:pt x="4317340" y="9728731"/>
                  </a:cubicBezTo>
                  <a:cubicBezTo>
                    <a:pt x="4258633" y="9729269"/>
                    <a:pt x="3892422" y="9730428"/>
                    <a:pt x="3890508" y="9730428"/>
                  </a:cubicBezTo>
                  <a:cubicBezTo>
                    <a:pt x="3890777" y="9595610"/>
                    <a:pt x="3890723" y="9622719"/>
                    <a:pt x="3884739" y="9238851"/>
                  </a:cubicBezTo>
                  <a:cubicBezTo>
                    <a:pt x="4003773" y="9239363"/>
                    <a:pt x="4138332" y="9243486"/>
                    <a:pt x="4308014" y="9239202"/>
                  </a:cubicBezTo>
                  <a:close/>
                  <a:moveTo>
                    <a:pt x="4315184" y="9753765"/>
                  </a:moveTo>
                  <a:cubicBezTo>
                    <a:pt x="4317906" y="9753765"/>
                    <a:pt x="4325643" y="10241165"/>
                    <a:pt x="4325670" y="10243295"/>
                  </a:cubicBezTo>
                  <a:cubicBezTo>
                    <a:pt x="4074584" y="10247579"/>
                    <a:pt x="4015444" y="10242459"/>
                    <a:pt x="3899699" y="10241435"/>
                  </a:cubicBezTo>
                  <a:cubicBezTo>
                    <a:pt x="3897166" y="10096484"/>
                    <a:pt x="3890238" y="9956168"/>
                    <a:pt x="3890454" y="9755436"/>
                  </a:cubicBezTo>
                  <a:cubicBezTo>
                    <a:pt x="3892368" y="9755463"/>
                    <a:pt x="4275372" y="9754142"/>
                    <a:pt x="4315184" y="9753765"/>
                  </a:cubicBezTo>
                  <a:close/>
                  <a:moveTo>
                    <a:pt x="4326182" y="10273287"/>
                  </a:moveTo>
                  <a:cubicBezTo>
                    <a:pt x="4334780" y="10821697"/>
                    <a:pt x="4339282" y="10759260"/>
                    <a:pt x="4315184" y="10758990"/>
                  </a:cubicBezTo>
                  <a:cubicBezTo>
                    <a:pt x="3824360" y="10753735"/>
                    <a:pt x="3906195" y="10798414"/>
                    <a:pt x="3903743" y="10640798"/>
                  </a:cubicBezTo>
                  <a:cubicBezTo>
                    <a:pt x="3900885" y="10457986"/>
                    <a:pt x="3903204" y="10461597"/>
                    <a:pt x="3900239" y="10272802"/>
                  </a:cubicBezTo>
                  <a:cubicBezTo>
                    <a:pt x="3900104" y="10263020"/>
                    <a:pt x="4326155" y="10271185"/>
                    <a:pt x="4326182" y="10273287"/>
                  </a:cubicBezTo>
                  <a:close/>
                  <a:moveTo>
                    <a:pt x="4330090" y="9238635"/>
                  </a:moveTo>
                  <a:cubicBezTo>
                    <a:pt x="4412195" y="9236587"/>
                    <a:pt x="4426616" y="9236938"/>
                    <a:pt x="4758406" y="9236883"/>
                  </a:cubicBezTo>
                  <a:cubicBezTo>
                    <a:pt x="4762233" y="9461007"/>
                    <a:pt x="4759699" y="9260732"/>
                    <a:pt x="4766734" y="9729889"/>
                  </a:cubicBezTo>
                  <a:cubicBezTo>
                    <a:pt x="4290116" y="9728946"/>
                    <a:pt x="4339498" y="9730563"/>
                    <a:pt x="4339417" y="9721105"/>
                  </a:cubicBezTo>
                  <a:cubicBezTo>
                    <a:pt x="4336991" y="9430206"/>
                    <a:pt x="4332867" y="9373750"/>
                    <a:pt x="4330090" y="9238635"/>
                  </a:cubicBezTo>
                  <a:close/>
                  <a:moveTo>
                    <a:pt x="4767112" y="9754924"/>
                  </a:moveTo>
                  <a:cubicBezTo>
                    <a:pt x="4774039" y="10216697"/>
                    <a:pt x="4770724" y="9974654"/>
                    <a:pt x="4775010" y="10244318"/>
                  </a:cubicBezTo>
                  <a:cubicBezTo>
                    <a:pt x="4630746" y="10244076"/>
                    <a:pt x="4528344" y="10240196"/>
                    <a:pt x="4347773" y="10242917"/>
                  </a:cubicBezTo>
                  <a:cubicBezTo>
                    <a:pt x="4345428" y="10099502"/>
                    <a:pt x="4341277" y="9934879"/>
                    <a:pt x="4339713" y="9753523"/>
                  </a:cubicBezTo>
                  <a:cubicBezTo>
                    <a:pt x="4559342" y="9751609"/>
                    <a:pt x="4630127" y="9754682"/>
                    <a:pt x="4767112" y="9754924"/>
                  </a:cubicBezTo>
                  <a:close/>
                  <a:moveTo>
                    <a:pt x="4775414" y="10269353"/>
                  </a:moveTo>
                  <a:cubicBezTo>
                    <a:pt x="4778568" y="10497222"/>
                    <a:pt x="4774929" y="10394254"/>
                    <a:pt x="4780589" y="10757427"/>
                  </a:cubicBezTo>
                  <a:cubicBezTo>
                    <a:pt x="4618805" y="10757643"/>
                    <a:pt x="4577348" y="10761307"/>
                    <a:pt x="4355374" y="10759394"/>
                  </a:cubicBezTo>
                  <a:cubicBezTo>
                    <a:pt x="4351627" y="10615198"/>
                    <a:pt x="4351061" y="10453836"/>
                    <a:pt x="4348231" y="10272856"/>
                  </a:cubicBezTo>
                  <a:cubicBezTo>
                    <a:pt x="4348096" y="10262481"/>
                    <a:pt x="4329955" y="10268679"/>
                    <a:pt x="4775414" y="10269353"/>
                  </a:cubicBezTo>
                  <a:close/>
                  <a:moveTo>
                    <a:pt x="4780482" y="9236911"/>
                  </a:moveTo>
                  <a:cubicBezTo>
                    <a:pt x="4918276" y="9236883"/>
                    <a:pt x="4929246" y="9239067"/>
                    <a:pt x="5206586" y="9239767"/>
                  </a:cubicBezTo>
                  <a:cubicBezTo>
                    <a:pt x="5206613" y="9241923"/>
                    <a:pt x="5215131" y="9709867"/>
                    <a:pt x="5215536" y="9729566"/>
                  </a:cubicBezTo>
                  <a:cubicBezTo>
                    <a:pt x="5005637" y="9729512"/>
                    <a:pt x="4863692" y="9729997"/>
                    <a:pt x="4788784" y="9729917"/>
                  </a:cubicBezTo>
                  <a:cubicBezTo>
                    <a:pt x="4782072" y="9281320"/>
                    <a:pt x="4783743" y="9429262"/>
                    <a:pt x="4780482" y="9236911"/>
                  </a:cubicBezTo>
                  <a:close/>
                  <a:moveTo>
                    <a:pt x="4800132" y="9754951"/>
                  </a:moveTo>
                  <a:cubicBezTo>
                    <a:pt x="5303193" y="9754951"/>
                    <a:pt x="5215778" y="9717817"/>
                    <a:pt x="5218716" y="9905345"/>
                  </a:cubicBezTo>
                  <a:cubicBezTo>
                    <a:pt x="5221600" y="10090043"/>
                    <a:pt x="5222167" y="10077297"/>
                    <a:pt x="5224889" y="10245774"/>
                  </a:cubicBezTo>
                  <a:cubicBezTo>
                    <a:pt x="5018979" y="10246986"/>
                    <a:pt x="4977577" y="10244346"/>
                    <a:pt x="4797086" y="10244346"/>
                  </a:cubicBezTo>
                  <a:cubicBezTo>
                    <a:pt x="4788487" y="9697283"/>
                    <a:pt x="4783716" y="9754951"/>
                    <a:pt x="4800132" y="9754951"/>
                  </a:cubicBezTo>
                  <a:close/>
                  <a:moveTo>
                    <a:pt x="4800132" y="10269379"/>
                  </a:moveTo>
                  <a:cubicBezTo>
                    <a:pt x="4802045" y="10269379"/>
                    <a:pt x="5225293" y="10270404"/>
                    <a:pt x="5225347" y="10273287"/>
                  </a:cubicBezTo>
                  <a:cubicBezTo>
                    <a:pt x="5225401" y="10276521"/>
                    <a:pt x="5231250" y="10757400"/>
                    <a:pt x="5231277" y="10760634"/>
                  </a:cubicBezTo>
                  <a:cubicBezTo>
                    <a:pt x="4934691" y="10762170"/>
                    <a:pt x="5006957" y="10757454"/>
                    <a:pt x="4802666" y="10757427"/>
                  </a:cubicBezTo>
                  <a:cubicBezTo>
                    <a:pt x="4794175" y="10215080"/>
                    <a:pt x="4798218" y="10269379"/>
                    <a:pt x="4800132" y="10269379"/>
                  </a:cubicBezTo>
                  <a:close/>
                  <a:moveTo>
                    <a:pt x="5284999" y="9240064"/>
                  </a:moveTo>
                  <a:cubicBezTo>
                    <a:pt x="5444572" y="9240711"/>
                    <a:pt x="5449801" y="9240091"/>
                    <a:pt x="5608162" y="9240711"/>
                  </a:cubicBezTo>
                  <a:cubicBezTo>
                    <a:pt x="5673285" y="9240980"/>
                    <a:pt x="5656600" y="9163775"/>
                    <a:pt x="5663258" y="9728758"/>
                  </a:cubicBezTo>
                  <a:cubicBezTo>
                    <a:pt x="5193702" y="9730913"/>
                    <a:pt x="5237692" y="9733420"/>
                    <a:pt x="5237450" y="9720970"/>
                  </a:cubicBezTo>
                  <a:cubicBezTo>
                    <a:pt x="5226398" y="9163505"/>
                    <a:pt x="5209147" y="9239740"/>
                    <a:pt x="5284999" y="9240064"/>
                  </a:cubicBezTo>
                  <a:close/>
                  <a:moveTo>
                    <a:pt x="5663582" y="9753765"/>
                  </a:moveTo>
                  <a:cubicBezTo>
                    <a:pt x="5665064" y="9878128"/>
                    <a:pt x="5666628" y="9982469"/>
                    <a:pt x="5669862" y="10089505"/>
                  </a:cubicBezTo>
                  <a:cubicBezTo>
                    <a:pt x="5675873" y="10287380"/>
                    <a:pt x="5751725" y="10241543"/>
                    <a:pt x="5284945" y="10245342"/>
                  </a:cubicBezTo>
                  <a:cubicBezTo>
                    <a:pt x="5230280" y="10245774"/>
                    <a:pt x="5249472" y="10320661"/>
                    <a:pt x="5238151" y="9754600"/>
                  </a:cubicBezTo>
                  <a:cubicBezTo>
                    <a:pt x="5630670" y="9754654"/>
                    <a:pt x="5477619" y="9754654"/>
                    <a:pt x="5663582" y="9753765"/>
                  </a:cubicBezTo>
                  <a:close/>
                  <a:moveTo>
                    <a:pt x="5285160" y="10270404"/>
                  </a:moveTo>
                  <a:cubicBezTo>
                    <a:pt x="5287074" y="10270377"/>
                    <a:pt x="5673986" y="10266578"/>
                    <a:pt x="5674094" y="10273287"/>
                  </a:cubicBezTo>
                  <a:cubicBezTo>
                    <a:pt x="5682908" y="10838135"/>
                    <a:pt x="5712990" y="10758181"/>
                    <a:pt x="5608135" y="10759044"/>
                  </a:cubicBezTo>
                  <a:cubicBezTo>
                    <a:pt x="5446863" y="10760364"/>
                    <a:pt x="5437052" y="10759071"/>
                    <a:pt x="5284999" y="10760283"/>
                  </a:cubicBezTo>
                  <a:cubicBezTo>
                    <a:pt x="5243380" y="10760553"/>
                    <a:pt x="5253973" y="10782596"/>
                    <a:pt x="5251763" y="10640798"/>
                  </a:cubicBezTo>
                  <a:cubicBezTo>
                    <a:pt x="5245267" y="10214110"/>
                    <a:pt x="5232355" y="10270835"/>
                    <a:pt x="5285160" y="10270404"/>
                  </a:cubicBezTo>
                  <a:close/>
                  <a:moveTo>
                    <a:pt x="5678110" y="9240899"/>
                  </a:moveTo>
                  <a:cubicBezTo>
                    <a:pt x="5946313" y="9241384"/>
                    <a:pt x="5907767" y="9239713"/>
                    <a:pt x="6093326" y="9239713"/>
                  </a:cubicBezTo>
                  <a:cubicBezTo>
                    <a:pt x="6115321" y="9239713"/>
                    <a:pt x="6105213" y="9181588"/>
                    <a:pt x="6113973" y="9731183"/>
                  </a:cubicBezTo>
                  <a:cubicBezTo>
                    <a:pt x="5947364" y="9731641"/>
                    <a:pt x="5920706" y="9727815"/>
                    <a:pt x="5685388" y="9728623"/>
                  </a:cubicBezTo>
                  <a:cubicBezTo>
                    <a:pt x="5683555" y="9586448"/>
                    <a:pt x="5685577" y="9714853"/>
                    <a:pt x="5678110" y="9240899"/>
                  </a:cubicBezTo>
                  <a:close/>
                  <a:moveTo>
                    <a:pt x="5769892" y="9753549"/>
                  </a:moveTo>
                  <a:cubicBezTo>
                    <a:pt x="5929816" y="9753549"/>
                    <a:pt x="5931487" y="9756271"/>
                    <a:pt x="6093298" y="9756271"/>
                  </a:cubicBezTo>
                  <a:cubicBezTo>
                    <a:pt x="6124863" y="9756271"/>
                    <a:pt x="6113892" y="9695612"/>
                    <a:pt x="6122841" y="10245208"/>
                  </a:cubicBezTo>
                  <a:cubicBezTo>
                    <a:pt x="5961974" y="10245639"/>
                    <a:pt x="5901648" y="10242782"/>
                    <a:pt x="5695685" y="10243510"/>
                  </a:cubicBezTo>
                  <a:cubicBezTo>
                    <a:pt x="5685873" y="9674970"/>
                    <a:pt x="5651533" y="9753549"/>
                    <a:pt x="5769892" y="9753549"/>
                  </a:cubicBezTo>
                  <a:close/>
                  <a:moveTo>
                    <a:pt x="6119580" y="8801680"/>
                  </a:moveTo>
                  <a:cubicBezTo>
                    <a:pt x="6117908" y="8694268"/>
                    <a:pt x="6045184" y="8725958"/>
                    <a:pt x="6549566" y="8724126"/>
                  </a:cubicBezTo>
                  <a:cubicBezTo>
                    <a:pt x="6554094" y="8993089"/>
                    <a:pt x="6551291" y="8997832"/>
                    <a:pt x="6555119" y="9213897"/>
                  </a:cubicBezTo>
                  <a:cubicBezTo>
                    <a:pt x="6465574" y="9214948"/>
                    <a:pt x="6428699" y="9214652"/>
                    <a:pt x="6129418" y="9214706"/>
                  </a:cubicBezTo>
                  <a:cubicBezTo>
                    <a:pt x="6126265" y="8988966"/>
                    <a:pt x="6122464" y="8985463"/>
                    <a:pt x="6119580" y="8801680"/>
                  </a:cubicBezTo>
                  <a:close/>
                  <a:moveTo>
                    <a:pt x="6555577" y="9238932"/>
                  </a:moveTo>
                  <a:cubicBezTo>
                    <a:pt x="6558138" y="9373670"/>
                    <a:pt x="6562154" y="9448503"/>
                    <a:pt x="6564418" y="9721347"/>
                  </a:cubicBezTo>
                  <a:cubicBezTo>
                    <a:pt x="6564472" y="9728731"/>
                    <a:pt x="6614069" y="9728246"/>
                    <a:pt x="6136022" y="9731102"/>
                  </a:cubicBezTo>
                  <a:cubicBezTo>
                    <a:pt x="6128637" y="9267658"/>
                    <a:pt x="6132249" y="9433897"/>
                    <a:pt x="6129768" y="9239713"/>
                  </a:cubicBezTo>
                  <a:cubicBezTo>
                    <a:pt x="6429077" y="9239660"/>
                    <a:pt x="6477165" y="9239902"/>
                    <a:pt x="6555577" y="9238932"/>
                  </a:cubicBezTo>
                  <a:close/>
                  <a:moveTo>
                    <a:pt x="6564715" y="9753415"/>
                  </a:moveTo>
                  <a:cubicBezTo>
                    <a:pt x="6564741" y="9755543"/>
                    <a:pt x="6570133" y="10241381"/>
                    <a:pt x="6570160" y="10243322"/>
                  </a:cubicBezTo>
                  <a:cubicBezTo>
                    <a:pt x="6345220" y="10240331"/>
                    <a:pt x="6253034" y="10244561"/>
                    <a:pt x="6144917" y="10245100"/>
                  </a:cubicBezTo>
                  <a:cubicBezTo>
                    <a:pt x="6142707" y="10108368"/>
                    <a:pt x="6142518" y="10138818"/>
                    <a:pt x="6136427" y="9756136"/>
                  </a:cubicBezTo>
                  <a:cubicBezTo>
                    <a:pt x="6260393" y="9755409"/>
                    <a:pt x="6353387" y="9748914"/>
                    <a:pt x="6564715" y="9753415"/>
                  </a:cubicBezTo>
                  <a:close/>
                  <a:moveTo>
                    <a:pt x="6569782" y="8617575"/>
                  </a:moveTo>
                  <a:cubicBezTo>
                    <a:pt x="6561237" y="8161865"/>
                    <a:pt x="6557248" y="8210801"/>
                    <a:pt x="6578516" y="8210640"/>
                  </a:cubicBezTo>
                  <a:cubicBezTo>
                    <a:pt x="7055619" y="8206759"/>
                    <a:pt x="6989876" y="8199807"/>
                    <a:pt x="6990091" y="8250064"/>
                  </a:cubicBezTo>
                  <a:cubicBezTo>
                    <a:pt x="6992329" y="8777913"/>
                    <a:pt x="7025484" y="8697232"/>
                    <a:pt x="6901814" y="8698067"/>
                  </a:cubicBezTo>
                  <a:cubicBezTo>
                    <a:pt x="6747120" y="8699118"/>
                    <a:pt x="6751891" y="8698310"/>
                    <a:pt x="6578354" y="8698983"/>
                  </a:cubicBezTo>
                  <a:cubicBezTo>
                    <a:pt x="6568731" y="8699037"/>
                    <a:pt x="6571562" y="8711245"/>
                    <a:pt x="6569782" y="8617575"/>
                  </a:cubicBezTo>
                  <a:close/>
                  <a:moveTo>
                    <a:pt x="6578489" y="8724018"/>
                  </a:moveTo>
                  <a:cubicBezTo>
                    <a:pt x="7072601" y="8721996"/>
                    <a:pt x="6994755" y="8700169"/>
                    <a:pt x="6996372" y="8802058"/>
                  </a:cubicBezTo>
                  <a:cubicBezTo>
                    <a:pt x="7004109" y="9297732"/>
                    <a:pt x="7034433" y="9215137"/>
                    <a:pt x="6902003" y="9213521"/>
                  </a:cubicBezTo>
                  <a:cubicBezTo>
                    <a:pt x="6522530" y="9208912"/>
                    <a:pt x="6577518" y="9235941"/>
                    <a:pt x="6576467" y="9169569"/>
                  </a:cubicBezTo>
                  <a:cubicBezTo>
                    <a:pt x="6568650" y="8671012"/>
                    <a:pt x="6571157" y="8724018"/>
                    <a:pt x="6578489" y="8724018"/>
                  </a:cubicBezTo>
                  <a:close/>
                  <a:moveTo>
                    <a:pt x="6578569" y="9238635"/>
                  </a:moveTo>
                  <a:cubicBezTo>
                    <a:pt x="7094947" y="9232356"/>
                    <a:pt x="7003919" y="9214437"/>
                    <a:pt x="7007721" y="9353944"/>
                  </a:cubicBezTo>
                  <a:cubicBezTo>
                    <a:pt x="7011198" y="9481918"/>
                    <a:pt x="7013246" y="9595717"/>
                    <a:pt x="7012842" y="9721185"/>
                  </a:cubicBezTo>
                  <a:cubicBezTo>
                    <a:pt x="7012788" y="9738055"/>
                    <a:pt x="6588543" y="9728838"/>
                    <a:pt x="6586602" y="9728811"/>
                  </a:cubicBezTo>
                  <a:cubicBezTo>
                    <a:pt x="6583422" y="9362459"/>
                    <a:pt x="6575470" y="9238689"/>
                    <a:pt x="6578569" y="9238635"/>
                  </a:cubicBezTo>
                  <a:close/>
                  <a:moveTo>
                    <a:pt x="7012761" y="9756191"/>
                  </a:moveTo>
                  <a:cubicBezTo>
                    <a:pt x="7012653" y="9934125"/>
                    <a:pt x="7018637" y="10090933"/>
                    <a:pt x="7021171" y="10240869"/>
                  </a:cubicBezTo>
                  <a:cubicBezTo>
                    <a:pt x="6894536" y="10241489"/>
                    <a:pt x="6824831" y="10246663"/>
                    <a:pt x="6592209" y="10243618"/>
                  </a:cubicBezTo>
                  <a:cubicBezTo>
                    <a:pt x="6592182" y="10241220"/>
                    <a:pt x="6586818" y="9755813"/>
                    <a:pt x="6586791" y="9753900"/>
                  </a:cubicBezTo>
                  <a:cubicBezTo>
                    <a:pt x="6676578" y="9755813"/>
                    <a:pt x="7009634" y="9756191"/>
                    <a:pt x="7012761" y="9756191"/>
                  </a:cubicBezTo>
                  <a:close/>
                  <a:moveTo>
                    <a:pt x="7021602" y="10265903"/>
                  </a:moveTo>
                  <a:cubicBezTo>
                    <a:pt x="7024540" y="10446803"/>
                    <a:pt x="7024405" y="10556668"/>
                    <a:pt x="7028556" y="10757723"/>
                  </a:cubicBezTo>
                  <a:lnTo>
                    <a:pt x="6600835" y="10757912"/>
                  </a:lnTo>
                  <a:cubicBezTo>
                    <a:pt x="6599460" y="10692780"/>
                    <a:pt x="6592802" y="10280563"/>
                    <a:pt x="6592667" y="10272937"/>
                  </a:cubicBezTo>
                  <a:cubicBezTo>
                    <a:pt x="6592613" y="10268437"/>
                    <a:pt x="6555146" y="10268275"/>
                    <a:pt x="7021602" y="10265903"/>
                  </a:cubicBezTo>
                  <a:close/>
                  <a:moveTo>
                    <a:pt x="7027074" y="9239471"/>
                  </a:moveTo>
                  <a:cubicBezTo>
                    <a:pt x="7212767" y="9239821"/>
                    <a:pt x="7179639" y="9237854"/>
                    <a:pt x="7454338" y="9237746"/>
                  </a:cubicBezTo>
                  <a:cubicBezTo>
                    <a:pt x="7455874" y="9369870"/>
                    <a:pt x="7454338" y="9528753"/>
                    <a:pt x="7462209" y="9726117"/>
                  </a:cubicBezTo>
                  <a:cubicBezTo>
                    <a:pt x="7184033" y="9725982"/>
                    <a:pt x="7249210" y="9731345"/>
                    <a:pt x="7034918" y="9731183"/>
                  </a:cubicBezTo>
                  <a:cubicBezTo>
                    <a:pt x="7035592" y="9507276"/>
                    <a:pt x="7029608" y="9366313"/>
                    <a:pt x="7027074" y="9239471"/>
                  </a:cubicBezTo>
                  <a:close/>
                  <a:moveTo>
                    <a:pt x="7063598" y="9756217"/>
                  </a:moveTo>
                  <a:cubicBezTo>
                    <a:pt x="7541267" y="9756217"/>
                    <a:pt x="7463880" y="9697444"/>
                    <a:pt x="7467115" y="9905291"/>
                  </a:cubicBezTo>
                  <a:cubicBezTo>
                    <a:pt x="7469864" y="10081447"/>
                    <a:pt x="7467869" y="10080478"/>
                    <a:pt x="7470160" y="10242756"/>
                  </a:cubicBezTo>
                  <a:cubicBezTo>
                    <a:pt x="7468247" y="10242729"/>
                    <a:pt x="7095783" y="10240680"/>
                    <a:pt x="7043247" y="10240815"/>
                  </a:cubicBezTo>
                  <a:cubicBezTo>
                    <a:pt x="7034082" y="9700462"/>
                    <a:pt x="7020389" y="9756217"/>
                    <a:pt x="7063598" y="9756217"/>
                  </a:cubicBezTo>
                  <a:close/>
                  <a:moveTo>
                    <a:pt x="7063598" y="10265795"/>
                  </a:moveTo>
                  <a:cubicBezTo>
                    <a:pt x="7516146" y="10265795"/>
                    <a:pt x="7470538" y="10266766"/>
                    <a:pt x="7470618" y="10273314"/>
                  </a:cubicBezTo>
                  <a:cubicBezTo>
                    <a:pt x="7479514" y="10841746"/>
                    <a:pt x="7506981" y="10755864"/>
                    <a:pt x="7386951" y="10755864"/>
                  </a:cubicBezTo>
                  <a:cubicBezTo>
                    <a:pt x="7225759" y="10755864"/>
                    <a:pt x="7222147" y="10757723"/>
                    <a:pt x="7063571" y="10757723"/>
                  </a:cubicBezTo>
                  <a:cubicBezTo>
                    <a:pt x="7046051" y="10757723"/>
                    <a:pt x="7050632" y="10775752"/>
                    <a:pt x="7048504" y="10640852"/>
                  </a:cubicBezTo>
                  <a:cubicBezTo>
                    <a:pt x="7041953" y="10219688"/>
                    <a:pt x="7033300" y="10265795"/>
                    <a:pt x="7063598" y="10265795"/>
                  </a:cubicBezTo>
                  <a:close/>
                  <a:moveTo>
                    <a:pt x="7898799" y="8802004"/>
                  </a:moveTo>
                  <a:cubicBezTo>
                    <a:pt x="7906266" y="9276389"/>
                    <a:pt x="7918341" y="9214355"/>
                    <a:pt x="7872599" y="9213628"/>
                  </a:cubicBezTo>
                  <a:cubicBezTo>
                    <a:pt x="7779361" y="9212119"/>
                    <a:pt x="7698173" y="9212146"/>
                    <a:pt x="7548654" y="9212550"/>
                  </a:cubicBezTo>
                  <a:cubicBezTo>
                    <a:pt x="7451696" y="9212793"/>
                    <a:pt x="7476576" y="9282399"/>
                    <a:pt x="7469082" y="8801627"/>
                  </a:cubicBezTo>
                  <a:cubicBezTo>
                    <a:pt x="7467546" y="8701948"/>
                    <a:pt x="7446871" y="8723237"/>
                    <a:pt x="7548815" y="8721996"/>
                  </a:cubicBezTo>
                  <a:cubicBezTo>
                    <a:pt x="7959448" y="8717038"/>
                    <a:pt x="7897344" y="8707499"/>
                    <a:pt x="7898799" y="8802004"/>
                  </a:cubicBezTo>
                  <a:close/>
                  <a:moveTo>
                    <a:pt x="7888125" y="8250603"/>
                  </a:moveTo>
                  <a:cubicBezTo>
                    <a:pt x="7892600" y="8358609"/>
                    <a:pt x="7892761" y="8389491"/>
                    <a:pt x="7896077" y="8618060"/>
                  </a:cubicBezTo>
                  <a:cubicBezTo>
                    <a:pt x="7897397" y="8714856"/>
                    <a:pt x="7904406" y="8699603"/>
                    <a:pt x="7872815" y="8698606"/>
                  </a:cubicBezTo>
                  <a:cubicBezTo>
                    <a:pt x="7357003" y="8681737"/>
                    <a:pt x="7465848" y="8837817"/>
                    <a:pt x="7461158" y="8207325"/>
                  </a:cubicBezTo>
                  <a:cubicBezTo>
                    <a:pt x="7952116" y="8209239"/>
                    <a:pt x="7885591" y="8189621"/>
                    <a:pt x="7888125" y="8250603"/>
                  </a:cubicBezTo>
                  <a:close/>
                  <a:moveTo>
                    <a:pt x="7878232" y="7698367"/>
                  </a:moveTo>
                  <a:cubicBezTo>
                    <a:pt x="7886723" y="8242654"/>
                    <a:pt x="7889257" y="8182911"/>
                    <a:pt x="7872437" y="8183045"/>
                  </a:cubicBezTo>
                  <a:cubicBezTo>
                    <a:pt x="7375252" y="8186360"/>
                    <a:pt x="7461724" y="8210801"/>
                    <a:pt x="7459460" y="8065770"/>
                  </a:cubicBezTo>
                  <a:cubicBezTo>
                    <a:pt x="7456521" y="7880074"/>
                    <a:pt x="7455740" y="7893359"/>
                    <a:pt x="7452586" y="7697882"/>
                  </a:cubicBezTo>
                  <a:cubicBezTo>
                    <a:pt x="7452505" y="7691226"/>
                    <a:pt x="7878152" y="7693759"/>
                    <a:pt x="7878232" y="7698367"/>
                  </a:cubicBezTo>
                  <a:close/>
                  <a:moveTo>
                    <a:pt x="7877747" y="7668401"/>
                  </a:moveTo>
                  <a:cubicBezTo>
                    <a:pt x="7658495" y="7672740"/>
                    <a:pt x="7572967" y="7668563"/>
                    <a:pt x="7452101" y="7667916"/>
                  </a:cubicBezTo>
                  <a:cubicBezTo>
                    <a:pt x="7449593" y="7517171"/>
                    <a:pt x="7444311" y="7346136"/>
                    <a:pt x="7444014" y="7178360"/>
                  </a:cubicBezTo>
                  <a:cubicBezTo>
                    <a:pt x="7596445" y="7178980"/>
                    <a:pt x="7538383" y="7181027"/>
                    <a:pt x="7869256" y="7180219"/>
                  </a:cubicBezTo>
                  <a:cubicBezTo>
                    <a:pt x="7875133" y="7542394"/>
                    <a:pt x="7875726" y="7543499"/>
                    <a:pt x="7877747" y="7668401"/>
                  </a:cubicBezTo>
                  <a:close/>
                  <a:moveTo>
                    <a:pt x="7868879" y="7155131"/>
                  </a:moveTo>
                  <a:cubicBezTo>
                    <a:pt x="7388756" y="7156397"/>
                    <a:pt x="7444014" y="7154188"/>
                    <a:pt x="7444014" y="7146912"/>
                  </a:cubicBezTo>
                  <a:cubicBezTo>
                    <a:pt x="7443772" y="6909396"/>
                    <a:pt x="7437760" y="6783228"/>
                    <a:pt x="7435227" y="6661478"/>
                  </a:cubicBezTo>
                  <a:cubicBezTo>
                    <a:pt x="7575851" y="6662449"/>
                    <a:pt x="7588681" y="6667838"/>
                    <a:pt x="7861844" y="6665009"/>
                  </a:cubicBezTo>
                  <a:cubicBezTo>
                    <a:pt x="7864594" y="6860244"/>
                    <a:pt x="7861547" y="6702843"/>
                    <a:pt x="7868879" y="7155131"/>
                  </a:cubicBezTo>
                  <a:close/>
                  <a:moveTo>
                    <a:pt x="7858556" y="6227030"/>
                  </a:moveTo>
                  <a:cubicBezTo>
                    <a:pt x="7861413" y="6409088"/>
                    <a:pt x="7857881" y="6410731"/>
                    <a:pt x="7860766" y="6594864"/>
                  </a:cubicBezTo>
                  <a:cubicBezTo>
                    <a:pt x="7861844" y="6661829"/>
                    <a:pt x="7924029" y="6639651"/>
                    <a:pt x="7434715" y="6636471"/>
                  </a:cubicBezTo>
                  <a:cubicBezTo>
                    <a:pt x="7430753" y="6428436"/>
                    <a:pt x="7434688" y="6406150"/>
                    <a:pt x="7429755" y="6149124"/>
                  </a:cubicBezTo>
                  <a:cubicBezTo>
                    <a:pt x="7937156" y="6149879"/>
                    <a:pt x="7856965" y="6125896"/>
                    <a:pt x="7858556" y="6227030"/>
                  </a:cubicBezTo>
                  <a:close/>
                  <a:moveTo>
                    <a:pt x="7845401" y="5633159"/>
                  </a:moveTo>
                  <a:cubicBezTo>
                    <a:pt x="7854296" y="6153598"/>
                    <a:pt x="7851062" y="5922307"/>
                    <a:pt x="7856479" y="6125087"/>
                  </a:cubicBezTo>
                  <a:cubicBezTo>
                    <a:pt x="7350426" y="6125249"/>
                    <a:pt x="7430025" y="6148612"/>
                    <a:pt x="7427383" y="6042520"/>
                  </a:cubicBezTo>
                  <a:cubicBezTo>
                    <a:pt x="7424229" y="5916405"/>
                    <a:pt x="7422315" y="5803845"/>
                    <a:pt x="7421776" y="5675063"/>
                  </a:cubicBezTo>
                  <a:cubicBezTo>
                    <a:pt x="7421479" y="5616048"/>
                    <a:pt x="7355117" y="5628956"/>
                    <a:pt x="7845401" y="5633159"/>
                  </a:cubicBezTo>
                  <a:close/>
                  <a:moveTo>
                    <a:pt x="7840954" y="5123689"/>
                  </a:moveTo>
                  <a:cubicBezTo>
                    <a:pt x="7844269" y="5334500"/>
                    <a:pt x="7838986" y="5245761"/>
                    <a:pt x="7844970" y="5608152"/>
                  </a:cubicBezTo>
                  <a:cubicBezTo>
                    <a:pt x="7842248" y="5608125"/>
                    <a:pt x="7424607" y="5606535"/>
                    <a:pt x="7421345" y="5606508"/>
                  </a:cubicBezTo>
                  <a:cubicBezTo>
                    <a:pt x="7419027" y="5326119"/>
                    <a:pt x="7413824" y="5326927"/>
                    <a:pt x="7410752" y="5117733"/>
                  </a:cubicBezTo>
                  <a:cubicBezTo>
                    <a:pt x="7412719" y="5117733"/>
                    <a:pt x="7840926" y="5121775"/>
                    <a:pt x="7840954" y="5123689"/>
                  </a:cubicBezTo>
                  <a:close/>
                  <a:moveTo>
                    <a:pt x="7829902" y="4604221"/>
                  </a:moveTo>
                  <a:cubicBezTo>
                    <a:pt x="7844027" y="5265218"/>
                    <a:pt x="7839094" y="5014335"/>
                    <a:pt x="7840495" y="5094882"/>
                  </a:cubicBezTo>
                  <a:cubicBezTo>
                    <a:pt x="7663590" y="5099220"/>
                    <a:pt x="7542669" y="5093023"/>
                    <a:pt x="7410401" y="5092726"/>
                  </a:cubicBezTo>
                  <a:cubicBezTo>
                    <a:pt x="7408083" y="4937211"/>
                    <a:pt x="7407976" y="4827023"/>
                    <a:pt x="7403420" y="4604059"/>
                  </a:cubicBezTo>
                  <a:cubicBezTo>
                    <a:pt x="7533127" y="4604113"/>
                    <a:pt x="7707365" y="4605972"/>
                    <a:pt x="7829902" y="4604221"/>
                  </a:cubicBezTo>
                  <a:close/>
                  <a:moveTo>
                    <a:pt x="7829201" y="4572314"/>
                  </a:moveTo>
                  <a:cubicBezTo>
                    <a:pt x="7829471" y="4584010"/>
                    <a:pt x="7863650" y="4579186"/>
                    <a:pt x="7402907" y="4579025"/>
                  </a:cubicBezTo>
                  <a:cubicBezTo>
                    <a:pt x="7402854" y="4576546"/>
                    <a:pt x="7393582" y="4089010"/>
                    <a:pt x="7393555" y="4087016"/>
                  </a:cubicBezTo>
                  <a:cubicBezTo>
                    <a:pt x="7395495" y="4087016"/>
                    <a:pt x="7819713" y="4089414"/>
                    <a:pt x="7821761" y="4089441"/>
                  </a:cubicBezTo>
                  <a:cubicBezTo>
                    <a:pt x="7823325" y="4198660"/>
                    <a:pt x="7824673" y="4365465"/>
                    <a:pt x="7829201" y="4572314"/>
                  </a:cubicBezTo>
                  <a:close/>
                  <a:moveTo>
                    <a:pt x="7815913" y="3653079"/>
                  </a:moveTo>
                  <a:cubicBezTo>
                    <a:pt x="7818797" y="3836808"/>
                    <a:pt x="7817826" y="3836457"/>
                    <a:pt x="7820710" y="4020644"/>
                  </a:cubicBezTo>
                  <a:cubicBezTo>
                    <a:pt x="7821708" y="4083971"/>
                    <a:pt x="7887208" y="4062170"/>
                    <a:pt x="7393123" y="4061982"/>
                  </a:cubicBezTo>
                  <a:cubicBezTo>
                    <a:pt x="7388703" y="3797895"/>
                    <a:pt x="7392611" y="3858716"/>
                    <a:pt x="7387517" y="3575578"/>
                  </a:cubicBezTo>
                  <a:cubicBezTo>
                    <a:pt x="7888152" y="3575578"/>
                    <a:pt x="7814241" y="3545424"/>
                    <a:pt x="7815913" y="3653079"/>
                  </a:cubicBezTo>
                  <a:close/>
                  <a:moveTo>
                    <a:pt x="7808824" y="3101517"/>
                  </a:moveTo>
                  <a:cubicBezTo>
                    <a:pt x="7819983" y="3636075"/>
                    <a:pt x="7838986" y="3549466"/>
                    <a:pt x="7710519" y="3549466"/>
                  </a:cubicBezTo>
                  <a:cubicBezTo>
                    <a:pt x="7548464" y="3549466"/>
                    <a:pt x="7549165" y="3550544"/>
                    <a:pt x="7387031" y="3550544"/>
                  </a:cubicBezTo>
                  <a:cubicBezTo>
                    <a:pt x="7382746" y="3326744"/>
                    <a:pt x="7382018" y="3364121"/>
                    <a:pt x="7379322" y="3058319"/>
                  </a:cubicBezTo>
                  <a:cubicBezTo>
                    <a:pt x="7866615" y="3058347"/>
                    <a:pt x="7807556" y="3040372"/>
                    <a:pt x="7808824" y="3101517"/>
                  </a:cubicBezTo>
                  <a:close/>
                  <a:moveTo>
                    <a:pt x="7798499" y="2550169"/>
                  </a:moveTo>
                  <a:cubicBezTo>
                    <a:pt x="7807502" y="3124260"/>
                    <a:pt x="7839552" y="3032881"/>
                    <a:pt x="7710519" y="3032881"/>
                  </a:cubicBezTo>
                  <a:cubicBezTo>
                    <a:pt x="7550486" y="3032881"/>
                    <a:pt x="7548654" y="3033312"/>
                    <a:pt x="7386951" y="3033312"/>
                  </a:cubicBezTo>
                  <a:cubicBezTo>
                    <a:pt x="7376222" y="3033312"/>
                    <a:pt x="7379537" y="3048133"/>
                    <a:pt x="7377489" y="2917249"/>
                  </a:cubicBezTo>
                  <a:cubicBezTo>
                    <a:pt x="7370805" y="2488217"/>
                    <a:pt x="7368378" y="2544187"/>
                    <a:pt x="7386951" y="2544187"/>
                  </a:cubicBezTo>
                  <a:cubicBezTo>
                    <a:pt x="7828150" y="2544187"/>
                    <a:pt x="7798284" y="2535779"/>
                    <a:pt x="7798499" y="2550169"/>
                  </a:cubicBezTo>
                  <a:close/>
                  <a:moveTo>
                    <a:pt x="7798015" y="2517428"/>
                  </a:moveTo>
                  <a:cubicBezTo>
                    <a:pt x="7645772" y="2515676"/>
                    <a:pt x="7545715" y="2519126"/>
                    <a:pt x="7373473" y="2519153"/>
                  </a:cubicBezTo>
                  <a:cubicBezTo>
                    <a:pt x="7363958" y="1966431"/>
                    <a:pt x="7350157" y="2026821"/>
                    <a:pt x="7386977" y="2026821"/>
                  </a:cubicBezTo>
                  <a:cubicBezTo>
                    <a:pt x="7522993" y="2026821"/>
                    <a:pt x="7559382" y="2027144"/>
                    <a:pt x="7710545" y="2027144"/>
                  </a:cubicBezTo>
                  <a:cubicBezTo>
                    <a:pt x="7818554" y="2027171"/>
                    <a:pt x="7789254" y="1938406"/>
                    <a:pt x="7798015" y="2517428"/>
                  </a:cubicBezTo>
                  <a:close/>
                  <a:moveTo>
                    <a:pt x="7783432" y="1631257"/>
                  </a:moveTo>
                  <a:cubicBezTo>
                    <a:pt x="7786828" y="1743171"/>
                    <a:pt x="7786882" y="1767908"/>
                    <a:pt x="7790709" y="2002622"/>
                  </a:cubicBezTo>
                  <a:cubicBezTo>
                    <a:pt x="7742972" y="2002002"/>
                    <a:pt x="7396276" y="2001759"/>
                    <a:pt x="7362987" y="2001867"/>
                  </a:cubicBezTo>
                  <a:cubicBezTo>
                    <a:pt x="7354066" y="1440603"/>
                    <a:pt x="7339806" y="1515841"/>
                    <a:pt x="7386977" y="1515841"/>
                  </a:cubicBezTo>
                  <a:cubicBezTo>
                    <a:pt x="7861089" y="1515841"/>
                    <a:pt x="7778633" y="1472105"/>
                    <a:pt x="7783432" y="1631257"/>
                  </a:cubicBezTo>
                  <a:close/>
                  <a:moveTo>
                    <a:pt x="7775722" y="1079479"/>
                  </a:moveTo>
                  <a:cubicBezTo>
                    <a:pt x="7783054" y="1561005"/>
                    <a:pt x="7799254" y="1487250"/>
                    <a:pt x="7710519" y="1487250"/>
                  </a:cubicBezTo>
                  <a:cubicBezTo>
                    <a:pt x="7300883" y="1487250"/>
                    <a:pt x="7353958" y="1511907"/>
                    <a:pt x="7352960" y="1446882"/>
                  </a:cubicBezTo>
                  <a:cubicBezTo>
                    <a:pt x="7344874" y="930971"/>
                    <a:pt x="7335817" y="999579"/>
                    <a:pt x="7386977" y="999579"/>
                  </a:cubicBezTo>
                  <a:cubicBezTo>
                    <a:pt x="7845509" y="999579"/>
                    <a:pt x="7774079" y="974545"/>
                    <a:pt x="7775722" y="1079479"/>
                  </a:cubicBezTo>
                  <a:close/>
                  <a:moveTo>
                    <a:pt x="7386977" y="482860"/>
                  </a:moveTo>
                  <a:cubicBezTo>
                    <a:pt x="7826802" y="482860"/>
                    <a:pt x="7766935" y="472377"/>
                    <a:pt x="7766989" y="527674"/>
                  </a:cubicBezTo>
                  <a:cubicBezTo>
                    <a:pt x="7766989" y="1049567"/>
                    <a:pt x="7801330" y="973629"/>
                    <a:pt x="7710519" y="973629"/>
                  </a:cubicBezTo>
                  <a:cubicBezTo>
                    <a:pt x="7280478" y="973629"/>
                    <a:pt x="7348189" y="996912"/>
                    <a:pt x="7345844" y="895104"/>
                  </a:cubicBezTo>
                  <a:cubicBezTo>
                    <a:pt x="7335359" y="416784"/>
                    <a:pt x="7321018" y="482860"/>
                    <a:pt x="7386977" y="482860"/>
                  </a:cubicBezTo>
                  <a:close/>
                  <a:moveTo>
                    <a:pt x="7340911" y="2001975"/>
                  </a:moveTo>
                  <a:cubicBezTo>
                    <a:pt x="7227107" y="2002702"/>
                    <a:pt x="6914402" y="2014829"/>
                    <a:pt x="6913728" y="1997906"/>
                  </a:cubicBezTo>
                  <a:cubicBezTo>
                    <a:pt x="6906773" y="1825819"/>
                    <a:pt x="6907124" y="1660522"/>
                    <a:pt x="6905183" y="1515248"/>
                  </a:cubicBezTo>
                  <a:cubicBezTo>
                    <a:pt x="7366410" y="1515410"/>
                    <a:pt x="7141821" y="1515679"/>
                    <a:pt x="7332016" y="1515841"/>
                  </a:cubicBezTo>
                  <a:cubicBezTo>
                    <a:pt x="7336113" y="1745138"/>
                    <a:pt x="7332744" y="1487842"/>
                    <a:pt x="7340911" y="2001975"/>
                  </a:cubicBezTo>
                  <a:close/>
                  <a:moveTo>
                    <a:pt x="7330884" y="1447313"/>
                  </a:moveTo>
                  <a:cubicBezTo>
                    <a:pt x="7331827" y="1508107"/>
                    <a:pt x="7398811" y="1490402"/>
                    <a:pt x="6904833" y="1490241"/>
                  </a:cubicBezTo>
                  <a:cubicBezTo>
                    <a:pt x="6899550" y="1120520"/>
                    <a:pt x="6904779" y="1395843"/>
                    <a:pt x="6898849" y="997990"/>
                  </a:cubicBezTo>
                  <a:cubicBezTo>
                    <a:pt x="7495229" y="1000172"/>
                    <a:pt x="7275572" y="999391"/>
                    <a:pt x="7325924" y="999526"/>
                  </a:cubicBezTo>
                  <a:cubicBezTo>
                    <a:pt x="7330776" y="1262426"/>
                    <a:pt x="7327542" y="1233996"/>
                    <a:pt x="7330884" y="1447313"/>
                  </a:cubicBezTo>
                  <a:close/>
                  <a:moveTo>
                    <a:pt x="6901949" y="485312"/>
                  </a:moveTo>
                  <a:cubicBezTo>
                    <a:pt x="7380562" y="484369"/>
                    <a:pt x="7314792" y="464562"/>
                    <a:pt x="7316463" y="528051"/>
                  </a:cubicBezTo>
                  <a:cubicBezTo>
                    <a:pt x="7330372" y="1060400"/>
                    <a:pt x="7349591" y="974895"/>
                    <a:pt x="7225382" y="973871"/>
                  </a:cubicBezTo>
                  <a:cubicBezTo>
                    <a:pt x="6832459" y="970692"/>
                    <a:pt x="6898930" y="1000226"/>
                    <a:pt x="6897448" y="900978"/>
                  </a:cubicBezTo>
                  <a:cubicBezTo>
                    <a:pt x="6890897" y="435756"/>
                    <a:pt x="6885129" y="485366"/>
                    <a:pt x="6901949" y="485312"/>
                  </a:cubicBezTo>
                  <a:close/>
                  <a:moveTo>
                    <a:pt x="6891679" y="1999038"/>
                  </a:moveTo>
                  <a:cubicBezTo>
                    <a:pt x="6891895" y="2004400"/>
                    <a:pt x="6942543" y="2002164"/>
                    <a:pt x="6465925" y="2004778"/>
                  </a:cubicBezTo>
                  <a:cubicBezTo>
                    <a:pt x="6459348" y="1721047"/>
                    <a:pt x="6460992" y="1651899"/>
                    <a:pt x="6459213" y="1512607"/>
                  </a:cubicBezTo>
                  <a:cubicBezTo>
                    <a:pt x="6670783" y="1513362"/>
                    <a:pt x="6462043" y="1515113"/>
                    <a:pt x="6883134" y="1515248"/>
                  </a:cubicBezTo>
                  <a:cubicBezTo>
                    <a:pt x="6885075" y="1662301"/>
                    <a:pt x="6884752" y="1827085"/>
                    <a:pt x="6891679" y="1999038"/>
                  </a:cubicBezTo>
                  <a:close/>
                  <a:moveTo>
                    <a:pt x="6878013" y="1079479"/>
                  </a:moveTo>
                  <a:cubicBezTo>
                    <a:pt x="6880843" y="1260001"/>
                    <a:pt x="6879280" y="1264070"/>
                    <a:pt x="6882137" y="1447313"/>
                  </a:cubicBezTo>
                  <a:cubicBezTo>
                    <a:pt x="6883134" y="1510613"/>
                    <a:pt x="6947503" y="1489244"/>
                    <a:pt x="6458862" y="1487573"/>
                  </a:cubicBezTo>
                  <a:cubicBezTo>
                    <a:pt x="6456517" y="1318504"/>
                    <a:pt x="6455358" y="1315998"/>
                    <a:pt x="6450237" y="998367"/>
                  </a:cubicBezTo>
                  <a:cubicBezTo>
                    <a:pt x="6952247" y="998043"/>
                    <a:pt x="6876368" y="970260"/>
                    <a:pt x="6878013" y="1079479"/>
                  </a:cubicBezTo>
                  <a:close/>
                  <a:moveTo>
                    <a:pt x="6740138" y="485528"/>
                  </a:moveTo>
                  <a:cubicBezTo>
                    <a:pt x="6891598" y="485528"/>
                    <a:pt x="6867959" y="473644"/>
                    <a:pt x="6869091" y="527916"/>
                  </a:cubicBezTo>
                  <a:cubicBezTo>
                    <a:pt x="6871759" y="655648"/>
                    <a:pt x="6873430" y="766618"/>
                    <a:pt x="6875317" y="901382"/>
                  </a:cubicBezTo>
                  <a:cubicBezTo>
                    <a:pt x="6876719" y="995160"/>
                    <a:pt x="6954565" y="972928"/>
                    <a:pt x="6449859" y="973333"/>
                  </a:cubicBezTo>
                  <a:cubicBezTo>
                    <a:pt x="6444549" y="642497"/>
                    <a:pt x="6444576" y="634063"/>
                    <a:pt x="6441908" y="527269"/>
                  </a:cubicBezTo>
                  <a:cubicBezTo>
                    <a:pt x="6440506" y="471299"/>
                    <a:pt x="6388025" y="485258"/>
                    <a:pt x="6740138" y="485528"/>
                  </a:cubicBezTo>
                  <a:close/>
                  <a:moveTo>
                    <a:pt x="6416731" y="2004912"/>
                  </a:moveTo>
                  <a:cubicBezTo>
                    <a:pt x="6256700" y="2004912"/>
                    <a:pt x="6257589" y="2001706"/>
                    <a:pt x="6093326" y="2001706"/>
                  </a:cubicBezTo>
                  <a:cubicBezTo>
                    <a:pt x="5985937" y="2001706"/>
                    <a:pt x="6016207" y="2094028"/>
                    <a:pt x="6006396" y="1514709"/>
                  </a:cubicBezTo>
                  <a:cubicBezTo>
                    <a:pt x="6189123" y="1516649"/>
                    <a:pt x="6254543" y="1512230"/>
                    <a:pt x="6437136" y="1512526"/>
                  </a:cubicBezTo>
                  <a:cubicBezTo>
                    <a:pt x="6444172" y="2077752"/>
                    <a:pt x="6455763" y="2004912"/>
                    <a:pt x="6416731" y="2004912"/>
                  </a:cubicBezTo>
                  <a:close/>
                  <a:moveTo>
                    <a:pt x="6429481" y="1079425"/>
                  </a:moveTo>
                  <a:cubicBezTo>
                    <a:pt x="6436921" y="1550091"/>
                    <a:pt x="6445061" y="1487519"/>
                    <a:pt x="6416731" y="1487519"/>
                  </a:cubicBezTo>
                  <a:cubicBezTo>
                    <a:pt x="5944938" y="1487519"/>
                    <a:pt x="6006288" y="1510047"/>
                    <a:pt x="6005290" y="1446882"/>
                  </a:cubicBezTo>
                  <a:cubicBezTo>
                    <a:pt x="6002352" y="1258599"/>
                    <a:pt x="6004562" y="1262130"/>
                    <a:pt x="6001678" y="1079048"/>
                  </a:cubicBezTo>
                  <a:cubicBezTo>
                    <a:pt x="6000115" y="982037"/>
                    <a:pt x="5976287" y="998825"/>
                    <a:pt x="6093298" y="998825"/>
                  </a:cubicBezTo>
                  <a:cubicBezTo>
                    <a:pt x="6495979" y="998825"/>
                    <a:pt x="6427675" y="967808"/>
                    <a:pt x="6429481" y="1079425"/>
                  </a:cubicBezTo>
                  <a:close/>
                  <a:moveTo>
                    <a:pt x="6419831" y="527997"/>
                  </a:moveTo>
                  <a:cubicBezTo>
                    <a:pt x="6422608" y="638374"/>
                    <a:pt x="6422689" y="656025"/>
                    <a:pt x="6427783" y="973359"/>
                  </a:cubicBezTo>
                  <a:cubicBezTo>
                    <a:pt x="6380558" y="973359"/>
                    <a:pt x="6047610" y="973737"/>
                    <a:pt x="5999980" y="974249"/>
                  </a:cubicBezTo>
                  <a:lnTo>
                    <a:pt x="5992028" y="483587"/>
                  </a:lnTo>
                  <a:cubicBezTo>
                    <a:pt x="6500373" y="475503"/>
                    <a:pt x="6418511" y="475638"/>
                    <a:pt x="6419831" y="527997"/>
                  </a:cubicBezTo>
                  <a:close/>
                  <a:moveTo>
                    <a:pt x="5986422" y="1631042"/>
                  </a:moveTo>
                  <a:cubicBezTo>
                    <a:pt x="5988605" y="1747078"/>
                    <a:pt x="5987850" y="1703585"/>
                    <a:pt x="5992649" y="2002568"/>
                  </a:cubicBezTo>
                  <a:cubicBezTo>
                    <a:pt x="5853533" y="2005289"/>
                    <a:pt x="5909735" y="2008523"/>
                    <a:pt x="5564738" y="2005236"/>
                  </a:cubicBezTo>
                  <a:cubicBezTo>
                    <a:pt x="5558484" y="1502286"/>
                    <a:pt x="5562123" y="1668229"/>
                    <a:pt x="5560533" y="1511960"/>
                  </a:cubicBezTo>
                  <a:cubicBezTo>
                    <a:pt x="6072004" y="1511718"/>
                    <a:pt x="5983646" y="1490914"/>
                    <a:pt x="5986422" y="1631042"/>
                  </a:cubicBezTo>
                  <a:close/>
                  <a:moveTo>
                    <a:pt x="5979602" y="1079479"/>
                  </a:moveTo>
                  <a:cubicBezTo>
                    <a:pt x="5986853" y="1555616"/>
                    <a:pt x="5999333" y="1489863"/>
                    <a:pt x="5931784" y="1488489"/>
                  </a:cubicBezTo>
                  <a:cubicBezTo>
                    <a:pt x="5830703" y="1486441"/>
                    <a:pt x="5812050" y="1486845"/>
                    <a:pt x="5560236" y="1486953"/>
                  </a:cubicBezTo>
                  <a:cubicBezTo>
                    <a:pt x="5557217" y="1250003"/>
                    <a:pt x="5552392" y="1251324"/>
                    <a:pt x="5549751" y="999903"/>
                  </a:cubicBezTo>
                  <a:cubicBezTo>
                    <a:pt x="6054483" y="1004834"/>
                    <a:pt x="5977823" y="968482"/>
                    <a:pt x="5979602" y="1079479"/>
                  </a:cubicBezTo>
                  <a:close/>
                  <a:moveTo>
                    <a:pt x="5608081" y="485797"/>
                  </a:moveTo>
                  <a:cubicBezTo>
                    <a:pt x="5717734" y="487252"/>
                    <a:pt x="5823479" y="487495"/>
                    <a:pt x="5931838" y="484881"/>
                  </a:cubicBezTo>
                  <a:cubicBezTo>
                    <a:pt x="5985371" y="483534"/>
                    <a:pt x="5968793" y="410640"/>
                    <a:pt x="5977904" y="974545"/>
                  </a:cubicBezTo>
                  <a:cubicBezTo>
                    <a:pt x="5785796" y="977294"/>
                    <a:pt x="5861189" y="977968"/>
                    <a:pt x="5549508" y="974922"/>
                  </a:cubicBezTo>
                  <a:cubicBezTo>
                    <a:pt x="5544872" y="403095"/>
                    <a:pt x="5518887" y="484638"/>
                    <a:pt x="5608081" y="485797"/>
                  </a:cubicBezTo>
                  <a:close/>
                  <a:moveTo>
                    <a:pt x="5550829" y="2521551"/>
                  </a:moveTo>
                  <a:cubicBezTo>
                    <a:pt x="5445192" y="2522306"/>
                    <a:pt x="5308180" y="2521551"/>
                    <a:pt x="5127123" y="2521551"/>
                  </a:cubicBezTo>
                  <a:cubicBezTo>
                    <a:pt x="5126827" y="2503658"/>
                    <a:pt x="5119576" y="2084569"/>
                    <a:pt x="5118228" y="2028141"/>
                  </a:cubicBezTo>
                  <a:cubicBezTo>
                    <a:pt x="5120196" y="2028141"/>
                    <a:pt x="5539966" y="2030054"/>
                    <a:pt x="5542931" y="2030081"/>
                  </a:cubicBezTo>
                  <a:cubicBezTo>
                    <a:pt x="5545141" y="2209525"/>
                    <a:pt x="5548942" y="2403332"/>
                    <a:pt x="5550829" y="2521551"/>
                  </a:cubicBezTo>
                  <a:close/>
                  <a:moveTo>
                    <a:pt x="5538807" y="1630772"/>
                  </a:moveTo>
                  <a:cubicBezTo>
                    <a:pt x="5537863" y="2080365"/>
                    <a:pt x="5586733" y="2004751"/>
                    <a:pt x="5446621" y="2004751"/>
                  </a:cubicBezTo>
                  <a:cubicBezTo>
                    <a:pt x="5080302" y="2004751"/>
                    <a:pt x="5117662" y="2004724"/>
                    <a:pt x="5117500" y="1998175"/>
                  </a:cubicBezTo>
                  <a:cubicBezTo>
                    <a:pt x="5115343" y="1908790"/>
                    <a:pt x="5101516" y="1513119"/>
                    <a:pt x="5123484" y="1513119"/>
                  </a:cubicBezTo>
                  <a:cubicBezTo>
                    <a:pt x="5623041" y="1513119"/>
                    <a:pt x="5539130" y="1476336"/>
                    <a:pt x="5538807" y="1630772"/>
                  </a:cubicBezTo>
                  <a:close/>
                  <a:moveTo>
                    <a:pt x="5528753" y="1079479"/>
                  </a:moveTo>
                  <a:cubicBezTo>
                    <a:pt x="5536273" y="1559146"/>
                    <a:pt x="5568377" y="1486953"/>
                    <a:pt x="5446621" y="1487007"/>
                  </a:cubicBezTo>
                  <a:cubicBezTo>
                    <a:pt x="5061218" y="1487007"/>
                    <a:pt x="5110087" y="1506328"/>
                    <a:pt x="5109144" y="1446828"/>
                  </a:cubicBezTo>
                  <a:cubicBezTo>
                    <a:pt x="5108928" y="1432438"/>
                    <a:pt x="5102567" y="1019548"/>
                    <a:pt x="5102216" y="996669"/>
                  </a:cubicBezTo>
                  <a:cubicBezTo>
                    <a:pt x="5614173" y="995591"/>
                    <a:pt x="5527162" y="979126"/>
                    <a:pt x="5528753" y="1079479"/>
                  </a:cubicBezTo>
                  <a:close/>
                  <a:moveTo>
                    <a:pt x="5123484" y="486094"/>
                  </a:moveTo>
                  <a:cubicBezTo>
                    <a:pt x="5582043" y="486094"/>
                    <a:pt x="5520504" y="467015"/>
                    <a:pt x="5521825" y="526704"/>
                  </a:cubicBezTo>
                  <a:cubicBezTo>
                    <a:pt x="5534009" y="1062502"/>
                    <a:pt x="5544144" y="974464"/>
                    <a:pt x="5446621" y="974464"/>
                  </a:cubicBezTo>
                  <a:cubicBezTo>
                    <a:pt x="5285484" y="974464"/>
                    <a:pt x="5285322" y="971635"/>
                    <a:pt x="5123484" y="971635"/>
                  </a:cubicBezTo>
                  <a:cubicBezTo>
                    <a:pt x="5094669" y="971635"/>
                    <a:pt x="5102028" y="985701"/>
                    <a:pt x="5100788" y="895158"/>
                  </a:cubicBezTo>
                  <a:cubicBezTo>
                    <a:pt x="5094400" y="423117"/>
                    <a:pt x="5082108" y="486094"/>
                    <a:pt x="5123484" y="486094"/>
                  </a:cubicBezTo>
                  <a:close/>
                  <a:moveTo>
                    <a:pt x="5088038" y="1513173"/>
                  </a:moveTo>
                  <a:cubicBezTo>
                    <a:pt x="5089898" y="1648342"/>
                    <a:pt x="5089925" y="1774106"/>
                    <a:pt x="5095532" y="2003161"/>
                  </a:cubicBezTo>
                  <a:cubicBezTo>
                    <a:pt x="4645140" y="2003969"/>
                    <a:pt x="4669130" y="2009278"/>
                    <a:pt x="4668861" y="1999226"/>
                  </a:cubicBezTo>
                  <a:cubicBezTo>
                    <a:pt x="4667837" y="1955760"/>
                    <a:pt x="4659642" y="1516676"/>
                    <a:pt x="4659615" y="1514709"/>
                  </a:cubicBezTo>
                  <a:cubicBezTo>
                    <a:pt x="4885444" y="1516622"/>
                    <a:pt x="4951107" y="1513469"/>
                    <a:pt x="5088038" y="1513173"/>
                  </a:cubicBezTo>
                  <a:close/>
                  <a:moveTo>
                    <a:pt x="5087688" y="1488139"/>
                  </a:moveTo>
                  <a:cubicBezTo>
                    <a:pt x="4593872" y="1489190"/>
                    <a:pt x="4659481" y="1507945"/>
                    <a:pt x="4658510" y="1446828"/>
                  </a:cubicBezTo>
                  <a:cubicBezTo>
                    <a:pt x="4655626" y="1262749"/>
                    <a:pt x="4656407" y="1262642"/>
                    <a:pt x="4653523" y="1079048"/>
                  </a:cubicBezTo>
                  <a:cubicBezTo>
                    <a:pt x="4651906" y="976593"/>
                    <a:pt x="4568157" y="999633"/>
                    <a:pt x="5080114" y="996777"/>
                  </a:cubicBezTo>
                  <a:cubicBezTo>
                    <a:pt x="5080140" y="998825"/>
                    <a:pt x="5087014" y="1441358"/>
                    <a:pt x="5087688" y="1488139"/>
                  </a:cubicBezTo>
                  <a:close/>
                  <a:moveTo>
                    <a:pt x="5071784" y="485959"/>
                  </a:moveTo>
                  <a:cubicBezTo>
                    <a:pt x="5077229" y="760608"/>
                    <a:pt x="5076798" y="769393"/>
                    <a:pt x="5079763" y="971743"/>
                  </a:cubicBezTo>
                  <a:cubicBezTo>
                    <a:pt x="4584438" y="974356"/>
                    <a:pt x="4652553" y="1006936"/>
                    <a:pt x="4649992" y="895050"/>
                  </a:cubicBezTo>
                  <a:cubicBezTo>
                    <a:pt x="4645976" y="719864"/>
                    <a:pt x="4644952" y="619403"/>
                    <a:pt x="4644574" y="527593"/>
                  </a:cubicBezTo>
                  <a:cubicBezTo>
                    <a:pt x="4644305" y="465048"/>
                    <a:pt x="4581392" y="483534"/>
                    <a:pt x="5071784" y="485959"/>
                  </a:cubicBezTo>
                  <a:close/>
                  <a:moveTo>
                    <a:pt x="4638617" y="2003673"/>
                  </a:moveTo>
                  <a:cubicBezTo>
                    <a:pt x="4375105" y="1997987"/>
                    <a:pt x="4216583" y="2007850"/>
                    <a:pt x="4216475" y="1998391"/>
                  </a:cubicBezTo>
                  <a:cubicBezTo>
                    <a:pt x="4210491" y="1425028"/>
                    <a:pt x="4174775" y="1510802"/>
                    <a:pt x="4314969" y="1512688"/>
                  </a:cubicBezTo>
                  <a:cubicBezTo>
                    <a:pt x="4447965" y="1514467"/>
                    <a:pt x="4483114" y="1513038"/>
                    <a:pt x="4637566" y="1514467"/>
                  </a:cubicBezTo>
                  <a:cubicBezTo>
                    <a:pt x="4646920" y="2067161"/>
                    <a:pt x="4651825" y="2003915"/>
                    <a:pt x="4638617" y="2003673"/>
                  </a:cubicBezTo>
                  <a:close/>
                  <a:moveTo>
                    <a:pt x="4631447" y="1079479"/>
                  </a:moveTo>
                  <a:cubicBezTo>
                    <a:pt x="4634331" y="1263154"/>
                    <a:pt x="4633550" y="1262965"/>
                    <a:pt x="4636434" y="1447259"/>
                  </a:cubicBezTo>
                  <a:cubicBezTo>
                    <a:pt x="4637405" y="1508242"/>
                    <a:pt x="4703929" y="1488462"/>
                    <a:pt x="4209413" y="1486684"/>
                  </a:cubicBezTo>
                  <a:cubicBezTo>
                    <a:pt x="4205450" y="1225939"/>
                    <a:pt x="4209197" y="1228634"/>
                    <a:pt x="4204453" y="1000738"/>
                  </a:cubicBezTo>
                  <a:cubicBezTo>
                    <a:pt x="4696490" y="997801"/>
                    <a:pt x="4629695" y="966326"/>
                    <a:pt x="4631447" y="1079479"/>
                  </a:cubicBezTo>
                  <a:close/>
                  <a:moveTo>
                    <a:pt x="4622229" y="485177"/>
                  </a:moveTo>
                  <a:cubicBezTo>
                    <a:pt x="4623927" y="762576"/>
                    <a:pt x="4626083" y="801892"/>
                    <a:pt x="4629587" y="973710"/>
                  </a:cubicBezTo>
                  <a:cubicBezTo>
                    <a:pt x="4529476" y="971581"/>
                    <a:pt x="4422330" y="971554"/>
                    <a:pt x="4314861" y="974006"/>
                  </a:cubicBezTo>
                  <a:cubicBezTo>
                    <a:pt x="4169870" y="977321"/>
                    <a:pt x="4207714" y="1056816"/>
                    <a:pt x="4193886" y="527323"/>
                  </a:cubicBezTo>
                  <a:cubicBezTo>
                    <a:pt x="4191946" y="453676"/>
                    <a:pt x="4138359" y="495202"/>
                    <a:pt x="4622229" y="485177"/>
                  </a:cubicBezTo>
                  <a:close/>
                  <a:moveTo>
                    <a:pt x="4153373" y="2002676"/>
                  </a:moveTo>
                  <a:cubicBezTo>
                    <a:pt x="3836786" y="2002729"/>
                    <a:pt x="3808160" y="2002676"/>
                    <a:pt x="3767916" y="2002864"/>
                  </a:cubicBezTo>
                  <a:cubicBezTo>
                    <a:pt x="3760423" y="1737916"/>
                    <a:pt x="3763819" y="1637186"/>
                    <a:pt x="3762606" y="1514089"/>
                  </a:cubicBezTo>
                  <a:cubicBezTo>
                    <a:pt x="3995632" y="1513389"/>
                    <a:pt x="4054960" y="1511341"/>
                    <a:pt x="4187687" y="1511637"/>
                  </a:cubicBezTo>
                  <a:cubicBezTo>
                    <a:pt x="4196151" y="2090525"/>
                    <a:pt x="4212513" y="2002676"/>
                    <a:pt x="4153373" y="2002676"/>
                  </a:cubicBezTo>
                  <a:close/>
                  <a:moveTo>
                    <a:pt x="4183805" y="1079425"/>
                  </a:moveTo>
                  <a:cubicBezTo>
                    <a:pt x="4191164" y="1550522"/>
                    <a:pt x="4195396" y="1486576"/>
                    <a:pt x="4153400" y="1486576"/>
                  </a:cubicBezTo>
                  <a:cubicBezTo>
                    <a:pt x="3702389" y="1486576"/>
                    <a:pt x="3762714" y="1508403"/>
                    <a:pt x="3761771" y="1446828"/>
                  </a:cubicBezTo>
                  <a:cubicBezTo>
                    <a:pt x="3753495" y="918440"/>
                    <a:pt x="3728077" y="998717"/>
                    <a:pt x="3829994" y="998717"/>
                  </a:cubicBezTo>
                  <a:cubicBezTo>
                    <a:pt x="3991508" y="998717"/>
                    <a:pt x="3991562" y="1000900"/>
                    <a:pt x="4153400" y="1000900"/>
                  </a:cubicBezTo>
                  <a:cubicBezTo>
                    <a:pt x="4189708" y="1000873"/>
                    <a:pt x="4182269" y="985082"/>
                    <a:pt x="4183805" y="1079425"/>
                  </a:cubicBezTo>
                  <a:close/>
                  <a:moveTo>
                    <a:pt x="3829967" y="483614"/>
                  </a:moveTo>
                  <a:cubicBezTo>
                    <a:pt x="3842851" y="483614"/>
                    <a:pt x="4150785" y="483803"/>
                    <a:pt x="4170678" y="483830"/>
                  </a:cubicBezTo>
                  <a:cubicBezTo>
                    <a:pt x="4172349" y="553274"/>
                    <a:pt x="4165746" y="280618"/>
                    <a:pt x="4181784" y="975839"/>
                  </a:cubicBezTo>
                  <a:cubicBezTo>
                    <a:pt x="4001913" y="976351"/>
                    <a:pt x="3927409" y="972416"/>
                    <a:pt x="3752983" y="974006"/>
                  </a:cubicBezTo>
                  <a:cubicBezTo>
                    <a:pt x="3746245" y="394741"/>
                    <a:pt x="3714923" y="483614"/>
                    <a:pt x="3829967" y="483614"/>
                  </a:cubicBezTo>
                  <a:close/>
                  <a:moveTo>
                    <a:pt x="3740530" y="1514170"/>
                  </a:moveTo>
                  <a:cubicBezTo>
                    <a:pt x="3742147" y="1685476"/>
                    <a:pt x="3737511" y="1647776"/>
                    <a:pt x="3745813" y="2002972"/>
                  </a:cubicBezTo>
                  <a:cubicBezTo>
                    <a:pt x="3247981" y="2006098"/>
                    <a:pt x="3372971" y="2005289"/>
                    <a:pt x="3321137" y="2005774"/>
                  </a:cubicBezTo>
                  <a:cubicBezTo>
                    <a:pt x="3319547" y="1803075"/>
                    <a:pt x="3316123" y="1666047"/>
                    <a:pt x="3313563" y="1512850"/>
                  </a:cubicBezTo>
                  <a:cubicBezTo>
                    <a:pt x="3522491" y="1516811"/>
                    <a:pt x="3575404" y="1514898"/>
                    <a:pt x="3740530" y="1514170"/>
                  </a:cubicBezTo>
                  <a:close/>
                  <a:moveTo>
                    <a:pt x="3732390" y="1079479"/>
                  </a:moveTo>
                  <a:cubicBezTo>
                    <a:pt x="3739910" y="1559846"/>
                    <a:pt x="3764304" y="1488786"/>
                    <a:pt x="3668210" y="1489567"/>
                  </a:cubicBezTo>
                  <a:cubicBezTo>
                    <a:pt x="3256337" y="1492908"/>
                    <a:pt x="3313320" y="1497409"/>
                    <a:pt x="3312511" y="1446828"/>
                  </a:cubicBezTo>
                  <a:cubicBezTo>
                    <a:pt x="3305503" y="1010493"/>
                    <a:pt x="3305988" y="1038007"/>
                    <a:pt x="3305207" y="1000065"/>
                  </a:cubicBezTo>
                  <a:cubicBezTo>
                    <a:pt x="3806678" y="1007313"/>
                    <a:pt x="3730584" y="963685"/>
                    <a:pt x="3732390" y="1079479"/>
                  </a:cubicBezTo>
                  <a:close/>
                  <a:moveTo>
                    <a:pt x="3345100" y="486067"/>
                  </a:moveTo>
                  <a:cubicBezTo>
                    <a:pt x="3782715" y="482240"/>
                    <a:pt x="3722147" y="471892"/>
                    <a:pt x="3723764" y="528078"/>
                  </a:cubicBezTo>
                  <a:cubicBezTo>
                    <a:pt x="3738913" y="1045606"/>
                    <a:pt x="3741015" y="973818"/>
                    <a:pt x="3668129" y="975381"/>
                  </a:cubicBezTo>
                  <a:cubicBezTo>
                    <a:pt x="3558125" y="977752"/>
                    <a:pt x="3454133" y="977617"/>
                    <a:pt x="3345154" y="975704"/>
                  </a:cubicBezTo>
                  <a:cubicBezTo>
                    <a:pt x="3294020" y="974815"/>
                    <a:pt x="3305314" y="991145"/>
                    <a:pt x="3302700" y="894996"/>
                  </a:cubicBezTo>
                  <a:cubicBezTo>
                    <a:pt x="3289869" y="422902"/>
                    <a:pt x="3283885" y="486633"/>
                    <a:pt x="3345100" y="486067"/>
                  </a:cubicBezTo>
                  <a:close/>
                  <a:moveTo>
                    <a:pt x="3298980" y="1997475"/>
                  </a:moveTo>
                  <a:cubicBezTo>
                    <a:pt x="3299115" y="2012646"/>
                    <a:pt x="3332674" y="2004562"/>
                    <a:pt x="2871123" y="2004293"/>
                  </a:cubicBezTo>
                  <a:cubicBezTo>
                    <a:pt x="2870692" y="1915231"/>
                    <a:pt x="2865409" y="1515248"/>
                    <a:pt x="2865355" y="1512176"/>
                  </a:cubicBezTo>
                  <a:cubicBezTo>
                    <a:pt x="3091399" y="1512176"/>
                    <a:pt x="3196551" y="1511071"/>
                    <a:pt x="3291487" y="1512526"/>
                  </a:cubicBezTo>
                  <a:cubicBezTo>
                    <a:pt x="3294182" y="1674373"/>
                    <a:pt x="3297632" y="1812291"/>
                    <a:pt x="3298980" y="1997475"/>
                  </a:cubicBezTo>
                  <a:close/>
                  <a:moveTo>
                    <a:pt x="3291082" y="1487465"/>
                  </a:moveTo>
                  <a:cubicBezTo>
                    <a:pt x="2804463" y="1480082"/>
                    <a:pt x="2865409" y="1511502"/>
                    <a:pt x="2864384" y="1446774"/>
                  </a:cubicBezTo>
                  <a:cubicBezTo>
                    <a:pt x="2858239" y="1057247"/>
                    <a:pt x="2858131" y="1046010"/>
                    <a:pt x="2857053" y="996588"/>
                  </a:cubicBezTo>
                  <a:cubicBezTo>
                    <a:pt x="2860072" y="996588"/>
                    <a:pt x="3281028" y="999768"/>
                    <a:pt x="3283131" y="999795"/>
                  </a:cubicBezTo>
                  <a:cubicBezTo>
                    <a:pt x="3284236" y="1053717"/>
                    <a:pt x="3284371" y="1069562"/>
                    <a:pt x="3291082" y="1487465"/>
                  </a:cubicBezTo>
                  <a:close/>
                  <a:moveTo>
                    <a:pt x="2860018" y="487171"/>
                  </a:moveTo>
                  <a:cubicBezTo>
                    <a:pt x="3338954" y="487171"/>
                    <a:pt x="3273993" y="470733"/>
                    <a:pt x="3274478" y="527781"/>
                  </a:cubicBezTo>
                  <a:cubicBezTo>
                    <a:pt x="3278306" y="1054553"/>
                    <a:pt x="3316770" y="974303"/>
                    <a:pt x="3183370" y="974303"/>
                  </a:cubicBezTo>
                  <a:cubicBezTo>
                    <a:pt x="3024794" y="974303"/>
                    <a:pt x="3020723" y="971581"/>
                    <a:pt x="2859991" y="971581"/>
                  </a:cubicBezTo>
                  <a:cubicBezTo>
                    <a:pt x="2855112" y="971554"/>
                    <a:pt x="2834410" y="487171"/>
                    <a:pt x="2860018" y="487171"/>
                  </a:cubicBezTo>
                  <a:close/>
                  <a:moveTo>
                    <a:pt x="2848966" y="1998553"/>
                  </a:moveTo>
                  <a:cubicBezTo>
                    <a:pt x="2849020" y="2007122"/>
                    <a:pt x="2505505" y="2006502"/>
                    <a:pt x="2423131" y="2005370"/>
                  </a:cubicBezTo>
                  <a:cubicBezTo>
                    <a:pt x="2414748" y="1524222"/>
                    <a:pt x="2416123" y="1654217"/>
                    <a:pt x="2413481" y="1514359"/>
                  </a:cubicBezTo>
                  <a:cubicBezTo>
                    <a:pt x="2612678" y="1517458"/>
                    <a:pt x="2683947" y="1512392"/>
                    <a:pt x="2843306" y="1512176"/>
                  </a:cubicBezTo>
                  <a:cubicBezTo>
                    <a:pt x="2843306" y="1514116"/>
                    <a:pt x="2848696" y="1930483"/>
                    <a:pt x="2848966" y="1998553"/>
                  </a:cubicBezTo>
                  <a:close/>
                  <a:moveTo>
                    <a:pt x="2842928" y="1487142"/>
                  </a:moveTo>
                  <a:cubicBezTo>
                    <a:pt x="2351107" y="1487869"/>
                    <a:pt x="2413292" y="1509697"/>
                    <a:pt x="2412322" y="1446828"/>
                  </a:cubicBezTo>
                  <a:cubicBezTo>
                    <a:pt x="2409923" y="1292526"/>
                    <a:pt x="2409842" y="1260001"/>
                    <a:pt x="2406985" y="1079048"/>
                  </a:cubicBezTo>
                  <a:cubicBezTo>
                    <a:pt x="2405367" y="972551"/>
                    <a:pt x="2330729" y="996777"/>
                    <a:pt x="2834977" y="996588"/>
                  </a:cubicBezTo>
                  <a:cubicBezTo>
                    <a:pt x="2836324" y="1057732"/>
                    <a:pt x="2842901" y="1485121"/>
                    <a:pt x="2842928" y="1487142"/>
                  </a:cubicBezTo>
                  <a:close/>
                  <a:moveTo>
                    <a:pt x="2826081" y="487091"/>
                  </a:moveTo>
                  <a:cubicBezTo>
                    <a:pt x="2827645" y="817171"/>
                    <a:pt x="2831176" y="844173"/>
                    <a:pt x="2834356" y="971581"/>
                  </a:cubicBezTo>
                  <a:cubicBezTo>
                    <a:pt x="2524724" y="971716"/>
                    <a:pt x="2463482" y="972012"/>
                    <a:pt x="2405341" y="973440"/>
                  </a:cubicBezTo>
                  <a:cubicBezTo>
                    <a:pt x="2399437" y="587174"/>
                    <a:pt x="2400839" y="666157"/>
                    <a:pt x="2396661" y="483884"/>
                  </a:cubicBezTo>
                  <a:cubicBezTo>
                    <a:pt x="2606587" y="478225"/>
                    <a:pt x="2688772" y="486390"/>
                    <a:pt x="2826081" y="487091"/>
                  </a:cubicBezTo>
                  <a:close/>
                  <a:moveTo>
                    <a:pt x="2394073" y="1631150"/>
                  </a:moveTo>
                  <a:cubicBezTo>
                    <a:pt x="2405367" y="2063658"/>
                    <a:pt x="2409626" y="2005182"/>
                    <a:pt x="2375313" y="2004589"/>
                  </a:cubicBezTo>
                  <a:cubicBezTo>
                    <a:pt x="1974518" y="1997070"/>
                    <a:pt x="1973386" y="2011164"/>
                    <a:pt x="1973171" y="1998337"/>
                  </a:cubicBezTo>
                  <a:cubicBezTo>
                    <a:pt x="1963629" y="1427076"/>
                    <a:pt x="1930797" y="1512958"/>
                    <a:pt x="2051933" y="1512472"/>
                  </a:cubicBezTo>
                  <a:cubicBezTo>
                    <a:pt x="2200375" y="1511880"/>
                    <a:pt x="2269892" y="1511691"/>
                    <a:pt x="2374908" y="1513658"/>
                  </a:cubicBezTo>
                  <a:cubicBezTo>
                    <a:pt x="2397173" y="1514089"/>
                    <a:pt x="2390542" y="1495657"/>
                    <a:pt x="2394073" y="1631150"/>
                  </a:cubicBezTo>
                  <a:close/>
                  <a:moveTo>
                    <a:pt x="2384909" y="1079479"/>
                  </a:moveTo>
                  <a:cubicBezTo>
                    <a:pt x="2392079" y="1537911"/>
                    <a:pt x="2396580" y="1489001"/>
                    <a:pt x="2375313" y="1488597"/>
                  </a:cubicBezTo>
                  <a:cubicBezTo>
                    <a:pt x="1903600" y="1479731"/>
                    <a:pt x="1962227" y="1511071"/>
                    <a:pt x="1961230" y="1446882"/>
                  </a:cubicBezTo>
                  <a:cubicBezTo>
                    <a:pt x="1958372" y="1264501"/>
                    <a:pt x="1962739" y="1265040"/>
                    <a:pt x="1959828" y="1078994"/>
                  </a:cubicBezTo>
                  <a:cubicBezTo>
                    <a:pt x="1957995" y="962985"/>
                    <a:pt x="1893330" y="1012487"/>
                    <a:pt x="2375393" y="999310"/>
                  </a:cubicBezTo>
                  <a:cubicBezTo>
                    <a:pt x="2387065" y="998987"/>
                    <a:pt x="2383507" y="987022"/>
                    <a:pt x="2384909" y="1079479"/>
                  </a:cubicBezTo>
                  <a:close/>
                  <a:moveTo>
                    <a:pt x="2374585" y="484504"/>
                  </a:moveTo>
                  <a:cubicBezTo>
                    <a:pt x="2386903" y="1028521"/>
                    <a:pt x="2385825" y="973952"/>
                    <a:pt x="2374828" y="974222"/>
                  </a:cubicBezTo>
                  <a:cubicBezTo>
                    <a:pt x="2268463" y="977294"/>
                    <a:pt x="2249810" y="976189"/>
                    <a:pt x="2051852" y="976728"/>
                  </a:cubicBezTo>
                  <a:cubicBezTo>
                    <a:pt x="1927725" y="977051"/>
                    <a:pt x="1962739" y="1058514"/>
                    <a:pt x="1948911" y="527269"/>
                  </a:cubicBezTo>
                  <a:cubicBezTo>
                    <a:pt x="1947051" y="453622"/>
                    <a:pt x="1896403" y="498220"/>
                    <a:pt x="2374585" y="484504"/>
                  </a:cubicBezTo>
                  <a:close/>
                  <a:moveTo>
                    <a:pt x="1951122" y="1998822"/>
                  </a:moveTo>
                  <a:cubicBezTo>
                    <a:pt x="1951283" y="2008901"/>
                    <a:pt x="1523157" y="2001679"/>
                    <a:pt x="1523022" y="1998014"/>
                  </a:cubicBezTo>
                  <a:cubicBezTo>
                    <a:pt x="1502563" y="1431684"/>
                    <a:pt x="1509437" y="1511556"/>
                    <a:pt x="1567013" y="1511556"/>
                  </a:cubicBezTo>
                  <a:cubicBezTo>
                    <a:pt x="1721276" y="1511556"/>
                    <a:pt x="1725454" y="1512796"/>
                    <a:pt x="1890284" y="1512796"/>
                  </a:cubicBezTo>
                  <a:cubicBezTo>
                    <a:pt x="1955542" y="1512796"/>
                    <a:pt x="1941094" y="1434082"/>
                    <a:pt x="1951122" y="1998822"/>
                  </a:cubicBezTo>
                  <a:close/>
                  <a:moveTo>
                    <a:pt x="1937779" y="1079425"/>
                  </a:moveTo>
                  <a:cubicBezTo>
                    <a:pt x="1945245" y="1554726"/>
                    <a:pt x="1951122" y="1487788"/>
                    <a:pt x="1890284" y="1487788"/>
                  </a:cubicBezTo>
                  <a:cubicBezTo>
                    <a:pt x="1455904" y="1487788"/>
                    <a:pt x="1515232" y="1497571"/>
                    <a:pt x="1514450" y="1446828"/>
                  </a:cubicBezTo>
                  <a:cubicBezTo>
                    <a:pt x="1506283" y="925501"/>
                    <a:pt x="1484422" y="1000172"/>
                    <a:pt x="1567013" y="1000172"/>
                  </a:cubicBezTo>
                  <a:cubicBezTo>
                    <a:pt x="2007835" y="1000172"/>
                    <a:pt x="1936296" y="984246"/>
                    <a:pt x="1937779" y="1079425"/>
                  </a:cubicBezTo>
                  <a:close/>
                  <a:moveTo>
                    <a:pt x="1567013" y="484827"/>
                  </a:moveTo>
                  <a:cubicBezTo>
                    <a:pt x="1897616" y="484908"/>
                    <a:pt x="1898505" y="484908"/>
                    <a:pt x="1925757" y="484962"/>
                  </a:cubicBezTo>
                  <a:cubicBezTo>
                    <a:pt x="1928345" y="592456"/>
                    <a:pt x="1935919" y="974869"/>
                    <a:pt x="1935973" y="976997"/>
                  </a:cubicBezTo>
                  <a:cubicBezTo>
                    <a:pt x="1796777" y="977132"/>
                    <a:pt x="1923250" y="977132"/>
                    <a:pt x="1505178" y="975030"/>
                  </a:cubicBezTo>
                  <a:cubicBezTo>
                    <a:pt x="1496040" y="395927"/>
                    <a:pt x="1477819" y="484827"/>
                    <a:pt x="1567013" y="484827"/>
                  </a:cubicBezTo>
                  <a:close/>
                  <a:moveTo>
                    <a:pt x="1494234" y="1630934"/>
                  </a:moveTo>
                  <a:cubicBezTo>
                    <a:pt x="1494881" y="1755944"/>
                    <a:pt x="1496444" y="1875564"/>
                    <a:pt x="1500892" y="1998984"/>
                  </a:cubicBezTo>
                  <a:cubicBezTo>
                    <a:pt x="1501000" y="2001867"/>
                    <a:pt x="1073951" y="2018709"/>
                    <a:pt x="1073951" y="1999092"/>
                  </a:cubicBezTo>
                  <a:cubicBezTo>
                    <a:pt x="1073951" y="1471674"/>
                    <a:pt x="1048964" y="1513766"/>
                    <a:pt x="1082146" y="1513981"/>
                  </a:cubicBezTo>
                  <a:cubicBezTo>
                    <a:pt x="1575989" y="1517350"/>
                    <a:pt x="1493398" y="1470111"/>
                    <a:pt x="1494234" y="1630934"/>
                  </a:cubicBezTo>
                  <a:close/>
                  <a:moveTo>
                    <a:pt x="1484746" y="1079533"/>
                  </a:moveTo>
                  <a:cubicBezTo>
                    <a:pt x="1492266" y="1561786"/>
                    <a:pt x="1520353" y="1485821"/>
                    <a:pt x="1405256" y="1488004"/>
                  </a:cubicBezTo>
                  <a:cubicBezTo>
                    <a:pt x="1003141" y="1495037"/>
                    <a:pt x="1064787" y="1497705"/>
                    <a:pt x="1064005" y="1446882"/>
                  </a:cubicBezTo>
                  <a:cubicBezTo>
                    <a:pt x="1056134" y="944040"/>
                    <a:pt x="1051633" y="999633"/>
                    <a:pt x="1082389" y="999148"/>
                  </a:cubicBezTo>
                  <a:cubicBezTo>
                    <a:pt x="1565854" y="991333"/>
                    <a:pt x="1483290" y="987345"/>
                    <a:pt x="1484746" y="1079533"/>
                  </a:cubicBezTo>
                  <a:close/>
                  <a:moveTo>
                    <a:pt x="1082281" y="483695"/>
                  </a:moveTo>
                  <a:cubicBezTo>
                    <a:pt x="1537012" y="480947"/>
                    <a:pt x="1474772" y="470922"/>
                    <a:pt x="1475878" y="531797"/>
                  </a:cubicBezTo>
                  <a:cubicBezTo>
                    <a:pt x="1478169" y="656833"/>
                    <a:pt x="1479517" y="748024"/>
                    <a:pt x="1483102" y="974869"/>
                  </a:cubicBezTo>
                  <a:cubicBezTo>
                    <a:pt x="1379972" y="974087"/>
                    <a:pt x="1297489" y="970853"/>
                    <a:pt x="1058452" y="974491"/>
                  </a:cubicBezTo>
                  <a:cubicBezTo>
                    <a:pt x="1051768" y="416488"/>
                    <a:pt x="1033519" y="483965"/>
                    <a:pt x="1082281" y="483695"/>
                  </a:cubicBezTo>
                  <a:close/>
                  <a:moveTo>
                    <a:pt x="1051875" y="1999092"/>
                  </a:moveTo>
                  <a:cubicBezTo>
                    <a:pt x="1051875" y="2011299"/>
                    <a:pt x="1089127" y="2006071"/>
                    <a:pt x="624881" y="2005640"/>
                  </a:cubicBezTo>
                  <a:cubicBezTo>
                    <a:pt x="625528" y="1783969"/>
                    <a:pt x="619544" y="1639934"/>
                    <a:pt x="617118" y="1514224"/>
                  </a:cubicBezTo>
                  <a:cubicBezTo>
                    <a:pt x="751650" y="1514170"/>
                    <a:pt x="879741" y="1512850"/>
                    <a:pt x="1043142" y="1513766"/>
                  </a:cubicBezTo>
                  <a:cubicBezTo>
                    <a:pt x="1045730" y="1643653"/>
                    <a:pt x="1051875" y="1764163"/>
                    <a:pt x="1051875" y="1999092"/>
                  </a:cubicBezTo>
                  <a:close/>
                  <a:moveTo>
                    <a:pt x="1041929" y="1447313"/>
                  </a:moveTo>
                  <a:cubicBezTo>
                    <a:pt x="1042792" y="1501694"/>
                    <a:pt x="1112551" y="1488947"/>
                    <a:pt x="616606" y="1489190"/>
                  </a:cubicBezTo>
                  <a:cubicBezTo>
                    <a:pt x="611242" y="1186272"/>
                    <a:pt x="609220" y="1150540"/>
                    <a:pt x="607657" y="1000253"/>
                  </a:cubicBezTo>
                  <a:cubicBezTo>
                    <a:pt x="912437" y="1000469"/>
                    <a:pt x="962654" y="1000765"/>
                    <a:pt x="1036673" y="999822"/>
                  </a:cubicBezTo>
                  <a:cubicBezTo>
                    <a:pt x="1040446" y="1280669"/>
                    <a:pt x="1039988" y="1322923"/>
                    <a:pt x="1041929" y="1447313"/>
                  </a:cubicBezTo>
                  <a:close/>
                  <a:moveTo>
                    <a:pt x="1026942" y="483965"/>
                  </a:moveTo>
                  <a:cubicBezTo>
                    <a:pt x="1034813" y="731128"/>
                    <a:pt x="1032387" y="656160"/>
                    <a:pt x="1036349" y="974815"/>
                  </a:cubicBezTo>
                  <a:cubicBezTo>
                    <a:pt x="970660" y="975623"/>
                    <a:pt x="945888" y="975461"/>
                    <a:pt x="607441" y="975246"/>
                  </a:cubicBezTo>
                  <a:cubicBezTo>
                    <a:pt x="606201" y="821510"/>
                    <a:pt x="608870" y="862416"/>
                    <a:pt x="601161" y="486633"/>
                  </a:cubicBezTo>
                  <a:cubicBezTo>
                    <a:pt x="738955" y="486552"/>
                    <a:pt x="628574" y="485582"/>
                    <a:pt x="1026942" y="483965"/>
                  </a:cubicBezTo>
                  <a:close/>
                  <a:moveTo>
                    <a:pt x="274358" y="484207"/>
                  </a:moveTo>
                  <a:cubicBezTo>
                    <a:pt x="432853" y="484207"/>
                    <a:pt x="431937" y="486417"/>
                    <a:pt x="579058" y="486579"/>
                  </a:cubicBezTo>
                  <a:cubicBezTo>
                    <a:pt x="586982" y="874812"/>
                    <a:pt x="584098" y="825687"/>
                    <a:pt x="585365" y="975192"/>
                  </a:cubicBezTo>
                  <a:cubicBezTo>
                    <a:pt x="281717" y="974976"/>
                    <a:pt x="233872" y="974788"/>
                    <a:pt x="159449" y="975354"/>
                  </a:cubicBezTo>
                  <a:cubicBezTo>
                    <a:pt x="153546" y="382777"/>
                    <a:pt x="111792" y="484207"/>
                    <a:pt x="274358" y="484207"/>
                  </a:cubicBezTo>
                  <a:close/>
                  <a:moveTo>
                    <a:pt x="274358" y="1000011"/>
                  </a:moveTo>
                  <a:cubicBezTo>
                    <a:pt x="645070" y="1000253"/>
                    <a:pt x="584988" y="973764"/>
                    <a:pt x="586632" y="1079533"/>
                  </a:cubicBezTo>
                  <a:cubicBezTo>
                    <a:pt x="589543" y="1266630"/>
                    <a:pt x="590945" y="1263477"/>
                    <a:pt x="593829" y="1447259"/>
                  </a:cubicBezTo>
                  <a:cubicBezTo>
                    <a:pt x="594772" y="1507541"/>
                    <a:pt x="661594" y="1488678"/>
                    <a:pt x="166241" y="1488435"/>
                  </a:cubicBezTo>
                  <a:cubicBezTo>
                    <a:pt x="156376" y="910060"/>
                    <a:pt x="128235" y="1000011"/>
                    <a:pt x="274358" y="1000011"/>
                  </a:cubicBezTo>
                  <a:close/>
                  <a:moveTo>
                    <a:pt x="174436" y="1997798"/>
                  </a:moveTo>
                  <a:cubicBezTo>
                    <a:pt x="172630" y="1423033"/>
                    <a:pt x="124219" y="1513443"/>
                    <a:pt x="274358" y="1513523"/>
                  </a:cubicBezTo>
                  <a:cubicBezTo>
                    <a:pt x="414821" y="1513523"/>
                    <a:pt x="437436" y="1514224"/>
                    <a:pt x="594988" y="1514224"/>
                  </a:cubicBezTo>
                  <a:cubicBezTo>
                    <a:pt x="597818" y="1662840"/>
                    <a:pt x="603398" y="1777340"/>
                    <a:pt x="602724" y="2005640"/>
                  </a:cubicBezTo>
                  <a:cubicBezTo>
                    <a:pt x="600029" y="2005640"/>
                    <a:pt x="174463" y="2005640"/>
                    <a:pt x="174436" y="1997798"/>
                  </a:cubicBezTo>
                  <a:close/>
                  <a:moveTo>
                    <a:pt x="179342" y="2365956"/>
                  </a:moveTo>
                  <a:cubicBezTo>
                    <a:pt x="177455" y="2265684"/>
                    <a:pt x="175002" y="2129652"/>
                    <a:pt x="174571" y="2029138"/>
                  </a:cubicBezTo>
                  <a:cubicBezTo>
                    <a:pt x="420427" y="2028141"/>
                    <a:pt x="399348" y="2030647"/>
                    <a:pt x="602697" y="2030647"/>
                  </a:cubicBezTo>
                  <a:cubicBezTo>
                    <a:pt x="602050" y="2545992"/>
                    <a:pt x="622563" y="2517644"/>
                    <a:pt x="597441" y="2517644"/>
                  </a:cubicBezTo>
                  <a:cubicBezTo>
                    <a:pt x="94514" y="2517644"/>
                    <a:pt x="182900" y="2557149"/>
                    <a:pt x="179342" y="2365956"/>
                  </a:cubicBezTo>
                  <a:close/>
                  <a:moveTo>
                    <a:pt x="182495" y="2549792"/>
                  </a:moveTo>
                  <a:cubicBezTo>
                    <a:pt x="182334" y="2540064"/>
                    <a:pt x="609975" y="2539552"/>
                    <a:pt x="610137" y="2550223"/>
                  </a:cubicBezTo>
                  <a:cubicBezTo>
                    <a:pt x="618600" y="3090010"/>
                    <a:pt x="635043" y="3031561"/>
                    <a:pt x="597414" y="3031561"/>
                  </a:cubicBezTo>
                  <a:cubicBezTo>
                    <a:pt x="301771" y="3031507"/>
                    <a:pt x="249263" y="3031318"/>
                    <a:pt x="191337" y="3031857"/>
                  </a:cubicBezTo>
                  <a:cubicBezTo>
                    <a:pt x="189854" y="2972815"/>
                    <a:pt x="182738" y="2565044"/>
                    <a:pt x="182495" y="2549792"/>
                  </a:cubicBezTo>
                  <a:close/>
                  <a:moveTo>
                    <a:pt x="200286" y="3468758"/>
                  </a:moveTo>
                  <a:cubicBezTo>
                    <a:pt x="194194" y="2981708"/>
                    <a:pt x="167347" y="3056541"/>
                    <a:pt x="274358" y="3056541"/>
                  </a:cubicBezTo>
                  <a:cubicBezTo>
                    <a:pt x="296758" y="3056541"/>
                    <a:pt x="601673" y="3056595"/>
                    <a:pt x="620703" y="3056622"/>
                  </a:cubicBezTo>
                  <a:cubicBezTo>
                    <a:pt x="622239" y="3185916"/>
                    <a:pt x="621215" y="3122185"/>
                    <a:pt x="627603" y="3550436"/>
                  </a:cubicBezTo>
                  <a:cubicBezTo>
                    <a:pt x="122628" y="3550813"/>
                    <a:pt x="201526" y="3566578"/>
                    <a:pt x="200286" y="3468758"/>
                  </a:cubicBezTo>
                  <a:close/>
                  <a:moveTo>
                    <a:pt x="208696" y="4020159"/>
                  </a:moveTo>
                  <a:cubicBezTo>
                    <a:pt x="203601" y="3700183"/>
                    <a:pt x="202577" y="3638824"/>
                    <a:pt x="201660" y="3572506"/>
                  </a:cubicBezTo>
                  <a:cubicBezTo>
                    <a:pt x="370345" y="3570727"/>
                    <a:pt x="435225" y="3575605"/>
                    <a:pt x="628008" y="3575470"/>
                  </a:cubicBezTo>
                  <a:cubicBezTo>
                    <a:pt x="632779" y="3888197"/>
                    <a:pt x="628493" y="3852437"/>
                    <a:pt x="632752" y="4066401"/>
                  </a:cubicBezTo>
                  <a:cubicBezTo>
                    <a:pt x="135863" y="4068018"/>
                    <a:pt x="209477" y="4070686"/>
                    <a:pt x="208696" y="4020159"/>
                  </a:cubicBezTo>
                  <a:close/>
                  <a:moveTo>
                    <a:pt x="216378" y="4571668"/>
                  </a:moveTo>
                  <a:cubicBezTo>
                    <a:pt x="204086" y="4008787"/>
                    <a:pt x="191283" y="4088094"/>
                    <a:pt x="274385" y="4088094"/>
                  </a:cubicBezTo>
                  <a:cubicBezTo>
                    <a:pt x="433366" y="4088094"/>
                    <a:pt x="436331" y="4091462"/>
                    <a:pt x="597468" y="4091462"/>
                  </a:cubicBezTo>
                  <a:cubicBezTo>
                    <a:pt x="639437" y="4091462"/>
                    <a:pt x="638601" y="4013341"/>
                    <a:pt x="643911" y="4570752"/>
                  </a:cubicBezTo>
                  <a:cubicBezTo>
                    <a:pt x="644019" y="4583013"/>
                    <a:pt x="652375" y="4579833"/>
                    <a:pt x="597468" y="4579833"/>
                  </a:cubicBezTo>
                  <a:cubicBezTo>
                    <a:pt x="171552" y="4579833"/>
                    <a:pt x="216593" y="4581234"/>
                    <a:pt x="216378" y="4571668"/>
                  </a:cubicBezTo>
                  <a:close/>
                  <a:moveTo>
                    <a:pt x="217106" y="4604113"/>
                  </a:moveTo>
                  <a:cubicBezTo>
                    <a:pt x="283253" y="4604059"/>
                    <a:pt x="642186" y="4604921"/>
                    <a:pt x="644208" y="4604921"/>
                  </a:cubicBezTo>
                  <a:cubicBezTo>
                    <a:pt x="649922" y="5172491"/>
                    <a:pt x="677093" y="5095232"/>
                    <a:pt x="597441" y="5095232"/>
                  </a:cubicBezTo>
                  <a:cubicBezTo>
                    <a:pt x="276110" y="5095178"/>
                    <a:pt x="258266" y="5095205"/>
                    <a:pt x="222146" y="5095124"/>
                  </a:cubicBezTo>
                  <a:cubicBezTo>
                    <a:pt x="219612" y="4911827"/>
                    <a:pt x="223683" y="4904659"/>
                    <a:pt x="217106" y="4604113"/>
                  </a:cubicBezTo>
                  <a:close/>
                  <a:moveTo>
                    <a:pt x="233359" y="5610847"/>
                  </a:moveTo>
                  <a:cubicBezTo>
                    <a:pt x="223602" y="5131908"/>
                    <a:pt x="224491" y="5261202"/>
                    <a:pt x="222497" y="5120132"/>
                  </a:cubicBezTo>
                  <a:cubicBezTo>
                    <a:pt x="685611" y="5121317"/>
                    <a:pt x="652510" y="5117491"/>
                    <a:pt x="652591" y="5123716"/>
                  </a:cubicBezTo>
                  <a:cubicBezTo>
                    <a:pt x="661297" y="5680776"/>
                    <a:pt x="685152" y="5607721"/>
                    <a:pt x="597414" y="5607721"/>
                  </a:cubicBezTo>
                  <a:cubicBezTo>
                    <a:pt x="421910" y="5607748"/>
                    <a:pt x="420077" y="5611709"/>
                    <a:pt x="233359" y="5610847"/>
                  </a:cubicBezTo>
                  <a:close/>
                  <a:moveTo>
                    <a:pt x="233899" y="5635881"/>
                  </a:moveTo>
                  <a:cubicBezTo>
                    <a:pt x="381100" y="5636528"/>
                    <a:pt x="402772" y="5633456"/>
                    <a:pt x="660569" y="5632675"/>
                  </a:cubicBezTo>
                  <a:cubicBezTo>
                    <a:pt x="669734" y="6217275"/>
                    <a:pt x="691109" y="6123093"/>
                    <a:pt x="597441" y="6123093"/>
                  </a:cubicBezTo>
                  <a:cubicBezTo>
                    <a:pt x="435845" y="6123093"/>
                    <a:pt x="435684" y="6126138"/>
                    <a:pt x="274358" y="6126138"/>
                  </a:cubicBezTo>
                  <a:cubicBezTo>
                    <a:pt x="225650" y="6126138"/>
                    <a:pt x="245651" y="6189088"/>
                    <a:pt x="233899" y="5635881"/>
                  </a:cubicBezTo>
                  <a:close/>
                  <a:moveTo>
                    <a:pt x="245058" y="6594433"/>
                  </a:moveTo>
                  <a:cubicBezTo>
                    <a:pt x="237025" y="6079707"/>
                    <a:pt x="236944" y="6151145"/>
                    <a:pt x="274358" y="6151145"/>
                  </a:cubicBezTo>
                  <a:cubicBezTo>
                    <a:pt x="736259" y="6151145"/>
                    <a:pt x="669330" y="6118243"/>
                    <a:pt x="671082" y="6227030"/>
                  </a:cubicBezTo>
                  <a:cubicBezTo>
                    <a:pt x="673885" y="6406474"/>
                    <a:pt x="670462" y="6411270"/>
                    <a:pt x="673346" y="6594810"/>
                  </a:cubicBezTo>
                  <a:cubicBezTo>
                    <a:pt x="674182" y="6647547"/>
                    <a:pt x="689276" y="6636363"/>
                    <a:pt x="597468" y="6636363"/>
                  </a:cubicBezTo>
                  <a:cubicBezTo>
                    <a:pt x="189153" y="6636363"/>
                    <a:pt x="245947" y="6652209"/>
                    <a:pt x="245058" y="6594433"/>
                  </a:cubicBezTo>
                  <a:close/>
                  <a:moveTo>
                    <a:pt x="254843" y="7146049"/>
                  </a:moveTo>
                  <a:cubicBezTo>
                    <a:pt x="241365" y="6584435"/>
                    <a:pt x="237322" y="6662044"/>
                    <a:pt x="274358" y="6662044"/>
                  </a:cubicBezTo>
                  <a:cubicBezTo>
                    <a:pt x="757203" y="6662044"/>
                    <a:pt x="673993" y="6630192"/>
                    <a:pt x="675880" y="6778701"/>
                  </a:cubicBezTo>
                  <a:cubicBezTo>
                    <a:pt x="677362" y="6896488"/>
                    <a:pt x="679195" y="7029528"/>
                    <a:pt x="682268" y="7146750"/>
                  </a:cubicBezTo>
                  <a:cubicBezTo>
                    <a:pt x="682457" y="7154295"/>
                    <a:pt x="695153" y="7152086"/>
                    <a:pt x="597468" y="7152086"/>
                  </a:cubicBezTo>
                  <a:cubicBezTo>
                    <a:pt x="226675" y="7152086"/>
                    <a:pt x="255328" y="7167041"/>
                    <a:pt x="254843" y="7146049"/>
                  </a:cubicBezTo>
                  <a:close/>
                  <a:moveTo>
                    <a:pt x="265274" y="7669668"/>
                  </a:moveTo>
                  <a:cubicBezTo>
                    <a:pt x="256298" y="7124788"/>
                    <a:pt x="245354" y="7181566"/>
                    <a:pt x="274358" y="7181566"/>
                  </a:cubicBezTo>
                  <a:cubicBezTo>
                    <a:pt x="764319" y="7181566"/>
                    <a:pt x="682807" y="7124437"/>
                    <a:pt x="686042" y="7330425"/>
                  </a:cubicBezTo>
                  <a:cubicBezTo>
                    <a:pt x="688899" y="7513237"/>
                    <a:pt x="690921" y="7510246"/>
                    <a:pt x="693670" y="7670045"/>
                  </a:cubicBezTo>
                  <a:cubicBezTo>
                    <a:pt x="641324" y="7669830"/>
                    <a:pt x="290477" y="7669668"/>
                    <a:pt x="265274" y="7669668"/>
                  </a:cubicBezTo>
                  <a:close/>
                  <a:moveTo>
                    <a:pt x="274358" y="7694675"/>
                  </a:moveTo>
                  <a:cubicBezTo>
                    <a:pt x="654100" y="7694918"/>
                    <a:pt x="648871" y="7694891"/>
                    <a:pt x="694101" y="7695106"/>
                  </a:cubicBezTo>
                  <a:cubicBezTo>
                    <a:pt x="697821" y="7954934"/>
                    <a:pt x="696635" y="7943185"/>
                    <a:pt x="700867" y="8182560"/>
                  </a:cubicBezTo>
                  <a:cubicBezTo>
                    <a:pt x="592885" y="8181294"/>
                    <a:pt x="436196" y="8182695"/>
                    <a:pt x="274035" y="8182695"/>
                  </a:cubicBezTo>
                  <a:cubicBezTo>
                    <a:pt x="271555" y="7656760"/>
                    <a:pt x="254654" y="7694675"/>
                    <a:pt x="274358" y="7694675"/>
                  </a:cubicBezTo>
                  <a:close/>
                  <a:moveTo>
                    <a:pt x="274358" y="8207676"/>
                  </a:moveTo>
                  <a:cubicBezTo>
                    <a:pt x="767877" y="8207676"/>
                    <a:pt x="701002" y="8190941"/>
                    <a:pt x="702107" y="8250199"/>
                  </a:cubicBezTo>
                  <a:cubicBezTo>
                    <a:pt x="712215" y="8786779"/>
                    <a:pt x="731515" y="8699307"/>
                    <a:pt x="597441" y="8699307"/>
                  </a:cubicBezTo>
                  <a:cubicBezTo>
                    <a:pt x="441910" y="8699307"/>
                    <a:pt x="437005" y="8696100"/>
                    <a:pt x="281744" y="8695992"/>
                  </a:cubicBezTo>
                  <a:cubicBezTo>
                    <a:pt x="269425" y="8170596"/>
                    <a:pt x="276272" y="8207676"/>
                    <a:pt x="274358" y="8207676"/>
                  </a:cubicBezTo>
                  <a:close/>
                  <a:moveTo>
                    <a:pt x="286407" y="9169569"/>
                  </a:moveTo>
                  <a:cubicBezTo>
                    <a:pt x="283604" y="8990610"/>
                    <a:pt x="286649" y="8985059"/>
                    <a:pt x="283765" y="8801573"/>
                  </a:cubicBezTo>
                  <a:cubicBezTo>
                    <a:pt x="282067" y="8691169"/>
                    <a:pt x="210448" y="8722374"/>
                    <a:pt x="706555" y="8724557"/>
                  </a:cubicBezTo>
                  <a:cubicBezTo>
                    <a:pt x="708792" y="8977405"/>
                    <a:pt x="715234" y="8978511"/>
                    <a:pt x="717957" y="9212550"/>
                  </a:cubicBezTo>
                  <a:cubicBezTo>
                    <a:pt x="231553" y="9203819"/>
                    <a:pt x="287566" y="9243675"/>
                    <a:pt x="286407" y="9169569"/>
                  </a:cubicBezTo>
                  <a:close/>
                  <a:moveTo>
                    <a:pt x="294709" y="9720970"/>
                  </a:moveTo>
                  <a:cubicBezTo>
                    <a:pt x="291960" y="9589493"/>
                    <a:pt x="290288" y="9491485"/>
                    <a:pt x="288860" y="9353459"/>
                  </a:cubicBezTo>
                  <a:cubicBezTo>
                    <a:pt x="287350" y="9208293"/>
                    <a:pt x="257430" y="9241465"/>
                    <a:pt x="436088" y="9238096"/>
                  </a:cubicBezTo>
                  <a:cubicBezTo>
                    <a:pt x="552264" y="9236049"/>
                    <a:pt x="650003" y="9236345"/>
                    <a:pt x="718226" y="9237611"/>
                  </a:cubicBezTo>
                  <a:cubicBezTo>
                    <a:pt x="719439" y="9377523"/>
                    <a:pt x="714911" y="9445943"/>
                    <a:pt x="723779" y="9729620"/>
                  </a:cubicBezTo>
                  <a:cubicBezTo>
                    <a:pt x="256433" y="9729620"/>
                    <a:pt x="294817" y="9725685"/>
                    <a:pt x="294709" y="9720970"/>
                  </a:cubicBezTo>
                  <a:close/>
                  <a:moveTo>
                    <a:pt x="295356" y="9751232"/>
                  </a:moveTo>
                  <a:cubicBezTo>
                    <a:pt x="439134" y="9751529"/>
                    <a:pt x="394820" y="9754627"/>
                    <a:pt x="724561" y="9754627"/>
                  </a:cubicBezTo>
                  <a:cubicBezTo>
                    <a:pt x="731785" y="9990015"/>
                    <a:pt x="727661" y="10081474"/>
                    <a:pt x="729763" y="10241758"/>
                  </a:cubicBezTo>
                  <a:cubicBezTo>
                    <a:pt x="299211" y="10243510"/>
                    <a:pt x="444202" y="10244399"/>
                    <a:pt x="304979" y="10244749"/>
                  </a:cubicBezTo>
                  <a:cubicBezTo>
                    <a:pt x="304952" y="10242001"/>
                    <a:pt x="295410" y="9753307"/>
                    <a:pt x="295356" y="9751232"/>
                  </a:cubicBezTo>
                  <a:close/>
                  <a:moveTo>
                    <a:pt x="305437" y="10272856"/>
                  </a:moveTo>
                  <a:cubicBezTo>
                    <a:pt x="305383" y="10269379"/>
                    <a:pt x="268671" y="10268841"/>
                    <a:pt x="730113" y="10266793"/>
                  </a:cubicBezTo>
                  <a:cubicBezTo>
                    <a:pt x="733024" y="10455561"/>
                    <a:pt x="737715" y="10463698"/>
                    <a:pt x="741273" y="10759906"/>
                  </a:cubicBezTo>
                  <a:cubicBezTo>
                    <a:pt x="552129" y="10759232"/>
                    <a:pt x="448973" y="10760121"/>
                    <a:pt x="312823" y="10760230"/>
                  </a:cubicBezTo>
                  <a:cubicBezTo>
                    <a:pt x="309426" y="10600592"/>
                    <a:pt x="307998" y="10432790"/>
                    <a:pt x="305437" y="10272856"/>
                  </a:cubicBezTo>
                  <a:close/>
                  <a:moveTo>
                    <a:pt x="319885" y="11192926"/>
                  </a:moveTo>
                  <a:cubicBezTo>
                    <a:pt x="317863" y="10702049"/>
                    <a:pt x="275463" y="10785641"/>
                    <a:pt x="435926" y="10784994"/>
                  </a:cubicBezTo>
                  <a:cubicBezTo>
                    <a:pt x="545579" y="10784698"/>
                    <a:pt x="618466" y="10784590"/>
                    <a:pt x="741569" y="10784941"/>
                  </a:cubicBezTo>
                  <a:cubicBezTo>
                    <a:pt x="747445" y="11315161"/>
                    <a:pt x="741650" y="10669390"/>
                    <a:pt x="746098" y="11275170"/>
                  </a:cubicBezTo>
                  <a:cubicBezTo>
                    <a:pt x="235354" y="11277838"/>
                    <a:pt x="320289" y="11287836"/>
                    <a:pt x="319885" y="11192926"/>
                  </a:cubicBezTo>
                  <a:close/>
                  <a:moveTo>
                    <a:pt x="327891" y="11744651"/>
                  </a:moveTo>
                  <a:cubicBezTo>
                    <a:pt x="319454" y="11206374"/>
                    <a:pt x="286892" y="11294546"/>
                    <a:pt x="435630" y="11298426"/>
                  </a:cubicBezTo>
                  <a:cubicBezTo>
                    <a:pt x="527358" y="11300932"/>
                    <a:pt x="604773" y="11300932"/>
                    <a:pt x="746313" y="11300231"/>
                  </a:cubicBezTo>
                  <a:cubicBezTo>
                    <a:pt x="748928" y="11565207"/>
                    <a:pt x="755235" y="11549631"/>
                    <a:pt x="758039" y="11786770"/>
                  </a:cubicBezTo>
                  <a:cubicBezTo>
                    <a:pt x="264978" y="11780788"/>
                    <a:pt x="329023" y="11813906"/>
                    <a:pt x="327891" y="11744651"/>
                  </a:cubicBezTo>
                  <a:close/>
                  <a:moveTo>
                    <a:pt x="335654" y="12305619"/>
                  </a:moveTo>
                  <a:cubicBezTo>
                    <a:pt x="335195" y="12170665"/>
                    <a:pt x="335384" y="12200604"/>
                    <a:pt x="329050" y="11814257"/>
                  </a:cubicBezTo>
                  <a:cubicBezTo>
                    <a:pt x="459728" y="11813448"/>
                    <a:pt x="495497" y="11808651"/>
                    <a:pt x="758308" y="11811859"/>
                  </a:cubicBezTo>
                  <a:cubicBezTo>
                    <a:pt x="759494" y="11946542"/>
                    <a:pt x="761381" y="12249999"/>
                    <a:pt x="762109" y="12305646"/>
                  </a:cubicBezTo>
                  <a:lnTo>
                    <a:pt x="335654" y="12305619"/>
                  </a:lnTo>
                  <a:close/>
                  <a:moveTo>
                    <a:pt x="759063" y="10266658"/>
                  </a:moveTo>
                  <a:cubicBezTo>
                    <a:pt x="1214252" y="10264799"/>
                    <a:pt x="1179184" y="10270323"/>
                    <a:pt x="1179238" y="10273341"/>
                  </a:cubicBezTo>
                  <a:cubicBezTo>
                    <a:pt x="1188025" y="10834955"/>
                    <a:pt x="1237326" y="10757427"/>
                    <a:pt x="1082146" y="10759313"/>
                  </a:cubicBezTo>
                  <a:cubicBezTo>
                    <a:pt x="977183" y="10760445"/>
                    <a:pt x="913920" y="10760418"/>
                    <a:pt x="763403" y="10759987"/>
                  </a:cubicBezTo>
                  <a:cubicBezTo>
                    <a:pt x="756853" y="10227934"/>
                    <a:pt x="743348" y="10266739"/>
                    <a:pt x="759063" y="10266658"/>
                  </a:cubicBezTo>
                  <a:close/>
                  <a:moveTo>
                    <a:pt x="767985" y="11192981"/>
                  </a:moveTo>
                  <a:cubicBezTo>
                    <a:pt x="767985" y="10700298"/>
                    <a:pt x="716285" y="10785264"/>
                    <a:pt x="920577" y="10785264"/>
                  </a:cubicBezTo>
                  <a:cubicBezTo>
                    <a:pt x="1072873" y="10785264"/>
                    <a:pt x="1066835" y="10783917"/>
                    <a:pt x="1190613" y="10783485"/>
                  </a:cubicBezTo>
                  <a:cubicBezTo>
                    <a:pt x="1190074" y="11090364"/>
                    <a:pt x="1194737" y="11135637"/>
                    <a:pt x="1198268" y="11273958"/>
                  </a:cubicBezTo>
                  <a:cubicBezTo>
                    <a:pt x="691864" y="11274497"/>
                    <a:pt x="767985" y="11302550"/>
                    <a:pt x="767985" y="11192981"/>
                  </a:cubicBezTo>
                  <a:close/>
                  <a:moveTo>
                    <a:pt x="779549" y="11744597"/>
                  </a:moveTo>
                  <a:cubicBezTo>
                    <a:pt x="771220" y="11211035"/>
                    <a:pt x="718657" y="11299747"/>
                    <a:pt x="920577" y="11299747"/>
                  </a:cubicBezTo>
                  <a:cubicBezTo>
                    <a:pt x="1081607" y="11299747"/>
                    <a:pt x="1059423" y="11299181"/>
                    <a:pt x="1198861" y="11299019"/>
                  </a:cubicBezTo>
                  <a:cubicBezTo>
                    <a:pt x="1203821" y="11519019"/>
                    <a:pt x="1199400" y="11546640"/>
                    <a:pt x="1203309" y="11786959"/>
                  </a:cubicBezTo>
                  <a:cubicBezTo>
                    <a:pt x="712566" y="11787471"/>
                    <a:pt x="780438" y="11802534"/>
                    <a:pt x="779549" y="11744597"/>
                  </a:cubicBezTo>
                  <a:close/>
                  <a:moveTo>
                    <a:pt x="784212" y="12305672"/>
                  </a:moveTo>
                  <a:cubicBezTo>
                    <a:pt x="783403" y="12244367"/>
                    <a:pt x="781517" y="11940021"/>
                    <a:pt x="780384" y="11812127"/>
                  </a:cubicBezTo>
                  <a:cubicBezTo>
                    <a:pt x="928368" y="11813826"/>
                    <a:pt x="1091823" y="11812101"/>
                    <a:pt x="1203740" y="11811966"/>
                  </a:cubicBezTo>
                  <a:cubicBezTo>
                    <a:pt x="1210425" y="12222539"/>
                    <a:pt x="1209616" y="12182522"/>
                    <a:pt x="1212419" y="12301873"/>
                  </a:cubicBezTo>
                  <a:cubicBezTo>
                    <a:pt x="1060959" y="12302385"/>
                    <a:pt x="1127457" y="12305699"/>
                    <a:pt x="784212" y="12305672"/>
                  </a:cubicBezTo>
                  <a:close/>
                  <a:moveTo>
                    <a:pt x="1217999" y="11192523"/>
                  </a:moveTo>
                  <a:cubicBezTo>
                    <a:pt x="1202662" y="10719296"/>
                    <a:pt x="1209859" y="10783405"/>
                    <a:pt x="1243903" y="10783405"/>
                  </a:cubicBezTo>
                  <a:cubicBezTo>
                    <a:pt x="1701869" y="10783405"/>
                    <a:pt x="1639495" y="10772949"/>
                    <a:pt x="1639710" y="10825012"/>
                  </a:cubicBezTo>
                  <a:cubicBezTo>
                    <a:pt x="1641948" y="11353803"/>
                    <a:pt x="1673027" y="11271991"/>
                    <a:pt x="1567040" y="11271991"/>
                  </a:cubicBezTo>
                  <a:cubicBezTo>
                    <a:pt x="1162175" y="11271991"/>
                    <a:pt x="1221557" y="11303008"/>
                    <a:pt x="1217999" y="11192523"/>
                  </a:cubicBezTo>
                  <a:close/>
                  <a:moveTo>
                    <a:pt x="1224711" y="11744705"/>
                  </a:moveTo>
                  <a:cubicBezTo>
                    <a:pt x="1216813" y="11239627"/>
                    <a:pt x="1217029" y="11298992"/>
                    <a:pt x="1243903" y="11298992"/>
                  </a:cubicBezTo>
                  <a:cubicBezTo>
                    <a:pt x="1717853" y="11298992"/>
                    <a:pt x="1645074" y="11270643"/>
                    <a:pt x="1646746" y="11377248"/>
                  </a:cubicBezTo>
                  <a:cubicBezTo>
                    <a:pt x="1654266" y="11859933"/>
                    <a:pt x="1687717" y="11789249"/>
                    <a:pt x="1567013" y="11789249"/>
                  </a:cubicBezTo>
                  <a:cubicBezTo>
                    <a:pt x="1168914" y="11789249"/>
                    <a:pt x="1225573" y="11798923"/>
                    <a:pt x="1224711" y="11744705"/>
                  </a:cubicBezTo>
                  <a:close/>
                  <a:moveTo>
                    <a:pt x="1661948" y="12297184"/>
                  </a:moveTo>
                  <a:cubicBezTo>
                    <a:pt x="1661921" y="12311708"/>
                    <a:pt x="1698715" y="12301792"/>
                    <a:pt x="1243876" y="12301792"/>
                  </a:cubicBezTo>
                  <a:cubicBezTo>
                    <a:pt x="1229644" y="12301792"/>
                    <a:pt x="1234657" y="12356819"/>
                    <a:pt x="1225789" y="11811912"/>
                  </a:cubicBezTo>
                  <a:cubicBezTo>
                    <a:pt x="1417817" y="11811804"/>
                    <a:pt x="1373664" y="11814607"/>
                    <a:pt x="1657042" y="11814176"/>
                  </a:cubicBezTo>
                  <a:cubicBezTo>
                    <a:pt x="1657096" y="11817329"/>
                    <a:pt x="1662056" y="12207394"/>
                    <a:pt x="1661948" y="12297184"/>
                  </a:cubicBezTo>
                  <a:close/>
                  <a:moveTo>
                    <a:pt x="1666234" y="11192819"/>
                  </a:moveTo>
                  <a:cubicBezTo>
                    <a:pt x="1660250" y="10717059"/>
                    <a:pt x="1638767" y="10785669"/>
                    <a:pt x="1728797" y="10784456"/>
                  </a:cubicBezTo>
                  <a:cubicBezTo>
                    <a:pt x="2145360" y="10778823"/>
                    <a:pt x="2088996" y="10776613"/>
                    <a:pt x="2090209" y="10825308"/>
                  </a:cubicBezTo>
                  <a:cubicBezTo>
                    <a:pt x="2102744" y="11346581"/>
                    <a:pt x="2102447" y="11274147"/>
                    <a:pt x="2052014" y="11273581"/>
                  </a:cubicBezTo>
                  <a:cubicBezTo>
                    <a:pt x="1598038" y="11268676"/>
                    <a:pt x="1667528" y="11297888"/>
                    <a:pt x="1666234" y="11192819"/>
                  </a:cubicBezTo>
                  <a:close/>
                  <a:moveTo>
                    <a:pt x="1678121" y="11744597"/>
                  </a:moveTo>
                  <a:cubicBezTo>
                    <a:pt x="1670062" y="11229656"/>
                    <a:pt x="1639683" y="11297052"/>
                    <a:pt x="1728581" y="11297402"/>
                  </a:cubicBezTo>
                  <a:cubicBezTo>
                    <a:pt x="2164848" y="11299154"/>
                    <a:pt x="2095735" y="11278108"/>
                    <a:pt x="2097272" y="11377248"/>
                  </a:cubicBezTo>
                  <a:cubicBezTo>
                    <a:pt x="2100129" y="11559144"/>
                    <a:pt x="2101692" y="11571136"/>
                    <a:pt x="2104415" y="11745028"/>
                  </a:cubicBezTo>
                  <a:cubicBezTo>
                    <a:pt x="2105304" y="11803127"/>
                    <a:pt x="2144847" y="11788575"/>
                    <a:pt x="1890284" y="11788765"/>
                  </a:cubicBezTo>
                  <a:cubicBezTo>
                    <a:pt x="1638767" y="11788765"/>
                    <a:pt x="1679065" y="11803828"/>
                    <a:pt x="1678121" y="11744597"/>
                  </a:cubicBezTo>
                  <a:close/>
                  <a:moveTo>
                    <a:pt x="2051799" y="12303948"/>
                  </a:moveTo>
                  <a:cubicBezTo>
                    <a:pt x="1950744" y="12304756"/>
                    <a:pt x="1934436" y="12304621"/>
                    <a:pt x="1683997" y="12304541"/>
                  </a:cubicBezTo>
                  <a:cubicBezTo>
                    <a:pt x="1684132" y="12211087"/>
                    <a:pt x="1679199" y="11817437"/>
                    <a:pt x="1679145" y="11814176"/>
                  </a:cubicBezTo>
                  <a:cubicBezTo>
                    <a:pt x="1881362" y="11813771"/>
                    <a:pt x="1643268" y="11813961"/>
                    <a:pt x="2105304" y="11813637"/>
                  </a:cubicBezTo>
                  <a:cubicBezTo>
                    <a:pt x="2110884" y="12395623"/>
                    <a:pt x="2133310" y="12303274"/>
                    <a:pt x="2051799" y="12303948"/>
                  </a:cubicBezTo>
                  <a:close/>
                  <a:moveTo>
                    <a:pt x="2108566" y="10640798"/>
                  </a:moveTo>
                  <a:cubicBezTo>
                    <a:pt x="2105763" y="10461705"/>
                    <a:pt x="2106733" y="10464831"/>
                    <a:pt x="2103714" y="10272802"/>
                  </a:cubicBezTo>
                  <a:cubicBezTo>
                    <a:pt x="2103660" y="10268410"/>
                    <a:pt x="2067810" y="10268490"/>
                    <a:pt x="2531086" y="10268410"/>
                  </a:cubicBezTo>
                  <a:cubicBezTo>
                    <a:pt x="2531113" y="10270404"/>
                    <a:pt x="2532622" y="10347393"/>
                    <a:pt x="2536342" y="10757966"/>
                  </a:cubicBezTo>
                  <a:cubicBezTo>
                    <a:pt x="2026110" y="10757966"/>
                    <a:pt x="2111073" y="10800920"/>
                    <a:pt x="2108566" y="10640798"/>
                  </a:cubicBezTo>
                  <a:close/>
                  <a:moveTo>
                    <a:pt x="2213502" y="10785803"/>
                  </a:moveTo>
                  <a:cubicBezTo>
                    <a:pt x="2375205" y="10785803"/>
                    <a:pt x="2375717" y="10782974"/>
                    <a:pt x="2536530" y="10782974"/>
                  </a:cubicBezTo>
                  <a:cubicBezTo>
                    <a:pt x="2538930" y="11102733"/>
                    <a:pt x="2541544" y="11135609"/>
                    <a:pt x="2544428" y="11272718"/>
                  </a:cubicBezTo>
                  <a:cubicBezTo>
                    <a:pt x="2368089" y="11272718"/>
                    <a:pt x="2307682" y="11275413"/>
                    <a:pt x="2118054" y="11274174"/>
                  </a:cubicBezTo>
                  <a:cubicBezTo>
                    <a:pt x="2113310" y="10701295"/>
                    <a:pt x="2077837" y="10785803"/>
                    <a:pt x="2213502" y="10785803"/>
                  </a:cubicBezTo>
                  <a:close/>
                  <a:moveTo>
                    <a:pt x="2126491" y="11744597"/>
                  </a:moveTo>
                  <a:cubicBezTo>
                    <a:pt x="2118270" y="11217638"/>
                    <a:pt x="2089023" y="11299477"/>
                    <a:pt x="2213502" y="11299477"/>
                  </a:cubicBezTo>
                  <a:cubicBezTo>
                    <a:pt x="2610765" y="11299477"/>
                    <a:pt x="2544563" y="11264499"/>
                    <a:pt x="2546315" y="11377248"/>
                  </a:cubicBezTo>
                  <a:cubicBezTo>
                    <a:pt x="2552758" y="11784722"/>
                    <a:pt x="2552272" y="11754999"/>
                    <a:pt x="2552838" y="11789384"/>
                  </a:cubicBezTo>
                  <a:cubicBezTo>
                    <a:pt x="2058079" y="11790057"/>
                    <a:pt x="2127407" y="11802804"/>
                    <a:pt x="2126491" y="11744597"/>
                  </a:cubicBezTo>
                  <a:close/>
                  <a:moveTo>
                    <a:pt x="2536800" y="12303732"/>
                  </a:moveTo>
                  <a:cubicBezTo>
                    <a:pt x="2084603" y="12303732"/>
                    <a:pt x="2131747" y="12305699"/>
                    <a:pt x="2131639" y="12297157"/>
                  </a:cubicBezTo>
                  <a:cubicBezTo>
                    <a:pt x="2123768" y="11714550"/>
                    <a:pt x="2103714" y="11813664"/>
                    <a:pt x="2213529" y="11813583"/>
                  </a:cubicBezTo>
                  <a:cubicBezTo>
                    <a:pt x="2375663" y="11813583"/>
                    <a:pt x="2375043" y="11814445"/>
                    <a:pt x="2536800" y="11814445"/>
                  </a:cubicBezTo>
                  <a:cubicBezTo>
                    <a:pt x="2559065" y="11814445"/>
                    <a:pt x="2552623" y="11796849"/>
                    <a:pt x="2555642" y="11929269"/>
                  </a:cubicBezTo>
                  <a:cubicBezTo>
                    <a:pt x="2565561" y="12361131"/>
                    <a:pt x="2568526" y="12303732"/>
                    <a:pt x="2536800" y="12303732"/>
                  </a:cubicBezTo>
                  <a:close/>
                  <a:moveTo>
                    <a:pt x="2558957" y="10824904"/>
                  </a:moveTo>
                  <a:cubicBezTo>
                    <a:pt x="2558553" y="10759933"/>
                    <a:pt x="2497580" y="10789090"/>
                    <a:pt x="2984065" y="10782569"/>
                  </a:cubicBezTo>
                  <a:cubicBezTo>
                    <a:pt x="2988970" y="11083116"/>
                    <a:pt x="2988863" y="11089987"/>
                    <a:pt x="2991989" y="11193412"/>
                  </a:cubicBezTo>
                  <a:cubicBezTo>
                    <a:pt x="2995493" y="11309152"/>
                    <a:pt x="3063124" y="11273931"/>
                    <a:pt x="2566532" y="11272745"/>
                  </a:cubicBezTo>
                  <a:cubicBezTo>
                    <a:pt x="2564429" y="11172905"/>
                    <a:pt x="2560386" y="11055170"/>
                    <a:pt x="2558957" y="10824904"/>
                  </a:cubicBezTo>
                  <a:close/>
                  <a:moveTo>
                    <a:pt x="2567017" y="11297753"/>
                  </a:moveTo>
                  <a:cubicBezTo>
                    <a:pt x="3075119" y="11299019"/>
                    <a:pt x="2994712" y="11279374"/>
                    <a:pt x="2996221" y="11377167"/>
                  </a:cubicBezTo>
                  <a:cubicBezTo>
                    <a:pt x="2999079" y="11561515"/>
                    <a:pt x="3000696" y="11554024"/>
                    <a:pt x="3003796" y="11745001"/>
                  </a:cubicBezTo>
                  <a:cubicBezTo>
                    <a:pt x="3004685" y="11801780"/>
                    <a:pt x="3073421" y="11787309"/>
                    <a:pt x="2574914" y="11789303"/>
                  </a:cubicBezTo>
                  <a:cubicBezTo>
                    <a:pt x="2573675" y="11715871"/>
                    <a:pt x="2568337" y="11365850"/>
                    <a:pt x="2567017" y="11297753"/>
                  </a:cubicBezTo>
                  <a:close/>
                  <a:moveTo>
                    <a:pt x="2583001" y="12303652"/>
                  </a:moveTo>
                  <a:cubicBezTo>
                    <a:pt x="2582381" y="12091062"/>
                    <a:pt x="2577529" y="11934066"/>
                    <a:pt x="2575373" y="11814337"/>
                  </a:cubicBezTo>
                  <a:cubicBezTo>
                    <a:pt x="2723544" y="11813718"/>
                    <a:pt x="2772656" y="11808598"/>
                    <a:pt x="3004631" y="11811885"/>
                  </a:cubicBezTo>
                  <a:cubicBezTo>
                    <a:pt x="3005979" y="11984889"/>
                    <a:pt x="3000750" y="11894264"/>
                    <a:pt x="3008297" y="12297453"/>
                  </a:cubicBezTo>
                  <a:cubicBezTo>
                    <a:pt x="3008405" y="12303490"/>
                    <a:pt x="3045792" y="12302628"/>
                    <a:pt x="2583001" y="12303652"/>
                  </a:cubicBezTo>
                  <a:close/>
                  <a:moveTo>
                    <a:pt x="3014092" y="11192603"/>
                  </a:moveTo>
                  <a:cubicBezTo>
                    <a:pt x="3010615" y="11077780"/>
                    <a:pt x="3010831" y="11069992"/>
                    <a:pt x="3006141" y="10782273"/>
                  </a:cubicBezTo>
                  <a:cubicBezTo>
                    <a:pt x="3302188" y="10777638"/>
                    <a:pt x="3304964" y="10783835"/>
                    <a:pt x="3433701" y="10785587"/>
                  </a:cubicBezTo>
                  <a:cubicBezTo>
                    <a:pt x="3436046" y="10916956"/>
                    <a:pt x="3442111" y="11271721"/>
                    <a:pt x="3442138" y="11273716"/>
                  </a:cubicBezTo>
                  <a:cubicBezTo>
                    <a:pt x="2943740" y="11275898"/>
                    <a:pt x="3017516" y="11305702"/>
                    <a:pt x="3014092" y="11192603"/>
                  </a:cubicBezTo>
                  <a:close/>
                  <a:moveTo>
                    <a:pt x="3016923" y="11300636"/>
                  </a:moveTo>
                  <a:cubicBezTo>
                    <a:pt x="3196767" y="11300717"/>
                    <a:pt x="3246849" y="11301014"/>
                    <a:pt x="3345127" y="11299693"/>
                  </a:cubicBezTo>
                  <a:cubicBezTo>
                    <a:pt x="3468204" y="11298023"/>
                    <a:pt x="3442192" y="11214485"/>
                    <a:pt x="3450521" y="11745083"/>
                  </a:cubicBezTo>
                  <a:cubicBezTo>
                    <a:pt x="3451411" y="11801241"/>
                    <a:pt x="3519580" y="11794451"/>
                    <a:pt x="3026465" y="11787201"/>
                  </a:cubicBezTo>
                  <a:cubicBezTo>
                    <a:pt x="3025980" y="11744921"/>
                    <a:pt x="3016977" y="11302765"/>
                    <a:pt x="3016923" y="11300636"/>
                  </a:cubicBezTo>
                  <a:close/>
                  <a:moveTo>
                    <a:pt x="3030481" y="12301603"/>
                  </a:moveTo>
                  <a:cubicBezTo>
                    <a:pt x="3022637" y="11919191"/>
                    <a:pt x="3028055" y="11982383"/>
                    <a:pt x="3026708" y="11812235"/>
                  </a:cubicBezTo>
                  <a:cubicBezTo>
                    <a:pt x="3150674" y="11814068"/>
                    <a:pt x="3166308" y="11812748"/>
                    <a:pt x="3344938" y="11813961"/>
                  </a:cubicBezTo>
                  <a:cubicBezTo>
                    <a:pt x="3495698" y="11814984"/>
                    <a:pt x="3439416" y="11730476"/>
                    <a:pt x="3459443" y="12298181"/>
                  </a:cubicBezTo>
                  <a:cubicBezTo>
                    <a:pt x="3459928" y="12312140"/>
                    <a:pt x="3473352" y="12298666"/>
                    <a:pt x="3030481" y="12301603"/>
                  </a:cubicBezTo>
                  <a:close/>
                  <a:moveTo>
                    <a:pt x="3462759" y="11192819"/>
                  </a:moveTo>
                  <a:cubicBezTo>
                    <a:pt x="3454403" y="10720159"/>
                    <a:pt x="3438607" y="10786045"/>
                    <a:pt x="3506641" y="10786045"/>
                  </a:cubicBezTo>
                  <a:cubicBezTo>
                    <a:pt x="3942531" y="10786045"/>
                    <a:pt x="3884039" y="10764649"/>
                    <a:pt x="3885952" y="10825470"/>
                  </a:cubicBezTo>
                  <a:cubicBezTo>
                    <a:pt x="3901694" y="11345423"/>
                    <a:pt x="3903419" y="11272017"/>
                    <a:pt x="3829967" y="11272017"/>
                  </a:cubicBezTo>
                  <a:cubicBezTo>
                    <a:pt x="3398255" y="11271991"/>
                    <a:pt x="3464753" y="11298588"/>
                    <a:pt x="3462759" y="11192819"/>
                  </a:cubicBezTo>
                  <a:close/>
                  <a:moveTo>
                    <a:pt x="3472597" y="11744651"/>
                  </a:moveTo>
                  <a:cubicBezTo>
                    <a:pt x="3464538" y="11229872"/>
                    <a:pt x="3447205" y="11298588"/>
                    <a:pt x="3506668" y="11298588"/>
                  </a:cubicBezTo>
                  <a:cubicBezTo>
                    <a:pt x="3963852" y="11298588"/>
                    <a:pt x="3893095" y="11271991"/>
                    <a:pt x="3894740" y="11377167"/>
                  </a:cubicBezTo>
                  <a:cubicBezTo>
                    <a:pt x="3902314" y="11861334"/>
                    <a:pt x="3920428" y="11786663"/>
                    <a:pt x="3829967" y="11786663"/>
                  </a:cubicBezTo>
                  <a:cubicBezTo>
                    <a:pt x="3416639" y="11786689"/>
                    <a:pt x="3473595" y="11808516"/>
                    <a:pt x="3472597" y="11744651"/>
                  </a:cubicBezTo>
                  <a:close/>
                  <a:moveTo>
                    <a:pt x="3481762" y="12304325"/>
                  </a:moveTo>
                  <a:cubicBezTo>
                    <a:pt x="3474538" y="12088071"/>
                    <a:pt x="3475724" y="11975754"/>
                    <a:pt x="3473595" y="11814445"/>
                  </a:cubicBezTo>
                  <a:cubicBezTo>
                    <a:pt x="3690016" y="11814661"/>
                    <a:pt x="3605512" y="11812020"/>
                    <a:pt x="3901155" y="11811643"/>
                  </a:cubicBezTo>
                  <a:lnTo>
                    <a:pt x="3909026" y="12304433"/>
                  </a:lnTo>
                  <a:cubicBezTo>
                    <a:pt x="3840263" y="12304810"/>
                    <a:pt x="3483891" y="12304352"/>
                    <a:pt x="3481762" y="12304325"/>
                  </a:cubicBezTo>
                  <a:close/>
                  <a:moveTo>
                    <a:pt x="3914579" y="11194112"/>
                  </a:moveTo>
                  <a:cubicBezTo>
                    <a:pt x="3910589" y="10712129"/>
                    <a:pt x="3878998" y="10783728"/>
                    <a:pt x="3991670" y="10783405"/>
                  </a:cubicBezTo>
                  <a:cubicBezTo>
                    <a:pt x="4391925" y="10782326"/>
                    <a:pt x="4333514" y="10771575"/>
                    <a:pt x="4335131" y="10825443"/>
                  </a:cubicBezTo>
                  <a:cubicBezTo>
                    <a:pt x="4350684" y="11339360"/>
                    <a:pt x="4341061" y="11274955"/>
                    <a:pt x="4315211" y="11274551"/>
                  </a:cubicBezTo>
                  <a:cubicBezTo>
                    <a:pt x="3846194" y="11266359"/>
                    <a:pt x="3915495" y="11301714"/>
                    <a:pt x="3914579" y="11194112"/>
                  </a:cubicBezTo>
                  <a:close/>
                  <a:moveTo>
                    <a:pt x="3922180" y="11744651"/>
                  </a:moveTo>
                  <a:cubicBezTo>
                    <a:pt x="3913878" y="11214242"/>
                    <a:pt x="3894336" y="11296972"/>
                    <a:pt x="3991589" y="11297618"/>
                  </a:cubicBezTo>
                  <a:cubicBezTo>
                    <a:pt x="4400389" y="11300932"/>
                    <a:pt x="4339821" y="11274847"/>
                    <a:pt x="4341438" y="11377248"/>
                  </a:cubicBezTo>
                  <a:cubicBezTo>
                    <a:pt x="4348743" y="11844060"/>
                    <a:pt x="4371062" y="11787201"/>
                    <a:pt x="4315211" y="11786743"/>
                  </a:cubicBezTo>
                  <a:cubicBezTo>
                    <a:pt x="3862636" y="11783079"/>
                    <a:pt x="3923150" y="11805580"/>
                    <a:pt x="3922180" y="11744651"/>
                  </a:cubicBezTo>
                  <a:close/>
                  <a:moveTo>
                    <a:pt x="4357989" y="12297184"/>
                  </a:moveTo>
                  <a:cubicBezTo>
                    <a:pt x="4357962" y="12312032"/>
                    <a:pt x="4398259" y="12299986"/>
                    <a:pt x="3991589" y="12303813"/>
                  </a:cubicBezTo>
                  <a:cubicBezTo>
                    <a:pt x="3906681" y="12304621"/>
                    <a:pt x="3932288" y="12378808"/>
                    <a:pt x="3923258" y="11811616"/>
                  </a:cubicBezTo>
                  <a:cubicBezTo>
                    <a:pt x="4103992" y="11811266"/>
                    <a:pt x="4099867" y="11810376"/>
                    <a:pt x="4351735" y="11812074"/>
                  </a:cubicBezTo>
                  <a:cubicBezTo>
                    <a:pt x="4356614" y="12113024"/>
                    <a:pt x="4358285" y="12151532"/>
                    <a:pt x="4357989" y="12297184"/>
                  </a:cubicBezTo>
                  <a:close/>
                  <a:moveTo>
                    <a:pt x="4476752" y="10784886"/>
                  </a:moveTo>
                  <a:cubicBezTo>
                    <a:pt x="4640289" y="10784886"/>
                    <a:pt x="4634574" y="10782677"/>
                    <a:pt x="4780994" y="10782461"/>
                  </a:cubicBezTo>
                  <a:cubicBezTo>
                    <a:pt x="4785361" y="11061907"/>
                    <a:pt x="4785333" y="11081202"/>
                    <a:pt x="4788945" y="11194005"/>
                  </a:cubicBezTo>
                  <a:cubicBezTo>
                    <a:pt x="4791964" y="11290288"/>
                    <a:pt x="4876495" y="11281880"/>
                    <a:pt x="4362436" y="11275278"/>
                  </a:cubicBezTo>
                  <a:cubicBezTo>
                    <a:pt x="4359902" y="10693453"/>
                    <a:pt x="4317906" y="10784886"/>
                    <a:pt x="4476752" y="10784886"/>
                  </a:cubicBezTo>
                  <a:close/>
                  <a:moveTo>
                    <a:pt x="4372706" y="11744597"/>
                  </a:moveTo>
                  <a:cubicBezTo>
                    <a:pt x="4364512" y="11219389"/>
                    <a:pt x="4324187" y="11300932"/>
                    <a:pt x="4476752" y="11300932"/>
                  </a:cubicBezTo>
                  <a:cubicBezTo>
                    <a:pt x="4636137" y="11300932"/>
                    <a:pt x="4636218" y="11299262"/>
                    <a:pt x="4791857" y="11299208"/>
                  </a:cubicBezTo>
                  <a:cubicBezTo>
                    <a:pt x="4794040" y="11396327"/>
                    <a:pt x="4795118" y="11511770"/>
                    <a:pt x="4799377" y="11787794"/>
                  </a:cubicBezTo>
                  <a:cubicBezTo>
                    <a:pt x="4305588" y="11787767"/>
                    <a:pt x="4373596" y="11802076"/>
                    <a:pt x="4372706" y="11744597"/>
                  </a:cubicBezTo>
                  <a:close/>
                  <a:moveTo>
                    <a:pt x="4800132" y="12301172"/>
                  </a:moveTo>
                  <a:cubicBezTo>
                    <a:pt x="4593522" y="12301172"/>
                    <a:pt x="4380065" y="12314376"/>
                    <a:pt x="4380092" y="12297265"/>
                  </a:cubicBezTo>
                  <a:cubicBezTo>
                    <a:pt x="4381278" y="11726920"/>
                    <a:pt x="4331330" y="11812478"/>
                    <a:pt x="4476752" y="11812478"/>
                  </a:cubicBezTo>
                  <a:cubicBezTo>
                    <a:pt x="4616757" y="11812478"/>
                    <a:pt x="4647297" y="11812802"/>
                    <a:pt x="4799781" y="11812802"/>
                  </a:cubicBezTo>
                  <a:cubicBezTo>
                    <a:pt x="4807706" y="12342482"/>
                    <a:pt x="4808676" y="12301172"/>
                    <a:pt x="4800132" y="12301172"/>
                  </a:cubicBezTo>
                  <a:close/>
                  <a:moveTo>
                    <a:pt x="4803070" y="10782434"/>
                  </a:moveTo>
                  <a:cubicBezTo>
                    <a:pt x="4961862" y="10782488"/>
                    <a:pt x="4962401" y="10785910"/>
                    <a:pt x="5123511" y="10785910"/>
                  </a:cubicBezTo>
                  <a:cubicBezTo>
                    <a:pt x="5271925" y="10785910"/>
                    <a:pt x="5220252" y="10715578"/>
                    <a:pt x="5238986" y="11193492"/>
                  </a:cubicBezTo>
                  <a:cubicBezTo>
                    <a:pt x="5242895" y="11293091"/>
                    <a:pt x="5323140" y="11273661"/>
                    <a:pt x="4813421" y="11274147"/>
                  </a:cubicBezTo>
                  <a:cubicBezTo>
                    <a:pt x="4808622" y="11082442"/>
                    <a:pt x="4810725" y="11272638"/>
                    <a:pt x="4803070" y="10782434"/>
                  </a:cubicBezTo>
                  <a:close/>
                  <a:moveTo>
                    <a:pt x="4820806" y="11744651"/>
                  </a:moveTo>
                  <a:cubicBezTo>
                    <a:pt x="4817976" y="11563267"/>
                    <a:pt x="4818300" y="11560222"/>
                    <a:pt x="4815442" y="11376763"/>
                  </a:cubicBezTo>
                  <a:cubicBezTo>
                    <a:pt x="4813933" y="11281234"/>
                    <a:pt x="4729348" y="11294250"/>
                    <a:pt x="5242410" y="11296972"/>
                  </a:cubicBezTo>
                  <a:cubicBezTo>
                    <a:pt x="5245051" y="11402794"/>
                    <a:pt x="5245375" y="11504575"/>
                    <a:pt x="5249499" y="11788198"/>
                  </a:cubicBezTo>
                  <a:cubicBezTo>
                    <a:pt x="4749483" y="11797011"/>
                    <a:pt x="4821615" y="11794881"/>
                    <a:pt x="4820806" y="11744651"/>
                  </a:cubicBezTo>
                  <a:close/>
                  <a:moveTo>
                    <a:pt x="4827895" y="12301172"/>
                  </a:moveTo>
                  <a:cubicBezTo>
                    <a:pt x="4827895" y="12212892"/>
                    <a:pt x="4823205" y="11901459"/>
                    <a:pt x="4821857" y="11812802"/>
                  </a:cubicBezTo>
                  <a:cubicBezTo>
                    <a:pt x="4952482" y="11812910"/>
                    <a:pt x="5111085" y="11815631"/>
                    <a:pt x="5249822" y="11813233"/>
                  </a:cubicBezTo>
                  <a:cubicBezTo>
                    <a:pt x="5252087" y="11977613"/>
                    <a:pt x="5251574" y="12046464"/>
                    <a:pt x="5256777" y="12297508"/>
                  </a:cubicBezTo>
                  <a:cubicBezTo>
                    <a:pt x="5257019" y="12307694"/>
                    <a:pt x="5291171" y="12301846"/>
                    <a:pt x="4827895" y="12301172"/>
                  </a:cubicBezTo>
                  <a:close/>
                  <a:moveTo>
                    <a:pt x="5261009" y="11192415"/>
                  </a:moveTo>
                  <a:cubicBezTo>
                    <a:pt x="5242517" y="10721749"/>
                    <a:pt x="5251709" y="10785587"/>
                    <a:pt x="5285133" y="10785318"/>
                  </a:cubicBezTo>
                  <a:cubicBezTo>
                    <a:pt x="5745713" y="10782219"/>
                    <a:pt x="5683501" y="10768610"/>
                    <a:pt x="5683906" y="10825065"/>
                  </a:cubicBezTo>
                  <a:cubicBezTo>
                    <a:pt x="5684822" y="10951584"/>
                    <a:pt x="5685604" y="10982736"/>
                    <a:pt x="5690267" y="11275818"/>
                  </a:cubicBezTo>
                  <a:cubicBezTo>
                    <a:pt x="5189955" y="11270805"/>
                    <a:pt x="5265187" y="11298804"/>
                    <a:pt x="5261009" y="11192415"/>
                  </a:cubicBezTo>
                  <a:close/>
                  <a:moveTo>
                    <a:pt x="5270901" y="11744597"/>
                  </a:moveTo>
                  <a:cubicBezTo>
                    <a:pt x="5263030" y="11241891"/>
                    <a:pt x="5257720" y="11297052"/>
                    <a:pt x="5284999" y="11297240"/>
                  </a:cubicBezTo>
                  <a:cubicBezTo>
                    <a:pt x="5767466" y="11300474"/>
                    <a:pt x="5690321" y="11279670"/>
                    <a:pt x="5691884" y="11377194"/>
                  </a:cubicBezTo>
                  <a:cubicBezTo>
                    <a:pt x="5694742" y="11559521"/>
                    <a:pt x="5692612" y="11556045"/>
                    <a:pt x="5695577" y="11745083"/>
                  </a:cubicBezTo>
                  <a:cubicBezTo>
                    <a:pt x="5696440" y="11799571"/>
                    <a:pt x="5742182" y="11785935"/>
                    <a:pt x="5446621" y="11785881"/>
                  </a:cubicBezTo>
                  <a:cubicBezTo>
                    <a:pt x="5238151" y="11785881"/>
                    <a:pt x="5271818" y="11802723"/>
                    <a:pt x="5270901" y="11744597"/>
                  </a:cubicBezTo>
                  <a:close/>
                  <a:moveTo>
                    <a:pt x="5278907" y="12296915"/>
                  </a:moveTo>
                  <a:cubicBezTo>
                    <a:pt x="5267612" y="11754083"/>
                    <a:pt x="5269607" y="11812882"/>
                    <a:pt x="5285241" y="11812586"/>
                  </a:cubicBezTo>
                  <a:cubicBezTo>
                    <a:pt x="5397212" y="11810322"/>
                    <a:pt x="5416809" y="11810888"/>
                    <a:pt x="5696628" y="11810942"/>
                  </a:cubicBezTo>
                  <a:cubicBezTo>
                    <a:pt x="5696682" y="11813987"/>
                    <a:pt x="5702586" y="12172282"/>
                    <a:pt x="5705389" y="12301953"/>
                  </a:cubicBezTo>
                  <a:cubicBezTo>
                    <a:pt x="5296077" y="12303570"/>
                    <a:pt x="5279203" y="12309957"/>
                    <a:pt x="5278907" y="12296915"/>
                  </a:cubicBezTo>
                  <a:close/>
                  <a:moveTo>
                    <a:pt x="5703879" y="10640744"/>
                  </a:moveTo>
                  <a:cubicBezTo>
                    <a:pt x="5696898" y="10194089"/>
                    <a:pt x="5666951" y="10268383"/>
                    <a:pt x="5769892" y="10268383"/>
                  </a:cubicBezTo>
                  <a:cubicBezTo>
                    <a:pt x="5771914" y="10268383"/>
                    <a:pt x="6123219" y="10268545"/>
                    <a:pt x="6123300" y="10273287"/>
                  </a:cubicBezTo>
                  <a:cubicBezTo>
                    <a:pt x="6132006" y="10828838"/>
                    <a:pt x="6150551" y="10755783"/>
                    <a:pt x="6093326" y="10755783"/>
                  </a:cubicBezTo>
                  <a:cubicBezTo>
                    <a:pt x="5625925" y="10755783"/>
                    <a:pt x="5706305" y="10795477"/>
                    <a:pt x="5703879" y="10640744"/>
                  </a:cubicBezTo>
                  <a:close/>
                  <a:moveTo>
                    <a:pt x="5705659" y="10783512"/>
                  </a:moveTo>
                  <a:cubicBezTo>
                    <a:pt x="6006746" y="10782623"/>
                    <a:pt x="5953132" y="10780332"/>
                    <a:pt x="6132707" y="10780872"/>
                  </a:cubicBezTo>
                  <a:cubicBezTo>
                    <a:pt x="6133408" y="10859882"/>
                    <a:pt x="6133758" y="10855516"/>
                    <a:pt x="6136858" y="11274470"/>
                  </a:cubicBezTo>
                  <a:cubicBezTo>
                    <a:pt x="5929655" y="11274416"/>
                    <a:pt x="5855259" y="11277003"/>
                    <a:pt x="5712343" y="11276006"/>
                  </a:cubicBezTo>
                  <a:cubicBezTo>
                    <a:pt x="5705497" y="10845033"/>
                    <a:pt x="5707114" y="10953309"/>
                    <a:pt x="5705659" y="10783512"/>
                  </a:cubicBezTo>
                  <a:close/>
                  <a:moveTo>
                    <a:pt x="5717653" y="11744651"/>
                  </a:moveTo>
                  <a:cubicBezTo>
                    <a:pt x="5709567" y="11228417"/>
                    <a:pt x="5699593" y="11301202"/>
                    <a:pt x="5769892" y="11301202"/>
                  </a:cubicBezTo>
                  <a:cubicBezTo>
                    <a:pt x="6204003" y="11301202"/>
                    <a:pt x="6136534" y="11275844"/>
                    <a:pt x="6138098" y="11377248"/>
                  </a:cubicBezTo>
                  <a:cubicBezTo>
                    <a:pt x="6145537" y="11853034"/>
                    <a:pt x="6171091" y="11788333"/>
                    <a:pt x="6093298" y="11788333"/>
                  </a:cubicBezTo>
                  <a:cubicBezTo>
                    <a:pt x="5657894" y="11788333"/>
                    <a:pt x="5718489" y="11795502"/>
                    <a:pt x="5717653" y="11744651"/>
                  </a:cubicBezTo>
                  <a:close/>
                  <a:moveTo>
                    <a:pt x="6093298" y="12304541"/>
                  </a:moveTo>
                  <a:cubicBezTo>
                    <a:pt x="5684984" y="12304541"/>
                    <a:pt x="5727519" y="12302304"/>
                    <a:pt x="5727384" y="12295567"/>
                  </a:cubicBezTo>
                  <a:cubicBezTo>
                    <a:pt x="5714365" y="11733468"/>
                    <a:pt x="5703178" y="11810942"/>
                    <a:pt x="5769892" y="11810942"/>
                  </a:cubicBezTo>
                  <a:cubicBezTo>
                    <a:pt x="5931380" y="11810942"/>
                    <a:pt x="5931461" y="11813340"/>
                    <a:pt x="6093298" y="11813340"/>
                  </a:cubicBezTo>
                  <a:cubicBezTo>
                    <a:pt x="6161845" y="11813340"/>
                    <a:pt x="6148233" y="11790543"/>
                    <a:pt x="6148933" y="11929026"/>
                  </a:cubicBezTo>
                  <a:cubicBezTo>
                    <a:pt x="6150793" y="12376975"/>
                    <a:pt x="6182789" y="12304541"/>
                    <a:pt x="6093298" y="12304541"/>
                  </a:cubicBezTo>
                  <a:close/>
                  <a:moveTo>
                    <a:pt x="6153031" y="10640744"/>
                  </a:moveTo>
                  <a:cubicBezTo>
                    <a:pt x="6150146" y="10456611"/>
                    <a:pt x="6148233" y="10456315"/>
                    <a:pt x="6145349" y="10272856"/>
                  </a:cubicBezTo>
                  <a:cubicBezTo>
                    <a:pt x="6145295" y="10270296"/>
                    <a:pt x="6345597" y="10265337"/>
                    <a:pt x="6570537" y="10268356"/>
                  </a:cubicBezTo>
                  <a:cubicBezTo>
                    <a:pt x="6570564" y="10270565"/>
                    <a:pt x="6577384" y="10693400"/>
                    <a:pt x="6578731" y="10757912"/>
                  </a:cubicBezTo>
                  <a:cubicBezTo>
                    <a:pt x="6066667" y="10758101"/>
                    <a:pt x="6155376" y="10786530"/>
                    <a:pt x="6153031" y="10640744"/>
                  </a:cubicBezTo>
                  <a:close/>
                  <a:moveTo>
                    <a:pt x="6254867" y="10781895"/>
                  </a:moveTo>
                  <a:cubicBezTo>
                    <a:pt x="6349991" y="10783162"/>
                    <a:pt x="6372822" y="10783000"/>
                    <a:pt x="6579270" y="10782919"/>
                  </a:cubicBezTo>
                  <a:cubicBezTo>
                    <a:pt x="6591454" y="11327018"/>
                    <a:pt x="6590888" y="11273743"/>
                    <a:pt x="6578327" y="11273851"/>
                  </a:cubicBezTo>
                  <a:cubicBezTo>
                    <a:pt x="6457137" y="11274820"/>
                    <a:pt x="6449967" y="11274577"/>
                    <a:pt x="6158961" y="11274470"/>
                  </a:cubicBezTo>
                  <a:cubicBezTo>
                    <a:pt x="6154917" y="10695475"/>
                    <a:pt x="6124270" y="10780117"/>
                    <a:pt x="6254867" y="10781895"/>
                  </a:cubicBezTo>
                  <a:close/>
                  <a:moveTo>
                    <a:pt x="6169150" y="11744597"/>
                  </a:moveTo>
                  <a:cubicBezTo>
                    <a:pt x="6166239" y="11558120"/>
                    <a:pt x="6163031" y="11559225"/>
                    <a:pt x="6160174" y="11376817"/>
                  </a:cubicBezTo>
                  <a:cubicBezTo>
                    <a:pt x="6158449" y="11266521"/>
                    <a:pt x="6088123" y="11302738"/>
                    <a:pt x="6588219" y="11298857"/>
                  </a:cubicBezTo>
                  <a:cubicBezTo>
                    <a:pt x="6592424" y="11577657"/>
                    <a:pt x="6591320" y="11622821"/>
                    <a:pt x="6594473" y="11790812"/>
                  </a:cubicBezTo>
                  <a:cubicBezTo>
                    <a:pt x="6101035" y="11791028"/>
                    <a:pt x="6170039" y="11802427"/>
                    <a:pt x="6169150" y="11744597"/>
                  </a:cubicBezTo>
                  <a:close/>
                  <a:moveTo>
                    <a:pt x="6578489" y="12303840"/>
                  </a:moveTo>
                  <a:cubicBezTo>
                    <a:pt x="6140146" y="12301469"/>
                    <a:pt x="6176751" y="12310173"/>
                    <a:pt x="6176455" y="12296995"/>
                  </a:cubicBezTo>
                  <a:cubicBezTo>
                    <a:pt x="6163220" y="11718970"/>
                    <a:pt x="6150255" y="11812990"/>
                    <a:pt x="6254894" y="11814661"/>
                  </a:cubicBezTo>
                  <a:cubicBezTo>
                    <a:pt x="6348131" y="11816170"/>
                    <a:pt x="6373469" y="11815928"/>
                    <a:pt x="6595012" y="11815820"/>
                  </a:cubicBezTo>
                  <a:cubicBezTo>
                    <a:pt x="6606603" y="12360834"/>
                    <a:pt x="6617492" y="12304028"/>
                    <a:pt x="6578489" y="12303840"/>
                  </a:cubicBezTo>
                  <a:close/>
                  <a:moveTo>
                    <a:pt x="6601373" y="10782892"/>
                  </a:moveTo>
                  <a:cubicBezTo>
                    <a:pt x="7093733" y="10782677"/>
                    <a:pt x="7028638" y="10765673"/>
                    <a:pt x="7030066" y="10825335"/>
                  </a:cubicBezTo>
                  <a:cubicBezTo>
                    <a:pt x="7033705" y="10983571"/>
                    <a:pt x="7033274" y="11004590"/>
                    <a:pt x="7036832" y="11190555"/>
                  </a:cubicBezTo>
                  <a:cubicBezTo>
                    <a:pt x="7038988" y="11301660"/>
                    <a:pt x="7114031" y="11269970"/>
                    <a:pt x="6609918" y="11273581"/>
                  </a:cubicBezTo>
                  <a:cubicBezTo>
                    <a:pt x="6603961" y="10879042"/>
                    <a:pt x="6605389" y="10964384"/>
                    <a:pt x="6601373" y="10782892"/>
                  </a:cubicBezTo>
                  <a:close/>
                  <a:moveTo>
                    <a:pt x="6611482" y="11376817"/>
                  </a:moveTo>
                  <a:cubicBezTo>
                    <a:pt x="6609918" y="11273985"/>
                    <a:pt x="6533393" y="11297833"/>
                    <a:pt x="7038799" y="11297537"/>
                  </a:cubicBezTo>
                  <a:cubicBezTo>
                    <a:pt x="7039204" y="11320631"/>
                    <a:pt x="7045861" y="11729480"/>
                    <a:pt x="7046104" y="11745055"/>
                  </a:cubicBezTo>
                  <a:cubicBezTo>
                    <a:pt x="7046913" y="11796202"/>
                    <a:pt x="7116915" y="11790543"/>
                    <a:pt x="6616576" y="11790812"/>
                  </a:cubicBezTo>
                  <a:cubicBezTo>
                    <a:pt x="6613557" y="11635783"/>
                    <a:pt x="6614123" y="11546155"/>
                    <a:pt x="6611482" y="11376817"/>
                  </a:cubicBezTo>
                  <a:close/>
                  <a:moveTo>
                    <a:pt x="6627062" y="12304082"/>
                  </a:moveTo>
                  <a:cubicBezTo>
                    <a:pt x="6623261" y="11931074"/>
                    <a:pt x="6620808" y="11987853"/>
                    <a:pt x="6617061" y="11815793"/>
                  </a:cubicBezTo>
                  <a:cubicBezTo>
                    <a:pt x="6885641" y="11815658"/>
                    <a:pt x="6936613" y="11811131"/>
                    <a:pt x="7047048" y="11810861"/>
                  </a:cubicBezTo>
                  <a:cubicBezTo>
                    <a:pt x="7049258" y="11981008"/>
                    <a:pt x="7044918" y="11685798"/>
                    <a:pt x="7053058" y="12300552"/>
                  </a:cubicBezTo>
                  <a:cubicBezTo>
                    <a:pt x="7053058" y="12302493"/>
                    <a:pt x="6741432" y="12304621"/>
                    <a:pt x="6627062" y="12304082"/>
                  </a:cubicBezTo>
                  <a:close/>
                  <a:moveTo>
                    <a:pt x="7063598" y="10782704"/>
                  </a:moveTo>
                  <a:cubicBezTo>
                    <a:pt x="7540513" y="10782704"/>
                    <a:pt x="7477276" y="10761550"/>
                    <a:pt x="7478058" y="10825119"/>
                  </a:cubicBezTo>
                  <a:cubicBezTo>
                    <a:pt x="7484689" y="11355744"/>
                    <a:pt x="7519218" y="11274712"/>
                    <a:pt x="7386977" y="11274712"/>
                  </a:cubicBezTo>
                  <a:cubicBezTo>
                    <a:pt x="7231151" y="11274712"/>
                    <a:pt x="7225814" y="11272476"/>
                    <a:pt x="7063598" y="11272476"/>
                  </a:cubicBezTo>
                  <a:cubicBezTo>
                    <a:pt x="7059797" y="11272476"/>
                    <a:pt x="7043247" y="10782731"/>
                    <a:pt x="7063598" y="10782704"/>
                  </a:cubicBezTo>
                  <a:close/>
                  <a:moveTo>
                    <a:pt x="7068153" y="11744597"/>
                  </a:moveTo>
                  <a:cubicBezTo>
                    <a:pt x="7058988" y="11182633"/>
                    <a:pt x="7061469" y="11331275"/>
                    <a:pt x="7060875" y="11297510"/>
                  </a:cubicBezTo>
                  <a:cubicBezTo>
                    <a:pt x="7240100" y="11297510"/>
                    <a:pt x="7218508" y="11300393"/>
                    <a:pt x="7487519" y="11299612"/>
                  </a:cubicBezTo>
                  <a:cubicBezTo>
                    <a:pt x="7487574" y="11301714"/>
                    <a:pt x="7495687" y="11741094"/>
                    <a:pt x="7496361" y="11790327"/>
                  </a:cubicBezTo>
                  <a:cubicBezTo>
                    <a:pt x="7366087" y="11792079"/>
                    <a:pt x="7284521" y="11790300"/>
                    <a:pt x="7225544" y="11788360"/>
                  </a:cubicBezTo>
                  <a:cubicBezTo>
                    <a:pt x="7040282" y="11782566"/>
                    <a:pt x="7069043" y="11801780"/>
                    <a:pt x="7068153" y="11744597"/>
                  </a:cubicBezTo>
                  <a:close/>
                  <a:moveTo>
                    <a:pt x="7075189" y="12301495"/>
                  </a:moveTo>
                  <a:cubicBezTo>
                    <a:pt x="7069204" y="11890572"/>
                    <a:pt x="7070795" y="11936895"/>
                    <a:pt x="7069124" y="11810861"/>
                  </a:cubicBezTo>
                  <a:cubicBezTo>
                    <a:pt x="7224924" y="11810996"/>
                    <a:pt x="7225921" y="11816008"/>
                    <a:pt x="7386977" y="11816008"/>
                  </a:cubicBezTo>
                  <a:cubicBezTo>
                    <a:pt x="7532966" y="11816008"/>
                    <a:pt x="7493800" y="11722878"/>
                    <a:pt x="7502561" y="12302601"/>
                  </a:cubicBezTo>
                  <a:cubicBezTo>
                    <a:pt x="7205085" y="12302681"/>
                    <a:pt x="7234466" y="12301550"/>
                    <a:pt x="7075189" y="12301495"/>
                  </a:cubicBezTo>
                  <a:close/>
                  <a:moveTo>
                    <a:pt x="7506900" y="11192603"/>
                  </a:moveTo>
                  <a:cubicBezTo>
                    <a:pt x="7492911" y="10714850"/>
                    <a:pt x="7487600" y="10781195"/>
                    <a:pt x="7548599" y="10782003"/>
                  </a:cubicBezTo>
                  <a:cubicBezTo>
                    <a:pt x="7671703" y="10783835"/>
                    <a:pt x="7709548" y="10782596"/>
                    <a:pt x="7872437" y="10783701"/>
                  </a:cubicBezTo>
                  <a:cubicBezTo>
                    <a:pt x="7950930" y="10784240"/>
                    <a:pt x="7929285" y="10708140"/>
                    <a:pt x="7934919" y="11274767"/>
                  </a:cubicBezTo>
                  <a:cubicBezTo>
                    <a:pt x="7436359" y="11272853"/>
                    <a:pt x="7510108" y="11303116"/>
                    <a:pt x="7506900" y="11192603"/>
                  </a:cubicBezTo>
                  <a:close/>
                  <a:moveTo>
                    <a:pt x="7517790" y="11744597"/>
                  </a:moveTo>
                  <a:cubicBezTo>
                    <a:pt x="7509758" y="11231758"/>
                    <a:pt x="7493369" y="11299666"/>
                    <a:pt x="7548788" y="11299370"/>
                  </a:cubicBezTo>
                  <a:cubicBezTo>
                    <a:pt x="8008479" y="11297537"/>
                    <a:pt x="7934757" y="11280883"/>
                    <a:pt x="7936293" y="11377248"/>
                  </a:cubicBezTo>
                  <a:cubicBezTo>
                    <a:pt x="7943841" y="11858720"/>
                    <a:pt x="7967561" y="11787282"/>
                    <a:pt x="7872437" y="11787659"/>
                  </a:cubicBezTo>
                  <a:cubicBezTo>
                    <a:pt x="7456063" y="11788791"/>
                    <a:pt x="7518707" y="11804016"/>
                    <a:pt x="7517790" y="11744597"/>
                  </a:cubicBezTo>
                  <a:close/>
                  <a:moveTo>
                    <a:pt x="7951011" y="12297184"/>
                  </a:moveTo>
                  <a:cubicBezTo>
                    <a:pt x="7951011" y="12303355"/>
                    <a:pt x="7987238" y="12302411"/>
                    <a:pt x="7524637" y="12302573"/>
                  </a:cubicBezTo>
                  <a:cubicBezTo>
                    <a:pt x="7516334" y="11753355"/>
                    <a:pt x="7508113" y="11815227"/>
                    <a:pt x="7548923" y="11814472"/>
                  </a:cubicBezTo>
                  <a:cubicBezTo>
                    <a:pt x="7671030" y="11812182"/>
                    <a:pt x="7699763" y="11813368"/>
                    <a:pt x="7872518" y="11812667"/>
                  </a:cubicBezTo>
                  <a:cubicBezTo>
                    <a:pt x="7960014" y="11812451"/>
                    <a:pt x="7952790" y="11733468"/>
                    <a:pt x="7951011" y="122971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4" name="Google Shape;944;p18"/>
          <p:cNvGrpSpPr/>
          <p:nvPr/>
        </p:nvGrpSpPr>
        <p:grpSpPr>
          <a:xfrm rot="524561">
            <a:off x="574243" y="4013067"/>
            <a:ext cx="1397989" cy="887552"/>
            <a:chOff x="1147250" y="8025879"/>
            <a:chExt cx="2795925" cy="1775123"/>
          </a:xfrm>
        </p:grpSpPr>
        <p:sp>
          <p:nvSpPr>
            <p:cNvPr id="945" name="Google Shape;945;p18"/>
            <p:cNvSpPr/>
            <p:nvPr/>
          </p:nvSpPr>
          <p:spPr>
            <a:xfrm>
              <a:off x="1147250" y="8025879"/>
              <a:ext cx="2791779" cy="1766149"/>
            </a:xfrm>
            <a:custGeom>
              <a:avLst/>
              <a:gdLst/>
              <a:ahLst/>
              <a:cxnLst/>
              <a:rect l="l" t="t" r="r" b="b"/>
              <a:pathLst>
                <a:path w="2791779" h="1766149" extrusionOk="0">
                  <a:moveTo>
                    <a:pt x="2788040" y="219676"/>
                  </a:moveTo>
                  <a:cubicBezTo>
                    <a:pt x="2790920" y="271898"/>
                    <a:pt x="2792670" y="324277"/>
                    <a:pt x="2791311" y="376533"/>
                  </a:cubicBezTo>
                  <a:cubicBezTo>
                    <a:pt x="2774345" y="726856"/>
                    <a:pt x="2760690" y="1076793"/>
                    <a:pt x="2755630" y="1427429"/>
                  </a:cubicBezTo>
                  <a:cubicBezTo>
                    <a:pt x="2752867" y="1505547"/>
                    <a:pt x="2747656" y="1583627"/>
                    <a:pt x="2742092" y="1661588"/>
                  </a:cubicBezTo>
                  <a:cubicBezTo>
                    <a:pt x="2740459" y="1681993"/>
                    <a:pt x="2739642" y="1702516"/>
                    <a:pt x="2736254" y="1722687"/>
                  </a:cubicBezTo>
                  <a:cubicBezTo>
                    <a:pt x="2732597" y="1738771"/>
                    <a:pt x="2713920" y="1740641"/>
                    <a:pt x="2700108" y="1741615"/>
                  </a:cubicBezTo>
                  <a:cubicBezTo>
                    <a:pt x="2692173" y="1756216"/>
                    <a:pt x="2675325" y="1753647"/>
                    <a:pt x="2661586" y="1751621"/>
                  </a:cubicBezTo>
                  <a:cubicBezTo>
                    <a:pt x="2628398" y="1748778"/>
                    <a:pt x="2595166" y="1753021"/>
                    <a:pt x="2562017" y="1754425"/>
                  </a:cubicBezTo>
                  <a:cubicBezTo>
                    <a:pt x="2407900" y="1762994"/>
                    <a:pt x="2253549" y="1768870"/>
                    <a:pt x="2099197" y="1764863"/>
                  </a:cubicBezTo>
                  <a:cubicBezTo>
                    <a:pt x="1776334" y="1757817"/>
                    <a:pt x="1454244" y="1734255"/>
                    <a:pt x="1132041" y="1714784"/>
                  </a:cubicBezTo>
                  <a:cubicBezTo>
                    <a:pt x="810655" y="1706255"/>
                    <a:pt x="489582" y="1689941"/>
                    <a:pt x="168079" y="1694653"/>
                  </a:cubicBezTo>
                  <a:cubicBezTo>
                    <a:pt x="123920" y="1695431"/>
                    <a:pt x="80650" y="1698974"/>
                    <a:pt x="37269" y="1703182"/>
                  </a:cubicBezTo>
                  <a:cubicBezTo>
                    <a:pt x="15326" y="1702013"/>
                    <a:pt x="12525" y="1675261"/>
                    <a:pt x="11395" y="1657777"/>
                  </a:cubicBezTo>
                  <a:cubicBezTo>
                    <a:pt x="4937" y="1438651"/>
                    <a:pt x="12408" y="1219133"/>
                    <a:pt x="10853" y="999889"/>
                  </a:cubicBezTo>
                  <a:cubicBezTo>
                    <a:pt x="9684" y="835006"/>
                    <a:pt x="13789" y="670084"/>
                    <a:pt x="12044" y="505150"/>
                  </a:cubicBezTo>
                  <a:cubicBezTo>
                    <a:pt x="11088" y="414854"/>
                    <a:pt x="6642" y="324652"/>
                    <a:pt x="5541" y="234367"/>
                  </a:cubicBezTo>
                  <a:cubicBezTo>
                    <a:pt x="4864" y="178742"/>
                    <a:pt x="-21088" y="26227"/>
                    <a:pt x="45461" y="5027"/>
                  </a:cubicBezTo>
                  <a:cubicBezTo>
                    <a:pt x="63802" y="-816"/>
                    <a:pt x="83480" y="-251"/>
                    <a:pt x="102716" y="376"/>
                  </a:cubicBezTo>
                  <a:cubicBezTo>
                    <a:pt x="347935" y="376"/>
                    <a:pt x="593043" y="22444"/>
                    <a:pt x="838201" y="25197"/>
                  </a:cubicBezTo>
                  <a:cubicBezTo>
                    <a:pt x="1180948" y="32479"/>
                    <a:pt x="1523812" y="33844"/>
                    <a:pt x="1866441" y="44316"/>
                  </a:cubicBezTo>
                  <a:cubicBezTo>
                    <a:pt x="2148377" y="58492"/>
                    <a:pt x="2430150" y="74885"/>
                    <a:pt x="2712432" y="78310"/>
                  </a:cubicBezTo>
                  <a:cubicBezTo>
                    <a:pt x="2726557" y="78853"/>
                    <a:pt x="2740565" y="80140"/>
                    <a:pt x="2754299" y="83604"/>
                  </a:cubicBezTo>
                  <a:cubicBezTo>
                    <a:pt x="2791691" y="100892"/>
                    <a:pt x="2785658" y="161487"/>
                    <a:pt x="2786513" y="202220"/>
                  </a:cubicBezTo>
                  <a:cubicBezTo>
                    <a:pt x="2787184" y="208068"/>
                    <a:pt x="2787654" y="213911"/>
                    <a:pt x="2788040" y="2196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946;p18"/>
            <p:cNvSpPr/>
            <p:nvPr/>
          </p:nvSpPr>
          <p:spPr>
            <a:xfrm>
              <a:off x="1223451" y="8115715"/>
              <a:ext cx="2621640" cy="749033"/>
            </a:xfrm>
            <a:custGeom>
              <a:avLst/>
              <a:gdLst/>
              <a:ahLst/>
              <a:cxnLst/>
              <a:rect l="l" t="t" r="r" b="b"/>
              <a:pathLst>
                <a:path w="2621640" h="749033" extrusionOk="0">
                  <a:moveTo>
                    <a:pt x="1384049" y="748607"/>
                  </a:moveTo>
                  <a:cubicBezTo>
                    <a:pt x="1194384" y="747677"/>
                    <a:pt x="369100" y="225324"/>
                    <a:pt x="155659" y="109563"/>
                  </a:cubicBezTo>
                  <a:cubicBezTo>
                    <a:pt x="9930" y="26973"/>
                    <a:pt x="-7259" y="33281"/>
                    <a:pt x="2085" y="10066"/>
                  </a:cubicBezTo>
                  <a:cubicBezTo>
                    <a:pt x="12301" y="-15153"/>
                    <a:pt x="28008" y="-12237"/>
                    <a:pt x="471677" y="254740"/>
                  </a:cubicBezTo>
                  <a:cubicBezTo>
                    <a:pt x="1386459" y="796480"/>
                    <a:pt x="1375963" y="731509"/>
                    <a:pt x="1514859" y="676561"/>
                  </a:cubicBezTo>
                  <a:cubicBezTo>
                    <a:pt x="2301297" y="356885"/>
                    <a:pt x="2455168" y="170807"/>
                    <a:pt x="2595238" y="122217"/>
                  </a:cubicBezTo>
                  <a:cubicBezTo>
                    <a:pt x="2629399" y="112513"/>
                    <a:pt x="2626983" y="148242"/>
                    <a:pt x="2607400" y="147430"/>
                  </a:cubicBezTo>
                  <a:cubicBezTo>
                    <a:pt x="2474829" y="210728"/>
                    <a:pt x="2164263" y="460737"/>
                    <a:pt x="1664463" y="655411"/>
                  </a:cubicBezTo>
                  <a:cubicBezTo>
                    <a:pt x="1491250" y="721933"/>
                    <a:pt x="1437373" y="753112"/>
                    <a:pt x="1384049" y="74860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p18"/>
            <p:cNvSpPr/>
            <p:nvPr/>
          </p:nvSpPr>
          <p:spPr>
            <a:xfrm>
              <a:off x="2681653" y="8962782"/>
              <a:ext cx="938457" cy="747068"/>
            </a:xfrm>
            <a:custGeom>
              <a:avLst/>
              <a:gdLst/>
              <a:ahLst/>
              <a:cxnLst/>
              <a:rect l="l" t="t" r="r" b="b"/>
              <a:pathLst>
                <a:path w="938457" h="747068" extrusionOk="0">
                  <a:moveTo>
                    <a:pt x="912870" y="744761"/>
                  </a:moveTo>
                  <a:cubicBezTo>
                    <a:pt x="347422" y="293194"/>
                    <a:pt x="19264" y="69960"/>
                    <a:pt x="694" y="18913"/>
                  </a:cubicBezTo>
                  <a:cubicBezTo>
                    <a:pt x="-4227" y="2806"/>
                    <a:pt x="18341" y="-7666"/>
                    <a:pt x="27283" y="7031"/>
                  </a:cubicBezTo>
                  <a:cubicBezTo>
                    <a:pt x="111843" y="99219"/>
                    <a:pt x="502579" y="360555"/>
                    <a:pt x="933135" y="716716"/>
                  </a:cubicBezTo>
                  <a:cubicBezTo>
                    <a:pt x="947288" y="730131"/>
                    <a:pt x="930691" y="754700"/>
                    <a:pt x="912870" y="74476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18"/>
            <p:cNvSpPr/>
            <p:nvPr/>
          </p:nvSpPr>
          <p:spPr>
            <a:xfrm>
              <a:off x="1369620" y="8943710"/>
              <a:ext cx="1085244" cy="670254"/>
            </a:xfrm>
            <a:custGeom>
              <a:avLst/>
              <a:gdLst/>
              <a:ahLst/>
              <a:cxnLst/>
              <a:rect l="l" t="t" r="r" b="b"/>
              <a:pathLst>
                <a:path w="1085244" h="670254" extrusionOk="0">
                  <a:moveTo>
                    <a:pt x="3652" y="662304"/>
                  </a:moveTo>
                  <a:cubicBezTo>
                    <a:pt x="-11093" y="637320"/>
                    <a:pt x="3088" y="645855"/>
                    <a:pt x="353713" y="435309"/>
                  </a:cubicBezTo>
                  <a:cubicBezTo>
                    <a:pt x="592715" y="291144"/>
                    <a:pt x="1066909" y="-19666"/>
                    <a:pt x="1066909" y="980"/>
                  </a:cubicBezTo>
                  <a:cubicBezTo>
                    <a:pt x="1081219" y="-3475"/>
                    <a:pt x="1092363" y="17098"/>
                    <a:pt x="1079748" y="26378"/>
                  </a:cubicBezTo>
                  <a:cubicBezTo>
                    <a:pt x="-2292" y="695162"/>
                    <a:pt x="18728" y="687097"/>
                    <a:pt x="3652" y="6623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949;p18"/>
            <p:cNvSpPr/>
            <p:nvPr/>
          </p:nvSpPr>
          <p:spPr>
            <a:xfrm>
              <a:off x="1183696" y="9711959"/>
              <a:ext cx="2344082" cy="76098"/>
            </a:xfrm>
            <a:custGeom>
              <a:avLst/>
              <a:gdLst/>
              <a:ahLst/>
              <a:cxnLst/>
              <a:rect l="l" t="t" r="r" b="b"/>
              <a:pathLst>
                <a:path w="2344082" h="76098" extrusionOk="0">
                  <a:moveTo>
                    <a:pt x="2322582" y="75828"/>
                  </a:moveTo>
                  <a:cubicBezTo>
                    <a:pt x="1185608" y="23527"/>
                    <a:pt x="1559669" y="94034"/>
                    <a:pt x="451577" y="39612"/>
                  </a:cubicBezTo>
                  <a:cubicBezTo>
                    <a:pt x="323423" y="35381"/>
                    <a:pt x="-15393" y="56906"/>
                    <a:pt x="544" y="8853"/>
                  </a:cubicBezTo>
                  <a:cubicBezTo>
                    <a:pt x="5202" y="-6711"/>
                    <a:pt x="7382" y="2904"/>
                    <a:pt x="142755" y="3279"/>
                  </a:cubicBezTo>
                  <a:cubicBezTo>
                    <a:pt x="709355" y="38096"/>
                    <a:pt x="1875301" y="10023"/>
                    <a:pt x="2329739" y="40860"/>
                  </a:cubicBezTo>
                  <a:cubicBezTo>
                    <a:pt x="2351855" y="45908"/>
                    <a:pt x="2347566" y="79433"/>
                    <a:pt x="2322582" y="758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950;p18"/>
            <p:cNvSpPr/>
            <p:nvPr/>
          </p:nvSpPr>
          <p:spPr>
            <a:xfrm>
              <a:off x="3725366" y="8194520"/>
              <a:ext cx="217809" cy="1606482"/>
            </a:xfrm>
            <a:custGeom>
              <a:avLst/>
              <a:gdLst/>
              <a:ahLst/>
              <a:cxnLst/>
              <a:rect l="l" t="t" r="r" b="b"/>
              <a:pathLst>
                <a:path w="217809" h="1606482" extrusionOk="0">
                  <a:moveTo>
                    <a:pt x="215007" y="10538"/>
                  </a:moveTo>
                  <a:cubicBezTo>
                    <a:pt x="214420" y="5210"/>
                    <a:pt x="211406" y="844"/>
                    <a:pt x="205786" y="83"/>
                  </a:cubicBezTo>
                  <a:cubicBezTo>
                    <a:pt x="201117" y="-549"/>
                    <a:pt x="194854" y="2462"/>
                    <a:pt x="194122" y="7706"/>
                  </a:cubicBezTo>
                  <a:cubicBezTo>
                    <a:pt x="186444" y="62889"/>
                    <a:pt x="187691" y="119768"/>
                    <a:pt x="186315" y="175410"/>
                  </a:cubicBezTo>
                  <a:cubicBezTo>
                    <a:pt x="184917" y="231572"/>
                    <a:pt x="183586" y="287729"/>
                    <a:pt x="182412" y="343897"/>
                  </a:cubicBezTo>
                  <a:cubicBezTo>
                    <a:pt x="180086" y="455013"/>
                    <a:pt x="177402" y="566118"/>
                    <a:pt x="174371" y="677218"/>
                  </a:cubicBezTo>
                  <a:cubicBezTo>
                    <a:pt x="168310" y="899416"/>
                    <a:pt x="160844" y="1121570"/>
                    <a:pt x="151970" y="1343673"/>
                  </a:cubicBezTo>
                  <a:cubicBezTo>
                    <a:pt x="149459" y="1406440"/>
                    <a:pt x="146842" y="1469206"/>
                    <a:pt x="144108" y="1531962"/>
                  </a:cubicBezTo>
                  <a:cubicBezTo>
                    <a:pt x="143812" y="1538857"/>
                    <a:pt x="143610" y="1545763"/>
                    <a:pt x="143191" y="1552653"/>
                  </a:cubicBezTo>
                  <a:cubicBezTo>
                    <a:pt x="142956" y="1556509"/>
                    <a:pt x="143040" y="1563734"/>
                    <a:pt x="139791" y="1566572"/>
                  </a:cubicBezTo>
                  <a:cubicBezTo>
                    <a:pt x="137683" y="1568413"/>
                    <a:pt x="133428" y="1568715"/>
                    <a:pt x="130889" y="1569000"/>
                  </a:cubicBezTo>
                  <a:cubicBezTo>
                    <a:pt x="123239" y="1569868"/>
                    <a:pt x="115383" y="1569784"/>
                    <a:pt x="107694" y="1570142"/>
                  </a:cubicBezTo>
                  <a:cubicBezTo>
                    <a:pt x="76804" y="1571564"/>
                    <a:pt x="45949" y="1573047"/>
                    <a:pt x="15098" y="1575118"/>
                  </a:cubicBezTo>
                  <a:cubicBezTo>
                    <a:pt x="-4820" y="1576450"/>
                    <a:pt x="-5245" y="1606991"/>
                    <a:pt x="15098" y="1606476"/>
                  </a:cubicBezTo>
                  <a:cubicBezTo>
                    <a:pt x="43611" y="1605754"/>
                    <a:pt x="72079" y="1604550"/>
                    <a:pt x="100570" y="1603230"/>
                  </a:cubicBezTo>
                  <a:cubicBezTo>
                    <a:pt x="124251" y="1602133"/>
                    <a:pt x="155828" y="1605284"/>
                    <a:pt x="169310" y="1580966"/>
                  </a:cubicBezTo>
                  <a:cubicBezTo>
                    <a:pt x="174522" y="1571564"/>
                    <a:pt x="175478" y="1560600"/>
                    <a:pt x="176015" y="1550073"/>
                  </a:cubicBezTo>
                  <a:cubicBezTo>
                    <a:pt x="176753" y="1535600"/>
                    <a:pt x="177268" y="1521104"/>
                    <a:pt x="177888" y="1506626"/>
                  </a:cubicBezTo>
                  <a:cubicBezTo>
                    <a:pt x="179124" y="1477657"/>
                    <a:pt x="180332" y="1448695"/>
                    <a:pt x="181523" y="1419726"/>
                  </a:cubicBezTo>
                  <a:cubicBezTo>
                    <a:pt x="186175" y="1306271"/>
                    <a:pt x="190459" y="1192793"/>
                    <a:pt x="194379" y="1079310"/>
                  </a:cubicBezTo>
                  <a:cubicBezTo>
                    <a:pt x="202252" y="851128"/>
                    <a:pt x="208649" y="622896"/>
                    <a:pt x="213559" y="394637"/>
                  </a:cubicBezTo>
                  <a:cubicBezTo>
                    <a:pt x="214934" y="330628"/>
                    <a:pt x="216193" y="266619"/>
                    <a:pt x="216886" y="202598"/>
                  </a:cubicBezTo>
                  <a:cubicBezTo>
                    <a:pt x="217227" y="171196"/>
                    <a:pt x="217602" y="139793"/>
                    <a:pt x="217674" y="108384"/>
                  </a:cubicBezTo>
                  <a:cubicBezTo>
                    <a:pt x="217753" y="75817"/>
                    <a:pt x="218569" y="42920"/>
                    <a:pt x="215007" y="105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7" name="Google Shape;957;p18"/>
          <p:cNvGrpSpPr/>
          <p:nvPr/>
        </p:nvGrpSpPr>
        <p:grpSpPr>
          <a:xfrm rot="-1454574">
            <a:off x="683973" y="169313"/>
            <a:ext cx="821379" cy="1635065"/>
            <a:chOff x="1367651" y="338526"/>
            <a:chExt cx="1642781" cy="3269908"/>
          </a:xfrm>
        </p:grpSpPr>
        <p:sp>
          <p:nvSpPr>
            <p:cNvPr id="958" name="Google Shape;958;p18"/>
            <p:cNvSpPr/>
            <p:nvPr/>
          </p:nvSpPr>
          <p:spPr>
            <a:xfrm>
              <a:off x="1367651" y="338526"/>
              <a:ext cx="1642781" cy="3269908"/>
            </a:xfrm>
            <a:custGeom>
              <a:avLst/>
              <a:gdLst/>
              <a:ahLst/>
              <a:cxnLst/>
              <a:rect l="l" t="t" r="r" b="b"/>
              <a:pathLst>
                <a:path w="1642781" h="3269908" extrusionOk="0">
                  <a:moveTo>
                    <a:pt x="1482357" y="3240435"/>
                  </a:moveTo>
                  <a:cubicBezTo>
                    <a:pt x="1433503" y="3253560"/>
                    <a:pt x="1359950" y="3271028"/>
                    <a:pt x="1310729" y="3248401"/>
                  </a:cubicBezTo>
                  <a:cubicBezTo>
                    <a:pt x="1310461" y="3248309"/>
                    <a:pt x="1310278" y="3248126"/>
                    <a:pt x="1310004" y="3248041"/>
                  </a:cubicBezTo>
                  <a:cubicBezTo>
                    <a:pt x="1309101" y="3247590"/>
                    <a:pt x="1308193" y="3247138"/>
                    <a:pt x="1307199" y="3246681"/>
                  </a:cubicBezTo>
                  <a:cubicBezTo>
                    <a:pt x="1306748" y="3246406"/>
                    <a:pt x="1306205" y="3246138"/>
                    <a:pt x="1305663" y="3245778"/>
                  </a:cubicBezTo>
                  <a:cubicBezTo>
                    <a:pt x="1304669" y="3245235"/>
                    <a:pt x="1303584" y="3244693"/>
                    <a:pt x="1302590" y="3244058"/>
                  </a:cubicBezTo>
                  <a:cubicBezTo>
                    <a:pt x="1300871" y="3244509"/>
                    <a:pt x="1299151" y="3244961"/>
                    <a:pt x="1297432" y="3245327"/>
                  </a:cubicBezTo>
                  <a:cubicBezTo>
                    <a:pt x="1296530" y="3245510"/>
                    <a:pt x="1295621" y="3245686"/>
                    <a:pt x="1294811" y="3245870"/>
                  </a:cubicBezTo>
                  <a:cubicBezTo>
                    <a:pt x="1293183" y="3246229"/>
                    <a:pt x="1291555" y="3246596"/>
                    <a:pt x="1289927" y="3246864"/>
                  </a:cubicBezTo>
                  <a:cubicBezTo>
                    <a:pt x="1287940" y="3247315"/>
                    <a:pt x="1286037" y="3247590"/>
                    <a:pt x="1284135" y="3247949"/>
                  </a:cubicBezTo>
                  <a:cubicBezTo>
                    <a:pt x="1281873" y="3248309"/>
                    <a:pt x="1279611" y="3248584"/>
                    <a:pt x="1277349" y="3248943"/>
                  </a:cubicBezTo>
                  <a:cubicBezTo>
                    <a:pt x="1262783" y="3251023"/>
                    <a:pt x="1248127" y="3252017"/>
                    <a:pt x="1233829" y="3253194"/>
                  </a:cubicBezTo>
                  <a:cubicBezTo>
                    <a:pt x="1230122" y="3253377"/>
                    <a:pt x="1226409" y="3253645"/>
                    <a:pt x="1222702" y="3253920"/>
                  </a:cubicBezTo>
                  <a:cubicBezTo>
                    <a:pt x="1218361" y="3254914"/>
                    <a:pt x="1213929" y="3256000"/>
                    <a:pt x="1209490" y="3256994"/>
                  </a:cubicBezTo>
                  <a:cubicBezTo>
                    <a:pt x="1206418" y="3257628"/>
                    <a:pt x="1203338" y="3258354"/>
                    <a:pt x="1200259" y="3258988"/>
                  </a:cubicBezTo>
                  <a:cubicBezTo>
                    <a:pt x="1195552" y="3259983"/>
                    <a:pt x="1190852" y="3260892"/>
                    <a:pt x="1186236" y="3261794"/>
                  </a:cubicBezTo>
                  <a:cubicBezTo>
                    <a:pt x="1183432" y="3262337"/>
                    <a:pt x="1180627" y="3262880"/>
                    <a:pt x="1177823" y="3263331"/>
                  </a:cubicBezTo>
                  <a:cubicBezTo>
                    <a:pt x="994617" y="3295370"/>
                    <a:pt x="804717" y="3204682"/>
                    <a:pt x="747808" y="3114269"/>
                  </a:cubicBezTo>
                  <a:cubicBezTo>
                    <a:pt x="524521" y="2923574"/>
                    <a:pt x="454858" y="2433937"/>
                    <a:pt x="254458" y="1846379"/>
                  </a:cubicBezTo>
                  <a:cubicBezTo>
                    <a:pt x="153945" y="1541649"/>
                    <a:pt x="-10263" y="1023145"/>
                    <a:pt x="504" y="722398"/>
                  </a:cubicBezTo>
                  <a:cubicBezTo>
                    <a:pt x="2407" y="479391"/>
                    <a:pt x="83105" y="310055"/>
                    <a:pt x="304947" y="196471"/>
                  </a:cubicBezTo>
                  <a:cubicBezTo>
                    <a:pt x="325305" y="185975"/>
                    <a:pt x="356338" y="164616"/>
                    <a:pt x="384835" y="155022"/>
                  </a:cubicBezTo>
                  <a:cubicBezTo>
                    <a:pt x="392347" y="35375"/>
                    <a:pt x="588215" y="-14674"/>
                    <a:pt x="686558" y="3696"/>
                  </a:cubicBezTo>
                  <a:cubicBezTo>
                    <a:pt x="840725" y="38992"/>
                    <a:pt x="971095" y="559582"/>
                    <a:pt x="1056500" y="839062"/>
                  </a:cubicBezTo>
                  <a:cubicBezTo>
                    <a:pt x="1087442" y="950291"/>
                    <a:pt x="1114128" y="1045864"/>
                    <a:pt x="1037051" y="1121079"/>
                  </a:cubicBezTo>
                  <a:cubicBezTo>
                    <a:pt x="968290" y="1183436"/>
                    <a:pt x="793864" y="1274307"/>
                    <a:pt x="720305" y="1176196"/>
                  </a:cubicBezTo>
                  <a:cubicBezTo>
                    <a:pt x="719311" y="1174836"/>
                    <a:pt x="718311" y="1173482"/>
                    <a:pt x="717317" y="1172031"/>
                  </a:cubicBezTo>
                  <a:cubicBezTo>
                    <a:pt x="716324" y="1170670"/>
                    <a:pt x="715323" y="1169225"/>
                    <a:pt x="714330" y="1167865"/>
                  </a:cubicBezTo>
                  <a:cubicBezTo>
                    <a:pt x="712342" y="1168676"/>
                    <a:pt x="710257" y="1169402"/>
                    <a:pt x="708178" y="1170219"/>
                  </a:cubicBezTo>
                  <a:cubicBezTo>
                    <a:pt x="708086" y="1170219"/>
                    <a:pt x="707910" y="1170311"/>
                    <a:pt x="707727" y="1170402"/>
                  </a:cubicBezTo>
                  <a:cubicBezTo>
                    <a:pt x="705824" y="1171037"/>
                    <a:pt x="703929" y="1171671"/>
                    <a:pt x="702026" y="1172305"/>
                  </a:cubicBezTo>
                  <a:cubicBezTo>
                    <a:pt x="701667" y="1172397"/>
                    <a:pt x="701392" y="1172488"/>
                    <a:pt x="701032" y="1172665"/>
                  </a:cubicBezTo>
                  <a:lnTo>
                    <a:pt x="695874" y="1174293"/>
                  </a:lnTo>
                  <a:cubicBezTo>
                    <a:pt x="693795" y="1174836"/>
                    <a:pt x="691802" y="1175379"/>
                    <a:pt x="689723" y="1176013"/>
                  </a:cubicBezTo>
                  <a:cubicBezTo>
                    <a:pt x="680583" y="1178551"/>
                    <a:pt x="672078" y="1180356"/>
                    <a:pt x="665750" y="1181716"/>
                  </a:cubicBezTo>
                  <a:cubicBezTo>
                    <a:pt x="648739" y="1185607"/>
                    <a:pt x="631729" y="1189139"/>
                    <a:pt x="614816" y="1193481"/>
                  </a:cubicBezTo>
                  <a:lnTo>
                    <a:pt x="614725" y="1193573"/>
                  </a:lnTo>
                  <a:cubicBezTo>
                    <a:pt x="612822" y="1194116"/>
                    <a:pt x="611018" y="1194475"/>
                    <a:pt x="609116" y="1194933"/>
                  </a:cubicBezTo>
                  <a:cubicBezTo>
                    <a:pt x="607671" y="1195293"/>
                    <a:pt x="606128" y="1195659"/>
                    <a:pt x="604683" y="1196019"/>
                  </a:cubicBezTo>
                  <a:cubicBezTo>
                    <a:pt x="603147" y="1196378"/>
                    <a:pt x="601696" y="1196653"/>
                    <a:pt x="600159" y="1196921"/>
                  </a:cubicBezTo>
                  <a:cubicBezTo>
                    <a:pt x="598983" y="1197104"/>
                    <a:pt x="597714" y="1197281"/>
                    <a:pt x="596453" y="1197464"/>
                  </a:cubicBezTo>
                  <a:cubicBezTo>
                    <a:pt x="594642" y="1197739"/>
                    <a:pt x="592831" y="1198007"/>
                    <a:pt x="590935" y="1198190"/>
                  </a:cubicBezTo>
                  <a:cubicBezTo>
                    <a:pt x="588222" y="1198550"/>
                    <a:pt x="585417" y="1198824"/>
                    <a:pt x="582704" y="1199092"/>
                  </a:cubicBezTo>
                  <a:cubicBezTo>
                    <a:pt x="492232" y="1206783"/>
                    <a:pt x="424014" y="1208052"/>
                    <a:pt x="419131" y="1308334"/>
                  </a:cubicBezTo>
                  <a:cubicBezTo>
                    <a:pt x="407553" y="1460202"/>
                    <a:pt x="451517" y="1548895"/>
                    <a:pt x="648118" y="2141161"/>
                  </a:cubicBezTo>
                  <a:cubicBezTo>
                    <a:pt x="678785" y="2211667"/>
                    <a:pt x="717690" y="2463359"/>
                    <a:pt x="820740" y="2434401"/>
                  </a:cubicBezTo>
                  <a:cubicBezTo>
                    <a:pt x="880270" y="2410419"/>
                    <a:pt x="982954" y="2321268"/>
                    <a:pt x="1058684" y="2329960"/>
                  </a:cubicBezTo>
                  <a:cubicBezTo>
                    <a:pt x="1067457" y="2305161"/>
                    <a:pt x="1084834" y="2284704"/>
                    <a:pt x="1114233" y="2274568"/>
                  </a:cubicBezTo>
                  <a:cubicBezTo>
                    <a:pt x="1198010" y="2239815"/>
                    <a:pt x="1350457" y="2190034"/>
                    <a:pt x="1422925" y="2265968"/>
                  </a:cubicBezTo>
                  <a:cubicBezTo>
                    <a:pt x="1473231" y="2328776"/>
                    <a:pt x="1581616" y="2731165"/>
                    <a:pt x="1606948" y="2845024"/>
                  </a:cubicBezTo>
                  <a:cubicBezTo>
                    <a:pt x="1649187" y="3060871"/>
                    <a:pt x="1695420" y="3182695"/>
                    <a:pt x="1482357" y="32404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959;p18"/>
            <p:cNvSpPr/>
            <p:nvPr/>
          </p:nvSpPr>
          <p:spPr>
            <a:xfrm>
              <a:off x="2432082" y="2870693"/>
              <a:ext cx="246271" cy="731183"/>
            </a:xfrm>
            <a:custGeom>
              <a:avLst/>
              <a:gdLst/>
              <a:ahLst/>
              <a:cxnLst/>
              <a:rect l="l" t="t" r="r" b="b"/>
              <a:pathLst>
                <a:path w="246271" h="731183" extrusionOk="0">
                  <a:moveTo>
                    <a:pt x="246272" y="716167"/>
                  </a:moveTo>
                  <a:lnTo>
                    <a:pt x="246272" y="716200"/>
                  </a:lnTo>
                  <a:cubicBezTo>
                    <a:pt x="246063" y="716096"/>
                    <a:pt x="245814" y="715991"/>
                    <a:pt x="245598" y="715847"/>
                  </a:cubicBezTo>
                  <a:cubicBezTo>
                    <a:pt x="244677" y="715422"/>
                    <a:pt x="243722" y="714964"/>
                    <a:pt x="242807" y="714467"/>
                  </a:cubicBezTo>
                  <a:cubicBezTo>
                    <a:pt x="242277" y="714219"/>
                    <a:pt x="241748" y="713937"/>
                    <a:pt x="241218" y="713617"/>
                  </a:cubicBezTo>
                  <a:cubicBezTo>
                    <a:pt x="240192" y="713087"/>
                    <a:pt x="239166" y="712518"/>
                    <a:pt x="238146" y="711923"/>
                  </a:cubicBezTo>
                  <a:cubicBezTo>
                    <a:pt x="236452" y="712348"/>
                    <a:pt x="234720" y="712773"/>
                    <a:pt x="232988" y="713159"/>
                  </a:cubicBezTo>
                  <a:cubicBezTo>
                    <a:pt x="232105" y="713369"/>
                    <a:pt x="231222" y="713545"/>
                    <a:pt x="230340" y="713722"/>
                  </a:cubicBezTo>
                  <a:cubicBezTo>
                    <a:pt x="228712" y="714075"/>
                    <a:pt x="227091" y="714428"/>
                    <a:pt x="225463" y="714709"/>
                  </a:cubicBezTo>
                  <a:cubicBezTo>
                    <a:pt x="223521" y="715095"/>
                    <a:pt x="221612" y="715415"/>
                    <a:pt x="219664" y="715736"/>
                  </a:cubicBezTo>
                  <a:cubicBezTo>
                    <a:pt x="217402" y="716122"/>
                    <a:pt x="215173" y="716442"/>
                    <a:pt x="212911" y="716795"/>
                  </a:cubicBezTo>
                  <a:cubicBezTo>
                    <a:pt x="198385" y="718810"/>
                    <a:pt x="183682" y="719836"/>
                    <a:pt x="169372" y="721001"/>
                  </a:cubicBezTo>
                  <a:cubicBezTo>
                    <a:pt x="165697" y="721210"/>
                    <a:pt x="162023" y="721458"/>
                    <a:pt x="158310" y="721707"/>
                  </a:cubicBezTo>
                  <a:cubicBezTo>
                    <a:pt x="153891" y="722766"/>
                    <a:pt x="149478" y="723826"/>
                    <a:pt x="145020" y="724820"/>
                  </a:cubicBezTo>
                  <a:cubicBezTo>
                    <a:pt x="141980" y="725493"/>
                    <a:pt x="138907" y="726160"/>
                    <a:pt x="135828" y="726834"/>
                  </a:cubicBezTo>
                  <a:cubicBezTo>
                    <a:pt x="131160" y="727822"/>
                    <a:pt x="126460" y="728744"/>
                    <a:pt x="121798" y="729627"/>
                  </a:cubicBezTo>
                  <a:cubicBezTo>
                    <a:pt x="119007" y="730156"/>
                    <a:pt x="116176" y="730686"/>
                    <a:pt x="113352" y="731183"/>
                  </a:cubicBezTo>
                  <a:cubicBezTo>
                    <a:pt x="82855" y="552541"/>
                    <a:pt x="48925" y="374573"/>
                    <a:pt x="19736" y="195682"/>
                  </a:cubicBezTo>
                  <a:cubicBezTo>
                    <a:pt x="19736" y="195506"/>
                    <a:pt x="19703" y="195329"/>
                    <a:pt x="19664" y="195152"/>
                  </a:cubicBezTo>
                  <a:cubicBezTo>
                    <a:pt x="12453" y="143501"/>
                    <a:pt x="7367" y="91568"/>
                    <a:pt x="1993" y="39701"/>
                  </a:cubicBezTo>
                  <a:cubicBezTo>
                    <a:pt x="1784" y="30087"/>
                    <a:pt x="-2708" y="19408"/>
                    <a:pt x="2522" y="10605"/>
                  </a:cubicBezTo>
                  <a:cubicBezTo>
                    <a:pt x="3830" y="8342"/>
                    <a:pt x="5811" y="6681"/>
                    <a:pt x="8105" y="5654"/>
                  </a:cubicBezTo>
                  <a:cubicBezTo>
                    <a:pt x="9694" y="2966"/>
                    <a:pt x="11995" y="1096"/>
                    <a:pt x="15244" y="278"/>
                  </a:cubicBezTo>
                  <a:cubicBezTo>
                    <a:pt x="20507" y="-886"/>
                    <a:pt x="26940" y="1658"/>
                    <a:pt x="29202" y="6818"/>
                  </a:cubicBezTo>
                  <a:cubicBezTo>
                    <a:pt x="47330" y="86611"/>
                    <a:pt x="76278" y="163473"/>
                    <a:pt x="101088" y="241428"/>
                  </a:cubicBezTo>
                  <a:cubicBezTo>
                    <a:pt x="149256" y="393133"/>
                    <a:pt x="201104" y="543915"/>
                    <a:pt x="241709" y="697882"/>
                  </a:cubicBezTo>
                  <a:cubicBezTo>
                    <a:pt x="243232" y="704010"/>
                    <a:pt x="244748" y="710085"/>
                    <a:pt x="246272" y="71616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p18"/>
            <p:cNvSpPr/>
            <p:nvPr/>
          </p:nvSpPr>
          <p:spPr>
            <a:xfrm>
              <a:off x="1816142" y="821988"/>
              <a:ext cx="271800" cy="715643"/>
            </a:xfrm>
            <a:custGeom>
              <a:avLst/>
              <a:gdLst/>
              <a:ahLst/>
              <a:cxnLst/>
              <a:rect l="l" t="t" r="r" b="b"/>
              <a:pathLst>
                <a:path w="271800" h="715643" extrusionOk="0">
                  <a:moveTo>
                    <a:pt x="270918" y="689831"/>
                  </a:moveTo>
                  <a:cubicBezTo>
                    <a:pt x="271199" y="690786"/>
                    <a:pt x="271519" y="691740"/>
                    <a:pt x="271800" y="692695"/>
                  </a:cubicBezTo>
                  <a:cubicBezTo>
                    <a:pt x="270774" y="691355"/>
                    <a:pt x="269787" y="689975"/>
                    <a:pt x="268800" y="688595"/>
                  </a:cubicBezTo>
                  <a:cubicBezTo>
                    <a:pt x="267813" y="687215"/>
                    <a:pt x="266819" y="685802"/>
                    <a:pt x="265864" y="684390"/>
                  </a:cubicBezTo>
                  <a:cubicBezTo>
                    <a:pt x="263851" y="685201"/>
                    <a:pt x="261798" y="685979"/>
                    <a:pt x="259713" y="686724"/>
                  </a:cubicBezTo>
                  <a:cubicBezTo>
                    <a:pt x="259569" y="686796"/>
                    <a:pt x="259392" y="686829"/>
                    <a:pt x="259255" y="686901"/>
                  </a:cubicBezTo>
                  <a:cubicBezTo>
                    <a:pt x="257346" y="687575"/>
                    <a:pt x="255437" y="688242"/>
                    <a:pt x="253528" y="688843"/>
                  </a:cubicBezTo>
                  <a:cubicBezTo>
                    <a:pt x="253208" y="688948"/>
                    <a:pt x="252894" y="689053"/>
                    <a:pt x="252574" y="689164"/>
                  </a:cubicBezTo>
                  <a:cubicBezTo>
                    <a:pt x="250809" y="689733"/>
                    <a:pt x="249076" y="690262"/>
                    <a:pt x="247344" y="690792"/>
                  </a:cubicBezTo>
                  <a:cubicBezTo>
                    <a:pt x="245291" y="691394"/>
                    <a:pt x="243277" y="691956"/>
                    <a:pt x="241264" y="692525"/>
                  </a:cubicBezTo>
                  <a:cubicBezTo>
                    <a:pt x="232072" y="695069"/>
                    <a:pt x="223626" y="696946"/>
                    <a:pt x="217265" y="698215"/>
                  </a:cubicBezTo>
                  <a:cubicBezTo>
                    <a:pt x="200267" y="702106"/>
                    <a:pt x="183270" y="705710"/>
                    <a:pt x="166338" y="710059"/>
                  </a:cubicBezTo>
                  <a:cubicBezTo>
                    <a:pt x="166305" y="710059"/>
                    <a:pt x="166233" y="710091"/>
                    <a:pt x="166194" y="710091"/>
                  </a:cubicBezTo>
                  <a:cubicBezTo>
                    <a:pt x="164357" y="710621"/>
                    <a:pt x="162520" y="711046"/>
                    <a:pt x="160611" y="711471"/>
                  </a:cubicBezTo>
                  <a:cubicBezTo>
                    <a:pt x="159127" y="711857"/>
                    <a:pt x="157643" y="712217"/>
                    <a:pt x="156159" y="712531"/>
                  </a:cubicBezTo>
                  <a:cubicBezTo>
                    <a:pt x="154643" y="712884"/>
                    <a:pt x="153152" y="713165"/>
                    <a:pt x="151635" y="713413"/>
                  </a:cubicBezTo>
                  <a:cubicBezTo>
                    <a:pt x="150432" y="713662"/>
                    <a:pt x="149197" y="713838"/>
                    <a:pt x="147961" y="714015"/>
                  </a:cubicBezTo>
                  <a:cubicBezTo>
                    <a:pt x="146124" y="714296"/>
                    <a:pt x="144287" y="714545"/>
                    <a:pt x="142450" y="714761"/>
                  </a:cubicBezTo>
                  <a:cubicBezTo>
                    <a:pt x="139691" y="715114"/>
                    <a:pt x="136939" y="715395"/>
                    <a:pt x="134180" y="715643"/>
                  </a:cubicBezTo>
                  <a:cubicBezTo>
                    <a:pt x="125132" y="672938"/>
                    <a:pt x="115660" y="630443"/>
                    <a:pt x="104670" y="588195"/>
                  </a:cubicBezTo>
                  <a:cubicBezTo>
                    <a:pt x="83430" y="499705"/>
                    <a:pt x="69754" y="409658"/>
                    <a:pt x="48899" y="321096"/>
                  </a:cubicBezTo>
                  <a:cubicBezTo>
                    <a:pt x="26456" y="220657"/>
                    <a:pt x="10413" y="118943"/>
                    <a:pt x="25" y="16771"/>
                  </a:cubicBezTo>
                  <a:cubicBezTo>
                    <a:pt x="-681" y="4751"/>
                    <a:pt x="13701" y="-4300"/>
                    <a:pt x="24129" y="2135"/>
                  </a:cubicBezTo>
                  <a:cubicBezTo>
                    <a:pt x="31764" y="6340"/>
                    <a:pt x="33105" y="15640"/>
                    <a:pt x="36890" y="22853"/>
                  </a:cubicBezTo>
                  <a:cubicBezTo>
                    <a:pt x="105592" y="182830"/>
                    <a:pt x="160016" y="348602"/>
                    <a:pt x="216807" y="513105"/>
                  </a:cubicBezTo>
                  <a:cubicBezTo>
                    <a:pt x="235616" y="571748"/>
                    <a:pt x="252123" y="631175"/>
                    <a:pt x="270918" y="6898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18"/>
            <p:cNvSpPr/>
            <p:nvPr/>
          </p:nvSpPr>
          <p:spPr>
            <a:xfrm>
              <a:off x="1743203" y="566303"/>
              <a:ext cx="83743" cy="192575"/>
            </a:xfrm>
            <a:custGeom>
              <a:avLst/>
              <a:gdLst/>
              <a:ahLst/>
              <a:cxnLst/>
              <a:rect l="l" t="t" r="r" b="b"/>
              <a:pathLst>
                <a:path w="83743" h="192575" extrusionOk="0">
                  <a:moveTo>
                    <a:pt x="52796" y="183102"/>
                  </a:moveTo>
                  <a:cubicBezTo>
                    <a:pt x="39257" y="146021"/>
                    <a:pt x="26391" y="108600"/>
                    <a:pt x="12931" y="71487"/>
                  </a:cubicBezTo>
                  <a:cubicBezTo>
                    <a:pt x="8276" y="52633"/>
                    <a:pt x="-16422" y="1001"/>
                    <a:pt x="17984" y="0"/>
                  </a:cubicBezTo>
                  <a:cubicBezTo>
                    <a:pt x="34426" y="1674"/>
                    <a:pt x="31988" y="19646"/>
                    <a:pt x="34772" y="31581"/>
                  </a:cubicBezTo>
                  <a:cubicBezTo>
                    <a:pt x="47553" y="79426"/>
                    <a:pt x="67859" y="124957"/>
                    <a:pt x="83012" y="172069"/>
                  </a:cubicBezTo>
                  <a:cubicBezTo>
                    <a:pt x="88582" y="190937"/>
                    <a:pt x="60746" y="201270"/>
                    <a:pt x="52796" y="1831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18"/>
            <p:cNvSpPr/>
            <p:nvPr/>
          </p:nvSpPr>
          <p:spPr>
            <a:xfrm>
              <a:off x="2405445" y="2724100"/>
              <a:ext cx="36727" cy="84047"/>
            </a:xfrm>
            <a:custGeom>
              <a:avLst/>
              <a:gdLst/>
              <a:ahLst/>
              <a:cxnLst/>
              <a:rect l="l" t="t" r="r" b="b"/>
              <a:pathLst>
                <a:path w="36727" h="84047" extrusionOk="0">
                  <a:moveTo>
                    <a:pt x="6965" y="73168"/>
                  </a:moveTo>
                  <a:cubicBezTo>
                    <a:pt x="2258" y="53601"/>
                    <a:pt x="833" y="33249"/>
                    <a:pt x="2" y="13211"/>
                  </a:cubicBezTo>
                  <a:cubicBezTo>
                    <a:pt x="-266" y="-1779"/>
                    <a:pt x="21132" y="-5199"/>
                    <a:pt x="25518" y="9143"/>
                  </a:cubicBezTo>
                  <a:cubicBezTo>
                    <a:pt x="30415" y="27925"/>
                    <a:pt x="33291" y="47296"/>
                    <a:pt x="36580" y="66451"/>
                  </a:cubicBezTo>
                  <a:cubicBezTo>
                    <a:pt x="37606" y="73979"/>
                    <a:pt x="33219" y="81297"/>
                    <a:pt x="25839" y="83455"/>
                  </a:cubicBezTo>
                  <a:cubicBezTo>
                    <a:pt x="18137" y="85751"/>
                    <a:pt x="9050" y="81173"/>
                    <a:pt x="6965" y="731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3" name="Google Shape;963;p18"/>
          <p:cNvGrpSpPr/>
          <p:nvPr/>
        </p:nvGrpSpPr>
        <p:grpSpPr>
          <a:xfrm rot="-977785">
            <a:off x="7275807" y="2533844"/>
            <a:ext cx="1638370" cy="599701"/>
            <a:chOff x="14551955" y="5068223"/>
            <a:chExt cx="3276818" cy="1199431"/>
          </a:xfrm>
        </p:grpSpPr>
        <p:sp>
          <p:nvSpPr>
            <p:cNvPr id="964" name="Google Shape;964;p18"/>
            <p:cNvSpPr/>
            <p:nvPr/>
          </p:nvSpPr>
          <p:spPr>
            <a:xfrm>
              <a:off x="16375284" y="5133089"/>
              <a:ext cx="1321717" cy="1075178"/>
            </a:xfrm>
            <a:custGeom>
              <a:avLst/>
              <a:gdLst/>
              <a:ahLst/>
              <a:cxnLst/>
              <a:rect l="l" t="t" r="r" b="b"/>
              <a:pathLst>
                <a:path w="1321717" h="1075178" extrusionOk="0">
                  <a:moveTo>
                    <a:pt x="1309924" y="257663"/>
                  </a:moveTo>
                  <a:cubicBezTo>
                    <a:pt x="1321524" y="318031"/>
                    <a:pt x="1322913" y="380839"/>
                    <a:pt x="1321013" y="441618"/>
                  </a:cubicBezTo>
                  <a:cubicBezTo>
                    <a:pt x="1317546" y="552445"/>
                    <a:pt x="1303521" y="664876"/>
                    <a:pt x="1258360" y="766175"/>
                  </a:cubicBezTo>
                  <a:cubicBezTo>
                    <a:pt x="1153685" y="1000976"/>
                    <a:pt x="887254" y="1073096"/>
                    <a:pt x="650248" y="1075072"/>
                  </a:cubicBezTo>
                  <a:cubicBezTo>
                    <a:pt x="523664" y="1076125"/>
                    <a:pt x="379733" y="1070314"/>
                    <a:pt x="263570" y="1015032"/>
                  </a:cubicBezTo>
                  <a:cubicBezTo>
                    <a:pt x="95784" y="935177"/>
                    <a:pt x="60571" y="758728"/>
                    <a:pt x="27357" y="592841"/>
                  </a:cubicBezTo>
                  <a:cubicBezTo>
                    <a:pt x="14951" y="530896"/>
                    <a:pt x="8207" y="467951"/>
                    <a:pt x="5035" y="404900"/>
                  </a:cubicBezTo>
                  <a:cubicBezTo>
                    <a:pt x="4675" y="403585"/>
                    <a:pt x="4321" y="402381"/>
                    <a:pt x="4105" y="401511"/>
                  </a:cubicBezTo>
                  <a:cubicBezTo>
                    <a:pt x="-3720" y="373568"/>
                    <a:pt x="848" y="343447"/>
                    <a:pt x="7768" y="315753"/>
                  </a:cubicBezTo>
                  <a:cubicBezTo>
                    <a:pt x="31650" y="236082"/>
                    <a:pt x="78135" y="171945"/>
                    <a:pt x="147387" y="125569"/>
                  </a:cubicBezTo>
                  <a:cubicBezTo>
                    <a:pt x="243988" y="60876"/>
                    <a:pt x="366377" y="32521"/>
                    <a:pt x="480259" y="16450"/>
                  </a:cubicBezTo>
                  <a:cubicBezTo>
                    <a:pt x="604222" y="-1049"/>
                    <a:pt x="729842" y="-1055"/>
                    <a:pt x="854761" y="797"/>
                  </a:cubicBezTo>
                  <a:cubicBezTo>
                    <a:pt x="922748" y="1804"/>
                    <a:pt x="991070" y="3336"/>
                    <a:pt x="1057996" y="15357"/>
                  </a:cubicBezTo>
                  <a:cubicBezTo>
                    <a:pt x="1142361" y="30506"/>
                    <a:pt x="1230743" y="62041"/>
                    <a:pt x="1271795" y="142930"/>
                  </a:cubicBezTo>
                  <a:cubicBezTo>
                    <a:pt x="1290237" y="179261"/>
                    <a:pt x="1302289" y="217935"/>
                    <a:pt x="1309924" y="257663"/>
                  </a:cubicBezTo>
                  <a:close/>
                </a:path>
              </a:pathLst>
            </a:custGeom>
            <a:solidFill>
              <a:srgbClr val="C1D4E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5" name="Google Shape;965;p18"/>
            <p:cNvSpPr/>
            <p:nvPr/>
          </p:nvSpPr>
          <p:spPr>
            <a:xfrm>
              <a:off x="14692295" y="5168780"/>
              <a:ext cx="1320440" cy="1072858"/>
            </a:xfrm>
            <a:custGeom>
              <a:avLst/>
              <a:gdLst/>
              <a:ahLst/>
              <a:cxnLst/>
              <a:rect l="l" t="t" r="r" b="b"/>
              <a:pathLst>
                <a:path w="1320440" h="1072858" extrusionOk="0">
                  <a:moveTo>
                    <a:pt x="6938" y="282052"/>
                  </a:moveTo>
                  <a:cubicBezTo>
                    <a:pt x="-2217" y="342838"/>
                    <a:pt x="-1070" y="405646"/>
                    <a:pt x="3281" y="466302"/>
                  </a:cubicBezTo>
                  <a:cubicBezTo>
                    <a:pt x="11218" y="576900"/>
                    <a:pt x="29771" y="688669"/>
                    <a:pt x="78976" y="788070"/>
                  </a:cubicBezTo>
                  <a:cubicBezTo>
                    <a:pt x="193035" y="1018467"/>
                    <a:pt x="462167" y="1079816"/>
                    <a:pt x="699061" y="1072251"/>
                  </a:cubicBezTo>
                  <a:cubicBezTo>
                    <a:pt x="825579" y="1068214"/>
                    <a:pt x="969163" y="1056618"/>
                    <a:pt x="1083000" y="996702"/>
                  </a:cubicBezTo>
                  <a:cubicBezTo>
                    <a:pt x="1247424" y="910166"/>
                    <a:pt x="1275493" y="732441"/>
                    <a:pt x="1301990" y="565350"/>
                  </a:cubicBezTo>
                  <a:cubicBezTo>
                    <a:pt x="1311886" y="502954"/>
                    <a:pt x="1316087" y="439792"/>
                    <a:pt x="1316716" y="376664"/>
                  </a:cubicBezTo>
                  <a:cubicBezTo>
                    <a:pt x="1317024" y="375335"/>
                    <a:pt x="1317325" y="374118"/>
                    <a:pt x="1317509" y="373241"/>
                  </a:cubicBezTo>
                  <a:cubicBezTo>
                    <a:pt x="1324200" y="345004"/>
                    <a:pt x="1318420" y="315092"/>
                    <a:pt x="1310385" y="287706"/>
                  </a:cubicBezTo>
                  <a:cubicBezTo>
                    <a:pt x="1283312" y="209062"/>
                    <a:pt x="1234271" y="146849"/>
                    <a:pt x="1163210" y="103293"/>
                  </a:cubicBezTo>
                  <a:cubicBezTo>
                    <a:pt x="1064080" y="42540"/>
                    <a:pt x="940642" y="19132"/>
                    <a:pt x="826202" y="7648"/>
                  </a:cubicBezTo>
                  <a:cubicBezTo>
                    <a:pt x="701637" y="-4851"/>
                    <a:pt x="576115" y="194"/>
                    <a:pt x="451373" y="7072"/>
                  </a:cubicBezTo>
                  <a:cubicBezTo>
                    <a:pt x="383477" y="10815"/>
                    <a:pt x="315280" y="15095"/>
                    <a:pt x="248892" y="29792"/>
                  </a:cubicBezTo>
                  <a:cubicBezTo>
                    <a:pt x="165208" y="48318"/>
                    <a:pt x="78163" y="83387"/>
                    <a:pt x="40414" y="165859"/>
                  </a:cubicBezTo>
                  <a:cubicBezTo>
                    <a:pt x="23447" y="202924"/>
                    <a:pt x="12961" y="242050"/>
                    <a:pt x="6938" y="282052"/>
                  </a:cubicBezTo>
                  <a:close/>
                </a:path>
              </a:pathLst>
            </a:custGeom>
            <a:solidFill>
              <a:srgbClr val="C1D4E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966;p18"/>
            <p:cNvSpPr/>
            <p:nvPr/>
          </p:nvSpPr>
          <p:spPr>
            <a:xfrm>
              <a:off x="16839366" y="5140424"/>
              <a:ext cx="439134" cy="930356"/>
            </a:xfrm>
            <a:custGeom>
              <a:avLst/>
              <a:gdLst/>
              <a:ahLst/>
              <a:cxnLst/>
              <a:rect l="l" t="t" r="r" b="b"/>
              <a:pathLst>
                <a:path w="439134" h="930356" extrusionOk="0">
                  <a:moveTo>
                    <a:pt x="385693" y="6740"/>
                  </a:moveTo>
                  <a:cubicBezTo>
                    <a:pt x="396159" y="-8939"/>
                    <a:pt x="421495" y="5405"/>
                    <a:pt x="412674" y="22576"/>
                  </a:cubicBezTo>
                  <a:cubicBezTo>
                    <a:pt x="403453" y="38896"/>
                    <a:pt x="394671" y="55367"/>
                    <a:pt x="386892" y="72421"/>
                  </a:cubicBezTo>
                  <a:cubicBezTo>
                    <a:pt x="364682" y="127729"/>
                    <a:pt x="346862" y="185387"/>
                    <a:pt x="336232" y="244060"/>
                  </a:cubicBezTo>
                  <a:cubicBezTo>
                    <a:pt x="319783" y="371319"/>
                    <a:pt x="398046" y="304244"/>
                    <a:pt x="433921" y="373380"/>
                  </a:cubicBezTo>
                  <a:cubicBezTo>
                    <a:pt x="452317" y="434781"/>
                    <a:pt x="417845" y="499683"/>
                    <a:pt x="395444" y="555875"/>
                  </a:cubicBezTo>
                  <a:cubicBezTo>
                    <a:pt x="357152" y="625299"/>
                    <a:pt x="239520" y="966562"/>
                    <a:pt x="146026" y="927208"/>
                  </a:cubicBezTo>
                  <a:cubicBezTo>
                    <a:pt x="111488" y="910711"/>
                    <a:pt x="112281" y="865473"/>
                    <a:pt x="110813" y="832452"/>
                  </a:cubicBezTo>
                  <a:cubicBezTo>
                    <a:pt x="115925" y="757577"/>
                    <a:pt x="144335" y="685902"/>
                    <a:pt x="170517" y="616177"/>
                  </a:cubicBezTo>
                  <a:cubicBezTo>
                    <a:pt x="183546" y="580336"/>
                    <a:pt x="201122" y="545863"/>
                    <a:pt x="210016" y="508674"/>
                  </a:cubicBezTo>
                  <a:cubicBezTo>
                    <a:pt x="212362" y="483441"/>
                    <a:pt x="169403" y="498086"/>
                    <a:pt x="154985" y="499389"/>
                  </a:cubicBezTo>
                  <a:cubicBezTo>
                    <a:pt x="125395" y="502909"/>
                    <a:pt x="95806" y="509388"/>
                    <a:pt x="65901" y="508570"/>
                  </a:cubicBezTo>
                  <a:cubicBezTo>
                    <a:pt x="18237" y="510546"/>
                    <a:pt x="-7421" y="474555"/>
                    <a:pt x="1892" y="429330"/>
                  </a:cubicBezTo>
                  <a:cubicBezTo>
                    <a:pt x="31940" y="335340"/>
                    <a:pt x="75175" y="245513"/>
                    <a:pt x="109974" y="153349"/>
                  </a:cubicBezTo>
                  <a:cubicBezTo>
                    <a:pt x="125729" y="110689"/>
                    <a:pt x="144499" y="69129"/>
                    <a:pt x="161040" y="26829"/>
                  </a:cubicBezTo>
                  <a:cubicBezTo>
                    <a:pt x="168243" y="6975"/>
                    <a:pt x="193599" y="10601"/>
                    <a:pt x="199720" y="25959"/>
                  </a:cubicBezTo>
                  <a:cubicBezTo>
                    <a:pt x="202853" y="25678"/>
                    <a:pt x="205913" y="25292"/>
                    <a:pt x="208771" y="24683"/>
                  </a:cubicBezTo>
                  <a:cubicBezTo>
                    <a:pt x="264162" y="16320"/>
                    <a:pt x="320333" y="21594"/>
                    <a:pt x="376013" y="18460"/>
                  </a:cubicBezTo>
                  <a:cubicBezTo>
                    <a:pt x="376013" y="18486"/>
                    <a:pt x="375993" y="18519"/>
                    <a:pt x="375993" y="18545"/>
                  </a:cubicBezTo>
                  <a:lnTo>
                    <a:pt x="375967" y="18545"/>
                  </a:lnTo>
                  <a:cubicBezTo>
                    <a:pt x="375967" y="18571"/>
                    <a:pt x="375941" y="18571"/>
                    <a:pt x="375947" y="18604"/>
                  </a:cubicBezTo>
                  <a:cubicBezTo>
                    <a:pt x="376563" y="18545"/>
                    <a:pt x="377179" y="18519"/>
                    <a:pt x="377776" y="18545"/>
                  </a:cubicBezTo>
                  <a:cubicBezTo>
                    <a:pt x="380391" y="14599"/>
                    <a:pt x="383025" y="10646"/>
                    <a:pt x="385693" y="67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967;p18"/>
            <p:cNvSpPr/>
            <p:nvPr/>
          </p:nvSpPr>
          <p:spPr>
            <a:xfrm>
              <a:off x="15264963" y="5182677"/>
              <a:ext cx="440457" cy="920142"/>
            </a:xfrm>
            <a:custGeom>
              <a:avLst/>
              <a:gdLst/>
              <a:ahLst/>
              <a:cxnLst/>
              <a:rect l="l" t="t" r="r" b="b"/>
              <a:pathLst>
                <a:path w="440457" h="920142" extrusionOk="0">
                  <a:moveTo>
                    <a:pt x="403219" y="6256"/>
                  </a:moveTo>
                  <a:cubicBezTo>
                    <a:pt x="414315" y="-8991"/>
                    <a:pt x="439048" y="6361"/>
                    <a:pt x="429539" y="23165"/>
                  </a:cubicBezTo>
                  <a:cubicBezTo>
                    <a:pt x="419662" y="39100"/>
                    <a:pt x="410232" y="55204"/>
                    <a:pt x="401764" y="71930"/>
                  </a:cubicBezTo>
                  <a:cubicBezTo>
                    <a:pt x="377339" y="126303"/>
                    <a:pt x="357213" y="183196"/>
                    <a:pt x="344224" y="241397"/>
                  </a:cubicBezTo>
                  <a:cubicBezTo>
                    <a:pt x="322655" y="367890"/>
                    <a:pt x="403560" y="304022"/>
                    <a:pt x="436617" y="374545"/>
                  </a:cubicBezTo>
                  <a:cubicBezTo>
                    <a:pt x="452522" y="436640"/>
                    <a:pt x="415455" y="500102"/>
                    <a:pt x="390807" y="555346"/>
                  </a:cubicBezTo>
                  <a:cubicBezTo>
                    <a:pt x="349742" y="623173"/>
                    <a:pt x="218446" y="959424"/>
                    <a:pt x="126610" y="916345"/>
                  </a:cubicBezTo>
                  <a:cubicBezTo>
                    <a:pt x="92767" y="898467"/>
                    <a:pt x="95382" y="853301"/>
                    <a:pt x="95251" y="820255"/>
                  </a:cubicBezTo>
                  <a:cubicBezTo>
                    <a:pt x="103377" y="745648"/>
                    <a:pt x="134658" y="675171"/>
                    <a:pt x="163631" y="606552"/>
                  </a:cubicBezTo>
                  <a:cubicBezTo>
                    <a:pt x="178095" y="571267"/>
                    <a:pt x="197055" y="537520"/>
                    <a:pt x="207436" y="500724"/>
                  </a:cubicBezTo>
                  <a:cubicBezTo>
                    <a:pt x="210798" y="475609"/>
                    <a:pt x="167288" y="488507"/>
                    <a:pt x="152824" y="489233"/>
                  </a:cubicBezTo>
                  <a:cubicBezTo>
                    <a:pt x="123117" y="491556"/>
                    <a:pt x="93291" y="496844"/>
                    <a:pt x="63439" y="494822"/>
                  </a:cubicBezTo>
                  <a:cubicBezTo>
                    <a:pt x="15735" y="494880"/>
                    <a:pt x="-8454" y="457881"/>
                    <a:pt x="2681" y="413069"/>
                  </a:cubicBezTo>
                  <a:cubicBezTo>
                    <a:pt x="36497" y="320362"/>
                    <a:pt x="83323" y="232347"/>
                    <a:pt x="121806" y="141662"/>
                  </a:cubicBezTo>
                  <a:cubicBezTo>
                    <a:pt x="139271" y="99670"/>
                    <a:pt x="159699" y="58901"/>
                    <a:pt x="177931" y="17302"/>
                  </a:cubicBezTo>
                  <a:cubicBezTo>
                    <a:pt x="185927" y="-2245"/>
                    <a:pt x="211119" y="2395"/>
                    <a:pt x="216611" y="17989"/>
                  </a:cubicBezTo>
                  <a:cubicBezTo>
                    <a:pt x="219750" y="17832"/>
                    <a:pt x="222830" y="17570"/>
                    <a:pt x="225707" y="17073"/>
                  </a:cubicBezTo>
                  <a:cubicBezTo>
                    <a:pt x="281394" y="10948"/>
                    <a:pt x="337309" y="18473"/>
                    <a:pt x="393068" y="17583"/>
                  </a:cubicBezTo>
                  <a:cubicBezTo>
                    <a:pt x="393068" y="17609"/>
                    <a:pt x="393042" y="17636"/>
                    <a:pt x="393048" y="17662"/>
                  </a:cubicBezTo>
                  <a:lnTo>
                    <a:pt x="393022" y="17662"/>
                  </a:lnTo>
                  <a:cubicBezTo>
                    <a:pt x="393022" y="17688"/>
                    <a:pt x="392996" y="17688"/>
                    <a:pt x="392996" y="17714"/>
                  </a:cubicBezTo>
                  <a:cubicBezTo>
                    <a:pt x="393612" y="17681"/>
                    <a:pt x="394228" y="17681"/>
                    <a:pt x="394824" y="17727"/>
                  </a:cubicBezTo>
                  <a:cubicBezTo>
                    <a:pt x="397609" y="13899"/>
                    <a:pt x="400401" y="10051"/>
                    <a:pt x="403219" y="62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968;p18"/>
            <p:cNvSpPr/>
            <p:nvPr/>
          </p:nvSpPr>
          <p:spPr>
            <a:xfrm>
              <a:off x="16708792" y="5820152"/>
              <a:ext cx="190028" cy="378143"/>
            </a:xfrm>
            <a:custGeom>
              <a:avLst/>
              <a:gdLst/>
              <a:ahLst/>
              <a:cxnLst/>
              <a:rect l="l" t="t" r="r" b="b"/>
              <a:pathLst>
                <a:path w="190028" h="378143" extrusionOk="0">
                  <a:moveTo>
                    <a:pt x="74466" y="377709"/>
                  </a:moveTo>
                  <a:cubicBezTo>
                    <a:pt x="57617" y="374672"/>
                    <a:pt x="55749" y="356147"/>
                    <a:pt x="60389" y="342575"/>
                  </a:cubicBezTo>
                  <a:cubicBezTo>
                    <a:pt x="55736" y="344904"/>
                    <a:pt x="50322" y="345467"/>
                    <a:pt x="44994" y="343648"/>
                  </a:cubicBezTo>
                  <a:cubicBezTo>
                    <a:pt x="42144" y="342679"/>
                    <a:pt x="39699" y="341168"/>
                    <a:pt x="37707" y="339277"/>
                  </a:cubicBezTo>
                  <a:cubicBezTo>
                    <a:pt x="29017" y="353235"/>
                    <a:pt x="6040" y="350257"/>
                    <a:pt x="1203" y="334526"/>
                  </a:cubicBezTo>
                  <a:cubicBezTo>
                    <a:pt x="-1726" y="326627"/>
                    <a:pt x="1354" y="318696"/>
                    <a:pt x="3457" y="311000"/>
                  </a:cubicBezTo>
                  <a:cubicBezTo>
                    <a:pt x="26461" y="244384"/>
                    <a:pt x="47996" y="177113"/>
                    <a:pt x="72323" y="110941"/>
                  </a:cubicBezTo>
                  <a:cubicBezTo>
                    <a:pt x="87495" y="74839"/>
                    <a:pt x="101251" y="35006"/>
                    <a:pt x="131745" y="8713"/>
                  </a:cubicBezTo>
                  <a:cubicBezTo>
                    <a:pt x="147742" y="-5383"/>
                    <a:pt x="176919" y="-2510"/>
                    <a:pt x="185642" y="18313"/>
                  </a:cubicBezTo>
                  <a:cubicBezTo>
                    <a:pt x="192582" y="34535"/>
                    <a:pt x="189378" y="53263"/>
                    <a:pt x="188702" y="70389"/>
                  </a:cubicBezTo>
                  <a:cubicBezTo>
                    <a:pt x="185524" y="128302"/>
                    <a:pt x="169265" y="184213"/>
                    <a:pt x="151144" y="238985"/>
                  </a:cubicBezTo>
                  <a:cubicBezTo>
                    <a:pt x="142447" y="265704"/>
                    <a:pt x="133475" y="292292"/>
                    <a:pt x="123422" y="318493"/>
                  </a:cubicBezTo>
                  <a:cubicBezTo>
                    <a:pt x="116265" y="330959"/>
                    <a:pt x="115577" y="351402"/>
                    <a:pt x="100052" y="356232"/>
                  </a:cubicBezTo>
                  <a:cubicBezTo>
                    <a:pt x="98361" y="368979"/>
                    <a:pt x="88235" y="380555"/>
                    <a:pt x="74466" y="3777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p18"/>
            <p:cNvSpPr/>
            <p:nvPr/>
          </p:nvSpPr>
          <p:spPr>
            <a:xfrm>
              <a:off x="15081708" y="5882057"/>
              <a:ext cx="201432" cy="374780"/>
            </a:xfrm>
            <a:custGeom>
              <a:avLst/>
              <a:gdLst/>
              <a:ahLst/>
              <a:cxnLst/>
              <a:rect l="l" t="t" r="r" b="b"/>
              <a:pathLst>
                <a:path w="201432" h="374780" extrusionOk="0">
                  <a:moveTo>
                    <a:pt x="72407" y="374162"/>
                  </a:moveTo>
                  <a:cubicBezTo>
                    <a:pt x="55695" y="370452"/>
                    <a:pt x="54574" y="351867"/>
                    <a:pt x="59758" y="338491"/>
                  </a:cubicBezTo>
                  <a:cubicBezTo>
                    <a:pt x="55013" y="340631"/>
                    <a:pt x="49587" y="340978"/>
                    <a:pt x="44331" y="338943"/>
                  </a:cubicBezTo>
                  <a:cubicBezTo>
                    <a:pt x="41519" y="337857"/>
                    <a:pt x="39140" y="336253"/>
                    <a:pt x="37227" y="334284"/>
                  </a:cubicBezTo>
                  <a:cubicBezTo>
                    <a:pt x="27980" y="347875"/>
                    <a:pt x="5140" y="343975"/>
                    <a:pt x="939" y="328074"/>
                  </a:cubicBezTo>
                  <a:cubicBezTo>
                    <a:pt x="-1669" y="320064"/>
                    <a:pt x="1732" y="312264"/>
                    <a:pt x="4137" y="304653"/>
                  </a:cubicBezTo>
                  <a:cubicBezTo>
                    <a:pt x="29808" y="239018"/>
                    <a:pt x="54043" y="172663"/>
                    <a:pt x="81025" y="107525"/>
                  </a:cubicBezTo>
                  <a:cubicBezTo>
                    <a:pt x="97638" y="72064"/>
                    <a:pt x="112993" y="32814"/>
                    <a:pt x="144523" y="7771"/>
                  </a:cubicBezTo>
                  <a:cubicBezTo>
                    <a:pt x="161077" y="-5671"/>
                    <a:pt x="190117" y="-1626"/>
                    <a:pt x="197988" y="19530"/>
                  </a:cubicBezTo>
                  <a:cubicBezTo>
                    <a:pt x="204266" y="36020"/>
                    <a:pt x="200308" y="54605"/>
                    <a:pt x="198944" y="71685"/>
                  </a:cubicBezTo>
                  <a:cubicBezTo>
                    <a:pt x="193433" y="129421"/>
                    <a:pt x="174932" y="184632"/>
                    <a:pt x="154616" y="238632"/>
                  </a:cubicBezTo>
                  <a:cubicBezTo>
                    <a:pt x="144851" y="264978"/>
                    <a:pt x="134810" y="291186"/>
                    <a:pt x="123709" y="316962"/>
                  </a:cubicBezTo>
                  <a:cubicBezTo>
                    <a:pt x="116054" y="329127"/>
                    <a:pt x="114547" y="349524"/>
                    <a:pt x="98831" y="353732"/>
                  </a:cubicBezTo>
                  <a:cubicBezTo>
                    <a:pt x="96635" y="366401"/>
                    <a:pt x="86051" y="377565"/>
                    <a:pt x="72407" y="3741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p18"/>
            <p:cNvSpPr/>
            <p:nvPr/>
          </p:nvSpPr>
          <p:spPr>
            <a:xfrm>
              <a:off x="16371538" y="5526296"/>
              <a:ext cx="129737" cy="313651"/>
            </a:xfrm>
            <a:custGeom>
              <a:avLst/>
              <a:gdLst/>
              <a:ahLst/>
              <a:cxnLst/>
              <a:rect l="l" t="t" r="r" b="b"/>
              <a:pathLst>
                <a:path w="129737" h="313651" extrusionOk="0">
                  <a:moveTo>
                    <a:pt x="46592" y="1073"/>
                  </a:moveTo>
                  <a:cubicBezTo>
                    <a:pt x="57844" y="-1368"/>
                    <a:pt x="69825" y="222"/>
                    <a:pt x="80101" y="7231"/>
                  </a:cubicBezTo>
                  <a:cubicBezTo>
                    <a:pt x="111145" y="28393"/>
                    <a:pt x="119770" y="79776"/>
                    <a:pt x="124875" y="114354"/>
                  </a:cubicBezTo>
                  <a:cubicBezTo>
                    <a:pt x="131278" y="157707"/>
                    <a:pt x="130269" y="201800"/>
                    <a:pt x="127988" y="245428"/>
                  </a:cubicBezTo>
                  <a:cubicBezTo>
                    <a:pt x="126979" y="264706"/>
                    <a:pt x="125098" y="285620"/>
                    <a:pt x="112030" y="299853"/>
                  </a:cubicBezTo>
                  <a:cubicBezTo>
                    <a:pt x="102376" y="310369"/>
                    <a:pt x="87198" y="315512"/>
                    <a:pt x="73128" y="313039"/>
                  </a:cubicBezTo>
                  <a:cubicBezTo>
                    <a:pt x="46074" y="308281"/>
                    <a:pt x="33727" y="278520"/>
                    <a:pt x="26210" y="255440"/>
                  </a:cubicBezTo>
                  <a:cubicBezTo>
                    <a:pt x="9485" y="204090"/>
                    <a:pt x="1686" y="150155"/>
                    <a:pt x="140" y="96266"/>
                  </a:cubicBezTo>
                  <a:cubicBezTo>
                    <a:pt x="-548" y="72466"/>
                    <a:pt x="906" y="45139"/>
                    <a:pt x="13745" y="24297"/>
                  </a:cubicBezTo>
                  <a:cubicBezTo>
                    <a:pt x="21039" y="12453"/>
                    <a:pt x="33314" y="3952"/>
                    <a:pt x="46592" y="10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18"/>
            <p:cNvSpPr/>
            <p:nvPr/>
          </p:nvSpPr>
          <p:spPr>
            <a:xfrm>
              <a:off x="15894730" y="5535654"/>
              <a:ext cx="126374" cy="314420"/>
            </a:xfrm>
            <a:custGeom>
              <a:avLst/>
              <a:gdLst/>
              <a:ahLst/>
              <a:cxnLst/>
              <a:rect l="l" t="t" r="r" b="b"/>
              <a:pathLst>
                <a:path w="126374" h="314420" extrusionOk="0">
                  <a:moveTo>
                    <a:pt x="76068" y="713"/>
                  </a:moveTo>
                  <a:cubicBezTo>
                    <a:pt x="64724" y="-1277"/>
                    <a:pt x="52822" y="798"/>
                    <a:pt x="42834" y="8212"/>
                  </a:cubicBezTo>
                  <a:cubicBezTo>
                    <a:pt x="12675" y="30605"/>
                    <a:pt x="6127" y="82295"/>
                    <a:pt x="2418" y="117050"/>
                  </a:cubicBezTo>
                  <a:cubicBezTo>
                    <a:pt x="-2228" y="160625"/>
                    <a:pt x="557" y="204639"/>
                    <a:pt x="4600" y="248143"/>
                  </a:cubicBezTo>
                  <a:cubicBezTo>
                    <a:pt x="6390" y="267369"/>
                    <a:pt x="9109" y="288185"/>
                    <a:pt x="22741" y="301881"/>
                  </a:cubicBezTo>
                  <a:cubicBezTo>
                    <a:pt x="32807" y="311998"/>
                    <a:pt x="48182" y="316527"/>
                    <a:pt x="62141" y="313490"/>
                  </a:cubicBezTo>
                  <a:cubicBezTo>
                    <a:pt x="88979" y="307647"/>
                    <a:pt x="100120" y="277414"/>
                    <a:pt x="106700" y="254052"/>
                  </a:cubicBezTo>
                  <a:cubicBezTo>
                    <a:pt x="121334" y="202068"/>
                    <a:pt x="126957" y="147865"/>
                    <a:pt x="126328" y="93956"/>
                  </a:cubicBezTo>
                  <a:cubicBezTo>
                    <a:pt x="126052" y="70150"/>
                    <a:pt x="123497" y="42901"/>
                    <a:pt x="109832" y="22595"/>
                  </a:cubicBezTo>
                  <a:cubicBezTo>
                    <a:pt x="102060" y="11059"/>
                    <a:pt x="89450" y="3062"/>
                    <a:pt x="76068" y="7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18"/>
            <p:cNvSpPr/>
            <p:nvPr/>
          </p:nvSpPr>
          <p:spPr>
            <a:xfrm>
              <a:off x="17290670" y="5238994"/>
              <a:ext cx="419139" cy="746402"/>
            </a:xfrm>
            <a:custGeom>
              <a:avLst/>
              <a:gdLst/>
              <a:ahLst/>
              <a:cxnLst/>
              <a:rect l="l" t="t" r="r" b="b"/>
              <a:pathLst>
                <a:path w="419139" h="746402" extrusionOk="0">
                  <a:moveTo>
                    <a:pt x="418355" y="71171"/>
                  </a:moveTo>
                  <a:cubicBezTo>
                    <a:pt x="409102" y="142355"/>
                    <a:pt x="296464" y="162059"/>
                    <a:pt x="232639" y="262219"/>
                  </a:cubicBezTo>
                  <a:cubicBezTo>
                    <a:pt x="161053" y="374564"/>
                    <a:pt x="187982" y="517280"/>
                    <a:pt x="164474" y="647280"/>
                  </a:cubicBezTo>
                  <a:cubicBezTo>
                    <a:pt x="141582" y="773858"/>
                    <a:pt x="29934" y="760476"/>
                    <a:pt x="5909" y="710219"/>
                  </a:cubicBezTo>
                  <a:cubicBezTo>
                    <a:pt x="-7815" y="681511"/>
                    <a:pt x="-1320" y="690051"/>
                    <a:pt x="65311" y="359860"/>
                  </a:cubicBezTo>
                  <a:cubicBezTo>
                    <a:pt x="74132" y="316141"/>
                    <a:pt x="61811" y="264163"/>
                    <a:pt x="126849" y="183182"/>
                  </a:cubicBezTo>
                  <a:cubicBezTo>
                    <a:pt x="176264" y="121657"/>
                    <a:pt x="247843" y="75607"/>
                    <a:pt x="331251" y="16451"/>
                  </a:cubicBezTo>
                  <a:cubicBezTo>
                    <a:pt x="391178" y="-26052"/>
                    <a:pt x="424798" y="21581"/>
                    <a:pt x="418355" y="71171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18"/>
            <p:cNvSpPr/>
            <p:nvPr/>
          </p:nvSpPr>
          <p:spPr>
            <a:xfrm>
              <a:off x="14670842" y="5298335"/>
              <a:ext cx="444290" cy="733702"/>
            </a:xfrm>
            <a:custGeom>
              <a:avLst/>
              <a:gdLst/>
              <a:ahLst/>
              <a:cxnLst/>
              <a:rect l="l" t="t" r="r" b="b"/>
              <a:pathLst>
                <a:path w="444290" h="733702" extrusionOk="0">
                  <a:moveTo>
                    <a:pt x="1344" y="72930"/>
                  </a:moveTo>
                  <a:cubicBezTo>
                    <a:pt x="13462" y="143682"/>
                    <a:pt x="126807" y="158844"/>
                    <a:pt x="194618" y="256355"/>
                  </a:cubicBezTo>
                  <a:cubicBezTo>
                    <a:pt x="270679" y="365729"/>
                    <a:pt x="249524" y="509413"/>
                    <a:pt x="278262" y="638360"/>
                  </a:cubicBezTo>
                  <a:cubicBezTo>
                    <a:pt x="306246" y="763917"/>
                    <a:pt x="417264" y="746052"/>
                    <a:pt x="439239" y="694866"/>
                  </a:cubicBezTo>
                  <a:cubicBezTo>
                    <a:pt x="451796" y="665628"/>
                    <a:pt x="445648" y="674423"/>
                    <a:pt x="365746" y="347184"/>
                  </a:cubicBezTo>
                  <a:cubicBezTo>
                    <a:pt x="355169" y="303850"/>
                    <a:pt x="365386" y="251427"/>
                    <a:pt x="297130" y="173123"/>
                  </a:cubicBezTo>
                  <a:cubicBezTo>
                    <a:pt x="245271" y="113633"/>
                    <a:pt x="171896" y="70509"/>
                    <a:pt x="86161" y="14748"/>
                  </a:cubicBezTo>
                  <a:cubicBezTo>
                    <a:pt x="24577" y="-25300"/>
                    <a:pt x="-7097" y="23648"/>
                    <a:pt x="1344" y="72930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p18"/>
            <p:cNvSpPr/>
            <p:nvPr/>
          </p:nvSpPr>
          <p:spPr>
            <a:xfrm>
              <a:off x="16004030" y="5343760"/>
              <a:ext cx="376638" cy="144115"/>
            </a:xfrm>
            <a:custGeom>
              <a:avLst/>
              <a:gdLst/>
              <a:ahLst/>
              <a:cxnLst/>
              <a:rect l="l" t="t" r="r" b="b"/>
              <a:pathLst>
                <a:path w="376638" h="144115" extrusionOk="0">
                  <a:moveTo>
                    <a:pt x="157761" y="2206"/>
                  </a:moveTo>
                  <a:cubicBezTo>
                    <a:pt x="176714" y="-280"/>
                    <a:pt x="195923" y="-666"/>
                    <a:pt x="214968" y="1055"/>
                  </a:cubicBezTo>
                  <a:cubicBezTo>
                    <a:pt x="215066" y="1061"/>
                    <a:pt x="215158" y="1074"/>
                    <a:pt x="215256" y="1081"/>
                  </a:cubicBezTo>
                  <a:cubicBezTo>
                    <a:pt x="254040" y="4647"/>
                    <a:pt x="292773" y="13207"/>
                    <a:pt x="327395" y="31523"/>
                  </a:cubicBezTo>
                  <a:cubicBezTo>
                    <a:pt x="341577" y="40455"/>
                    <a:pt x="380631" y="51076"/>
                    <a:pt x="363762" y="73306"/>
                  </a:cubicBezTo>
                  <a:cubicBezTo>
                    <a:pt x="364004" y="74484"/>
                    <a:pt x="364135" y="75668"/>
                    <a:pt x="364161" y="76872"/>
                  </a:cubicBezTo>
                  <a:cubicBezTo>
                    <a:pt x="364299" y="76924"/>
                    <a:pt x="364404" y="77003"/>
                    <a:pt x="364509" y="77062"/>
                  </a:cubicBezTo>
                  <a:cubicBezTo>
                    <a:pt x="364856" y="77193"/>
                    <a:pt x="365210" y="77330"/>
                    <a:pt x="365531" y="77494"/>
                  </a:cubicBezTo>
                  <a:cubicBezTo>
                    <a:pt x="365531" y="77520"/>
                    <a:pt x="365505" y="77546"/>
                    <a:pt x="365479" y="77572"/>
                  </a:cubicBezTo>
                  <a:cubicBezTo>
                    <a:pt x="373939" y="81839"/>
                    <a:pt x="378776" y="91275"/>
                    <a:pt x="375715" y="100823"/>
                  </a:cubicBezTo>
                  <a:cubicBezTo>
                    <a:pt x="374562" y="104441"/>
                    <a:pt x="372439" y="107445"/>
                    <a:pt x="369699" y="109703"/>
                  </a:cubicBezTo>
                  <a:cubicBezTo>
                    <a:pt x="380821" y="123275"/>
                    <a:pt x="365485" y="143253"/>
                    <a:pt x="349396" y="135721"/>
                  </a:cubicBezTo>
                  <a:cubicBezTo>
                    <a:pt x="320763" y="122097"/>
                    <a:pt x="290518" y="112281"/>
                    <a:pt x="259788" y="104690"/>
                  </a:cubicBezTo>
                  <a:cubicBezTo>
                    <a:pt x="259552" y="104631"/>
                    <a:pt x="259316" y="104579"/>
                    <a:pt x="259080" y="104520"/>
                  </a:cubicBezTo>
                  <a:cubicBezTo>
                    <a:pt x="212628" y="93356"/>
                    <a:pt x="163823" y="94338"/>
                    <a:pt x="117862" y="107360"/>
                  </a:cubicBezTo>
                  <a:cubicBezTo>
                    <a:pt x="117627" y="107425"/>
                    <a:pt x="117397" y="107491"/>
                    <a:pt x="117161" y="107556"/>
                  </a:cubicBezTo>
                  <a:cubicBezTo>
                    <a:pt x="86765" y="116377"/>
                    <a:pt x="56940" y="127404"/>
                    <a:pt x="28884" y="142167"/>
                  </a:cubicBezTo>
                  <a:cubicBezTo>
                    <a:pt x="13109" y="150347"/>
                    <a:pt x="-3019" y="130996"/>
                    <a:pt x="7545" y="116993"/>
                  </a:cubicBezTo>
                  <a:cubicBezTo>
                    <a:pt x="4714" y="114853"/>
                    <a:pt x="2473" y="111934"/>
                    <a:pt x="1175" y="108361"/>
                  </a:cubicBezTo>
                  <a:cubicBezTo>
                    <a:pt x="-2272" y="98945"/>
                    <a:pt x="2178" y="89319"/>
                    <a:pt x="10461" y="84718"/>
                  </a:cubicBezTo>
                  <a:cubicBezTo>
                    <a:pt x="10435" y="84692"/>
                    <a:pt x="10402" y="84666"/>
                    <a:pt x="10402" y="84640"/>
                  </a:cubicBezTo>
                  <a:cubicBezTo>
                    <a:pt x="10717" y="84463"/>
                    <a:pt x="11064" y="84319"/>
                    <a:pt x="11405" y="84168"/>
                  </a:cubicBezTo>
                  <a:cubicBezTo>
                    <a:pt x="11510" y="84110"/>
                    <a:pt x="11615" y="84024"/>
                    <a:pt x="11746" y="83966"/>
                  </a:cubicBezTo>
                  <a:cubicBezTo>
                    <a:pt x="11726" y="82762"/>
                    <a:pt x="11811" y="81577"/>
                    <a:pt x="12002" y="80386"/>
                  </a:cubicBezTo>
                  <a:cubicBezTo>
                    <a:pt x="-5752" y="58850"/>
                    <a:pt x="32842" y="46666"/>
                    <a:pt x="46657" y="37170"/>
                  </a:cubicBezTo>
                  <a:cubicBezTo>
                    <a:pt x="80513" y="17473"/>
                    <a:pt x="118865" y="7370"/>
                    <a:pt x="157479" y="2246"/>
                  </a:cubicBezTo>
                  <a:cubicBezTo>
                    <a:pt x="157571" y="2233"/>
                    <a:pt x="157663" y="2220"/>
                    <a:pt x="157761" y="22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975;p18"/>
            <p:cNvSpPr/>
            <p:nvPr/>
          </p:nvSpPr>
          <p:spPr>
            <a:xfrm>
              <a:off x="17688870" y="5401460"/>
              <a:ext cx="28750" cy="260080"/>
            </a:xfrm>
            <a:custGeom>
              <a:avLst/>
              <a:gdLst/>
              <a:ahLst/>
              <a:cxnLst/>
              <a:rect l="l" t="t" r="r" b="b"/>
              <a:pathLst>
                <a:path w="28750" h="260080" extrusionOk="0">
                  <a:moveTo>
                    <a:pt x="3418" y="259987"/>
                  </a:moveTo>
                  <a:cubicBezTo>
                    <a:pt x="-5082" y="256924"/>
                    <a:pt x="4912" y="239472"/>
                    <a:pt x="5226" y="232660"/>
                  </a:cubicBezTo>
                  <a:cubicBezTo>
                    <a:pt x="7514" y="222602"/>
                    <a:pt x="8982" y="212400"/>
                    <a:pt x="10436" y="202191"/>
                  </a:cubicBezTo>
                  <a:cubicBezTo>
                    <a:pt x="17750" y="137198"/>
                    <a:pt x="20378" y="70561"/>
                    <a:pt x="10836" y="5711"/>
                  </a:cubicBezTo>
                  <a:cubicBezTo>
                    <a:pt x="9493" y="-276"/>
                    <a:pt x="18845" y="-2462"/>
                    <a:pt x="20155" y="3617"/>
                  </a:cubicBezTo>
                  <a:cubicBezTo>
                    <a:pt x="32542" y="67414"/>
                    <a:pt x="29704" y="133513"/>
                    <a:pt x="23111" y="197872"/>
                  </a:cubicBezTo>
                  <a:cubicBezTo>
                    <a:pt x="21499" y="208428"/>
                    <a:pt x="16472" y="262630"/>
                    <a:pt x="3418" y="259987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p18"/>
            <p:cNvSpPr/>
            <p:nvPr/>
          </p:nvSpPr>
          <p:spPr>
            <a:xfrm>
              <a:off x="14670823" y="5462306"/>
              <a:ext cx="35447" cy="259419"/>
            </a:xfrm>
            <a:custGeom>
              <a:avLst/>
              <a:gdLst/>
              <a:ahLst/>
              <a:cxnLst/>
              <a:rect l="l" t="t" r="r" b="b"/>
              <a:pathLst>
                <a:path w="35447" h="259419" extrusionOk="0">
                  <a:moveTo>
                    <a:pt x="32257" y="259285"/>
                  </a:moveTo>
                  <a:cubicBezTo>
                    <a:pt x="40633" y="255882"/>
                    <a:pt x="29937" y="238849"/>
                    <a:pt x="29348" y="232056"/>
                  </a:cubicBezTo>
                  <a:cubicBezTo>
                    <a:pt x="26661" y="222096"/>
                    <a:pt x="24780" y="211960"/>
                    <a:pt x="22912" y="201817"/>
                  </a:cubicBezTo>
                  <a:cubicBezTo>
                    <a:pt x="12977" y="137170"/>
                    <a:pt x="7668" y="70697"/>
                    <a:pt x="14582" y="5514"/>
                  </a:cubicBezTo>
                  <a:cubicBezTo>
                    <a:pt x="15683" y="-520"/>
                    <a:pt x="6253" y="-2332"/>
                    <a:pt x="5184" y="3799"/>
                  </a:cubicBezTo>
                  <a:cubicBezTo>
                    <a:pt x="-4620" y="68040"/>
                    <a:pt x="885" y="133976"/>
                    <a:pt x="10073" y="198015"/>
                  </a:cubicBezTo>
                  <a:cubicBezTo>
                    <a:pt x="12112" y="208492"/>
                    <a:pt x="19321" y="262452"/>
                    <a:pt x="32257" y="259285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18"/>
            <p:cNvSpPr/>
            <p:nvPr/>
          </p:nvSpPr>
          <p:spPr>
            <a:xfrm>
              <a:off x="16319070" y="5068223"/>
              <a:ext cx="1509702" cy="1165703"/>
            </a:xfrm>
            <a:custGeom>
              <a:avLst/>
              <a:gdLst/>
              <a:ahLst/>
              <a:cxnLst/>
              <a:rect l="l" t="t" r="r" b="b"/>
              <a:pathLst>
                <a:path w="1509702" h="1165703" extrusionOk="0">
                  <a:moveTo>
                    <a:pt x="1495613" y="167714"/>
                  </a:moveTo>
                  <a:cubicBezTo>
                    <a:pt x="1443610" y="54296"/>
                    <a:pt x="1272966" y="41398"/>
                    <a:pt x="1167184" y="26497"/>
                  </a:cubicBezTo>
                  <a:cubicBezTo>
                    <a:pt x="443943" y="-75365"/>
                    <a:pt x="-109787" y="127312"/>
                    <a:pt x="18566" y="448564"/>
                  </a:cubicBezTo>
                  <a:cubicBezTo>
                    <a:pt x="77084" y="902323"/>
                    <a:pt x="148355" y="1115588"/>
                    <a:pt x="513143" y="1154995"/>
                  </a:cubicBezTo>
                  <a:cubicBezTo>
                    <a:pt x="1120948" y="1220650"/>
                    <a:pt x="1437004" y="987275"/>
                    <a:pt x="1412821" y="375469"/>
                  </a:cubicBezTo>
                  <a:cubicBezTo>
                    <a:pt x="1468107" y="356178"/>
                    <a:pt x="1540656" y="265951"/>
                    <a:pt x="1495613" y="167714"/>
                  </a:cubicBezTo>
                  <a:close/>
                  <a:moveTo>
                    <a:pt x="1349191" y="613601"/>
                  </a:moveTo>
                  <a:cubicBezTo>
                    <a:pt x="1282986" y="1038769"/>
                    <a:pt x="1014150" y="1140356"/>
                    <a:pt x="584932" y="1114482"/>
                  </a:cubicBezTo>
                  <a:cubicBezTo>
                    <a:pt x="435207" y="1105458"/>
                    <a:pt x="287718" y="1076985"/>
                    <a:pt x="196996" y="945499"/>
                  </a:cubicBezTo>
                  <a:cubicBezTo>
                    <a:pt x="122461" y="837480"/>
                    <a:pt x="92059" y="691237"/>
                    <a:pt x="83238" y="562532"/>
                  </a:cubicBezTo>
                  <a:cubicBezTo>
                    <a:pt x="72870" y="411310"/>
                    <a:pt x="106451" y="282572"/>
                    <a:pt x="246928" y="203450"/>
                  </a:cubicBezTo>
                  <a:cubicBezTo>
                    <a:pt x="308532" y="168755"/>
                    <a:pt x="377424" y="149044"/>
                    <a:pt x="446499" y="133830"/>
                  </a:cubicBezTo>
                  <a:cubicBezTo>
                    <a:pt x="609482" y="97937"/>
                    <a:pt x="777635" y="85641"/>
                    <a:pt x="944124" y="97138"/>
                  </a:cubicBezTo>
                  <a:cubicBezTo>
                    <a:pt x="1063485" y="105377"/>
                    <a:pt x="1255841" y="110874"/>
                    <a:pt x="1319661" y="234023"/>
                  </a:cubicBezTo>
                  <a:cubicBezTo>
                    <a:pt x="1380124" y="350707"/>
                    <a:pt x="1368793" y="487710"/>
                    <a:pt x="1349191" y="6136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18"/>
            <p:cNvSpPr/>
            <p:nvPr/>
          </p:nvSpPr>
          <p:spPr>
            <a:xfrm>
              <a:off x="14551955" y="5104067"/>
              <a:ext cx="1513912" cy="1163587"/>
            </a:xfrm>
            <a:custGeom>
              <a:avLst/>
              <a:gdLst/>
              <a:ahLst/>
              <a:cxnLst/>
              <a:rect l="l" t="t" r="r" b="b"/>
              <a:pathLst>
                <a:path w="1513912" h="1163587" extrusionOk="0">
                  <a:moveTo>
                    <a:pt x="11665" y="197283"/>
                  </a:moveTo>
                  <a:cubicBezTo>
                    <a:pt x="59048" y="81862"/>
                    <a:pt x="229036" y="62113"/>
                    <a:pt x="334130" y="42972"/>
                  </a:cubicBezTo>
                  <a:cubicBezTo>
                    <a:pt x="1052678" y="-87899"/>
                    <a:pt x="1614135" y="92333"/>
                    <a:pt x="1498843" y="418492"/>
                  </a:cubicBezTo>
                  <a:cubicBezTo>
                    <a:pt x="1458676" y="874241"/>
                    <a:pt x="1396076" y="1090195"/>
                    <a:pt x="1033168" y="1144241"/>
                  </a:cubicBezTo>
                  <a:cubicBezTo>
                    <a:pt x="428503" y="1234298"/>
                    <a:pt x="103291" y="1013822"/>
                    <a:pt x="102774" y="401537"/>
                  </a:cubicBezTo>
                  <a:cubicBezTo>
                    <a:pt x="46753" y="384491"/>
                    <a:pt x="-29380" y="297254"/>
                    <a:pt x="11665" y="197283"/>
                  </a:cubicBezTo>
                  <a:close/>
                  <a:moveTo>
                    <a:pt x="175958" y="636920"/>
                  </a:moveTo>
                  <a:cubicBezTo>
                    <a:pt x="259268" y="1059079"/>
                    <a:pt x="531978" y="1149770"/>
                    <a:pt x="959806" y="1106653"/>
                  </a:cubicBezTo>
                  <a:cubicBezTo>
                    <a:pt x="1109046" y="1091615"/>
                    <a:pt x="1255264" y="1057234"/>
                    <a:pt x="1340612" y="922207"/>
                  </a:cubicBezTo>
                  <a:cubicBezTo>
                    <a:pt x="1410730" y="811275"/>
                    <a:pt x="1435201" y="663934"/>
                    <a:pt x="1438832" y="534973"/>
                  </a:cubicBezTo>
                  <a:cubicBezTo>
                    <a:pt x="1443092" y="383457"/>
                    <a:pt x="1404340" y="256172"/>
                    <a:pt x="1260789" y="182769"/>
                  </a:cubicBezTo>
                  <a:cubicBezTo>
                    <a:pt x="1197835" y="150580"/>
                    <a:pt x="1128202" y="133657"/>
                    <a:pt x="1058576" y="121237"/>
                  </a:cubicBezTo>
                  <a:cubicBezTo>
                    <a:pt x="894277" y="91927"/>
                    <a:pt x="725769" y="86410"/>
                    <a:pt x="559871" y="104589"/>
                  </a:cubicBezTo>
                  <a:cubicBezTo>
                    <a:pt x="440942" y="117625"/>
                    <a:pt x="248966" y="130850"/>
                    <a:pt x="190160" y="256466"/>
                  </a:cubicBezTo>
                  <a:cubicBezTo>
                    <a:pt x="134441" y="375486"/>
                    <a:pt x="151290" y="511919"/>
                    <a:pt x="175958" y="6369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" name="Hộp Văn bản 47">
            <a:extLst>
              <a:ext uri="{FF2B5EF4-FFF2-40B4-BE49-F238E27FC236}">
                <a16:creationId xmlns="" xmlns:a16="http://schemas.microsoft.com/office/drawing/2014/main" id="{86B85AC2-0B14-3311-F18E-3BE2F41653D2}"/>
              </a:ext>
            </a:extLst>
          </p:cNvPr>
          <p:cNvSpPr txBox="1"/>
          <p:nvPr/>
        </p:nvSpPr>
        <p:spPr>
          <a:xfrm>
            <a:off x="967805" y="1486036"/>
            <a:ext cx="7193755" cy="2171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ĐẾN VỚI TIẾT HỌC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6" name="Google Shape;705;p14">
            <a:extLst>
              <a:ext uri="{FF2B5EF4-FFF2-40B4-BE49-F238E27FC236}">
                <a16:creationId xmlns="" xmlns:a16="http://schemas.microsoft.com/office/drawing/2014/main" id="{7955F2B6-0BA6-9D25-0181-DA0B23A0C103}"/>
              </a:ext>
            </a:extLst>
          </p:cNvPr>
          <p:cNvGrpSpPr/>
          <p:nvPr/>
        </p:nvGrpSpPr>
        <p:grpSpPr>
          <a:xfrm rot="-1332598">
            <a:off x="5814047" y="235866"/>
            <a:ext cx="1308732" cy="886447"/>
            <a:chOff x="1266245" y="3275726"/>
            <a:chExt cx="2617477" cy="1772769"/>
          </a:xfrm>
        </p:grpSpPr>
        <p:sp>
          <p:nvSpPr>
            <p:cNvPr id="37" name="Google Shape;706;p14">
              <a:extLst>
                <a:ext uri="{FF2B5EF4-FFF2-40B4-BE49-F238E27FC236}">
                  <a16:creationId xmlns="" xmlns:a16="http://schemas.microsoft.com/office/drawing/2014/main" id="{B296ED40-A10A-DDE7-88D1-1B615EEADB31}"/>
                </a:ext>
              </a:extLst>
            </p:cNvPr>
            <p:cNvSpPr/>
            <p:nvPr/>
          </p:nvSpPr>
          <p:spPr>
            <a:xfrm>
              <a:off x="1266245" y="3275726"/>
              <a:ext cx="2617477" cy="1772769"/>
            </a:xfrm>
            <a:custGeom>
              <a:avLst/>
              <a:gdLst/>
              <a:ahLst/>
              <a:cxnLst/>
              <a:rect l="l" t="t" r="r" b="b"/>
              <a:pathLst>
                <a:path w="2617477" h="1772769" extrusionOk="0">
                  <a:moveTo>
                    <a:pt x="2516569" y="1199040"/>
                  </a:moveTo>
                  <a:cubicBezTo>
                    <a:pt x="2576761" y="1305471"/>
                    <a:pt x="2567102" y="1444089"/>
                    <a:pt x="2484505" y="1539579"/>
                  </a:cubicBezTo>
                  <a:cubicBezTo>
                    <a:pt x="2395013" y="1643251"/>
                    <a:pt x="2246492" y="1665343"/>
                    <a:pt x="2122497" y="1620519"/>
                  </a:cubicBezTo>
                  <a:cubicBezTo>
                    <a:pt x="1999350" y="1766255"/>
                    <a:pt x="1792543" y="1717287"/>
                    <a:pt x="1631390" y="1651217"/>
                  </a:cubicBezTo>
                  <a:cubicBezTo>
                    <a:pt x="1485203" y="1771560"/>
                    <a:pt x="1269800" y="1777510"/>
                    <a:pt x="1115866" y="1669591"/>
                  </a:cubicBezTo>
                  <a:cubicBezTo>
                    <a:pt x="987091" y="1798221"/>
                    <a:pt x="783902" y="1806507"/>
                    <a:pt x="641113" y="1694869"/>
                  </a:cubicBezTo>
                  <a:cubicBezTo>
                    <a:pt x="535267" y="1756900"/>
                    <a:pt x="399592" y="1748299"/>
                    <a:pt x="299908" y="1671713"/>
                  </a:cubicBezTo>
                  <a:cubicBezTo>
                    <a:pt x="193534" y="1590139"/>
                    <a:pt x="153832" y="1456833"/>
                    <a:pt x="161794" y="1327774"/>
                  </a:cubicBezTo>
                  <a:cubicBezTo>
                    <a:pt x="78982" y="1285605"/>
                    <a:pt x="26015" y="1202968"/>
                    <a:pt x="11577" y="1109710"/>
                  </a:cubicBezTo>
                  <a:cubicBezTo>
                    <a:pt x="-6258" y="993824"/>
                    <a:pt x="38752" y="882505"/>
                    <a:pt x="96399" y="783616"/>
                  </a:cubicBezTo>
                  <a:cubicBezTo>
                    <a:pt x="-950" y="718825"/>
                    <a:pt x="-21545" y="586791"/>
                    <a:pt x="21021" y="476006"/>
                  </a:cubicBezTo>
                  <a:cubicBezTo>
                    <a:pt x="71769" y="344187"/>
                    <a:pt x="178672" y="239987"/>
                    <a:pt x="321565" y="221398"/>
                  </a:cubicBezTo>
                  <a:cubicBezTo>
                    <a:pt x="360634" y="216302"/>
                    <a:pt x="399598" y="216406"/>
                    <a:pt x="438876" y="218103"/>
                  </a:cubicBezTo>
                  <a:cubicBezTo>
                    <a:pt x="459784" y="218952"/>
                    <a:pt x="487707" y="224054"/>
                    <a:pt x="507454" y="213960"/>
                  </a:cubicBezTo>
                  <a:cubicBezTo>
                    <a:pt x="526137" y="204401"/>
                    <a:pt x="539303" y="179972"/>
                    <a:pt x="553102" y="164992"/>
                  </a:cubicBezTo>
                  <a:cubicBezTo>
                    <a:pt x="597799" y="116344"/>
                    <a:pt x="657566" y="83629"/>
                    <a:pt x="721794" y="68968"/>
                  </a:cubicBezTo>
                  <a:cubicBezTo>
                    <a:pt x="855024" y="38484"/>
                    <a:pt x="985924" y="84053"/>
                    <a:pt x="1098345" y="154475"/>
                  </a:cubicBezTo>
                  <a:cubicBezTo>
                    <a:pt x="1217351" y="-23866"/>
                    <a:pt x="1475116" y="-52334"/>
                    <a:pt x="1621831" y="92868"/>
                  </a:cubicBezTo>
                  <a:cubicBezTo>
                    <a:pt x="1752830" y="-17492"/>
                    <a:pt x="1956559" y="-815"/>
                    <a:pt x="2062300" y="143748"/>
                  </a:cubicBezTo>
                  <a:cubicBezTo>
                    <a:pt x="2198509" y="87981"/>
                    <a:pt x="2364117" y="113159"/>
                    <a:pt x="2470491" y="219376"/>
                  </a:cubicBezTo>
                  <a:cubicBezTo>
                    <a:pt x="2581111" y="329846"/>
                    <a:pt x="2604360" y="504364"/>
                    <a:pt x="2540237" y="643505"/>
                  </a:cubicBezTo>
                  <a:cubicBezTo>
                    <a:pt x="2629205" y="801251"/>
                    <a:pt x="2664981" y="1070620"/>
                    <a:pt x="2516569" y="11990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" name="Google Shape;707;p14">
              <a:extLst>
                <a:ext uri="{FF2B5EF4-FFF2-40B4-BE49-F238E27FC236}">
                  <a16:creationId xmlns="" xmlns:a16="http://schemas.microsoft.com/office/drawing/2014/main" id="{A677C90E-8348-0FDE-3631-BA236EC5010C}"/>
                </a:ext>
              </a:extLst>
            </p:cNvPr>
            <p:cNvGrpSpPr/>
            <p:nvPr/>
          </p:nvGrpSpPr>
          <p:grpSpPr>
            <a:xfrm>
              <a:off x="1687144" y="3671865"/>
              <a:ext cx="1819338" cy="1047504"/>
              <a:chOff x="1687144" y="3671865"/>
              <a:chExt cx="1819338" cy="1047504"/>
            </a:xfrm>
          </p:grpSpPr>
          <p:sp>
            <p:nvSpPr>
              <p:cNvPr id="87" name="Google Shape;708;p14">
                <a:extLst>
                  <a:ext uri="{FF2B5EF4-FFF2-40B4-BE49-F238E27FC236}">
                    <a16:creationId xmlns="" xmlns:a16="http://schemas.microsoft.com/office/drawing/2014/main" id="{DC2B04E0-1F0A-9557-AD4D-2E815FF5FDDA}"/>
                  </a:ext>
                </a:extLst>
              </p:cNvPr>
              <p:cNvSpPr/>
              <p:nvPr/>
            </p:nvSpPr>
            <p:spPr>
              <a:xfrm>
                <a:off x="3429819" y="3682754"/>
                <a:ext cx="69406" cy="844730"/>
              </a:xfrm>
              <a:custGeom>
                <a:avLst/>
                <a:gdLst/>
                <a:ahLst/>
                <a:cxnLst/>
                <a:rect l="l" t="t" r="r" b="b"/>
                <a:pathLst>
                  <a:path w="69406" h="844730" extrusionOk="0">
                    <a:moveTo>
                      <a:pt x="4038" y="349844"/>
                    </a:moveTo>
                    <a:cubicBezTo>
                      <a:pt x="4038" y="405092"/>
                      <a:pt x="4033" y="460031"/>
                      <a:pt x="1342" y="515447"/>
                    </a:cubicBezTo>
                    <a:cubicBezTo>
                      <a:pt x="1342" y="535570"/>
                      <a:pt x="1337" y="557475"/>
                      <a:pt x="2708" y="578038"/>
                    </a:cubicBezTo>
                    <a:cubicBezTo>
                      <a:pt x="3106" y="584449"/>
                      <a:pt x="3734" y="590714"/>
                      <a:pt x="4341" y="596742"/>
                    </a:cubicBezTo>
                    <a:cubicBezTo>
                      <a:pt x="5859" y="611901"/>
                      <a:pt x="7215" y="625754"/>
                      <a:pt x="5446" y="640776"/>
                    </a:cubicBezTo>
                    <a:cubicBezTo>
                      <a:pt x="5394" y="641185"/>
                      <a:pt x="5373" y="641594"/>
                      <a:pt x="5373" y="642002"/>
                    </a:cubicBezTo>
                    <a:lnTo>
                      <a:pt x="5373" y="725471"/>
                    </a:lnTo>
                    <a:cubicBezTo>
                      <a:pt x="5373" y="739472"/>
                      <a:pt x="5043" y="753823"/>
                      <a:pt x="4703" y="768322"/>
                    </a:cubicBezTo>
                    <a:cubicBezTo>
                      <a:pt x="4373" y="782773"/>
                      <a:pt x="4033" y="797365"/>
                      <a:pt x="4033" y="811638"/>
                    </a:cubicBezTo>
                    <a:cubicBezTo>
                      <a:pt x="4033" y="821124"/>
                      <a:pt x="7153" y="829268"/>
                      <a:pt x="12691" y="835208"/>
                    </a:cubicBezTo>
                    <a:cubicBezTo>
                      <a:pt x="18083" y="840985"/>
                      <a:pt x="25281" y="844149"/>
                      <a:pt x="32626" y="844657"/>
                    </a:cubicBezTo>
                    <a:cubicBezTo>
                      <a:pt x="39923" y="845165"/>
                      <a:pt x="47446" y="843054"/>
                      <a:pt x="53660" y="838262"/>
                    </a:cubicBezTo>
                    <a:cubicBezTo>
                      <a:pt x="60125" y="833275"/>
                      <a:pt x="64722" y="825738"/>
                      <a:pt x="66522" y="816294"/>
                    </a:cubicBezTo>
                    <a:cubicBezTo>
                      <a:pt x="66643" y="815645"/>
                      <a:pt x="66706" y="814990"/>
                      <a:pt x="66706" y="814330"/>
                    </a:cubicBezTo>
                    <a:cubicBezTo>
                      <a:pt x="66706" y="800330"/>
                      <a:pt x="67041" y="785643"/>
                      <a:pt x="67381" y="770809"/>
                    </a:cubicBezTo>
                    <a:cubicBezTo>
                      <a:pt x="67716" y="756023"/>
                      <a:pt x="68056" y="741090"/>
                      <a:pt x="68056" y="726812"/>
                    </a:cubicBezTo>
                    <a:cubicBezTo>
                      <a:pt x="68056" y="726739"/>
                      <a:pt x="68056" y="643924"/>
                      <a:pt x="68040" y="643919"/>
                    </a:cubicBezTo>
                    <a:cubicBezTo>
                      <a:pt x="69428" y="618987"/>
                      <a:pt x="68035" y="595522"/>
                      <a:pt x="66685" y="572581"/>
                    </a:cubicBezTo>
                    <a:cubicBezTo>
                      <a:pt x="66674" y="572439"/>
                      <a:pt x="66664" y="572292"/>
                      <a:pt x="66653" y="572151"/>
                    </a:cubicBezTo>
                    <a:cubicBezTo>
                      <a:pt x="65323" y="553384"/>
                      <a:pt x="64025" y="535052"/>
                      <a:pt x="64025" y="516783"/>
                    </a:cubicBezTo>
                    <a:cubicBezTo>
                      <a:pt x="64025" y="468459"/>
                      <a:pt x="65371" y="407989"/>
                      <a:pt x="66711" y="360891"/>
                    </a:cubicBezTo>
                    <a:cubicBezTo>
                      <a:pt x="66742" y="359654"/>
                      <a:pt x="66779" y="358418"/>
                      <a:pt x="66815" y="357182"/>
                    </a:cubicBezTo>
                    <a:cubicBezTo>
                      <a:pt x="68129" y="310037"/>
                      <a:pt x="69407" y="263908"/>
                      <a:pt x="69407" y="215186"/>
                    </a:cubicBezTo>
                    <a:cubicBezTo>
                      <a:pt x="69407" y="157125"/>
                      <a:pt x="68061" y="96320"/>
                      <a:pt x="64009" y="30093"/>
                    </a:cubicBezTo>
                    <a:cubicBezTo>
                      <a:pt x="63978" y="29648"/>
                      <a:pt x="63926" y="29208"/>
                      <a:pt x="63842" y="28773"/>
                    </a:cubicBezTo>
                    <a:cubicBezTo>
                      <a:pt x="62015" y="19204"/>
                      <a:pt x="57324" y="11531"/>
                      <a:pt x="50776" y="6471"/>
                    </a:cubicBezTo>
                    <a:cubicBezTo>
                      <a:pt x="44672" y="1762"/>
                      <a:pt x="37254" y="-432"/>
                      <a:pt x="29946" y="70"/>
                    </a:cubicBezTo>
                    <a:cubicBezTo>
                      <a:pt x="22742" y="568"/>
                      <a:pt x="15738" y="3690"/>
                      <a:pt x="10424" y="9378"/>
                    </a:cubicBezTo>
                    <a:cubicBezTo>
                      <a:pt x="4545" y="15679"/>
                      <a:pt x="1342" y="24463"/>
                      <a:pt x="1342" y="34765"/>
                    </a:cubicBezTo>
                    <a:lnTo>
                      <a:pt x="1342" y="66182"/>
                    </a:lnTo>
                    <a:cubicBezTo>
                      <a:pt x="-61" y="75091"/>
                      <a:pt x="-4" y="96467"/>
                      <a:pt x="2" y="103778"/>
                    </a:cubicBezTo>
                    <a:cubicBezTo>
                      <a:pt x="2692" y="185818"/>
                      <a:pt x="4038" y="267826"/>
                      <a:pt x="4038" y="3498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709;p14">
                <a:extLst>
                  <a:ext uri="{FF2B5EF4-FFF2-40B4-BE49-F238E27FC236}">
                    <a16:creationId xmlns="" xmlns:a16="http://schemas.microsoft.com/office/drawing/2014/main" id="{C1751C5C-8F3E-25DE-A8A9-8EDB5BA590DA}"/>
                  </a:ext>
                </a:extLst>
              </p:cNvPr>
              <p:cNvSpPr/>
              <p:nvPr/>
            </p:nvSpPr>
            <p:spPr>
              <a:xfrm>
                <a:off x="2428718" y="3676560"/>
                <a:ext cx="271249" cy="1039709"/>
              </a:xfrm>
              <a:custGeom>
                <a:avLst/>
                <a:gdLst/>
                <a:ahLst/>
                <a:cxnLst/>
                <a:rect l="l" t="t" r="r" b="b"/>
                <a:pathLst>
                  <a:path w="271249" h="1039709" extrusionOk="0">
                    <a:moveTo>
                      <a:pt x="242478" y="975819"/>
                    </a:moveTo>
                    <a:cubicBezTo>
                      <a:pt x="241960" y="975724"/>
                      <a:pt x="241442" y="975672"/>
                      <a:pt x="240913" y="975656"/>
                    </a:cubicBezTo>
                    <a:cubicBezTo>
                      <a:pt x="240677" y="975651"/>
                      <a:pt x="195159" y="974310"/>
                      <a:pt x="194856" y="974305"/>
                    </a:cubicBezTo>
                    <a:cubicBezTo>
                      <a:pt x="186893" y="974305"/>
                      <a:pt x="152861" y="974300"/>
                      <a:pt x="132952" y="975651"/>
                    </a:cubicBezTo>
                    <a:cubicBezTo>
                      <a:pt x="127717" y="975651"/>
                      <a:pt x="121608" y="976159"/>
                      <a:pt x="117038" y="976531"/>
                    </a:cubicBezTo>
                    <a:cubicBezTo>
                      <a:pt x="113484" y="976819"/>
                      <a:pt x="111212" y="976997"/>
                      <a:pt x="110683" y="977018"/>
                    </a:cubicBezTo>
                    <a:lnTo>
                      <a:pt x="73352" y="974881"/>
                    </a:lnTo>
                    <a:cubicBezTo>
                      <a:pt x="72996" y="958267"/>
                      <a:pt x="71871" y="938358"/>
                      <a:pt x="70771" y="925552"/>
                    </a:cubicBezTo>
                    <a:cubicBezTo>
                      <a:pt x="70771" y="925552"/>
                      <a:pt x="70771" y="921519"/>
                      <a:pt x="70756" y="920937"/>
                    </a:cubicBezTo>
                    <a:cubicBezTo>
                      <a:pt x="70751" y="920796"/>
                      <a:pt x="70740" y="920654"/>
                      <a:pt x="70735" y="920513"/>
                    </a:cubicBezTo>
                    <a:cubicBezTo>
                      <a:pt x="69405" y="896435"/>
                      <a:pt x="68086" y="872535"/>
                      <a:pt x="68086" y="839380"/>
                    </a:cubicBezTo>
                    <a:lnTo>
                      <a:pt x="68086" y="804370"/>
                    </a:lnTo>
                    <a:cubicBezTo>
                      <a:pt x="68086" y="797509"/>
                      <a:pt x="67756" y="790370"/>
                      <a:pt x="67426" y="783367"/>
                    </a:cubicBezTo>
                    <a:cubicBezTo>
                      <a:pt x="67081" y="775929"/>
                      <a:pt x="66735" y="768591"/>
                      <a:pt x="66735" y="761295"/>
                    </a:cubicBezTo>
                    <a:cubicBezTo>
                      <a:pt x="66735" y="749054"/>
                      <a:pt x="66400" y="730088"/>
                      <a:pt x="66060" y="711279"/>
                    </a:cubicBezTo>
                    <a:cubicBezTo>
                      <a:pt x="65725" y="692387"/>
                      <a:pt x="65385" y="673656"/>
                      <a:pt x="65369" y="662243"/>
                    </a:cubicBezTo>
                    <a:cubicBezTo>
                      <a:pt x="70761" y="565109"/>
                      <a:pt x="73462" y="465329"/>
                      <a:pt x="74808" y="377581"/>
                    </a:cubicBezTo>
                    <a:lnTo>
                      <a:pt x="74808" y="307562"/>
                    </a:lnTo>
                    <a:cubicBezTo>
                      <a:pt x="74808" y="290544"/>
                      <a:pt x="74834" y="261936"/>
                      <a:pt x="72112" y="242200"/>
                    </a:cubicBezTo>
                    <a:cubicBezTo>
                      <a:pt x="72085" y="221877"/>
                      <a:pt x="70887" y="202749"/>
                      <a:pt x="69656" y="182966"/>
                    </a:cubicBezTo>
                    <a:cubicBezTo>
                      <a:pt x="69573" y="181651"/>
                      <a:pt x="69489" y="180331"/>
                      <a:pt x="69410" y="179043"/>
                    </a:cubicBezTo>
                    <a:cubicBezTo>
                      <a:pt x="68060" y="156080"/>
                      <a:pt x="65385" y="105242"/>
                      <a:pt x="65353" y="82212"/>
                    </a:cubicBezTo>
                    <a:lnTo>
                      <a:pt x="69395" y="32400"/>
                    </a:lnTo>
                    <a:cubicBezTo>
                      <a:pt x="69447" y="31772"/>
                      <a:pt x="69437" y="31138"/>
                      <a:pt x="69374" y="30510"/>
                    </a:cubicBezTo>
                    <a:cubicBezTo>
                      <a:pt x="68452" y="21255"/>
                      <a:pt x="65008" y="13314"/>
                      <a:pt x="59181" y="7731"/>
                    </a:cubicBezTo>
                    <a:cubicBezTo>
                      <a:pt x="54255" y="3011"/>
                      <a:pt x="48052" y="413"/>
                      <a:pt x="41534" y="47"/>
                    </a:cubicBezTo>
                    <a:cubicBezTo>
                      <a:pt x="35299" y="-309"/>
                      <a:pt x="29096" y="1382"/>
                      <a:pt x="23557" y="4672"/>
                    </a:cubicBezTo>
                    <a:cubicBezTo>
                      <a:pt x="16522" y="8851"/>
                      <a:pt x="10554" y="15603"/>
                      <a:pt x="6397" y="24371"/>
                    </a:cubicBezTo>
                    <a:cubicBezTo>
                      <a:pt x="5732" y="25775"/>
                      <a:pt x="5392" y="27309"/>
                      <a:pt x="5392" y="28860"/>
                    </a:cubicBezTo>
                    <a:cubicBezTo>
                      <a:pt x="5392" y="30887"/>
                      <a:pt x="5146" y="35072"/>
                      <a:pt x="4837" y="40330"/>
                    </a:cubicBezTo>
                    <a:cubicBezTo>
                      <a:pt x="4497" y="46066"/>
                      <a:pt x="4083" y="52880"/>
                      <a:pt x="4041" y="57694"/>
                    </a:cubicBezTo>
                    <a:cubicBezTo>
                      <a:pt x="-31" y="85852"/>
                      <a:pt x="26" y="137146"/>
                      <a:pt x="1356" y="162156"/>
                    </a:cubicBezTo>
                    <a:cubicBezTo>
                      <a:pt x="1356" y="184689"/>
                      <a:pt x="2644" y="234233"/>
                      <a:pt x="5387" y="254435"/>
                    </a:cubicBezTo>
                    <a:lnTo>
                      <a:pt x="5387" y="413931"/>
                    </a:lnTo>
                    <a:cubicBezTo>
                      <a:pt x="5387" y="447479"/>
                      <a:pt x="5382" y="494907"/>
                      <a:pt x="6732" y="522992"/>
                    </a:cubicBezTo>
                    <a:cubicBezTo>
                      <a:pt x="6732" y="522992"/>
                      <a:pt x="6732" y="557320"/>
                      <a:pt x="6753" y="557325"/>
                    </a:cubicBezTo>
                    <a:cubicBezTo>
                      <a:pt x="6706" y="558048"/>
                      <a:pt x="4057" y="599060"/>
                      <a:pt x="4036" y="599730"/>
                    </a:cubicBezTo>
                    <a:lnTo>
                      <a:pt x="4036" y="629355"/>
                    </a:lnTo>
                    <a:cubicBezTo>
                      <a:pt x="4036" y="636542"/>
                      <a:pt x="3706" y="646436"/>
                      <a:pt x="3366" y="656602"/>
                    </a:cubicBezTo>
                    <a:cubicBezTo>
                      <a:pt x="3031" y="666633"/>
                      <a:pt x="2686" y="676935"/>
                      <a:pt x="2691" y="684163"/>
                    </a:cubicBezTo>
                    <a:cubicBezTo>
                      <a:pt x="1356" y="720498"/>
                      <a:pt x="0" y="758377"/>
                      <a:pt x="0" y="794958"/>
                    </a:cubicBezTo>
                    <a:cubicBezTo>
                      <a:pt x="0" y="813678"/>
                      <a:pt x="-5" y="845037"/>
                      <a:pt x="1345" y="864966"/>
                    </a:cubicBezTo>
                    <a:lnTo>
                      <a:pt x="1345" y="901322"/>
                    </a:lnTo>
                    <a:cubicBezTo>
                      <a:pt x="1345" y="914605"/>
                      <a:pt x="1324" y="927422"/>
                      <a:pt x="2712" y="938473"/>
                    </a:cubicBezTo>
                    <a:cubicBezTo>
                      <a:pt x="4041" y="955821"/>
                      <a:pt x="5355" y="978181"/>
                      <a:pt x="4031" y="1003642"/>
                    </a:cubicBezTo>
                    <a:cubicBezTo>
                      <a:pt x="4031" y="1006360"/>
                      <a:pt x="4026" y="1011964"/>
                      <a:pt x="6486" y="1019145"/>
                    </a:cubicBezTo>
                    <a:cubicBezTo>
                      <a:pt x="8219" y="1024179"/>
                      <a:pt x="11067" y="1029757"/>
                      <a:pt x="15663" y="1035660"/>
                    </a:cubicBezTo>
                    <a:cubicBezTo>
                      <a:pt x="17694" y="1038274"/>
                      <a:pt x="20840" y="1039772"/>
                      <a:pt x="24149" y="1039704"/>
                    </a:cubicBezTo>
                    <a:cubicBezTo>
                      <a:pt x="24149" y="1039704"/>
                      <a:pt x="155829" y="1037022"/>
                      <a:pt x="155808" y="1037022"/>
                    </a:cubicBezTo>
                    <a:cubicBezTo>
                      <a:pt x="161619" y="1037022"/>
                      <a:pt x="170461" y="1037347"/>
                      <a:pt x="179632" y="1037687"/>
                    </a:cubicBezTo>
                    <a:cubicBezTo>
                      <a:pt x="188296" y="1038007"/>
                      <a:pt x="197253" y="1038342"/>
                      <a:pt x="203535" y="1038368"/>
                    </a:cubicBezTo>
                    <a:cubicBezTo>
                      <a:pt x="213901" y="1039730"/>
                      <a:pt x="230218" y="1039709"/>
                      <a:pt x="235202" y="1039709"/>
                    </a:cubicBezTo>
                    <a:cubicBezTo>
                      <a:pt x="245425" y="1039709"/>
                      <a:pt x="254911" y="1035335"/>
                      <a:pt x="261523" y="1028715"/>
                    </a:cubicBezTo>
                    <a:cubicBezTo>
                      <a:pt x="267187" y="1023048"/>
                      <a:pt x="271250" y="1015207"/>
                      <a:pt x="271250" y="1006339"/>
                    </a:cubicBezTo>
                    <a:cubicBezTo>
                      <a:pt x="271250" y="1001054"/>
                      <a:pt x="268355" y="993857"/>
                      <a:pt x="263523" y="988059"/>
                    </a:cubicBezTo>
                    <a:cubicBezTo>
                      <a:pt x="259010" y="982628"/>
                      <a:pt x="252105" y="977568"/>
                      <a:pt x="242478" y="9758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710;p14">
                <a:extLst>
                  <a:ext uri="{FF2B5EF4-FFF2-40B4-BE49-F238E27FC236}">
                    <a16:creationId xmlns="" xmlns:a16="http://schemas.microsoft.com/office/drawing/2014/main" id="{F08A0CED-0976-AFBF-C4C0-44FCA0750291}"/>
                  </a:ext>
                </a:extLst>
              </p:cNvPr>
              <p:cNvSpPr/>
              <p:nvPr/>
            </p:nvSpPr>
            <p:spPr>
              <a:xfrm>
                <a:off x="1687144" y="3676612"/>
                <a:ext cx="311621" cy="1042757"/>
              </a:xfrm>
              <a:custGeom>
                <a:avLst/>
                <a:gdLst/>
                <a:ahLst/>
                <a:cxnLst/>
                <a:rect l="l" t="t" r="r" b="b"/>
                <a:pathLst>
                  <a:path w="311621" h="1042757" extrusionOk="0">
                    <a:moveTo>
                      <a:pt x="304895" y="712773"/>
                    </a:moveTo>
                    <a:cubicBezTo>
                      <a:pt x="304895" y="698830"/>
                      <a:pt x="304502" y="685688"/>
                      <a:pt x="304141" y="673709"/>
                    </a:cubicBezTo>
                    <a:cubicBezTo>
                      <a:pt x="303832" y="663370"/>
                      <a:pt x="303544" y="653968"/>
                      <a:pt x="303544" y="645451"/>
                    </a:cubicBezTo>
                    <a:cubicBezTo>
                      <a:pt x="303544" y="645451"/>
                      <a:pt x="303544" y="607755"/>
                      <a:pt x="303518" y="607006"/>
                    </a:cubicBezTo>
                    <a:cubicBezTo>
                      <a:pt x="302204" y="588611"/>
                      <a:pt x="302193" y="566136"/>
                      <a:pt x="302193" y="541785"/>
                    </a:cubicBezTo>
                    <a:lnTo>
                      <a:pt x="302193" y="353288"/>
                    </a:lnTo>
                    <a:cubicBezTo>
                      <a:pt x="302193" y="325104"/>
                      <a:pt x="302199" y="273684"/>
                      <a:pt x="300859" y="241540"/>
                    </a:cubicBezTo>
                    <a:cubicBezTo>
                      <a:pt x="300859" y="220757"/>
                      <a:pt x="300529" y="196663"/>
                      <a:pt x="300194" y="172480"/>
                    </a:cubicBezTo>
                    <a:cubicBezTo>
                      <a:pt x="299853" y="147862"/>
                      <a:pt x="299508" y="123145"/>
                      <a:pt x="299508" y="101519"/>
                    </a:cubicBezTo>
                    <a:cubicBezTo>
                      <a:pt x="299508" y="92284"/>
                      <a:pt x="299005" y="85056"/>
                      <a:pt x="298618" y="79452"/>
                    </a:cubicBezTo>
                    <a:cubicBezTo>
                      <a:pt x="298351" y="75571"/>
                      <a:pt x="298163" y="72826"/>
                      <a:pt x="298163" y="70558"/>
                    </a:cubicBezTo>
                    <a:cubicBezTo>
                      <a:pt x="298163" y="70558"/>
                      <a:pt x="298163" y="65650"/>
                      <a:pt x="298152" y="65650"/>
                    </a:cubicBezTo>
                    <a:cubicBezTo>
                      <a:pt x="298199" y="64739"/>
                      <a:pt x="299497" y="37387"/>
                      <a:pt x="299508" y="36895"/>
                    </a:cubicBezTo>
                    <a:cubicBezTo>
                      <a:pt x="299508" y="31338"/>
                      <a:pt x="298183" y="26189"/>
                      <a:pt x="295938" y="21700"/>
                    </a:cubicBezTo>
                    <a:cubicBezTo>
                      <a:pt x="293755" y="17347"/>
                      <a:pt x="290729" y="13618"/>
                      <a:pt x="287206" y="10690"/>
                    </a:cubicBezTo>
                    <a:cubicBezTo>
                      <a:pt x="283861" y="6374"/>
                      <a:pt x="279631" y="3101"/>
                      <a:pt x="274647" y="1357"/>
                    </a:cubicBezTo>
                    <a:cubicBezTo>
                      <a:pt x="269527" y="-435"/>
                      <a:pt x="264219" y="-377"/>
                      <a:pt x="259293" y="1089"/>
                    </a:cubicBezTo>
                    <a:cubicBezTo>
                      <a:pt x="255016" y="2362"/>
                      <a:pt x="251121" y="4656"/>
                      <a:pt x="247734" y="7589"/>
                    </a:cubicBezTo>
                    <a:cubicBezTo>
                      <a:pt x="243138" y="11575"/>
                      <a:pt x="239295" y="16887"/>
                      <a:pt x="236442" y="23078"/>
                    </a:cubicBezTo>
                    <a:cubicBezTo>
                      <a:pt x="235793" y="24481"/>
                      <a:pt x="235463" y="26011"/>
                      <a:pt x="235479" y="27561"/>
                    </a:cubicBezTo>
                    <a:lnTo>
                      <a:pt x="238175" y="351952"/>
                    </a:lnTo>
                    <a:cubicBezTo>
                      <a:pt x="238175" y="365419"/>
                      <a:pt x="238175" y="401764"/>
                      <a:pt x="238186" y="413329"/>
                    </a:cubicBezTo>
                    <a:cubicBezTo>
                      <a:pt x="238128" y="414465"/>
                      <a:pt x="238065" y="415597"/>
                      <a:pt x="238008" y="416728"/>
                    </a:cubicBezTo>
                    <a:cubicBezTo>
                      <a:pt x="236720" y="440953"/>
                      <a:pt x="235521" y="463580"/>
                      <a:pt x="236824" y="491969"/>
                    </a:cubicBezTo>
                    <a:lnTo>
                      <a:pt x="236824" y="510249"/>
                    </a:lnTo>
                    <a:cubicBezTo>
                      <a:pt x="228825" y="510479"/>
                      <a:pt x="221805" y="510296"/>
                      <a:pt x="213869" y="510086"/>
                    </a:cubicBezTo>
                    <a:cubicBezTo>
                      <a:pt x="207828" y="509929"/>
                      <a:pt x="201258" y="509756"/>
                      <a:pt x="193479" y="509756"/>
                    </a:cubicBezTo>
                    <a:cubicBezTo>
                      <a:pt x="162478" y="509756"/>
                      <a:pt x="129084" y="509751"/>
                      <a:pt x="99281" y="508410"/>
                    </a:cubicBezTo>
                    <a:cubicBezTo>
                      <a:pt x="91816" y="508410"/>
                      <a:pt x="84670" y="508054"/>
                      <a:pt x="77608" y="507703"/>
                    </a:cubicBezTo>
                    <a:cubicBezTo>
                      <a:pt x="75033" y="507572"/>
                      <a:pt x="72452" y="507446"/>
                      <a:pt x="69887" y="507336"/>
                    </a:cubicBezTo>
                    <a:cubicBezTo>
                      <a:pt x="69970" y="506205"/>
                      <a:pt x="70060" y="505058"/>
                      <a:pt x="70149" y="503916"/>
                    </a:cubicBezTo>
                    <a:cubicBezTo>
                      <a:pt x="70431" y="500234"/>
                      <a:pt x="70745" y="496243"/>
                      <a:pt x="70740" y="493723"/>
                    </a:cubicBezTo>
                    <a:cubicBezTo>
                      <a:pt x="72096" y="458478"/>
                      <a:pt x="72091" y="412470"/>
                      <a:pt x="72091" y="376188"/>
                    </a:cubicBezTo>
                    <a:cubicBezTo>
                      <a:pt x="72091" y="292483"/>
                      <a:pt x="69400" y="210182"/>
                      <a:pt x="65364" y="128451"/>
                    </a:cubicBezTo>
                    <a:lnTo>
                      <a:pt x="65364" y="102870"/>
                    </a:lnTo>
                    <a:cubicBezTo>
                      <a:pt x="65364" y="97140"/>
                      <a:pt x="65280" y="91425"/>
                      <a:pt x="65196" y="85721"/>
                    </a:cubicBezTo>
                    <a:cubicBezTo>
                      <a:pt x="64940" y="68206"/>
                      <a:pt x="64694" y="50482"/>
                      <a:pt x="66662" y="29813"/>
                    </a:cubicBezTo>
                    <a:cubicBezTo>
                      <a:pt x="66924" y="27100"/>
                      <a:pt x="66118" y="24392"/>
                      <a:pt x="64416" y="22266"/>
                    </a:cubicBezTo>
                    <a:cubicBezTo>
                      <a:pt x="63636" y="21297"/>
                      <a:pt x="62851" y="20144"/>
                      <a:pt x="61757" y="18531"/>
                    </a:cubicBezTo>
                    <a:cubicBezTo>
                      <a:pt x="59328" y="14949"/>
                      <a:pt x="54831" y="7851"/>
                      <a:pt x="47162" y="4311"/>
                    </a:cubicBezTo>
                    <a:cubicBezTo>
                      <a:pt x="43089" y="2436"/>
                      <a:pt x="38519" y="1687"/>
                      <a:pt x="33535" y="2242"/>
                    </a:cubicBezTo>
                    <a:cubicBezTo>
                      <a:pt x="24604" y="3237"/>
                      <a:pt x="15056" y="7113"/>
                      <a:pt x="8318" y="14650"/>
                    </a:cubicBezTo>
                    <a:cubicBezTo>
                      <a:pt x="3178" y="20401"/>
                      <a:pt x="0" y="27959"/>
                      <a:pt x="0" y="37157"/>
                    </a:cubicBezTo>
                    <a:cubicBezTo>
                      <a:pt x="1351" y="92499"/>
                      <a:pt x="4041" y="151848"/>
                      <a:pt x="6727" y="205200"/>
                    </a:cubicBezTo>
                    <a:lnTo>
                      <a:pt x="6727" y="275648"/>
                    </a:lnTo>
                    <a:cubicBezTo>
                      <a:pt x="3958" y="292237"/>
                      <a:pt x="4062" y="327225"/>
                      <a:pt x="5382" y="343876"/>
                    </a:cubicBezTo>
                    <a:cubicBezTo>
                      <a:pt x="5382" y="350261"/>
                      <a:pt x="5732" y="356939"/>
                      <a:pt x="6067" y="363277"/>
                    </a:cubicBezTo>
                    <a:cubicBezTo>
                      <a:pt x="6408" y="369729"/>
                      <a:pt x="6732" y="375842"/>
                      <a:pt x="6732" y="381572"/>
                    </a:cubicBezTo>
                    <a:cubicBezTo>
                      <a:pt x="6732" y="404430"/>
                      <a:pt x="6727" y="446363"/>
                      <a:pt x="8078" y="481205"/>
                    </a:cubicBezTo>
                    <a:cubicBezTo>
                      <a:pt x="8078" y="483201"/>
                      <a:pt x="7816" y="485615"/>
                      <a:pt x="7465" y="488795"/>
                    </a:cubicBezTo>
                    <a:cubicBezTo>
                      <a:pt x="7167" y="491476"/>
                      <a:pt x="6779" y="494823"/>
                      <a:pt x="6732" y="498008"/>
                    </a:cubicBezTo>
                    <a:cubicBezTo>
                      <a:pt x="5382" y="508939"/>
                      <a:pt x="4031" y="523893"/>
                      <a:pt x="4083" y="535364"/>
                    </a:cubicBezTo>
                    <a:cubicBezTo>
                      <a:pt x="2638" y="549783"/>
                      <a:pt x="4041" y="569210"/>
                      <a:pt x="5387" y="581482"/>
                    </a:cubicBezTo>
                    <a:cubicBezTo>
                      <a:pt x="5460" y="584693"/>
                      <a:pt x="6067" y="587286"/>
                      <a:pt x="6408" y="588805"/>
                    </a:cubicBezTo>
                    <a:cubicBezTo>
                      <a:pt x="6612" y="589695"/>
                      <a:pt x="6680" y="590067"/>
                      <a:pt x="6727" y="589826"/>
                    </a:cubicBezTo>
                    <a:cubicBezTo>
                      <a:pt x="5382" y="606032"/>
                      <a:pt x="4031" y="627674"/>
                      <a:pt x="4031" y="644110"/>
                    </a:cubicBezTo>
                    <a:cubicBezTo>
                      <a:pt x="4031" y="656775"/>
                      <a:pt x="3356" y="670509"/>
                      <a:pt x="2675" y="684373"/>
                    </a:cubicBezTo>
                    <a:cubicBezTo>
                      <a:pt x="2015" y="697756"/>
                      <a:pt x="1351" y="711290"/>
                      <a:pt x="1351" y="723552"/>
                    </a:cubicBezTo>
                    <a:lnTo>
                      <a:pt x="1351" y="796257"/>
                    </a:lnTo>
                    <a:cubicBezTo>
                      <a:pt x="1351" y="818099"/>
                      <a:pt x="2696" y="849311"/>
                      <a:pt x="4036" y="872996"/>
                    </a:cubicBezTo>
                    <a:cubicBezTo>
                      <a:pt x="4036" y="877935"/>
                      <a:pt x="4371" y="883461"/>
                      <a:pt x="4696" y="888736"/>
                    </a:cubicBezTo>
                    <a:cubicBezTo>
                      <a:pt x="5046" y="894529"/>
                      <a:pt x="5387" y="900123"/>
                      <a:pt x="5387" y="905308"/>
                    </a:cubicBezTo>
                    <a:lnTo>
                      <a:pt x="5387" y="933587"/>
                    </a:lnTo>
                    <a:cubicBezTo>
                      <a:pt x="5387" y="944240"/>
                      <a:pt x="5376" y="960944"/>
                      <a:pt x="6732" y="973981"/>
                    </a:cubicBezTo>
                    <a:lnTo>
                      <a:pt x="6732" y="991480"/>
                    </a:lnTo>
                    <a:cubicBezTo>
                      <a:pt x="6732" y="999499"/>
                      <a:pt x="6711" y="1007052"/>
                      <a:pt x="8219" y="1016103"/>
                    </a:cubicBezTo>
                    <a:cubicBezTo>
                      <a:pt x="8345" y="1016847"/>
                      <a:pt x="8543" y="1017569"/>
                      <a:pt x="8826" y="1018271"/>
                    </a:cubicBezTo>
                    <a:cubicBezTo>
                      <a:pt x="12449" y="1027338"/>
                      <a:pt x="18186" y="1034184"/>
                      <a:pt x="25243" y="1038321"/>
                    </a:cubicBezTo>
                    <a:cubicBezTo>
                      <a:pt x="31342" y="1041904"/>
                      <a:pt x="38200" y="1043303"/>
                      <a:pt x="44801" y="1042444"/>
                    </a:cubicBezTo>
                    <a:cubicBezTo>
                      <a:pt x="51659" y="1041553"/>
                      <a:pt x="58071" y="1038248"/>
                      <a:pt x="62825" y="1032832"/>
                    </a:cubicBezTo>
                    <a:cubicBezTo>
                      <a:pt x="67945" y="1027003"/>
                      <a:pt x="70751" y="1019188"/>
                      <a:pt x="70745" y="1009975"/>
                    </a:cubicBezTo>
                    <a:cubicBezTo>
                      <a:pt x="70745" y="1009969"/>
                      <a:pt x="68075" y="930895"/>
                      <a:pt x="68065" y="930895"/>
                    </a:cubicBezTo>
                    <a:cubicBezTo>
                      <a:pt x="68065" y="921084"/>
                      <a:pt x="67714" y="910603"/>
                      <a:pt x="67369" y="900536"/>
                    </a:cubicBezTo>
                    <a:cubicBezTo>
                      <a:pt x="67039" y="890752"/>
                      <a:pt x="66714" y="881382"/>
                      <a:pt x="66714" y="873007"/>
                    </a:cubicBezTo>
                    <a:lnTo>
                      <a:pt x="66714" y="831267"/>
                    </a:lnTo>
                    <a:cubicBezTo>
                      <a:pt x="66714" y="818942"/>
                      <a:pt x="67034" y="805324"/>
                      <a:pt x="67363" y="791198"/>
                    </a:cubicBezTo>
                    <a:cubicBezTo>
                      <a:pt x="67704" y="776406"/>
                      <a:pt x="68065" y="761081"/>
                      <a:pt x="68065" y="746446"/>
                    </a:cubicBezTo>
                    <a:lnTo>
                      <a:pt x="68065" y="662977"/>
                    </a:lnTo>
                    <a:cubicBezTo>
                      <a:pt x="68065" y="652156"/>
                      <a:pt x="68075" y="641937"/>
                      <a:pt x="69353" y="630477"/>
                    </a:cubicBezTo>
                    <a:cubicBezTo>
                      <a:pt x="69395" y="630094"/>
                      <a:pt x="69416" y="629707"/>
                      <a:pt x="69416" y="629319"/>
                    </a:cubicBezTo>
                    <a:lnTo>
                      <a:pt x="69416" y="572751"/>
                    </a:lnTo>
                    <a:cubicBezTo>
                      <a:pt x="72489" y="572882"/>
                      <a:pt x="75624" y="573050"/>
                      <a:pt x="78744" y="573212"/>
                    </a:cubicBezTo>
                    <a:cubicBezTo>
                      <a:pt x="84592" y="573521"/>
                      <a:pt x="90507" y="573840"/>
                      <a:pt x="94318" y="573793"/>
                    </a:cubicBezTo>
                    <a:cubicBezTo>
                      <a:pt x="109798" y="575192"/>
                      <a:pt x="133256" y="575181"/>
                      <a:pt x="151390" y="573793"/>
                    </a:cubicBezTo>
                    <a:cubicBezTo>
                      <a:pt x="165634" y="572494"/>
                      <a:pt x="179968" y="572489"/>
                      <a:pt x="193489" y="572489"/>
                    </a:cubicBezTo>
                    <a:cubicBezTo>
                      <a:pt x="199379" y="572489"/>
                      <a:pt x="205530" y="572342"/>
                      <a:pt x="211634" y="572196"/>
                    </a:cubicBezTo>
                    <a:cubicBezTo>
                      <a:pt x="220842" y="571976"/>
                      <a:pt x="229909" y="571761"/>
                      <a:pt x="238453" y="571992"/>
                    </a:cubicBezTo>
                    <a:cubicBezTo>
                      <a:pt x="239845" y="622898"/>
                      <a:pt x="246253" y="856853"/>
                      <a:pt x="246258" y="856853"/>
                    </a:cubicBezTo>
                    <a:cubicBezTo>
                      <a:pt x="246258" y="856853"/>
                      <a:pt x="246258" y="887824"/>
                      <a:pt x="246258" y="887966"/>
                    </a:cubicBezTo>
                    <a:cubicBezTo>
                      <a:pt x="246258" y="887966"/>
                      <a:pt x="247593" y="988934"/>
                      <a:pt x="247614" y="989495"/>
                    </a:cubicBezTo>
                    <a:cubicBezTo>
                      <a:pt x="247614" y="989495"/>
                      <a:pt x="248917" y="1009006"/>
                      <a:pt x="248938" y="1009011"/>
                    </a:cubicBezTo>
                    <a:cubicBezTo>
                      <a:pt x="248938" y="1018832"/>
                      <a:pt x="252063" y="1027228"/>
                      <a:pt x="257738" y="1033309"/>
                    </a:cubicBezTo>
                    <a:cubicBezTo>
                      <a:pt x="263130" y="1039086"/>
                      <a:pt x="270276" y="1042187"/>
                      <a:pt x="277537" y="1042684"/>
                    </a:cubicBezTo>
                    <a:cubicBezTo>
                      <a:pt x="284908" y="1043193"/>
                      <a:pt x="292462" y="1041045"/>
                      <a:pt x="298670" y="1036300"/>
                    </a:cubicBezTo>
                    <a:cubicBezTo>
                      <a:pt x="304999" y="1031465"/>
                      <a:pt x="309596" y="1024195"/>
                      <a:pt x="311417" y="1015097"/>
                    </a:cubicBezTo>
                    <a:cubicBezTo>
                      <a:pt x="311554" y="1014421"/>
                      <a:pt x="311622" y="1013730"/>
                      <a:pt x="311622" y="1013039"/>
                    </a:cubicBezTo>
                    <a:cubicBezTo>
                      <a:pt x="311622" y="941732"/>
                      <a:pt x="311627" y="878056"/>
                      <a:pt x="306240" y="808388"/>
                    </a:cubicBezTo>
                    <a:cubicBezTo>
                      <a:pt x="306240" y="780178"/>
                      <a:pt x="306245" y="740852"/>
                      <a:pt x="304895" y="71277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711;p14">
                <a:extLst>
                  <a:ext uri="{FF2B5EF4-FFF2-40B4-BE49-F238E27FC236}">
                    <a16:creationId xmlns="" xmlns:a16="http://schemas.microsoft.com/office/drawing/2014/main" id="{720E3385-8117-5FE5-8F30-5B77E5451065}"/>
                  </a:ext>
                </a:extLst>
              </p:cNvPr>
              <p:cNvSpPr/>
              <p:nvPr/>
            </p:nvSpPr>
            <p:spPr>
              <a:xfrm>
                <a:off x="2076678" y="3682063"/>
                <a:ext cx="291586" cy="1034200"/>
              </a:xfrm>
              <a:custGeom>
                <a:avLst/>
                <a:gdLst/>
                <a:ahLst/>
                <a:cxnLst/>
                <a:rect l="l" t="t" r="r" b="b"/>
                <a:pathLst>
                  <a:path w="291586" h="1034200" extrusionOk="0">
                    <a:moveTo>
                      <a:pt x="280678" y="10247"/>
                    </a:moveTo>
                    <a:cubicBezTo>
                      <a:pt x="279955" y="9582"/>
                      <a:pt x="279144" y="9026"/>
                      <a:pt x="278269" y="8586"/>
                    </a:cubicBezTo>
                    <a:lnTo>
                      <a:pt x="272877" y="5899"/>
                    </a:lnTo>
                    <a:cubicBezTo>
                      <a:pt x="272050" y="5486"/>
                      <a:pt x="271166" y="5187"/>
                      <a:pt x="270260" y="5004"/>
                    </a:cubicBezTo>
                    <a:cubicBezTo>
                      <a:pt x="248959" y="735"/>
                      <a:pt x="213010" y="-616"/>
                      <a:pt x="191369" y="861"/>
                    </a:cubicBezTo>
                    <a:cubicBezTo>
                      <a:pt x="185605" y="1683"/>
                      <a:pt x="164331" y="1306"/>
                      <a:pt x="147720" y="976"/>
                    </a:cubicBezTo>
                    <a:cubicBezTo>
                      <a:pt x="141841" y="861"/>
                      <a:pt x="136700" y="756"/>
                      <a:pt x="134167" y="766"/>
                    </a:cubicBezTo>
                    <a:cubicBezTo>
                      <a:pt x="107976" y="-548"/>
                      <a:pt x="68101" y="-742"/>
                      <a:pt x="47025" y="4915"/>
                    </a:cubicBezTo>
                    <a:cubicBezTo>
                      <a:pt x="43513" y="5208"/>
                      <a:pt x="31724" y="6187"/>
                      <a:pt x="30991" y="6277"/>
                    </a:cubicBezTo>
                    <a:cubicBezTo>
                      <a:pt x="22693" y="7665"/>
                      <a:pt x="15239" y="9739"/>
                      <a:pt x="10166" y="14929"/>
                    </a:cubicBezTo>
                    <a:cubicBezTo>
                      <a:pt x="4989" y="20230"/>
                      <a:pt x="4104" y="27050"/>
                      <a:pt x="3471" y="31554"/>
                    </a:cubicBezTo>
                    <a:cubicBezTo>
                      <a:pt x="785" y="54328"/>
                      <a:pt x="-707" y="76719"/>
                      <a:pt x="2052" y="96791"/>
                    </a:cubicBezTo>
                    <a:lnTo>
                      <a:pt x="2052" y="106837"/>
                    </a:lnTo>
                    <a:cubicBezTo>
                      <a:pt x="2052" y="121073"/>
                      <a:pt x="2387" y="142375"/>
                      <a:pt x="2727" y="163541"/>
                    </a:cubicBezTo>
                    <a:cubicBezTo>
                      <a:pt x="3062" y="184785"/>
                      <a:pt x="3403" y="205899"/>
                      <a:pt x="3413" y="219433"/>
                    </a:cubicBezTo>
                    <a:cubicBezTo>
                      <a:pt x="2052" y="247989"/>
                      <a:pt x="2047" y="286079"/>
                      <a:pt x="3403" y="308790"/>
                    </a:cubicBezTo>
                    <a:cubicBezTo>
                      <a:pt x="3403" y="313865"/>
                      <a:pt x="3680" y="318899"/>
                      <a:pt x="3968" y="324147"/>
                    </a:cubicBezTo>
                    <a:cubicBezTo>
                      <a:pt x="4340" y="330898"/>
                      <a:pt x="4753" y="338336"/>
                      <a:pt x="4753" y="347832"/>
                    </a:cubicBezTo>
                    <a:lnTo>
                      <a:pt x="4753" y="378808"/>
                    </a:lnTo>
                    <a:cubicBezTo>
                      <a:pt x="4753" y="392563"/>
                      <a:pt x="4601" y="409423"/>
                      <a:pt x="4455" y="426467"/>
                    </a:cubicBezTo>
                    <a:cubicBezTo>
                      <a:pt x="4162" y="460481"/>
                      <a:pt x="3832" y="496145"/>
                      <a:pt x="4753" y="506704"/>
                    </a:cubicBezTo>
                    <a:cubicBezTo>
                      <a:pt x="4753" y="528813"/>
                      <a:pt x="4345" y="547685"/>
                      <a:pt x="3973" y="564744"/>
                    </a:cubicBezTo>
                    <a:cubicBezTo>
                      <a:pt x="3680" y="578645"/>
                      <a:pt x="3403" y="591415"/>
                      <a:pt x="3403" y="603650"/>
                    </a:cubicBezTo>
                    <a:cubicBezTo>
                      <a:pt x="3403" y="603650"/>
                      <a:pt x="3403" y="761905"/>
                      <a:pt x="3418" y="761905"/>
                    </a:cubicBezTo>
                    <a:cubicBezTo>
                      <a:pt x="712" y="807882"/>
                      <a:pt x="707" y="820201"/>
                      <a:pt x="707" y="840607"/>
                    </a:cubicBezTo>
                    <a:cubicBezTo>
                      <a:pt x="707" y="840607"/>
                      <a:pt x="707" y="910139"/>
                      <a:pt x="717" y="910139"/>
                    </a:cubicBezTo>
                    <a:cubicBezTo>
                      <a:pt x="-634" y="939806"/>
                      <a:pt x="-728" y="981498"/>
                      <a:pt x="6371" y="1011338"/>
                    </a:cubicBezTo>
                    <a:cubicBezTo>
                      <a:pt x="6653" y="1012548"/>
                      <a:pt x="7161" y="1013700"/>
                      <a:pt x="7852" y="1014737"/>
                    </a:cubicBezTo>
                    <a:cubicBezTo>
                      <a:pt x="7863" y="1014753"/>
                      <a:pt x="7873" y="1014774"/>
                      <a:pt x="7884" y="1014790"/>
                    </a:cubicBezTo>
                    <a:cubicBezTo>
                      <a:pt x="10831" y="1019205"/>
                      <a:pt x="14673" y="1025443"/>
                      <a:pt x="20929" y="1028790"/>
                    </a:cubicBezTo>
                    <a:cubicBezTo>
                      <a:pt x="24447" y="1030671"/>
                      <a:pt x="28180" y="1031435"/>
                      <a:pt x="32053" y="1031509"/>
                    </a:cubicBezTo>
                    <a:cubicBezTo>
                      <a:pt x="55543" y="1034217"/>
                      <a:pt x="82869" y="1034201"/>
                      <a:pt x="108076" y="1034201"/>
                    </a:cubicBezTo>
                    <a:cubicBezTo>
                      <a:pt x="129481" y="1034201"/>
                      <a:pt x="162158" y="1034206"/>
                      <a:pt x="183428" y="1032865"/>
                    </a:cubicBezTo>
                    <a:cubicBezTo>
                      <a:pt x="195410" y="1032865"/>
                      <a:pt x="207367" y="1032499"/>
                      <a:pt x="218769" y="1032153"/>
                    </a:cubicBezTo>
                    <a:cubicBezTo>
                      <a:pt x="229537" y="1031823"/>
                      <a:pt x="239772" y="1031514"/>
                      <a:pt x="249362" y="1031514"/>
                    </a:cubicBezTo>
                    <a:cubicBezTo>
                      <a:pt x="255675" y="1031514"/>
                      <a:pt x="265355" y="1030388"/>
                      <a:pt x="273616" y="1025187"/>
                    </a:cubicBezTo>
                    <a:cubicBezTo>
                      <a:pt x="277903" y="1022489"/>
                      <a:pt x="281887" y="1018640"/>
                      <a:pt x="284619" y="1013307"/>
                    </a:cubicBezTo>
                    <a:cubicBezTo>
                      <a:pt x="287352" y="1007975"/>
                      <a:pt x="288520" y="1001753"/>
                      <a:pt x="288101" y="995441"/>
                    </a:cubicBezTo>
                    <a:cubicBezTo>
                      <a:pt x="288101" y="987684"/>
                      <a:pt x="286384" y="980948"/>
                      <a:pt x="281992" y="975920"/>
                    </a:cubicBezTo>
                    <a:cubicBezTo>
                      <a:pt x="276071" y="969153"/>
                      <a:pt x="267590" y="968415"/>
                      <a:pt x="264491" y="967995"/>
                    </a:cubicBezTo>
                    <a:cubicBezTo>
                      <a:pt x="263376" y="967849"/>
                      <a:pt x="262722" y="967755"/>
                      <a:pt x="262188" y="967650"/>
                    </a:cubicBezTo>
                    <a:cubicBezTo>
                      <a:pt x="261408" y="967493"/>
                      <a:pt x="260617" y="967425"/>
                      <a:pt x="259821" y="967451"/>
                    </a:cubicBezTo>
                    <a:cubicBezTo>
                      <a:pt x="259821" y="967451"/>
                      <a:pt x="122273" y="971463"/>
                      <a:pt x="122268" y="971515"/>
                    </a:cubicBezTo>
                    <a:cubicBezTo>
                      <a:pt x="113551" y="970892"/>
                      <a:pt x="103574" y="969661"/>
                      <a:pt x="93036" y="968362"/>
                    </a:cubicBezTo>
                    <a:cubicBezTo>
                      <a:pt x="85680" y="967456"/>
                      <a:pt x="78064" y="966513"/>
                      <a:pt x="70651" y="965769"/>
                    </a:cubicBezTo>
                    <a:lnTo>
                      <a:pt x="69044" y="965612"/>
                    </a:lnTo>
                    <a:cubicBezTo>
                      <a:pt x="69750" y="936962"/>
                      <a:pt x="68950" y="916576"/>
                      <a:pt x="67944" y="890749"/>
                    </a:cubicBezTo>
                    <a:cubicBezTo>
                      <a:pt x="67766" y="886218"/>
                      <a:pt x="67583" y="881515"/>
                      <a:pt x="67405" y="876963"/>
                    </a:cubicBezTo>
                    <a:cubicBezTo>
                      <a:pt x="67405" y="871531"/>
                      <a:pt x="67091" y="865843"/>
                      <a:pt x="66777" y="860218"/>
                    </a:cubicBezTo>
                    <a:cubicBezTo>
                      <a:pt x="66426" y="853828"/>
                      <a:pt x="66065" y="847380"/>
                      <a:pt x="66065" y="840607"/>
                    </a:cubicBezTo>
                    <a:cubicBezTo>
                      <a:pt x="66065" y="837276"/>
                      <a:pt x="65458" y="834118"/>
                      <a:pt x="65118" y="832264"/>
                    </a:cubicBezTo>
                    <a:cubicBezTo>
                      <a:pt x="64814" y="830598"/>
                      <a:pt x="64735" y="830043"/>
                      <a:pt x="64720" y="829839"/>
                    </a:cubicBezTo>
                    <a:cubicBezTo>
                      <a:pt x="64720" y="829839"/>
                      <a:pt x="64720" y="818315"/>
                      <a:pt x="64704" y="818305"/>
                    </a:cubicBezTo>
                    <a:cubicBezTo>
                      <a:pt x="68756" y="749297"/>
                      <a:pt x="68751" y="678975"/>
                      <a:pt x="68751" y="611727"/>
                    </a:cubicBezTo>
                    <a:lnTo>
                      <a:pt x="68751" y="577692"/>
                    </a:lnTo>
                    <a:cubicBezTo>
                      <a:pt x="90387" y="577378"/>
                      <a:pt x="119875" y="576220"/>
                      <a:pt x="146317" y="575073"/>
                    </a:cubicBezTo>
                    <a:cubicBezTo>
                      <a:pt x="149034" y="574921"/>
                      <a:pt x="151735" y="574769"/>
                      <a:pt x="154395" y="574623"/>
                    </a:cubicBezTo>
                    <a:cubicBezTo>
                      <a:pt x="175711" y="573428"/>
                      <a:pt x="194269" y="572397"/>
                      <a:pt x="202253" y="572397"/>
                    </a:cubicBezTo>
                    <a:cubicBezTo>
                      <a:pt x="209733" y="572397"/>
                      <a:pt x="216209" y="569767"/>
                      <a:pt x="221078" y="565132"/>
                    </a:cubicBezTo>
                    <a:cubicBezTo>
                      <a:pt x="227333" y="559176"/>
                      <a:pt x="230003" y="550880"/>
                      <a:pt x="230385" y="543248"/>
                    </a:cubicBezTo>
                    <a:cubicBezTo>
                      <a:pt x="230773" y="535470"/>
                      <a:pt x="228883" y="527147"/>
                      <a:pt x="224569" y="520228"/>
                    </a:cubicBezTo>
                    <a:cubicBezTo>
                      <a:pt x="221365" y="515095"/>
                      <a:pt x="216680" y="510523"/>
                      <a:pt x="210424" y="507836"/>
                    </a:cubicBezTo>
                    <a:cubicBezTo>
                      <a:pt x="209116" y="507275"/>
                      <a:pt x="207713" y="506987"/>
                      <a:pt x="206294" y="506987"/>
                    </a:cubicBezTo>
                    <a:cubicBezTo>
                      <a:pt x="191144" y="506987"/>
                      <a:pt x="161273" y="508354"/>
                      <a:pt x="143045" y="509674"/>
                    </a:cubicBezTo>
                    <a:cubicBezTo>
                      <a:pt x="139669" y="509674"/>
                      <a:pt x="137281" y="510287"/>
                      <a:pt x="135795" y="510664"/>
                    </a:cubicBezTo>
                    <a:cubicBezTo>
                      <a:pt x="134596" y="510963"/>
                      <a:pt x="134292" y="511025"/>
                      <a:pt x="133371" y="511031"/>
                    </a:cubicBezTo>
                    <a:cubicBezTo>
                      <a:pt x="133371" y="511031"/>
                      <a:pt x="80419" y="512356"/>
                      <a:pt x="80414" y="512393"/>
                    </a:cubicBezTo>
                    <a:lnTo>
                      <a:pt x="67421" y="511628"/>
                    </a:lnTo>
                    <a:cubicBezTo>
                      <a:pt x="67468" y="497795"/>
                      <a:pt x="67683" y="481930"/>
                      <a:pt x="68756" y="462278"/>
                    </a:cubicBezTo>
                    <a:cubicBezTo>
                      <a:pt x="68756" y="454442"/>
                      <a:pt x="69086" y="445899"/>
                      <a:pt x="69426" y="437099"/>
                    </a:cubicBezTo>
                    <a:cubicBezTo>
                      <a:pt x="69761" y="428394"/>
                      <a:pt x="70106" y="419432"/>
                      <a:pt x="70106" y="411115"/>
                    </a:cubicBezTo>
                    <a:cubicBezTo>
                      <a:pt x="70106" y="402818"/>
                      <a:pt x="69703" y="394569"/>
                      <a:pt x="69337" y="387252"/>
                    </a:cubicBezTo>
                    <a:cubicBezTo>
                      <a:pt x="69028" y="380898"/>
                      <a:pt x="68756" y="375367"/>
                      <a:pt x="68756" y="370726"/>
                    </a:cubicBezTo>
                    <a:lnTo>
                      <a:pt x="68756" y="357260"/>
                    </a:lnTo>
                    <a:cubicBezTo>
                      <a:pt x="68756" y="332443"/>
                      <a:pt x="67499" y="322277"/>
                      <a:pt x="66196" y="311791"/>
                    </a:cubicBezTo>
                    <a:cubicBezTo>
                      <a:pt x="66128" y="311257"/>
                      <a:pt x="66060" y="310722"/>
                      <a:pt x="65992" y="310183"/>
                    </a:cubicBezTo>
                    <a:cubicBezTo>
                      <a:pt x="64741" y="300205"/>
                      <a:pt x="64720" y="290196"/>
                      <a:pt x="64720" y="267055"/>
                    </a:cubicBezTo>
                    <a:cubicBezTo>
                      <a:pt x="64720" y="267055"/>
                      <a:pt x="64720" y="262477"/>
                      <a:pt x="64693" y="262441"/>
                    </a:cubicBezTo>
                    <a:cubicBezTo>
                      <a:pt x="66076" y="245748"/>
                      <a:pt x="66065" y="219726"/>
                      <a:pt x="66065" y="203772"/>
                    </a:cubicBezTo>
                    <a:lnTo>
                      <a:pt x="66065" y="129720"/>
                    </a:lnTo>
                    <a:cubicBezTo>
                      <a:pt x="66065" y="122581"/>
                      <a:pt x="66133" y="117276"/>
                      <a:pt x="67096" y="113405"/>
                    </a:cubicBezTo>
                    <a:cubicBezTo>
                      <a:pt x="67196" y="113001"/>
                      <a:pt x="67274" y="112593"/>
                      <a:pt x="67327" y="112179"/>
                    </a:cubicBezTo>
                    <a:cubicBezTo>
                      <a:pt x="67400" y="111587"/>
                      <a:pt x="67473" y="110995"/>
                      <a:pt x="67552" y="110404"/>
                    </a:cubicBezTo>
                    <a:cubicBezTo>
                      <a:pt x="68777" y="100698"/>
                      <a:pt x="70080" y="90668"/>
                      <a:pt x="68756" y="79281"/>
                    </a:cubicBezTo>
                    <a:lnTo>
                      <a:pt x="68756" y="68407"/>
                    </a:lnTo>
                    <a:cubicBezTo>
                      <a:pt x="70583" y="68203"/>
                      <a:pt x="72494" y="67904"/>
                      <a:pt x="74431" y="67475"/>
                    </a:cubicBezTo>
                    <a:lnTo>
                      <a:pt x="223454" y="63484"/>
                    </a:lnTo>
                    <a:cubicBezTo>
                      <a:pt x="227695" y="63871"/>
                      <a:pt x="252529" y="66118"/>
                      <a:pt x="253393" y="66160"/>
                    </a:cubicBezTo>
                    <a:lnTo>
                      <a:pt x="258774" y="66160"/>
                    </a:lnTo>
                    <a:cubicBezTo>
                      <a:pt x="265454" y="66160"/>
                      <a:pt x="271611" y="64175"/>
                      <a:pt x="276720" y="60854"/>
                    </a:cubicBezTo>
                    <a:cubicBezTo>
                      <a:pt x="282091" y="57366"/>
                      <a:pt x="286321" y="52390"/>
                      <a:pt x="288870" y="46639"/>
                    </a:cubicBezTo>
                    <a:cubicBezTo>
                      <a:pt x="291404" y="40945"/>
                      <a:pt x="292320" y="34398"/>
                      <a:pt x="290954" y="27809"/>
                    </a:cubicBezTo>
                    <a:cubicBezTo>
                      <a:pt x="289619" y="21340"/>
                      <a:pt x="286164" y="15280"/>
                      <a:pt x="280678" y="102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" name="Google Shape;712;p14">
                <a:extLst>
                  <a:ext uri="{FF2B5EF4-FFF2-40B4-BE49-F238E27FC236}">
                    <a16:creationId xmlns="" xmlns:a16="http://schemas.microsoft.com/office/drawing/2014/main" id="{9361BAED-2971-5F53-F149-C4A06065761D}"/>
                  </a:ext>
                </a:extLst>
              </p:cNvPr>
              <p:cNvSpPr/>
              <p:nvPr/>
            </p:nvSpPr>
            <p:spPr>
              <a:xfrm>
                <a:off x="3421729" y="4632687"/>
                <a:ext cx="84753" cy="86280"/>
              </a:xfrm>
              <a:custGeom>
                <a:avLst/>
                <a:gdLst/>
                <a:ahLst/>
                <a:cxnLst/>
                <a:rect l="l" t="t" r="r" b="b"/>
                <a:pathLst>
                  <a:path w="84753" h="86280" extrusionOk="0">
                    <a:moveTo>
                      <a:pt x="84606" y="39752"/>
                    </a:moveTo>
                    <a:cubicBezTo>
                      <a:pt x="84150" y="35583"/>
                      <a:pt x="82674" y="31943"/>
                      <a:pt x="80737" y="28517"/>
                    </a:cubicBezTo>
                    <a:cubicBezTo>
                      <a:pt x="80512" y="27705"/>
                      <a:pt x="80219" y="26532"/>
                      <a:pt x="80188" y="25909"/>
                    </a:cubicBezTo>
                    <a:cubicBezTo>
                      <a:pt x="80188" y="25542"/>
                      <a:pt x="80167" y="25175"/>
                      <a:pt x="80125" y="24809"/>
                    </a:cubicBezTo>
                    <a:cubicBezTo>
                      <a:pt x="79612" y="20215"/>
                      <a:pt x="78130" y="15815"/>
                      <a:pt x="75408" y="11966"/>
                    </a:cubicBezTo>
                    <a:cubicBezTo>
                      <a:pt x="72801" y="8273"/>
                      <a:pt x="69330" y="5497"/>
                      <a:pt x="65352" y="3570"/>
                    </a:cubicBezTo>
                    <a:cubicBezTo>
                      <a:pt x="57452" y="-249"/>
                      <a:pt x="47636" y="-704"/>
                      <a:pt x="37156" y="799"/>
                    </a:cubicBezTo>
                    <a:cubicBezTo>
                      <a:pt x="31283" y="1700"/>
                      <a:pt x="26440" y="4643"/>
                      <a:pt x="22671" y="7933"/>
                    </a:cubicBezTo>
                    <a:cubicBezTo>
                      <a:pt x="7966" y="20770"/>
                      <a:pt x="433" y="47226"/>
                      <a:pt x="433" y="47226"/>
                    </a:cubicBezTo>
                    <a:cubicBezTo>
                      <a:pt x="-206" y="49379"/>
                      <a:pt x="-138" y="51684"/>
                      <a:pt x="637" y="53800"/>
                    </a:cubicBezTo>
                    <a:cubicBezTo>
                      <a:pt x="3469" y="61578"/>
                      <a:pt x="7123" y="67633"/>
                      <a:pt x="11651" y="72425"/>
                    </a:cubicBezTo>
                    <a:cubicBezTo>
                      <a:pt x="17200" y="78286"/>
                      <a:pt x="23446" y="81602"/>
                      <a:pt x="29241" y="84085"/>
                    </a:cubicBezTo>
                    <a:cubicBezTo>
                      <a:pt x="30550" y="84645"/>
                      <a:pt x="31947" y="84933"/>
                      <a:pt x="33366" y="84933"/>
                    </a:cubicBezTo>
                    <a:lnTo>
                      <a:pt x="40093" y="84933"/>
                    </a:lnTo>
                    <a:cubicBezTo>
                      <a:pt x="44459" y="84933"/>
                      <a:pt x="51825" y="86138"/>
                      <a:pt x="51825" y="86138"/>
                    </a:cubicBezTo>
                    <a:cubicBezTo>
                      <a:pt x="54657" y="86609"/>
                      <a:pt x="57552" y="85902"/>
                      <a:pt x="59844" y="84179"/>
                    </a:cubicBezTo>
                    <a:cubicBezTo>
                      <a:pt x="66702" y="79030"/>
                      <a:pt x="74031" y="73567"/>
                      <a:pt x="78476" y="65904"/>
                    </a:cubicBezTo>
                    <a:cubicBezTo>
                      <a:pt x="80575" y="62285"/>
                      <a:pt x="81962" y="58341"/>
                      <a:pt x="82643" y="53941"/>
                    </a:cubicBezTo>
                    <a:cubicBezTo>
                      <a:pt x="84077" y="49494"/>
                      <a:pt x="85161" y="44817"/>
                      <a:pt x="84606" y="3975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" name="Google Shape;713;p14">
                <a:extLst>
                  <a:ext uri="{FF2B5EF4-FFF2-40B4-BE49-F238E27FC236}">
                    <a16:creationId xmlns="" xmlns:a16="http://schemas.microsoft.com/office/drawing/2014/main" id="{1B8247AD-8FB1-053C-0B06-292C8B5BA8AD}"/>
                  </a:ext>
                </a:extLst>
              </p:cNvPr>
              <p:cNvSpPr/>
              <p:nvPr/>
            </p:nvSpPr>
            <p:spPr>
              <a:xfrm>
                <a:off x="2725991" y="3676560"/>
                <a:ext cx="271244" cy="1039709"/>
              </a:xfrm>
              <a:custGeom>
                <a:avLst/>
                <a:gdLst/>
                <a:ahLst/>
                <a:cxnLst/>
                <a:rect l="l" t="t" r="r" b="b"/>
                <a:pathLst>
                  <a:path w="271244" h="1039709" extrusionOk="0">
                    <a:moveTo>
                      <a:pt x="242478" y="975819"/>
                    </a:moveTo>
                    <a:cubicBezTo>
                      <a:pt x="241960" y="975724"/>
                      <a:pt x="241442" y="975672"/>
                      <a:pt x="240918" y="975656"/>
                    </a:cubicBezTo>
                    <a:cubicBezTo>
                      <a:pt x="240866" y="975656"/>
                      <a:pt x="195165" y="974310"/>
                      <a:pt x="194856" y="974305"/>
                    </a:cubicBezTo>
                    <a:cubicBezTo>
                      <a:pt x="186893" y="974305"/>
                      <a:pt x="152861" y="974300"/>
                      <a:pt x="132952" y="975651"/>
                    </a:cubicBezTo>
                    <a:cubicBezTo>
                      <a:pt x="127717" y="975651"/>
                      <a:pt x="121608" y="976159"/>
                      <a:pt x="117038" y="976531"/>
                    </a:cubicBezTo>
                    <a:cubicBezTo>
                      <a:pt x="113483" y="976819"/>
                      <a:pt x="111211" y="976997"/>
                      <a:pt x="110683" y="977018"/>
                    </a:cubicBezTo>
                    <a:lnTo>
                      <a:pt x="73352" y="974881"/>
                    </a:lnTo>
                    <a:cubicBezTo>
                      <a:pt x="72996" y="958267"/>
                      <a:pt x="71871" y="938358"/>
                      <a:pt x="70771" y="925552"/>
                    </a:cubicBezTo>
                    <a:cubicBezTo>
                      <a:pt x="70771" y="925552"/>
                      <a:pt x="70771" y="921519"/>
                      <a:pt x="70756" y="920937"/>
                    </a:cubicBezTo>
                    <a:cubicBezTo>
                      <a:pt x="70750" y="920796"/>
                      <a:pt x="70740" y="920654"/>
                      <a:pt x="70735" y="920513"/>
                    </a:cubicBezTo>
                    <a:cubicBezTo>
                      <a:pt x="69405" y="896435"/>
                      <a:pt x="68086" y="872535"/>
                      <a:pt x="68086" y="839380"/>
                    </a:cubicBezTo>
                    <a:lnTo>
                      <a:pt x="68086" y="804370"/>
                    </a:lnTo>
                    <a:cubicBezTo>
                      <a:pt x="68086" y="797509"/>
                      <a:pt x="67756" y="790370"/>
                      <a:pt x="67426" y="783367"/>
                    </a:cubicBezTo>
                    <a:cubicBezTo>
                      <a:pt x="67081" y="775929"/>
                      <a:pt x="66735" y="768591"/>
                      <a:pt x="66735" y="761295"/>
                    </a:cubicBezTo>
                    <a:cubicBezTo>
                      <a:pt x="66735" y="749054"/>
                      <a:pt x="66400" y="730088"/>
                      <a:pt x="66060" y="711279"/>
                    </a:cubicBezTo>
                    <a:cubicBezTo>
                      <a:pt x="65725" y="692387"/>
                      <a:pt x="65385" y="673656"/>
                      <a:pt x="65369" y="662243"/>
                    </a:cubicBezTo>
                    <a:cubicBezTo>
                      <a:pt x="70761" y="565109"/>
                      <a:pt x="73462" y="465329"/>
                      <a:pt x="74807" y="377581"/>
                    </a:cubicBezTo>
                    <a:lnTo>
                      <a:pt x="74807" y="307562"/>
                    </a:lnTo>
                    <a:cubicBezTo>
                      <a:pt x="74807" y="290544"/>
                      <a:pt x="74834" y="261936"/>
                      <a:pt x="72112" y="242200"/>
                    </a:cubicBezTo>
                    <a:cubicBezTo>
                      <a:pt x="72085" y="221877"/>
                      <a:pt x="70887" y="202749"/>
                      <a:pt x="69656" y="182966"/>
                    </a:cubicBezTo>
                    <a:cubicBezTo>
                      <a:pt x="69573" y="181651"/>
                      <a:pt x="69489" y="180331"/>
                      <a:pt x="69410" y="179043"/>
                    </a:cubicBezTo>
                    <a:cubicBezTo>
                      <a:pt x="68060" y="156080"/>
                      <a:pt x="65385" y="105242"/>
                      <a:pt x="65353" y="82212"/>
                    </a:cubicBezTo>
                    <a:lnTo>
                      <a:pt x="69395" y="32400"/>
                    </a:lnTo>
                    <a:cubicBezTo>
                      <a:pt x="69447" y="31772"/>
                      <a:pt x="69436" y="31138"/>
                      <a:pt x="69374" y="30510"/>
                    </a:cubicBezTo>
                    <a:cubicBezTo>
                      <a:pt x="68452" y="21255"/>
                      <a:pt x="65008" y="13314"/>
                      <a:pt x="59181" y="7731"/>
                    </a:cubicBezTo>
                    <a:cubicBezTo>
                      <a:pt x="54255" y="3011"/>
                      <a:pt x="48052" y="413"/>
                      <a:pt x="41534" y="47"/>
                    </a:cubicBezTo>
                    <a:cubicBezTo>
                      <a:pt x="35299" y="-309"/>
                      <a:pt x="29096" y="1382"/>
                      <a:pt x="23557" y="4672"/>
                    </a:cubicBezTo>
                    <a:cubicBezTo>
                      <a:pt x="16522" y="8851"/>
                      <a:pt x="10554" y="15603"/>
                      <a:pt x="6397" y="24371"/>
                    </a:cubicBezTo>
                    <a:cubicBezTo>
                      <a:pt x="5732" y="25775"/>
                      <a:pt x="5392" y="27309"/>
                      <a:pt x="5392" y="28860"/>
                    </a:cubicBezTo>
                    <a:cubicBezTo>
                      <a:pt x="5392" y="30887"/>
                      <a:pt x="5146" y="35072"/>
                      <a:pt x="4837" y="40330"/>
                    </a:cubicBezTo>
                    <a:cubicBezTo>
                      <a:pt x="4497" y="46066"/>
                      <a:pt x="4083" y="52880"/>
                      <a:pt x="4041" y="57694"/>
                    </a:cubicBezTo>
                    <a:cubicBezTo>
                      <a:pt x="-31" y="85852"/>
                      <a:pt x="26" y="137146"/>
                      <a:pt x="1356" y="162156"/>
                    </a:cubicBezTo>
                    <a:cubicBezTo>
                      <a:pt x="1356" y="184689"/>
                      <a:pt x="2644" y="234233"/>
                      <a:pt x="5387" y="254435"/>
                    </a:cubicBezTo>
                    <a:lnTo>
                      <a:pt x="5387" y="413931"/>
                    </a:lnTo>
                    <a:cubicBezTo>
                      <a:pt x="5387" y="447479"/>
                      <a:pt x="5381" y="494907"/>
                      <a:pt x="6732" y="522992"/>
                    </a:cubicBezTo>
                    <a:cubicBezTo>
                      <a:pt x="6732" y="522992"/>
                      <a:pt x="6732" y="557320"/>
                      <a:pt x="6753" y="557325"/>
                    </a:cubicBezTo>
                    <a:cubicBezTo>
                      <a:pt x="6706" y="558048"/>
                      <a:pt x="4057" y="599060"/>
                      <a:pt x="4036" y="599730"/>
                    </a:cubicBezTo>
                    <a:lnTo>
                      <a:pt x="4036" y="629355"/>
                    </a:lnTo>
                    <a:cubicBezTo>
                      <a:pt x="4036" y="636542"/>
                      <a:pt x="3706" y="646436"/>
                      <a:pt x="3366" y="656602"/>
                    </a:cubicBezTo>
                    <a:cubicBezTo>
                      <a:pt x="3031" y="666633"/>
                      <a:pt x="2686" y="676935"/>
                      <a:pt x="2691" y="684163"/>
                    </a:cubicBezTo>
                    <a:cubicBezTo>
                      <a:pt x="1356" y="720498"/>
                      <a:pt x="0" y="758377"/>
                      <a:pt x="0" y="794958"/>
                    </a:cubicBezTo>
                    <a:cubicBezTo>
                      <a:pt x="0" y="813678"/>
                      <a:pt x="-5" y="845037"/>
                      <a:pt x="1345" y="864966"/>
                    </a:cubicBezTo>
                    <a:lnTo>
                      <a:pt x="1345" y="901322"/>
                    </a:lnTo>
                    <a:cubicBezTo>
                      <a:pt x="1345" y="914605"/>
                      <a:pt x="1324" y="927422"/>
                      <a:pt x="2712" y="938473"/>
                    </a:cubicBezTo>
                    <a:cubicBezTo>
                      <a:pt x="4041" y="955821"/>
                      <a:pt x="5355" y="978181"/>
                      <a:pt x="4026" y="1003642"/>
                    </a:cubicBezTo>
                    <a:cubicBezTo>
                      <a:pt x="4026" y="1006360"/>
                      <a:pt x="4020" y="1011964"/>
                      <a:pt x="6481" y="1019145"/>
                    </a:cubicBezTo>
                    <a:cubicBezTo>
                      <a:pt x="8214" y="1024179"/>
                      <a:pt x="11062" y="1029757"/>
                      <a:pt x="15658" y="1035660"/>
                    </a:cubicBezTo>
                    <a:cubicBezTo>
                      <a:pt x="17689" y="1038274"/>
                      <a:pt x="20835" y="1039772"/>
                      <a:pt x="24144" y="1039704"/>
                    </a:cubicBezTo>
                    <a:cubicBezTo>
                      <a:pt x="24144" y="1039704"/>
                      <a:pt x="155824" y="1037022"/>
                      <a:pt x="155803" y="1037022"/>
                    </a:cubicBezTo>
                    <a:cubicBezTo>
                      <a:pt x="161614" y="1037022"/>
                      <a:pt x="170456" y="1037347"/>
                      <a:pt x="179627" y="1037687"/>
                    </a:cubicBezTo>
                    <a:cubicBezTo>
                      <a:pt x="188291" y="1038007"/>
                      <a:pt x="197248" y="1038342"/>
                      <a:pt x="203530" y="1038368"/>
                    </a:cubicBezTo>
                    <a:cubicBezTo>
                      <a:pt x="213895" y="1039730"/>
                      <a:pt x="230213" y="1039709"/>
                      <a:pt x="235196" y="1039709"/>
                    </a:cubicBezTo>
                    <a:cubicBezTo>
                      <a:pt x="245420" y="1039709"/>
                      <a:pt x="254906" y="1035335"/>
                      <a:pt x="261518" y="1028715"/>
                    </a:cubicBezTo>
                    <a:cubicBezTo>
                      <a:pt x="267182" y="1023048"/>
                      <a:pt x="271244" y="1015207"/>
                      <a:pt x="271244" y="1006339"/>
                    </a:cubicBezTo>
                    <a:cubicBezTo>
                      <a:pt x="271244" y="1001054"/>
                      <a:pt x="268349" y="993857"/>
                      <a:pt x="263517" y="988059"/>
                    </a:cubicBezTo>
                    <a:cubicBezTo>
                      <a:pt x="259010" y="982628"/>
                      <a:pt x="252105" y="977568"/>
                      <a:pt x="242478" y="9758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" name="Google Shape;714;p14">
                <a:extLst>
                  <a:ext uri="{FF2B5EF4-FFF2-40B4-BE49-F238E27FC236}">
                    <a16:creationId xmlns="" xmlns:a16="http://schemas.microsoft.com/office/drawing/2014/main" id="{E812DEC8-5845-154E-AD4B-2D6EF9E64D76}"/>
                  </a:ext>
                </a:extLst>
              </p:cNvPr>
              <p:cNvSpPr/>
              <p:nvPr/>
            </p:nvSpPr>
            <p:spPr>
              <a:xfrm>
                <a:off x="2988440" y="3671865"/>
                <a:ext cx="354694" cy="1044398"/>
              </a:xfrm>
              <a:custGeom>
                <a:avLst/>
                <a:gdLst/>
                <a:ahLst/>
                <a:cxnLst/>
                <a:rect l="l" t="t" r="r" b="b"/>
                <a:pathLst>
                  <a:path w="354694" h="1044398" extrusionOk="0">
                    <a:moveTo>
                      <a:pt x="351978" y="459842"/>
                    </a:moveTo>
                    <a:cubicBezTo>
                      <a:pt x="351978" y="459842"/>
                      <a:pt x="350653" y="433433"/>
                      <a:pt x="350643" y="433428"/>
                    </a:cubicBezTo>
                    <a:lnTo>
                      <a:pt x="350643" y="383627"/>
                    </a:lnTo>
                    <a:cubicBezTo>
                      <a:pt x="350643" y="361356"/>
                      <a:pt x="347879" y="336539"/>
                      <a:pt x="345219" y="316667"/>
                    </a:cubicBezTo>
                    <a:cubicBezTo>
                      <a:pt x="345219" y="316667"/>
                      <a:pt x="341272" y="274555"/>
                      <a:pt x="341230" y="274550"/>
                    </a:cubicBezTo>
                    <a:lnTo>
                      <a:pt x="341230" y="250336"/>
                    </a:lnTo>
                    <a:cubicBezTo>
                      <a:pt x="341230" y="249859"/>
                      <a:pt x="341199" y="249388"/>
                      <a:pt x="341136" y="248916"/>
                    </a:cubicBezTo>
                    <a:cubicBezTo>
                      <a:pt x="337074" y="219161"/>
                      <a:pt x="331598" y="184759"/>
                      <a:pt x="320296" y="149493"/>
                    </a:cubicBezTo>
                    <a:cubicBezTo>
                      <a:pt x="303586" y="107690"/>
                      <a:pt x="263701" y="43601"/>
                      <a:pt x="220429" y="15092"/>
                    </a:cubicBezTo>
                    <a:cubicBezTo>
                      <a:pt x="206509" y="5920"/>
                      <a:pt x="191285" y="-208"/>
                      <a:pt x="176612" y="206"/>
                    </a:cubicBezTo>
                    <a:cubicBezTo>
                      <a:pt x="159823" y="-784"/>
                      <a:pt x="145411" y="1856"/>
                      <a:pt x="132790" y="6884"/>
                    </a:cubicBezTo>
                    <a:cubicBezTo>
                      <a:pt x="108720" y="16469"/>
                      <a:pt x="91983" y="34508"/>
                      <a:pt x="78242" y="49137"/>
                    </a:cubicBezTo>
                    <a:cubicBezTo>
                      <a:pt x="77781" y="49635"/>
                      <a:pt x="77320" y="50127"/>
                      <a:pt x="76441" y="51080"/>
                    </a:cubicBezTo>
                    <a:lnTo>
                      <a:pt x="69714" y="59152"/>
                    </a:lnTo>
                    <a:cubicBezTo>
                      <a:pt x="69342" y="59602"/>
                      <a:pt x="69002" y="60079"/>
                      <a:pt x="68709" y="60587"/>
                    </a:cubicBezTo>
                    <a:cubicBezTo>
                      <a:pt x="39613" y="110487"/>
                      <a:pt x="21846" y="173702"/>
                      <a:pt x="12234" y="217741"/>
                    </a:cubicBezTo>
                    <a:cubicBezTo>
                      <a:pt x="5465" y="261105"/>
                      <a:pt x="0" y="310157"/>
                      <a:pt x="0" y="355348"/>
                    </a:cubicBezTo>
                    <a:lnTo>
                      <a:pt x="0" y="375545"/>
                    </a:lnTo>
                    <a:cubicBezTo>
                      <a:pt x="0" y="379740"/>
                      <a:pt x="440" y="383842"/>
                      <a:pt x="790" y="387110"/>
                    </a:cubicBezTo>
                    <a:cubicBezTo>
                      <a:pt x="1120" y="390258"/>
                      <a:pt x="1351" y="392510"/>
                      <a:pt x="1351" y="394390"/>
                    </a:cubicBezTo>
                    <a:cubicBezTo>
                      <a:pt x="1351" y="394390"/>
                      <a:pt x="1351" y="475173"/>
                      <a:pt x="1361" y="475670"/>
                    </a:cubicBezTo>
                    <a:cubicBezTo>
                      <a:pt x="2691" y="503776"/>
                      <a:pt x="4036" y="558820"/>
                      <a:pt x="4036" y="586921"/>
                    </a:cubicBezTo>
                    <a:lnTo>
                      <a:pt x="4036" y="611151"/>
                    </a:lnTo>
                    <a:cubicBezTo>
                      <a:pt x="4036" y="615875"/>
                      <a:pt x="4444" y="620898"/>
                      <a:pt x="4790" y="625188"/>
                    </a:cubicBezTo>
                    <a:cubicBezTo>
                      <a:pt x="5120" y="629321"/>
                      <a:pt x="5387" y="632683"/>
                      <a:pt x="5387" y="635391"/>
                    </a:cubicBezTo>
                    <a:cubicBezTo>
                      <a:pt x="5387" y="658505"/>
                      <a:pt x="6737" y="701785"/>
                      <a:pt x="8109" y="737104"/>
                    </a:cubicBezTo>
                    <a:cubicBezTo>
                      <a:pt x="8240" y="738979"/>
                      <a:pt x="8376" y="740838"/>
                      <a:pt x="8502" y="742682"/>
                    </a:cubicBezTo>
                    <a:cubicBezTo>
                      <a:pt x="9711" y="759542"/>
                      <a:pt x="10768" y="774386"/>
                      <a:pt x="10768" y="784835"/>
                    </a:cubicBezTo>
                    <a:cubicBezTo>
                      <a:pt x="10768" y="785291"/>
                      <a:pt x="10794" y="785752"/>
                      <a:pt x="10857" y="786202"/>
                    </a:cubicBezTo>
                    <a:cubicBezTo>
                      <a:pt x="17647" y="837842"/>
                      <a:pt x="31247" y="900622"/>
                      <a:pt x="47769" y="944692"/>
                    </a:cubicBezTo>
                    <a:cubicBezTo>
                      <a:pt x="47947" y="945153"/>
                      <a:pt x="48146" y="945599"/>
                      <a:pt x="48381" y="946028"/>
                    </a:cubicBezTo>
                    <a:cubicBezTo>
                      <a:pt x="65044" y="976601"/>
                      <a:pt x="97224" y="1016204"/>
                      <a:pt x="129262" y="1033698"/>
                    </a:cubicBezTo>
                    <a:cubicBezTo>
                      <a:pt x="129900" y="1034049"/>
                      <a:pt x="130576" y="1034327"/>
                      <a:pt x="131272" y="1034536"/>
                    </a:cubicBezTo>
                    <a:lnTo>
                      <a:pt x="158185" y="1042618"/>
                    </a:lnTo>
                    <a:cubicBezTo>
                      <a:pt x="158981" y="1042859"/>
                      <a:pt x="159813" y="1043000"/>
                      <a:pt x="160645" y="1043047"/>
                    </a:cubicBezTo>
                    <a:cubicBezTo>
                      <a:pt x="160645" y="1043047"/>
                      <a:pt x="186213" y="1044383"/>
                      <a:pt x="186762" y="1044399"/>
                    </a:cubicBezTo>
                    <a:cubicBezTo>
                      <a:pt x="198724" y="1044399"/>
                      <a:pt x="209639" y="1042854"/>
                      <a:pt x="223255" y="1036788"/>
                    </a:cubicBezTo>
                    <a:cubicBezTo>
                      <a:pt x="246708" y="1026527"/>
                      <a:pt x="265564" y="1010594"/>
                      <a:pt x="280672" y="991749"/>
                    </a:cubicBezTo>
                    <a:cubicBezTo>
                      <a:pt x="310496" y="954539"/>
                      <a:pt x="326117" y="905456"/>
                      <a:pt x="334346" y="863428"/>
                    </a:cubicBezTo>
                    <a:cubicBezTo>
                      <a:pt x="334346" y="863428"/>
                      <a:pt x="343759" y="810920"/>
                      <a:pt x="343796" y="810689"/>
                    </a:cubicBezTo>
                    <a:cubicBezTo>
                      <a:pt x="350633" y="766922"/>
                      <a:pt x="353344" y="715194"/>
                      <a:pt x="353344" y="675780"/>
                    </a:cubicBezTo>
                    <a:cubicBezTo>
                      <a:pt x="353344" y="671631"/>
                      <a:pt x="353632" y="667111"/>
                      <a:pt x="353967" y="662004"/>
                    </a:cubicBezTo>
                    <a:cubicBezTo>
                      <a:pt x="354307" y="656677"/>
                      <a:pt x="354695" y="650775"/>
                      <a:pt x="354695" y="644814"/>
                    </a:cubicBezTo>
                    <a:cubicBezTo>
                      <a:pt x="354695" y="644803"/>
                      <a:pt x="354695" y="514220"/>
                      <a:pt x="354658" y="513346"/>
                    </a:cubicBezTo>
                    <a:cubicBezTo>
                      <a:pt x="353313" y="497318"/>
                      <a:pt x="351988" y="473413"/>
                      <a:pt x="351978" y="459842"/>
                    </a:cubicBezTo>
                    <a:close/>
                    <a:moveTo>
                      <a:pt x="78750" y="799779"/>
                    </a:moveTo>
                    <a:cubicBezTo>
                      <a:pt x="77430" y="788575"/>
                      <a:pt x="75493" y="776806"/>
                      <a:pt x="73583" y="765157"/>
                    </a:cubicBezTo>
                    <a:cubicBezTo>
                      <a:pt x="71494" y="752466"/>
                      <a:pt x="69431" y="739890"/>
                      <a:pt x="68055" y="727717"/>
                    </a:cubicBezTo>
                    <a:lnTo>
                      <a:pt x="68055" y="667713"/>
                    </a:lnTo>
                    <a:cubicBezTo>
                      <a:pt x="68055" y="643473"/>
                      <a:pt x="68055" y="596349"/>
                      <a:pt x="68055" y="572119"/>
                    </a:cubicBezTo>
                    <a:cubicBezTo>
                      <a:pt x="68055" y="544814"/>
                      <a:pt x="68096" y="441756"/>
                      <a:pt x="64013" y="413807"/>
                    </a:cubicBezTo>
                    <a:cubicBezTo>
                      <a:pt x="64050" y="352609"/>
                      <a:pt x="68065" y="279709"/>
                      <a:pt x="79927" y="208214"/>
                    </a:cubicBezTo>
                    <a:cubicBezTo>
                      <a:pt x="80828" y="205055"/>
                      <a:pt x="85157" y="189892"/>
                      <a:pt x="85256" y="189504"/>
                    </a:cubicBezTo>
                    <a:cubicBezTo>
                      <a:pt x="93564" y="154888"/>
                      <a:pt x="105207" y="116317"/>
                      <a:pt x="117467" y="102924"/>
                    </a:cubicBezTo>
                    <a:cubicBezTo>
                      <a:pt x="125199" y="95188"/>
                      <a:pt x="140260" y="81402"/>
                      <a:pt x="153897" y="72566"/>
                    </a:cubicBezTo>
                    <a:lnTo>
                      <a:pt x="164550" y="68302"/>
                    </a:lnTo>
                    <a:cubicBezTo>
                      <a:pt x="169487" y="68302"/>
                      <a:pt x="178737" y="68302"/>
                      <a:pt x="184742" y="68302"/>
                    </a:cubicBezTo>
                    <a:cubicBezTo>
                      <a:pt x="202300" y="81349"/>
                      <a:pt x="217340" y="102494"/>
                      <a:pt x="232438" y="123906"/>
                    </a:cubicBezTo>
                    <a:cubicBezTo>
                      <a:pt x="233202" y="124985"/>
                      <a:pt x="233956" y="126064"/>
                      <a:pt x="234291" y="126483"/>
                    </a:cubicBezTo>
                    <a:cubicBezTo>
                      <a:pt x="245562" y="145282"/>
                      <a:pt x="258429" y="179704"/>
                      <a:pt x="266617" y="202829"/>
                    </a:cubicBezTo>
                    <a:cubicBezTo>
                      <a:pt x="267145" y="208083"/>
                      <a:pt x="269218" y="228274"/>
                      <a:pt x="270475" y="236382"/>
                    </a:cubicBezTo>
                    <a:cubicBezTo>
                      <a:pt x="270543" y="247670"/>
                      <a:pt x="271878" y="266358"/>
                      <a:pt x="273223" y="274267"/>
                    </a:cubicBezTo>
                    <a:lnTo>
                      <a:pt x="277249" y="314624"/>
                    </a:lnTo>
                    <a:lnTo>
                      <a:pt x="281280" y="356364"/>
                    </a:lnTo>
                    <a:cubicBezTo>
                      <a:pt x="281316" y="356715"/>
                      <a:pt x="281369" y="357066"/>
                      <a:pt x="281437" y="357417"/>
                    </a:cubicBezTo>
                    <a:cubicBezTo>
                      <a:pt x="282855" y="364504"/>
                      <a:pt x="283929" y="370092"/>
                      <a:pt x="283981" y="375252"/>
                    </a:cubicBezTo>
                    <a:cubicBezTo>
                      <a:pt x="285331" y="388807"/>
                      <a:pt x="286625" y="403096"/>
                      <a:pt x="286635" y="413796"/>
                    </a:cubicBezTo>
                    <a:cubicBezTo>
                      <a:pt x="287321" y="426818"/>
                      <a:pt x="288687" y="443552"/>
                      <a:pt x="290033" y="460051"/>
                    </a:cubicBezTo>
                    <a:cubicBezTo>
                      <a:pt x="291378" y="476540"/>
                      <a:pt x="292708" y="492793"/>
                      <a:pt x="293357" y="504803"/>
                    </a:cubicBezTo>
                    <a:cubicBezTo>
                      <a:pt x="293357" y="531935"/>
                      <a:pt x="292666" y="562188"/>
                      <a:pt x="291985" y="592211"/>
                    </a:cubicBezTo>
                    <a:cubicBezTo>
                      <a:pt x="291326" y="621186"/>
                      <a:pt x="290671" y="649952"/>
                      <a:pt x="290661" y="675209"/>
                    </a:cubicBezTo>
                    <a:cubicBezTo>
                      <a:pt x="290451" y="677063"/>
                      <a:pt x="290247" y="678859"/>
                      <a:pt x="290038" y="680630"/>
                    </a:cubicBezTo>
                    <a:cubicBezTo>
                      <a:pt x="288965" y="689916"/>
                      <a:pt x="287965" y="698496"/>
                      <a:pt x="287975" y="707594"/>
                    </a:cubicBezTo>
                    <a:cubicBezTo>
                      <a:pt x="286661" y="733992"/>
                      <a:pt x="282683" y="767216"/>
                      <a:pt x="277306" y="798181"/>
                    </a:cubicBezTo>
                    <a:cubicBezTo>
                      <a:pt x="277306" y="798181"/>
                      <a:pt x="270621" y="845007"/>
                      <a:pt x="270600" y="845154"/>
                    </a:cubicBezTo>
                    <a:cubicBezTo>
                      <a:pt x="266590" y="870604"/>
                      <a:pt x="261403" y="895939"/>
                      <a:pt x="249017" y="918268"/>
                    </a:cubicBezTo>
                    <a:cubicBezTo>
                      <a:pt x="234406" y="943514"/>
                      <a:pt x="222146" y="961553"/>
                      <a:pt x="212063" y="969823"/>
                    </a:cubicBezTo>
                    <a:cubicBezTo>
                      <a:pt x="200300" y="975553"/>
                      <a:pt x="190102" y="977659"/>
                      <a:pt x="181381" y="977659"/>
                    </a:cubicBezTo>
                    <a:cubicBezTo>
                      <a:pt x="170576" y="977659"/>
                      <a:pt x="160577" y="974951"/>
                      <a:pt x="151489" y="970237"/>
                    </a:cubicBezTo>
                    <a:cubicBezTo>
                      <a:pt x="139465" y="963999"/>
                      <a:pt x="128953" y="954210"/>
                      <a:pt x="120545" y="942513"/>
                    </a:cubicBezTo>
                    <a:lnTo>
                      <a:pt x="108845" y="916524"/>
                    </a:lnTo>
                    <a:cubicBezTo>
                      <a:pt x="108605" y="916000"/>
                      <a:pt x="108332" y="915492"/>
                      <a:pt x="108013" y="915015"/>
                    </a:cubicBezTo>
                    <a:cubicBezTo>
                      <a:pt x="100736" y="904084"/>
                      <a:pt x="90622" y="881441"/>
                      <a:pt x="86743" y="866398"/>
                    </a:cubicBezTo>
                    <a:cubicBezTo>
                      <a:pt x="85895" y="859369"/>
                      <a:pt x="78750" y="799779"/>
                      <a:pt x="78750" y="7997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" name="Google Shape;715;p14">
              <a:extLst>
                <a:ext uri="{FF2B5EF4-FFF2-40B4-BE49-F238E27FC236}">
                  <a16:creationId xmlns="" xmlns:a16="http://schemas.microsoft.com/office/drawing/2014/main" id="{8443929A-051F-716F-09F1-948DB6D4F9ED}"/>
                </a:ext>
              </a:extLst>
            </p:cNvPr>
            <p:cNvGrpSpPr/>
            <p:nvPr/>
          </p:nvGrpSpPr>
          <p:grpSpPr>
            <a:xfrm>
              <a:off x="1424326" y="3596289"/>
              <a:ext cx="82588" cy="109824"/>
              <a:chOff x="1424326" y="3596289"/>
              <a:chExt cx="82588" cy="109824"/>
            </a:xfrm>
          </p:grpSpPr>
          <p:sp>
            <p:nvSpPr>
              <p:cNvPr id="85" name="Google Shape;716;p14">
                <a:extLst>
                  <a:ext uri="{FF2B5EF4-FFF2-40B4-BE49-F238E27FC236}">
                    <a16:creationId xmlns="" xmlns:a16="http://schemas.microsoft.com/office/drawing/2014/main" id="{BB205793-9D29-6DF5-8477-778E69D0F260}"/>
                  </a:ext>
                </a:extLst>
              </p:cNvPr>
              <p:cNvSpPr/>
              <p:nvPr/>
            </p:nvSpPr>
            <p:spPr>
              <a:xfrm>
                <a:off x="1424326" y="3596289"/>
                <a:ext cx="82588" cy="109824"/>
              </a:xfrm>
              <a:custGeom>
                <a:avLst/>
                <a:gdLst/>
                <a:ahLst/>
                <a:cxnLst/>
                <a:rect l="l" t="t" r="r" b="b"/>
                <a:pathLst>
                  <a:path w="82588" h="109824" extrusionOk="0">
                    <a:moveTo>
                      <a:pt x="74207" y="1065"/>
                    </a:moveTo>
                    <a:cubicBezTo>
                      <a:pt x="61544" y="-3544"/>
                      <a:pt x="48587" y="7811"/>
                      <a:pt x="39860" y="15925"/>
                    </a:cubicBezTo>
                    <a:cubicBezTo>
                      <a:pt x="32401" y="22859"/>
                      <a:pt x="25946" y="31193"/>
                      <a:pt x="20245" y="39599"/>
                    </a:cubicBezTo>
                    <a:cubicBezTo>
                      <a:pt x="14534" y="48027"/>
                      <a:pt x="10225" y="57115"/>
                      <a:pt x="6425" y="66542"/>
                    </a:cubicBezTo>
                    <a:cubicBezTo>
                      <a:pt x="1808" y="77998"/>
                      <a:pt x="-5076" y="95109"/>
                      <a:pt x="5844" y="104951"/>
                    </a:cubicBezTo>
                    <a:cubicBezTo>
                      <a:pt x="9964" y="108665"/>
                      <a:pt x="16068" y="111090"/>
                      <a:pt x="21627" y="109126"/>
                    </a:cubicBezTo>
                    <a:cubicBezTo>
                      <a:pt x="26637" y="107355"/>
                      <a:pt x="30469" y="104532"/>
                      <a:pt x="33364" y="100038"/>
                    </a:cubicBezTo>
                    <a:cubicBezTo>
                      <a:pt x="35144" y="97278"/>
                      <a:pt x="35725" y="93899"/>
                      <a:pt x="36515" y="90783"/>
                    </a:cubicBezTo>
                    <a:cubicBezTo>
                      <a:pt x="37562" y="86635"/>
                      <a:pt x="38829" y="82544"/>
                      <a:pt x="40295" y="78527"/>
                    </a:cubicBezTo>
                    <a:cubicBezTo>
                      <a:pt x="40667" y="77505"/>
                      <a:pt x="41065" y="76500"/>
                      <a:pt x="41457" y="75483"/>
                    </a:cubicBezTo>
                    <a:cubicBezTo>
                      <a:pt x="41415" y="75541"/>
                      <a:pt x="41379" y="75635"/>
                      <a:pt x="41337" y="75682"/>
                    </a:cubicBezTo>
                    <a:cubicBezTo>
                      <a:pt x="41400" y="75614"/>
                      <a:pt x="41431" y="75468"/>
                      <a:pt x="41494" y="75389"/>
                    </a:cubicBezTo>
                    <a:cubicBezTo>
                      <a:pt x="41557" y="75237"/>
                      <a:pt x="41614" y="75085"/>
                      <a:pt x="41672" y="74928"/>
                    </a:cubicBezTo>
                    <a:cubicBezTo>
                      <a:pt x="42232" y="73488"/>
                      <a:pt x="42180" y="73928"/>
                      <a:pt x="41928" y="74593"/>
                    </a:cubicBezTo>
                    <a:cubicBezTo>
                      <a:pt x="42761" y="73137"/>
                      <a:pt x="43373" y="71204"/>
                      <a:pt x="44048" y="69853"/>
                    </a:cubicBezTo>
                    <a:cubicBezTo>
                      <a:pt x="46038" y="65830"/>
                      <a:pt x="48205" y="61876"/>
                      <a:pt x="50545" y="58047"/>
                    </a:cubicBezTo>
                    <a:cubicBezTo>
                      <a:pt x="52738" y="54464"/>
                      <a:pt x="55136" y="51044"/>
                      <a:pt x="57617" y="47660"/>
                    </a:cubicBezTo>
                    <a:cubicBezTo>
                      <a:pt x="57691" y="47576"/>
                      <a:pt x="57717" y="47550"/>
                      <a:pt x="57801" y="47446"/>
                    </a:cubicBezTo>
                    <a:cubicBezTo>
                      <a:pt x="58492" y="46628"/>
                      <a:pt x="59162" y="45790"/>
                      <a:pt x="59858" y="44979"/>
                    </a:cubicBezTo>
                    <a:cubicBezTo>
                      <a:pt x="61245" y="43350"/>
                      <a:pt x="62685" y="41763"/>
                      <a:pt x="64119" y="40170"/>
                    </a:cubicBezTo>
                    <a:cubicBezTo>
                      <a:pt x="66978" y="36996"/>
                      <a:pt x="69825" y="33806"/>
                      <a:pt x="72862" y="30800"/>
                    </a:cubicBezTo>
                    <a:cubicBezTo>
                      <a:pt x="78474" y="25248"/>
                      <a:pt x="82593" y="20476"/>
                      <a:pt x="82588" y="12054"/>
                    </a:cubicBezTo>
                    <a:cubicBezTo>
                      <a:pt x="82578" y="6717"/>
                      <a:pt x="78981" y="2799"/>
                      <a:pt x="74207" y="106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717;p14">
                <a:extLst>
                  <a:ext uri="{FF2B5EF4-FFF2-40B4-BE49-F238E27FC236}">
                    <a16:creationId xmlns="" xmlns:a16="http://schemas.microsoft.com/office/drawing/2014/main" id="{0D432257-F007-FAB6-D9AB-DD8D5F2DC7E8}"/>
                  </a:ext>
                </a:extLst>
              </p:cNvPr>
              <p:cNvSpPr/>
              <p:nvPr/>
            </p:nvSpPr>
            <p:spPr>
              <a:xfrm>
                <a:off x="1465784" y="3670898"/>
                <a:ext cx="465" cy="88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885" extrusionOk="0">
                    <a:moveTo>
                      <a:pt x="0" y="885"/>
                    </a:moveTo>
                    <a:cubicBezTo>
                      <a:pt x="194" y="618"/>
                      <a:pt x="345" y="314"/>
                      <a:pt x="466" y="0"/>
                    </a:cubicBezTo>
                    <a:cubicBezTo>
                      <a:pt x="314" y="257"/>
                      <a:pt x="204" y="581"/>
                      <a:pt x="37" y="791"/>
                    </a:cubicBezTo>
                    <a:cubicBezTo>
                      <a:pt x="26" y="822"/>
                      <a:pt x="16" y="854"/>
                      <a:pt x="0" y="88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0" name="Google Shape;718;p14">
              <a:extLst>
                <a:ext uri="{FF2B5EF4-FFF2-40B4-BE49-F238E27FC236}">
                  <a16:creationId xmlns="" xmlns:a16="http://schemas.microsoft.com/office/drawing/2014/main" id="{0A6B6A85-56A3-D423-53C6-742694A51C5A}"/>
                </a:ext>
              </a:extLst>
            </p:cNvPr>
            <p:cNvSpPr/>
            <p:nvPr/>
          </p:nvSpPr>
          <p:spPr>
            <a:xfrm>
              <a:off x="1361636" y="3794581"/>
              <a:ext cx="40883" cy="125495"/>
            </a:xfrm>
            <a:custGeom>
              <a:avLst/>
              <a:gdLst/>
              <a:ahLst/>
              <a:cxnLst/>
              <a:rect l="l" t="t" r="r" b="b"/>
              <a:pathLst>
                <a:path w="40883" h="125495" extrusionOk="0">
                  <a:moveTo>
                    <a:pt x="40537" y="105108"/>
                  </a:moveTo>
                  <a:cubicBezTo>
                    <a:pt x="39951" y="102269"/>
                    <a:pt x="38852" y="99776"/>
                    <a:pt x="37616" y="97147"/>
                  </a:cubicBezTo>
                  <a:cubicBezTo>
                    <a:pt x="37412" y="96728"/>
                    <a:pt x="36768" y="94947"/>
                    <a:pt x="36600" y="94591"/>
                  </a:cubicBezTo>
                  <a:cubicBezTo>
                    <a:pt x="36208" y="93218"/>
                    <a:pt x="35826" y="91846"/>
                    <a:pt x="35454" y="90458"/>
                  </a:cubicBezTo>
                  <a:cubicBezTo>
                    <a:pt x="35370" y="90159"/>
                    <a:pt x="35323" y="90018"/>
                    <a:pt x="35266" y="89845"/>
                  </a:cubicBezTo>
                  <a:cubicBezTo>
                    <a:pt x="35260" y="89646"/>
                    <a:pt x="35260" y="89505"/>
                    <a:pt x="35239" y="89196"/>
                  </a:cubicBezTo>
                  <a:cubicBezTo>
                    <a:pt x="34679" y="80993"/>
                    <a:pt x="34370" y="72828"/>
                    <a:pt x="34648" y="64604"/>
                  </a:cubicBezTo>
                  <a:cubicBezTo>
                    <a:pt x="34946" y="55983"/>
                    <a:pt x="35538" y="47278"/>
                    <a:pt x="36449" y="38698"/>
                  </a:cubicBezTo>
                  <a:cubicBezTo>
                    <a:pt x="36758" y="35744"/>
                    <a:pt x="37522" y="31758"/>
                    <a:pt x="38176" y="27956"/>
                  </a:cubicBezTo>
                  <a:cubicBezTo>
                    <a:pt x="38600" y="25494"/>
                    <a:pt x="39118" y="23027"/>
                    <a:pt x="39228" y="20523"/>
                  </a:cubicBezTo>
                  <a:cubicBezTo>
                    <a:pt x="39302" y="18789"/>
                    <a:pt x="38653" y="16312"/>
                    <a:pt x="39108" y="14667"/>
                  </a:cubicBezTo>
                  <a:cubicBezTo>
                    <a:pt x="40762" y="8644"/>
                    <a:pt x="37051" y="2086"/>
                    <a:pt x="31025" y="426"/>
                  </a:cubicBezTo>
                  <a:cubicBezTo>
                    <a:pt x="24586" y="-1345"/>
                    <a:pt x="18948" y="2610"/>
                    <a:pt x="16797" y="8502"/>
                  </a:cubicBezTo>
                  <a:cubicBezTo>
                    <a:pt x="14216" y="12153"/>
                    <a:pt x="11970" y="15830"/>
                    <a:pt x="10431" y="20298"/>
                  </a:cubicBezTo>
                  <a:cubicBezTo>
                    <a:pt x="8824" y="24996"/>
                    <a:pt x="7525" y="29810"/>
                    <a:pt x="6243" y="34602"/>
                  </a:cubicBezTo>
                  <a:cubicBezTo>
                    <a:pt x="3353" y="45376"/>
                    <a:pt x="1673" y="56276"/>
                    <a:pt x="757" y="67391"/>
                  </a:cubicBezTo>
                  <a:cubicBezTo>
                    <a:pt x="-850" y="87001"/>
                    <a:pt x="-2039" y="117150"/>
                    <a:pt x="20937" y="124713"/>
                  </a:cubicBezTo>
                  <a:cubicBezTo>
                    <a:pt x="33208" y="128767"/>
                    <a:pt x="42856" y="116301"/>
                    <a:pt x="40537" y="1051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719;p14">
              <a:extLst>
                <a:ext uri="{FF2B5EF4-FFF2-40B4-BE49-F238E27FC236}">
                  <a16:creationId xmlns="" xmlns:a16="http://schemas.microsoft.com/office/drawing/2014/main" id="{D40FB9B8-0FF4-56FC-D1A9-5BFEA6F3C8D2}"/>
                </a:ext>
              </a:extLst>
            </p:cNvPr>
            <p:cNvSpPr/>
            <p:nvPr/>
          </p:nvSpPr>
          <p:spPr>
            <a:xfrm>
              <a:off x="1433677" y="4015024"/>
              <a:ext cx="67872" cy="83216"/>
            </a:xfrm>
            <a:custGeom>
              <a:avLst/>
              <a:gdLst/>
              <a:ahLst/>
              <a:cxnLst/>
              <a:rect l="l" t="t" r="r" b="b"/>
              <a:pathLst>
                <a:path w="67872" h="83216" extrusionOk="0">
                  <a:moveTo>
                    <a:pt x="59841" y="52096"/>
                  </a:moveTo>
                  <a:cubicBezTo>
                    <a:pt x="59344" y="51808"/>
                    <a:pt x="58778" y="51656"/>
                    <a:pt x="58265" y="51399"/>
                  </a:cubicBezTo>
                  <a:cubicBezTo>
                    <a:pt x="57532" y="50713"/>
                    <a:pt x="56805" y="50001"/>
                    <a:pt x="56156" y="49226"/>
                  </a:cubicBezTo>
                  <a:cubicBezTo>
                    <a:pt x="50298" y="40966"/>
                    <a:pt x="44738" y="32543"/>
                    <a:pt x="38315" y="24681"/>
                  </a:cubicBezTo>
                  <a:cubicBezTo>
                    <a:pt x="35190" y="20847"/>
                    <a:pt x="32054" y="17024"/>
                    <a:pt x="28976" y="13148"/>
                  </a:cubicBezTo>
                  <a:cubicBezTo>
                    <a:pt x="27442" y="11210"/>
                    <a:pt x="25992" y="9199"/>
                    <a:pt x="24228" y="7465"/>
                  </a:cubicBezTo>
                  <a:cubicBezTo>
                    <a:pt x="22919" y="6182"/>
                    <a:pt x="21359" y="4338"/>
                    <a:pt x="19736" y="3610"/>
                  </a:cubicBezTo>
                  <a:cubicBezTo>
                    <a:pt x="18726" y="2761"/>
                    <a:pt x="18699" y="2829"/>
                    <a:pt x="19668" y="3819"/>
                  </a:cubicBezTo>
                  <a:cubicBezTo>
                    <a:pt x="18684" y="2950"/>
                    <a:pt x="17631" y="2175"/>
                    <a:pt x="16516" y="1489"/>
                  </a:cubicBezTo>
                  <a:cubicBezTo>
                    <a:pt x="12773" y="-916"/>
                    <a:pt x="7549" y="-250"/>
                    <a:pt x="4172" y="2358"/>
                  </a:cubicBezTo>
                  <a:cubicBezTo>
                    <a:pt x="424" y="5255"/>
                    <a:pt x="-429" y="9314"/>
                    <a:pt x="178" y="13792"/>
                  </a:cubicBezTo>
                  <a:cubicBezTo>
                    <a:pt x="131" y="13478"/>
                    <a:pt x="115" y="13404"/>
                    <a:pt x="183" y="13907"/>
                  </a:cubicBezTo>
                  <a:cubicBezTo>
                    <a:pt x="189" y="13954"/>
                    <a:pt x="183" y="14002"/>
                    <a:pt x="194" y="14049"/>
                  </a:cubicBezTo>
                  <a:cubicBezTo>
                    <a:pt x="236" y="14347"/>
                    <a:pt x="257" y="14468"/>
                    <a:pt x="278" y="14625"/>
                  </a:cubicBezTo>
                  <a:cubicBezTo>
                    <a:pt x="314" y="14887"/>
                    <a:pt x="340" y="15081"/>
                    <a:pt x="393" y="15473"/>
                  </a:cubicBezTo>
                  <a:cubicBezTo>
                    <a:pt x="571" y="16778"/>
                    <a:pt x="791" y="17883"/>
                    <a:pt x="1188" y="19114"/>
                  </a:cubicBezTo>
                  <a:cubicBezTo>
                    <a:pt x="1989" y="21565"/>
                    <a:pt x="3015" y="23974"/>
                    <a:pt x="4136" y="26289"/>
                  </a:cubicBezTo>
                  <a:cubicBezTo>
                    <a:pt x="5711" y="29526"/>
                    <a:pt x="7429" y="32690"/>
                    <a:pt x="9025" y="35916"/>
                  </a:cubicBezTo>
                  <a:cubicBezTo>
                    <a:pt x="12135" y="42212"/>
                    <a:pt x="15155" y="48539"/>
                    <a:pt x="18752" y="54579"/>
                  </a:cubicBezTo>
                  <a:cubicBezTo>
                    <a:pt x="22709" y="61225"/>
                    <a:pt x="26274" y="68532"/>
                    <a:pt x="31363" y="74388"/>
                  </a:cubicBezTo>
                  <a:cubicBezTo>
                    <a:pt x="34629" y="78143"/>
                    <a:pt x="39090" y="81145"/>
                    <a:pt x="43916" y="82470"/>
                  </a:cubicBezTo>
                  <a:cubicBezTo>
                    <a:pt x="47403" y="83428"/>
                    <a:pt x="51140" y="83444"/>
                    <a:pt x="54658" y="82632"/>
                  </a:cubicBezTo>
                  <a:cubicBezTo>
                    <a:pt x="59522" y="81506"/>
                    <a:pt x="62956" y="78133"/>
                    <a:pt x="65620" y="74157"/>
                  </a:cubicBezTo>
                  <a:cubicBezTo>
                    <a:pt x="70463" y="66945"/>
                    <a:pt x="67018" y="56255"/>
                    <a:pt x="59841" y="520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720;p14">
              <a:extLst>
                <a:ext uri="{FF2B5EF4-FFF2-40B4-BE49-F238E27FC236}">
                  <a16:creationId xmlns="" xmlns:a16="http://schemas.microsoft.com/office/drawing/2014/main" id="{06738F1E-F175-4317-F121-D797CF2D10E3}"/>
                </a:ext>
              </a:extLst>
            </p:cNvPr>
            <p:cNvSpPr/>
            <p:nvPr/>
          </p:nvSpPr>
          <p:spPr>
            <a:xfrm>
              <a:off x="1383027" y="4174756"/>
              <a:ext cx="60915" cy="119725"/>
            </a:xfrm>
            <a:custGeom>
              <a:avLst/>
              <a:gdLst/>
              <a:ahLst/>
              <a:cxnLst/>
              <a:rect l="l" t="t" r="r" b="b"/>
              <a:pathLst>
                <a:path w="60915" h="119725" extrusionOk="0">
                  <a:moveTo>
                    <a:pt x="41526" y="3431"/>
                  </a:moveTo>
                  <a:cubicBezTo>
                    <a:pt x="35207" y="10932"/>
                    <a:pt x="28564" y="17683"/>
                    <a:pt x="23266" y="26027"/>
                  </a:cubicBezTo>
                  <a:cubicBezTo>
                    <a:pt x="17911" y="34465"/>
                    <a:pt x="13529" y="43395"/>
                    <a:pt x="9744" y="52635"/>
                  </a:cubicBezTo>
                  <a:cubicBezTo>
                    <a:pt x="6336" y="60921"/>
                    <a:pt x="3975" y="69479"/>
                    <a:pt x="2358" y="78284"/>
                  </a:cubicBezTo>
                  <a:cubicBezTo>
                    <a:pt x="60" y="90787"/>
                    <a:pt x="-2919" y="104944"/>
                    <a:pt x="6279" y="115362"/>
                  </a:cubicBezTo>
                  <a:cubicBezTo>
                    <a:pt x="11519" y="121302"/>
                    <a:pt x="22293" y="121056"/>
                    <a:pt x="27569" y="115362"/>
                  </a:cubicBezTo>
                  <a:cubicBezTo>
                    <a:pt x="35427" y="106882"/>
                    <a:pt x="34265" y="95108"/>
                    <a:pt x="35411" y="84344"/>
                  </a:cubicBezTo>
                  <a:cubicBezTo>
                    <a:pt x="35438" y="84077"/>
                    <a:pt x="35459" y="83894"/>
                    <a:pt x="35485" y="83705"/>
                  </a:cubicBezTo>
                  <a:cubicBezTo>
                    <a:pt x="35621" y="82820"/>
                    <a:pt x="35752" y="81930"/>
                    <a:pt x="35898" y="81044"/>
                  </a:cubicBezTo>
                  <a:cubicBezTo>
                    <a:pt x="36239" y="78970"/>
                    <a:pt x="36631" y="76907"/>
                    <a:pt x="37055" y="74848"/>
                  </a:cubicBezTo>
                  <a:cubicBezTo>
                    <a:pt x="37966" y="70485"/>
                    <a:pt x="38950" y="66127"/>
                    <a:pt x="40060" y="61811"/>
                  </a:cubicBezTo>
                  <a:cubicBezTo>
                    <a:pt x="41097" y="57763"/>
                    <a:pt x="42264" y="53756"/>
                    <a:pt x="43609" y="49796"/>
                  </a:cubicBezTo>
                  <a:cubicBezTo>
                    <a:pt x="44923" y="45930"/>
                    <a:pt x="46190" y="42615"/>
                    <a:pt x="47316" y="40090"/>
                  </a:cubicBezTo>
                  <a:cubicBezTo>
                    <a:pt x="50844" y="32186"/>
                    <a:pt x="54147" y="23984"/>
                    <a:pt x="59110" y="17007"/>
                  </a:cubicBezTo>
                  <a:cubicBezTo>
                    <a:pt x="66418" y="6720"/>
                    <a:pt x="49719" y="-6301"/>
                    <a:pt x="41526" y="34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721;p14">
              <a:extLst>
                <a:ext uri="{FF2B5EF4-FFF2-40B4-BE49-F238E27FC236}">
                  <a16:creationId xmlns="" xmlns:a16="http://schemas.microsoft.com/office/drawing/2014/main" id="{E739A917-9C2F-349E-3D6A-C67448CC4AC2}"/>
                </a:ext>
              </a:extLst>
            </p:cNvPr>
            <p:cNvSpPr/>
            <p:nvPr/>
          </p:nvSpPr>
          <p:spPr>
            <a:xfrm>
              <a:off x="1389323" y="4384462"/>
              <a:ext cx="46620" cy="90253"/>
            </a:xfrm>
            <a:custGeom>
              <a:avLst/>
              <a:gdLst/>
              <a:ahLst/>
              <a:cxnLst/>
              <a:rect l="l" t="t" r="r" b="b"/>
              <a:pathLst>
                <a:path w="46620" h="90253" extrusionOk="0">
                  <a:moveTo>
                    <a:pt x="46239" y="73564"/>
                  </a:moveTo>
                  <a:cubicBezTo>
                    <a:pt x="46307" y="72831"/>
                    <a:pt x="46522" y="72150"/>
                    <a:pt x="46475" y="71375"/>
                  </a:cubicBezTo>
                  <a:cubicBezTo>
                    <a:pt x="46313" y="68808"/>
                    <a:pt x="45800" y="66210"/>
                    <a:pt x="45130" y="63728"/>
                  </a:cubicBezTo>
                  <a:cubicBezTo>
                    <a:pt x="43999" y="59574"/>
                    <a:pt x="42303" y="55379"/>
                    <a:pt x="40486" y="51497"/>
                  </a:cubicBezTo>
                  <a:cubicBezTo>
                    <a:pt x="40449" y="51414"/>
                    <a:pt x="40444" y="51408"/>
                    <a:pt x="40413" y="51351"/>
                  </a:cubicBezTo>
                  <a:cubicBezTo>
                    <a:pt x="40031" y="50418"/>
                    <a:pt x="39638" y="49486"/>
                    <a:pt x="39240" y="48559"/>
                  </a:cubicBezTo>
                  <a:cubicBezTo>
                    <a:pt x="39235" y="48549"/>
                    <a:pt x="39235" y="48554"/>
                    <a:pt x="39230" y="48543"/>
                  </a:cubicBezTo>
                  <a:cubicBezTo>
                    <a:pt x="38963" y="47842"/>
                    <a:pt x="38670" y="47145"/>
                    <a:pt x="38397" y="46438"/>
                  </a:cubicBezTo>
                  <a:cubicBezTo>
                    <a:pt x="37246" y="43452"/>
                    <a:pt x="36209" y="40420"/>
                    <a:pt x="35293" y="37355"/>
                  </a:cubicBezTo>
                  <a:cubicBezTo>
                    <a:pt x="33581" y="31641"/>
                    <a:pt x="32314" y="25759"/>
                    <a:pt x="31168" y="19908"/>
                  </a:cubicBezTo>
                  <a:cubicBezTo>
                    <a:pt x="30498" y="16488"/>
                    <a:pt x="29734" y="12879"/>
                    <a:pt x="28378" y="9663"/>
                  </a:cubicBezTo>
                  <a:cubicBezTo>
                    <a:pt x="25797" y="3551"/>
                    <a:pt x="19363" y="-1577"/>
                    <a:pt x="12359" y="450"/>
                  </a:cubicBezTo>
                  <a:cubicBezTo>
                    <a:pt x="1967" y="3451"/>
                    <a:pt x="250" y="15430"/>
                    <a:pt x="20" y="24685"/>
                  </a:cubicBezTo>
                  <a:cubicBezTo>
                    <a:pt x="-163" y="32154"/>
                    <a:pt x="946" y="39707"/>
                    <a:pt x="2276" y="47045"/>
                  </a:cubicBezTo>
                  <a:cubicBezTo>
                    <a:pt x="3375" y="53132"/>
                    <a:pt x="4836" y="59213"/>
                    <a:pt x="7061" y="64990"/>
                  </a:cubicBezTo>
                  <a:cubicBezTo>
                    <a:pt x="8563" y="68892"/>
                    <a:pt x="10181" y="72815"/>
                    <a:pt x="12563" y="76272"/>
                  </a:cubicBezTo>
                  <a:cubicBezTo>
                    <a:pt x="15306" y="80242"/>
                    <a:pt x="19154" y="85035"/>
                    <a:pt x="23907" y="87083"/>
                  </a:cubicBezTo>
                  <a:cubicBezTo>
                    <a:pt x="24472" y="87497"/>
                    <a:pt x="24980" y="87989"/>
                    <a:pt x="25572" y="88361"/>
                  </a:cubicBezTo>
                  <a:cubicBezTo>
                    <a:pt x="34262" y="93803"/>
                    <a:pt x="47192" y="86811"/>
                    <a:pt x="46601" y="76288"/>
                  </a:cubicBezTo>
                  <a:cubicBezTo>
                    <a:pt x="46543" y="75371"/>
                    <a:pt x="46355" y="74470"/>
                    <a:pt x="46239" y="735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722;p14">
              <a:extLst>
                <a:ext uri="{FF2B5EF4-FFF2-40B4-BE49-F238E27FC236}">
                  <a16:creationId xmlns="" xmlns:a16="http://schemas.microsoft.com/office/drawing/2014/main" id="{E990817B-4B56-14D5-BA9A-6427A11E453F}"/>
                </a:ext>
              </a:extLst>
            </p:cNvPr>
            <p:cNvSpPr/>
            <p:nvPr/>
          </p:nvSpPr>
          <p:spPr>
            <a:xfrm>
              <a:off x="1468569" y="4535912"/>
              <a:ext cx="60929" cy="64178"/>
            </a:xfrm>
            <a:custGeom>
              <a:avLst/>
              <a:gdLst/>
              <a:ahLst/>
              <a:cxnLst/>
              <a:rect l="l" t="t" r="r" b="b"/>
              <a:pathLst>
                <a:path w="60929" h="64178" extrusionOk="0">
                  <a:moveTo>
                    <a:pt x="59862" y="44311"/>
                  </a:moveTo>
                  <a:cubicBezTo>
                    <a:pt x="59045" y="41241"/>
                    <a:pt x="57407" y="38392"/>
                    <a:pt x="55014" y="35956"/>
                  </a:cubicBezTo>
                  <a:cubicBezTo>
                    <a:pt x="53208" y="34118"/>
                    <a:pt x="50920" y="32499"/>
                    <a:pt x="48879" y="31054"/>
                  </a:cubicBezTo>
                  <a:cubicBezTo>
                    <a:pt x="46696" y="29509"/>
                    <a:pt x="44487" y="28011"/>
                    <a:pt x="42346" y="26418"/>
                  </a:cubicBezTo>
                  <a:cubicBezTo>
                    <a:pt x="39608" y="24245"/>
                    <a:pt x="36912" y="21977"/>
                    <a:pt x="34378" y="19578"/>
                  </a:cubicBezTo>
                  <a:cubicBezTo>
                    <a:pt x="31891" y="17226"/>
                    <a:pt x="29305" y="14843"/>
                    <a:pt x="27065" y="12234"/>
                  </a:cubicBezTo>
                  <a:cubicBezTo>
                    <a:pt x="25876" y="10564"/>
                    <a:pt x="24683" y="8893"/>
                    <a:pt x="23248" y="7437"/>
                  </a:cubicBezTo>
                  <a:cubicBezTo>
                    <a:pt x="21934" y="6106"/>
                    <a:pt x="20840" y="4446"/>
                    <a:pt x="19406" y="3257"/>
                  </a:cubicBezTo>
                  <a:cubicBezTo>
                    <a:pt x="15804" y="256"/>
                    <a:pt x="11517" y="-1001"/>
                    <a:pt x="6994" y="905"/>
                  </a:cubicBezTo>
                  <a:cubicBezTo>
                    <a:pt x="2759" y="2691"/>
                    <a:pt x="167" y="6698"/>
                    <a:pt x="5" y="11292"/>
                  </a:cubicBezTo>
                  <a:cubicBezTo>
                    <a:pt x="-58" y="13125"/>
                    <a:pt x="466" y="14885"/>
                    <a:pt x="722" y="16681"/>
                  </a:cubicBezTo>
                  <a:lnTo>
                    <a:pt x="288" y="13465"/>
                  </a:lnTo>
                  <a:cubicBezTo>
                    <a:pt x="523" y="17797"/>
                    <a:pt x="1738" y="21657"/>
                    <a:pt x="3528" y="25575"/>
                  </a:cubicBezTo>
                  <a:cubicBezTo>
                    <a:pt x="4528" y="27759"/>
                    <a:pt x="5575" y="29922"/>
                    <a:pt x="6596" y="32101"/>
                  </a:cubicBezTo>
                  <a:cubicBezTo>
                    <a:pt x="6114" y="30954"/>
                    <a:pt x="5628" y="29802"/>
                    <a:pt x="5146" y="28655"/>
                  </a:cubicBezTo>
                  <a:cubicBezTo>
                    <a:pt x="6847" y="32887"/>
                    <a:pt x="8795" y="36580"/>
                    <a:pt x="11417" y="40272"/>
                  </a:cubicBezTo>
                  <a:cubicBezTo>
                    <a:pt x="14051" y="43986"/>
                    <a:pt x="16904" y="47542"/>
                    <a:pt x="20097" y="50795"/>
                  </a:cubicBezTo>
                  <a:cubicBezTo>
                    <a:pt x="23222" y="53980"/>
                    <a:pt x="26876" y="56965"/>
                    <a:pt x="30541" y="59464"/>
                  </a:cubicBezTo>
                  <a:cubicBezTo>
                    <a:pt x="32944" y="61108"/>
                    <a:pt x="35687" y="62350"/>
                    <a:pt x="38440" y="63292"/>
                  </a:cubicBezTo>
                  <a:cubicBezTo>
                    <a:pt x="41843" y="64460"/>
                    <a:pt x="45528" y="64429"/>
                    <a:pt x="48942" y="63460"/>
                  </a:cubicBezTo>
                  <a:cubicBezTo>
                    <a:pt x="53082" y="62957"/>
                    <a:pt x="57030" y="60218"/>
                    <a:pt x="59066" y="56740"/>
                  </a:cubicBezTo>
                  <a:cubicBezTo>
                    <a:pt x="61066" y="53335"/>
                    <a:pt x="61647" y="48155"/>
                    <a:pt x="59862" y="44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723;p14">
              <a:extLst>
                <a:ext uri="{FF2B5EF4-FFF2-40B4-BE49-F238E27FC236}">
                  <a16:creationId xmlns="" xmlns:a16="http://schemas.microsoft.com/office/drawing/2014/main" id="{33AED726-38F6-BFC5-20E2-D3C62D6DD63B}"/>
                </a:ext>
              </a:extLst>
            </p:cNvPr>
            <p:cNvSpPr/>
            <p:nvPr/>
          </p:nvSpPr>
          <p:spPr>
            <a:xfrm>
              <a:off x="1518676" y="4673176"/>
              <a:ext cx="38940" cy="91660"/>
            </a:xfrm>
            <a:custGeom>
              <a:avLst/>
              <a:gdLst/>
              <a:ahLst/>
              <a:cxnLst/>
              <a:rect l="l" t="t" r="r" b="b"/>
              <a:pathLst>
                <a:path w="38940" h="91660" extrusionOk="0">
                  <a:moveTo>
                    <a:pt x="38279" y="64940"/>
                  </a:moveTo>
                  <a:cubicBezTo>
                    <a:pt x="37819" y="62311"/>
                    <a:pt x="37133" y="59734"/>
                    <a:pt x="36520" y="57136"/>
                  </a:cubicBezTo>
                  <a:cubicBezTo>
                    <a:pt x="35918" y="54543"/>
                    <a:pt x="35442" y="51935"/>
                    <a:pt x="35039" y="49306"/>
                  </a:cubicBezTo>
                  <a:cubicBezTo>
                    <a:pt x="34992" y="48991"/>
                    <a:pt x="34945" y="48682"/>
                    <a:pt x="34898" y="48373"/>
                  </a:cubicBezTo>
                  <a:cubicBezTo>
                    <a:pt x="34898" y="48358"/>
                    <a:pt x="34892" y="48352"/>
                    <a:pt x="34892" y="48337"/>
                  </a:cubicBezTo>
                  <a:cubicBezTo>
                    <a:pt x="34772" y="47006"/>
                    <a:pt x="34631" y="45676"/>
                    <a:pt x="34536" y="44340"/>
                  </a:cubicBezTo>
                  <a:cubicBezTo>
                    <a:pt x="34144" y="39013"/>
                    <a:pt x="33903" y="33734"/>
                    <a:pt x="34238" y="28396"/>
                  </a:cubicBezTo>
                  <a:cubicBezTo>
                    <a:pt x="34594" y="22687"/>
                    <a:pt x="35337" y="17586"/>
                    <a:pt x="33809" y="12358"/>
                  </a:cubicBezTo>
                  <a:cubicBezTo>
                    <a:pt x="34196" y="7487"/>
                    <a:pt x="31736" y="2826"/>
                    <a:pt x="27097" y="861"/>
                  </a:cubicBezTo>
                  <a:cubicBezTo>
                    <a:pt x="22323" y="-1155"/>
                    <a:pt x="15272" y="359"/>
                    <a:pt x="12905" y="5513"/>
                  </a:cubicBezTo>
                  <a:cubicBezTo>
                    <a:pt x="12885" y="5560"/>
                    <a:pt x="12885" y="5565"/>
                    <a:pt x="12864" y="5607"/>
                  </a:cubicBezTo>
                  <a:cubicBezTo>
                    <a:pt x="12293" y="6026"/>
                    <a:pt x="11665" y="6366"/>
                    <a:pt x="11147" y="6864"/>
                  </a:cubicBezTo>
                  <a:cubicBezTo>
                    <a:pt x="9477" y="8472"/>
                    <a:pt x="8246" y="10436"/>
                    <a:pt x="7246" y="12495"/>
                  </a:cubicBezTo>
                  <a:cubicBezTo>
                    <a:pt x="5493" y="16098"/>
                    <a:pt x="4242" y="19770"/>
                    <a:pt x="3263" y="23635"/>
                  </a:cubicBezTo>
                  <a:cubicBezTo>
                    <a:pt x="1556" y="30350"/>
                    <a:pt x="373" y="37426"/>
                    <a:pt x="69" y="44340"/>
                  </a:cubicBezTo>
                  <a:cubicBezTo>
                    <a:pt x="-245" y="51490"/>
                    <a:pt x="546" y="58519"/>
                    <a:pt x="1682" y="65574"/>
                  </a:cubicBezTo>
                  <a:cubicBezTo>
                    <a:pt x="2169" y="68617"/>
                    <a:pt x="2839" y="71545"/>
                    <a:pt x="3959" y="74421"/>
                  </a:cubicBezTo>
                  <a:cubicBezTo>
                    <a:pt x="5933" y="79486"/>
                    <a:pt x="8639" y="83231"/>
                    <a:pt x="12272" y="87217"/>
                  </a:cubicBezTo>
                  <a:cubicBezTo>
                    <a:pt x="16465" y="91821"/>
                    <a:pt x="23820" y="92758"/>
                    <a:pt x="29307" y="90443"/>
                  </a:cubicBezTo>
                  <a:cubicBezTo>
                    <a:pt x="35096" y="87997"/>
                    <a:pt x="38698" y="82487"/>
                    <a:pt x="38892" y="76186"/>
                  </a:cubicBezTo>
                  <a:cubicBezTo>
                    <a:pt x="39002" y="72263"/>
                    <a:pt x="38976" y="68900"/>
                    <a:pt x="38279" y="649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6" name="Google Shape;724;p14">
              <a:extLst>
                <a:ext uri="{FF2B5EF4-FFF2-40B4-BE49-F238E27FC236}">
                  <a16:creationId xmlns="" xmlns:a16="http://schemas.microsoft.com/office/drawing/2014/main" id="{3F486445-1F5D-22EC-B5E7-C4890234A87D}"/>
                </a:ext>
              </a:extLst>
            </p:cNvPr>
            <p:cNvGrpSpPr/>
            <p:nvPr/>
          </p:nvGrpSpPr>
          <p:grpSpPr>
            <a:xfrm>
              <a:off x="1580574" y="4829000"/>
              <a:ext cx="79237" cy="88776"/>
              <a:chOff x="1580574" y="4829000"/>
              <a:chExt cx="79237" cy="88776"/>
            </a:xfrm>
          </p:grpSpPr>
          <p:sp>
            <p:nvSpPr>
              <p:cNvPr id="83" name="Google Shape;725;p14">
                <a:extLst>
                  <a:ext uri="{FF2B5EF4-FFF2-40B4-BE49-F238E27FC236}">
                    <a16:creationId xmlns="" xmlns:a16="http://schemas.microsoft.com/office/drawing/2014/main" id="{DBA881FB-FB31-A30E-FBC5-9DDA9EDE43C1}"/>
                  </a:ext>
                </a:extLst>
              </p:cNvPr>
              <p:cNvSpPr/>
              <p:nvPr/>
            </p:nvSpPr>
            <p:spPr>
              <a:xfrm>
                <a:off x="1659651" y="4903530"/>
                <a:ext cx="160" cy="2517"/>
              </a:xfrm>
              <a:custGeom>
                <a:avLst/>
                <a:gdLst/>
                <a:ahLst/>
                <a:cxnLst/>
                <a:rect l="l" t="t" r="r" b="b"/>
                <a:pathLst>
                  <a:path w="160" h="2517" extrusionOk="0">
                    <a:moveTo>
                      <a:pt x="161" y="0"/>
                    </a:moveTo>
                    <a:cubicBezTo>
                      <a:pt x="156" y="168"/>
                      <a:pt x="72" y="283"/>
                      <a:pt x="56" y="450"/>
                    </a:cubicBezTo>
                    <a:cubicBezTo>
                      <a:pt x="-2" y="2566"/>
                      <a:pt x="-70" y="3960"/>
                      <a:pt x="16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726;p14">
                <a:extLst>
                  <a:ext uri="{FF2B5EF4-FFF2-40B4-BE49-F238E27FC236}">
                    <a16:creationId xmlns="" xmlns:a16="http://schemas.microsoft.com/office/drawing/2014/main" id="{121F4B32-205F-205A-44DB-6F6D3C7A22BE}"/>
                  </a:ext>
                </a:extLst>
              </p:cNvPr>
              <p:cNvSpPr/>
              <p:nvPr/>
            </p:nvSpPr>
            <p:spPr>
              <a:xfrm>
                <a:off x="1580574" y="4829000"/>
                <a:ext cx="79193" cy="88776"/>
              </a:xfrm>
              <a:custGeom>
                <a:avLst/>
                <a:gdLst/>
                <a:ahLst/>
                <a:cxnLst/>
                <a:rect l="l" t="t" r="r" b="b"/>
                <a:pathLst>
                  <a:path w="79193" h="88776" extrusionOk="0">
                    <a:moveTo>
                      <a:pt x="79154" y="70963"/>
                    </a:moveTo>
                    <a:cubicBezTo>
                      <a:pt x="78829" y="68522"/>
                      <a:pt x="78091" y="66327"/>
                      <a:pt x="76940" y="64122"/>
                    </a:cubicBezTo>
                    <a:cubicBezTo>
                      <a:pt x="76144" y="62588"/>
                      <a:pt x="75071" y="61179"/>
                      <a:pt x="74039" y="59791"/>
                    </a:cubicBezTo>
                    <a:cubicBezTo>
                      <a:pt x="71045" y="55737"/>
                      <a:pt x="67909" y="52154"/>
                      <a:pt x="64318" y="48660"/>
                    </a:cubicBezTo>
                    <a:cubicBezTo>
                      <a:pt x="59005" y="43491"/>
                      <a:pt x="53613" y="38384"/>
                      <a:pt x="48451" y="33062"/>
                    </a:cubicBezTo>
                    <a:cubicBezTo>
                      <a:pt x="43462" y="27919"/>
                      <a:pt x="38913" y="22388"/>
                      <a:pt x="33898" y="17276"/>
                    </a:cubicBezTo>
                    <a:cubicBezTo>
                      <a:pt x="32657" y="16013"/>
                      <a:pt x="31395" y="14788"/>
                      <a:pt x="30134" y="13552"/>
                    </a:cubicBezTo>
                    <a:cubicBezTo>
                      <a:pt x="29385" y="12813"/>
                      <a:pt x="28668" y="12038"/>
                      <a:pt x="27909" y="11310"/>
                    </a:cubicBezTo>
                    <a:cubicBezTo>
                      <a:pt x="27642" y="11053"/>
                      <a:pt x="27637" y="11074"/>
                      <a:pt x="27527" y="10990"/>
                    </a:cubicBezTo>
                    <a:cubicBezTo>
                      <a:pt x="24124" y="6454"/>
                      <a:pt x="20088" y="2343"/>
                      <a:pt x="14586" y="489"/>
                    </a:cubicBezTo>
                    <a:cubicBezTo>
                      <a:pt x="8739" y="-1481"/>
                      <a:pt x="2205" y="2772"/>
                      <a:pt x="603" y="8429"/>
                    </a:cubicBezTo>
                    <a:cubicBezTo>
                      <a:pt x="-1004" y="14133"/>
                      <a:pt x="844" y="20481"/>
                      <a:pt x="3273" y="25672"/>
                    </a:cubicBezTo>
                    <a:cubicBezTo>
                      <a:pt x="4048" y="27322"/>
                      <a:pt x="4053" y="27275"/>
                      <a:pt x="3373" y="25604"/>
                    </a:cubicBezTo>
                    <a:cubicBezTo>
                      <a:pt x="3760" y="26557"/>
                      <a:pt x="4137" y="27521"/>
                      <a:pt x="4524" y="28474"/>
                    </a:cubicBezTo>
                    <a:cubicBezTo>
                      <a:pt x="5577" y="31025"/>
                      <a:pt x="6608" y="33602"/>
                      <a:pt x="7828" y="36079"/>
                    </a:cubicBezTo>
                    <a:cubicBezTo>
                      <a:pt x="11644" y="43815"/>
                      <a:pt x="17397" y="50530"/>
                      <a:pt x="22899" y="57114"/>
                    </a:cubicBezTo>
                    <a:cubicBezTo>
                      <a:pt x="27668" y="62818"/>
                      <a:pt x="32657" y="68307"/>
                      <a:pt x="37976" y="73498"/>
                    </a:cubicBezTo>
                    <a:cubicBezTo>
                      <a:pt x="41525" y="76965"/>
                      <a:pt x="45200" y="80265"/>
                      <a:pt x="49320" y="83067"/>
                    </a:cubicBezTo>
                    <a:cubicBezTo>
                      <a:pt x="50770" y="84057"/>
                      <a:pt x="52257" y="85032"/>
                      <a:pt x="53812" y="85854"/>
                    </a:cubicBezTo>
                    <a:cubicBezTo>
                      <a:pt x="55586" y="86791"/>
                      <a:pt x="57596" y="87766"/>
                      <a:pt x="59554" y="88216"/>
                    </a:cubicBezTo>
                    <a:cubicBezTo>
                      <a:pt x="60947" y="88405"/>
                      <a:pt x="62345" y="88588"/>
                      <a:pt x="63732" y="88777"/>
                    </a:cubicBezTo>
                    <a:cubicBezTo>
                      <a:pt x="68773" y="88143"/>
                      <a:pt x="69297" y="88043"/>
                      <a:pt x="65308" y="88483"/>
                    </a:cubicBezTo>
                    <a:cubicBezTo>
                      <a:pt x="72992" y="87577"/>
                      <a:pt x="78458" y="82968"/>
                      <a:pt x="79138" y="74991"/>
                    </a:cubicBezTo>
                    <a:cubicBezTo>
                      <a:pt x="79185" y="73435"/>
                      <a:pt x="79227" y="71513"/>
                      <a:pt x="79154" y="7096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7" name="Google Shape;727;p14">
              <a:extLst>
                <a:ext uri="{FF2B5EF4-FFF2-40B4-BE49-F238E27FC236}">
                  <a16:creationId xmlns="" xmlns:a16="http://schemas.microsoft.com/office/drawing/2014/main" id="{F67D46A2-1733-4A00-B74F-D5BCC50A9E91}"/>
                </a:ext>
              </a:extLst>
            </p:cNvPr>
            <p:cNvSpPr/>
            <p:nvPr/>
          </p:nvSpPr>
          <p:spPr>
            <a:xfrm>
              <a:off x="1757204" y="4902902"/>
              <a:ext cx="88836" cy="37633"/>
            </a:xfrm>
            <a:custGeom>
              <a:avLst/>
              <a:gdLst/>
              <a:ahLst/>
              <a:cxnLst/>
              <a:rect l="l" t="t" r="r" b="b"/>
              <a:pathLst>
                <a:path w="88836" h="37633" extrusionOk="0">
                  <a:moveTo>
                    <a:pt x="80225" y="4374"/>
                  </a:moveTo>
                  <a:cubicBezTo>
                    <a:pt x="73058" y="241"/>
                    <a:pt x="63834" y="168"/>
                    <a:pt x="55715" y="63"/>
                  </a:cubicBezTo>
                  <a:cubicBezTo>
                    <a:pt x="50066" y="-5"/>
                    <a:pt x="44428" y="-47"/>
                    <a:pt x="38775" y="94"/>
                  </a:cubicBezTo>
                  <a:cubicBezTo>
                    <a:pt x="33147" y="236"/>
                    <a:pt x="27451" y="147"/>
                    <a:pt x="21834" y="545"/>
                  </a:cubicBezTo>
                  <a:cubicBezTo>
                    <a:pt x="18154" y="807"/>
                    <a:pt x="14238" y="1419"/>
                    <a:pt x="10741" y="2677"/>
                  </a:cubicBezTo>
                  <a:cubicBezTo>
                    <a:pt x="3774" y="5175"/>
                    <a:pt x="-1331" y="11722"/>
                    <a:pt x="308" y="19333"/>
                  </a:cubicBezTo>
                  <a:cubicBezTo>
                    <a:pt x="2570" y="29824"/>
                    <a:pt x="14003" y="32343"/>
                    <a:pt x="23049" y="33501"/>
                  </a:cubicBezTo>
                  <a:cubicBezTo>
                    <a:pt x="28687" y="34224"/>
                    <a:pt x="34341" y="34899"/>
                    <a:pt x="39989" y="35601"/>
                  </a:cubicBezTo>
                  <a:cubicBezTo>
                    <a:pt x="45617" y="36298"/>
                    <a:pt x="51270" y="36816"/>
                    <a:pt x="56929" y="37267"/>
                  </a:cubicBezTo>
                  <a:cubicBezTo>
                    <a:pt x="59751" y="37492"/>
                    <a:pt x="62567" y="37665"/>
                    <a:pt x="65400" y="37628"/>
                  </a:cubicBezTo>
                  <a:cubicBezTo>
                    <a:pt x="66625" y="37613"/>
                    <a:pt x="67813" y="37544"/>
                    <a:pt x="69027" y="37429"/>
                  </a:cubicBezTo>
                  <a:cubicBezTo>
                    <a:pt x="73289" y="37042"/>
                    <a:pt x="76341" y="36146"/>
                    <a:pt x="80225" y="34407"/>
                  </a:cubicBezTo>
                  <a:cubicBezTo>
                    <a:pt x="85638" y="31982"/>
                    <a:pt x="88836" y="25000"/>
                    <a:pt x="88836" y="19390"/>
                  </a:cubicBezTo>
                  <a:cubicBezTo>
                    <a:pt x="88831" y="13294"/>
                    <a:pt x="85523" y="7427"/>
                    <a:pt x="80225" y="43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728;p14">
              <a:extLst>
                <a:ext uri="{FF2B5EF4-FFF2-40B4-BE49-F238E27FC236}">
                  <a16:creationId xmlns="" xmlns:a16="http://schemas.microsoft.com/office/drawing/2014/main" id="{03589CA4-77D3-895F-B28E-AB08D19A2BC5}"/>
                </a:ext>
              </a:extLst>
            </p:cNvPr>
            <p:cNvSpPr/>
            <p:nvPr/>
          </p:nvSpPr>
          <p:spPr>
            <a:xfrm>
              <a:off x="1936656" y="4914579"/>
              <a:ext cx="69662" cy="53775"/>
            </a:xfrm>
            <a:custGeom>
              <a:avLst/>
              <a:gdLst/>
              <a:ahLst/>
              <a:cxnLst/>
              <a:rect l="l" t="t" r="r" b="b"/>
              <a:pathLst>
                <a:path w="69662" h="53775" extrusionOk="0">
                  <a:moveTo>
                    <a:pt x="69177" y="34944"/>
                  </a:moveTo>
                  <a:cubicBezTo>
                    <a:pt x="67585" y="29041"/>
                    <a:pt x="61523" y="24704"/>
                    <a:pt x="56142" y="22043"/>
                  </a:cubicBezTo>
                  <a:cubicBezTo>
                    <a:pt x="51854" y="19922"/>
                    <a:pt x="47452" y="18016"/>
                    <a:pt x="43044" y="16167"/>
                  </a:cubicBezTo>
                  <a:lnTo>
                    <a:pt x="47211" y="17926"/>
                  </a:lnTo>
                  <a:cubicBezTo>
                    <a:pt x="41913" y="15648"/>
                    <a:pt x="36793" y="12893"/>
                    <a:pt x="31668" y="10243"/>
                  </a:cubicBezTo>
                  <a:cubicBezTo>
                    <a:pt x="27051" y="7844"/>
                    <a:pt x="22643" y="3763"/>
                    <a:pt x="17633" y="2140"/>
                  </a:cubicBezTo>
                  <a:cubicBezTo>
                    <a:pt x="13786" y="-793"/>
                    <a:pt x="8095" y="-662"/>
                    <a:pt x="4347" y="2234"/>
                  </a:cubicBezTo>
                  <a:cubicBezTo>
                    <a:pt x="316" y="5351"/>
                    <a:pt x="-1370" y="11484"/>
                    <a:pt x="1274" y="16114"/>
                  </a:cubicBezTo>
                  <a:cubicBezTo>
                    <a:pt x="2227" y="23746"/>
                    <a:pt x="8718" y="30701"/>
                    <a:pt x="13759" y="36290"/>
                  </a:cubicBezTo>
                  <a:cubicBezTo>
                    <a:pt x="20089" y="43293"/>
                    <a:pt x="28642" y="48033"/>
                    <a:pt x="37322" y="51411"/>
                  </a:cubicBezTo>
                  <a:cubicBezTo>
                    <a:pt x="41484" y="53030"/>
                    <a:pt x="46588" y="53983"/>
                    <a:pt x="50991" y="53737"/>
                  </a:cubicBezTo>
                  <a:cubicBezTo>
                    <a:pt x="53634" y="53590"/>
                    <a:pt x="56430" y="53360"/>
                    <a:pt x="58984" y="52684"/>
                  </a:cubicBezTo>
                  <a:cubicBezTo>
                    <a:pt x="66633" y="50663"/>
                    <a:pt x="71218" y="42513"/>
                    <a:pt x="69177" y="349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729;p14">
              <a:extLst>
                <a:ext uri="{FF2B5EF4-FFF2-40B4-BE49-F238E27FC236}">
                  <a16:creationId xmlns="" xmlns:a16="http://schemas.microsoft.com/office/drawing/2014/main" id="{957A5AD4-37ED-77C9-8590-160FC29238DE}"/>
                </a:ext>
              </a:extLst>
            </p:cNvPr>
            <p:cNvSpPr/>
            <p:nvPr/>
          </p:nvSpPr>
          <p:spPr>
            <a:xfrm>
              <a:off x="2076837" y="4961538"/>
              <a:ext cx="127742" cy="44851"/>
            </a:xfrm>
            <a:custGeom>
              <a:avLst/>
              <a:gdLst/>
              <a:ahLst/>
              <a:cxnLst/>
              <a:rect l="l" t="t" r="r" b="b"/>
              <a:pathLst>
                <a:path w="127742" h="44851" extrusionOk="0">
                  <a:moveTo>
                    <a:pt x="120260" y="9271"/>
                  </a:moveTo>
                  <a:cubicBezTo>
                    <a:pt x="110026" y="4856"/>
                    <a:pt x="100001" y="5238"/>
                    <a:pt x="89144" y="6013"/>
                  </a:cubicBezTo>
                  <a:cubicBezTo>
                    <a:pt x="80443" y="6632"/>
                    <a:pt x="71622" y="6663"/>
                    <a:pt x="62917" y="6291"/>
                  </a:cubicBezTo>
                  <a:cubicBezTo>
                    <a:pt x="60812" y="6202"/>
                    <a:pt x="58713" y="6082"/>
                    <a:pt x="56619" y="5909"/>
                  </a:cubicBezTo>
                  <a:cubicBezTo>
                    <a:pt x="56158" y="5872"/>
                    <a:pt x="52332" y="5437"/>
                    <a:pt x="51656" y="5395"/>
                  </a:cubicBezTo>
                  <a:cubicBezTo>
                    <a:pt x="47704" y="4830"/>
                    <a:pt x="43772" y="4102"/>
                    <a:pt x="39851" y="3326"/>
                  </a:cubicBezTo>
                  <a:cubicBezTo>
                    <a:pt x="29701" y="1320"/>
                    <a:pt x="21288" y="100"/>
                    <a:pt x="11368" y="1"/>
                  </a:cubicBezTo>
                  <a:cubicBezTo>
                    <a:pt x="1285" y="-99"/>
                    <a:pt x="-3719" y="12639"/>
                    <a:pt x="3212" y="19689"/>
                  </a:cubicBezTo>
                  <a:cubicBezTo>
                    <a:pt x="17561" y="34271"/>
                    <a:pt x="38344" y="39567"/>
                    <a:pt x="57996" y="42615"/>
                  </a:cubicBezTo>
                  <a:cubicBezTo>
                    <a:pt x="68382" y="44223"/>
                    <a:pt x="78627" y="45124"/>
                    <a:pt x="89139" y="44778"/>
                  </a:cubicBezTo>
                  <a:cubicBezTo>
                    <a:pt x="101242" y="44375"/>
                    <a:pt x="114408" y="42337"/>
                    <a:pt x="123370" y="33444"/>
                  </a:cubicBezTo>
                  <a:cubicBezTo>
                    <a:pt x="129720" y="27153"/>
                    <a:pt x="129542" y="13273"/>
                    <a:pt x="120260" y="927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730;p14">
              <a:extLst>
                <a:ext uri="{FF2B5EF4-FFF2-40B4-BE49-F238E27FC236}">
                  <a16:creationId xmlns="" xmlns:a16="http://schemas.microsoft.com/office/drawing/2014/main" id="{12B33179-CA6B-8004-624C-4510533658B5}"/>
                </a:ext>
              </a:extLst>
            </p:cNvPr>
            <p:cNvSpPr/>
            <p:nvPr/>
          </p:nvSpPr>
          <p:spPr>
            <a:xfrm>
              <a:off x="2239414" y="4895835"/>
              <a:ext cx="96818" cy="68596"/>
            </a:xfrm>
            <a:custGeom>
              <a:avLst/>
              <a:gdLst/>
              <a:ahLst/>
              <a:cxnLst/>
              <a:rect l="l" t="t" r="r" b="b"/>
              <a:pathLst>
                <a:path w="96818" h="68596" extrusionOk="0">
                  <a:moveTo>
                    <a:pt x="93776" y="5919"/>
                  </a:moveTo>
                  <a:cubicBezTo>
                    <a:pt x="90892" y="2190"/>
                    <a:pt x="86767" y="43"/>
                    <a:pt x="81987" y="1"/>
                  </a:cubicBezTo>
                  <a:cubicBezTo>
                    <a:pt x="76611" y="-46"/>
                    <a:pt x="71486" y="2237"/>
                    <a:pt x="67198" y="5359"/>
                  </a:cubicBezTo>
                  <a:cubicBezTo>
                    <a:pt x="64858" y="7066"/>
                    <a:pt x="62560" y="8826"/>
                    <a:pt x="60283" y="10623"/>
                  </a:cubicBezTo>
                  <a:cubicBezTo>
                    <a:pt x="59639" y="11131"/>
                    <a:pt x="59001" y="11644"/>
                    <a:pt x="58367" y="12152"/>
                  </a:cubicBezTo>
                  <a:cubicBezTo>
                    <a:pt x="58226" y="12262"/>
                    <a:pt x="58215" y="12273"/>
                    <a:pt x="58116" y="12351"/>
                  </a:cubicBezTo>
                  <a:cubicBezTo>
                    <a:pt x="52938" y="16756"/>
                    <a:pt x="47033" y="20627"/>
                    <a:pt x="41390" y="24362"/>
                  </a:cubicBezTo>
                  <a:cubicBezTo>
                    <a:pt x="35569" y="28211"/>
                    <a:pt x="29564" y="31736"/>
                    <a:pt x="23471" y="35131"/>
                  </a:cubicBezTo>
                  <a:cubicBezTo>
                    <a:pt x="19681" y="37247"/>
                    <a:pt x="16199" y="39541"/>
                    <a:pt x="12771" y="42217"/>
                  </a:cubicBezTo>
                  <a:cubicBezTo>
                    <a:pt x="11556" y="43160"/>
                    <a:pt x="10431" y="44208"/>
                    <a:pt x="9232" y="45150"/>
                  </a:cubicBezTo>
                  <a:cubicBezTo>
                    <a:pt x="10865" y="43867"/>
                    <a:pt x="8687" y="45323"/>
                    <a:pt x="8310" y="45538"/>
                  </a:cubicBezTo>
                  <a:cubicBezTo>
                    <a:pt x="7426" y="46036"/>
                    <a:pt x="6536" y="46517"/>
                    <a:pt x="5646" y="47005"/>
                  </a:cubicBezTo>
                  <a:cubicBezTo>
                    <a:pt x="568" y="49775"/>
                    <a:pt x="-1275" y="56370"/>
                    <a:pt x="898" y="61513"/>
                  </a:cubicBezTo>
                  <a:cubicBezTo>
                    <a:pt x="3164" y="66892"/>
                    <a:pt x="8907" y="69627"/>
                    <a:pt x="14592" y="68238"/>
                  </a:cubicBezTo>
                  <a:cubicBezTo>
                    <a:pt x="15388" y="68045"/>
                    <a:pt x="16179" y="67851"/>
                    <a:pt x="16969" y="67652"/>
                  </a:cubicBezTo>
                  <a:cubicBezTo>
                    <a:pt x="16927" y="67662"/>
                    <a:pt x="18393" y="67327"/>
                    <a:pt x="18948" y="67170"/>
                  </a:cubicBezTo>
                  <a:cubicBezTo>
                    <a:pt x="19382" y="67133"/>
                    <a:pt x="19942" y="67076"/>
                    <a:pt x="20052" y="67070"/>
                  </a:cubicBezTo>
                  <a:cubicBezTo>
                    <a:pt x="21869" y="66903"/>
                    <a:pt x="23670" y="66615"/>
                    <a:pt x="25465" y="66321"/>
                  </a:cubicBezTo>
                  <a:cubicBezTo>
                    <a:pt x="29376" y="65677"/>
                    <a:pt x="32967" y="64279"/>
                    <a:pt x="36600" y="62739"/>
                  </a:cubicBezTo>
                  <a:cubicBezTo>
                    <a:pt x="43835" y="59685"/>
                    <a:pt x="50907" y="56228"/>
                    <a:pt x="57802" y="52452"/>
                  </a:cubicBezTo>
                  <a:cubicBezTo>
                    <a:pt x="64089" y="49011"/>
                    <a:pt x="70256" y="45334"/>
                    <a:pt x="76129" y="41222"/>
                  </a:cubicBezTo>
                  <a:cubicBezTo>
                    <a:pt x="83631" y="35974"/>
                    <a:pt x="94907" y="28929"/>
                    <a:pt x="96467" y="19014"/>
                  </a:cubicBezTo>
                  <a:cubicBezTo>
                    <a:pt x="97237" y="14080"/>
                    <a:pt x="96912" y="9979"/>
                    <a:pt x="93776" y="59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731;p14">
              <a:extLst>
                <a:ext uri="{FF2B5EF4-FFF2-40B4-BE49-F238E27FC236}">
                  <a16:creationId xmlns="" xmlns:a16="http://schemas.microsoft.com/office/drawing/2014/main" id="{F69239A0-1175-44E4-28F3-B3F1182BB24E}"/>
                </a:ext>
              </a:extLst>
            </p:cNvPr>
            <p:cNvSpPr/>
            <p:nvPr/>
          </p:nvSpPr>
          <p:spPr>
            <a:xfrm>
              <a:off x="1340246" y="4073331"/>
              <a:ext cx="49437" cy="37931"/>
            </a:xfrm>
            <a:custGeom>
              <a:avLst/>
              <a:gdLst/>
              <a:ahLst/>
              <a:cxnLst/>
              <a:rect l="l" t="t" r="r" b="b"/>
              <a:pathLst>
                <a:path w="49437" h="37931" extrusionOk="0">
                  <a:moveTo>
                    <a:pt x="48955" y="21952"/>
                  </a:moveTo>
                  <a:cubicBezTo>
                    <a:pt x="47908" y="18715"/>
                    <a:pt x="46003" y="16311"/>
                    <a:pt x="43165" y="14415"/>
                  </a:cubicBezTo>
                  <a:cubicBezTo>
                    <a:pt x="39846" y="12199"/>
                    <a:pt x="36601" y="10115"/>
                    <a:pt x="32978" y="8433"/>
                  </a:cubicBezTo>
                  <a:cubicBezTo>
                    <a:pt x="28591" y="6396"/>
                    <a:pt x="24105" y="4584"/>
                    <a:pt x="19644" y="2708"/>
                  </a:cubicBezTo>
                  <a:cubicBezTo>
                    <a:pt x="20602" y="3112"/>
                    <a:pt x="21555" y="3515"/>
                    <a:pt x="22518" y="3918"/>
                  </a:cubicBezTo>
                  <a:cubicBezTo>
                    <a:pt x="20822" y="3185"/>
                    <a:pt x="19158" y="2357"/>
                    <a:pt x="17488" y="1572"/>
                  </a:cubicBezTo>
                  <a:cubicBezTo>
                    <a:pt x="14582" y="210"/>
                    <a:pt x="11677" y="-492"/>
                    <a:pt x="8478" y="393"/>
                  </a:cubicBezTo>
                  <a:cubicBezTo>
                    <a:pt x="5767" y="1142"/>
                    <a:pt x="2830" y="3237"/>
                    <a:pt x="1490" y="5773"/>
                  </a:cubicBezTo>
                  <a:cubicBezTo>
                    <a:pt x="-1526" y="11487"/>
                    <a:pt x="118" y="18354"/>
                    <a:pt x="5683" y="21784"/>
                  </a:cubicBezTo>
                  <a:cubicBezTo>
                    <a:pt x="9761" y="24293"/>
                    <a:pt x="13661" y="27043"/>
                    <a:pt x="17697" y="29615"/>
                  </a:cubicBezTo>
                  <a:cubicBezTo>
                    <a:pt x="19671" y="30877"/>
                    <a:pt x="21665" y="32124"/>
                    <a:pt x="23743" y="33213"/>
                  </a:cubicBezTo>
                  <a:cubicBezTo>
                    <a:pt x="25906" y="34350"/>
                    <a:pt x="28193" y="35240"/>
                    <a:pt x="30434" y="36199"/>
                  </a:cubicBezTo>
                  <a:cubicBezTo>
                    <a:pt x="31884" y="37121"/>
                    <a:pt x="33444" y="37618"/>
                    <a:pt x="35124" y="37697"/>
                  </a:cubicBezTo>
                  <a:cubicBezTo>
                    <a:pt x="36799" y="38074"/>
                    <a:pt x="38475" y="37995"/>
                    <a:pt x="40150" y="37472"/>
                  </a:cubicBezTo>
                  <a:cubicBezTo>
                    <a:pt x="43076" y="36665"/>
                    <a:pt x="46243" y="34402"/>
                    <a:pt x="47688" y="31673"/>
                  </a:cubicBezTo>
                  <a:cubicBezTo>
                    <a:pt x="49227" y="28745"/>
                    <a:pt x="50007" y="25199"/>
                    <a:pt x="48955" y="219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732;p14">
              <a:extLst>
                <a:ext uri="{FF2B5EF4-FFF2-40B4-BE49-F238E27FC236}">
                  <a16:creationId xmlns="" xmlns:a16="http://schemas.microsoft.com/office/drawing/2014/main" id="{4E8A0847-7B0E-27F5-61BF-2F7523B18E7A}"/>
                </a:ext>
              </a:extLst>
            </p:cNvPr>
            <p:cNvSpPr/>
            <p:nvPr/>
          </p:nvSpPr>
          <p:spPr>
            <a:xfrm>
              <a:off x="2428527" y="4890789"/>
              <a:ext cx="108009" cy="57887"/>
            </a:xfrm>
            <a:custGeom>
              <a:avLst/>
              <a:gdLst/>
              <a:ahLst/>
              <a:cxnLst/>
              <a:rect l="l" t="t" r="r" b="b"/>
              <a:pathLst>
                <a:path w="108009" h="57887" extrusionOk="0">
                  <a:moveTo>
                    <a:pt x="105628" y="28894"/>
                  </a:moveTo>
                  <a:cubicBezTo>
                    <a:pt x="102158" y="20681"/>
                    <a:pt x="90280" y="14847"/>
                    <a:pt x="81113" y="17031"/>
                  </a:cubicBezTo>
                  <a:cubicBezTo>
                    <a:pt x="78370" y="16465"/>
                    <a:pt x="75627" y="15915"/>
                    <a:pt x="72920" y="15229"/>
                  </a:cubicBezTo>
                  <a:cubicBezTo>
                    <a:pt x="66188" y="13521"/>
                    <a:pt x="59435" y="11845"/>
                    <a:pt x="52750" y="9949"/>
                  </a:cubicBezTo>
                  <a:cubicBezTo>
                    <a:pt x="46075" y="8053"/>
                    <a:pt x="39616" y="5539"/>
                    <a:pt x="32978" y="3554"/>
                  </a:cubicBezTo>
                  <a:cubicBezTo>
                    <a:pt x="29790" y="2601"/>
                    <a:pt x="26450" y="2187"/>
                    <a:pt x="23193" y="1537"/>
                  </a:cubicBezTo>
                  <a:cubicBezTo>
                    <a:pt x="21340" y="1165"/>
                    <a:pt x="19503" y="668"/>
                    <a:pt x="17639" y="322"/>
                  </a:cubicBezTo>
                  <a:cubicBezTo>
                    <a:pt x="14362" y="-285"/>
                    <a:pt x="11530" y="24"/>
                    <a:pt x="8342" y="773"/>
                  </a:cubicBezTo>
                  <a:cubicBezTo>
                    <a:pt x="385" y="2653"/>
                    <a:pt x="-1704" y="11473"/>
                    <a:pt x="1327" y="18021"/>
                  </a:cubicBezTo>
                  <a:cubicBezTo>
                    <a:pt x="2379" y="20289"/>
                    <a:pt x="3746" y="22038"/>
                    <a:pt x="5578" y="23746"/>
                  </a:cubicBezTo>
                  <a:cubicBezTo>
                    <a:pt x="6897" y="24762"/>
                    <a:pt x="8206" y="25778"/>
                    <a:pt x="9520" y="26794"/>
                  </a:cubicBezTo>
                  <a:cubicBezTo>
                    <a:pt x="8457" y="25977"/>
                    <a:pt x="8572" y="26076"/>
                    <a:pt x="9876" y="27092"/>
                  </a:cubicBezTo>
                  <a:cubicBezTo>
                    <a:pt x="13064" y="29622"/>
                    <a:pt x="16367" y="32456"/>
                    <a:pt x="19953" y="34451"/>
                  </a:cubicBezTo>
                  <a:cubicBezTo>
                    <a:pt x="27046" y="38396"/>
                    <a:pt x="35019" y="41360"/>
                    <a:pt x="42484" y="44471"/>
                  </a:cubicBezTo>
                  <a:cubicBezTo>
                    <a:pt x="55525" y="49903"/>
                    <a:pt x="69628" y="55303"/>
                    <a:pt x="83642" y="57487"/>
                  </a:cubicBezTo>
                  <a:cubicBezTo>
                    <a:pt x="91625" y="58729"/>
                    <a:pt x="98875" y="57262"/>
                    <a:pt x="104089" y="50511"/>
                  </a:cubicBezTo>
                  <a:cubicBezTo>
                    <a:pt x="109303" y="43780"/>
                    <a:pt x="108785" y="36368"/>
                    <a:pt x="105628" y="288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733;p14">
              <a:extLst>
                <a:ext uri="{FF2B5EF4-FFF2-40B4-BE49-F238E27FC236}">
                  <a16:creationId xmlns="" xmlns:a16="http://schemas.microsoft.com/office/drawing/2014/main" id="{E7D410F6-14FA-E7A6-148C-4BF6496EE33F}"/>
                </a:ext>
              </a:extLst>
            </p:cNvPr>
            <p:cNvSpPr/>
            <p:nvPr/>
          </p:nvSpPr>
          <p:spPr>
            <a:xfrm>
              <a:off x="2604095" y="4909006"/>
              <a:ext cx="92175" cy="46127"/>
            </a:xfrm>
            <a:custGeom>
              <a:avLst/>
              <a:gdLst/>
              <a:ahLst/>
              <a:cxnLst/>
              <a:rect l="l" t="t" r="r" b="b"/>
              <a:pathLst>
                <a:path w="92175" h="46127" extrusionOk="0">
                  <a:moveTo>
                    <a:pt x="89564" y="9336"/>
                  </a:moveTo>
                  <a:cubicBezTo>
                    <a:pt x="86219" y="4214"/>
                    <a:pt x="80005" y="-647"/>
                    <a:pt x="73430" y="71"/>
                  </a:cubicBezTo>
                  <a:cubicBezTo>
                    <a:pt x="59830" y="1558"/>
                    <a:pt x="46758" y="6670"/>
                    <a:pt x="33880" y="11070"/>
                  </a:cubicBezTo>
                  <a:cubicBezTo>
                    <a:pt x="29373" y="12610"/>
                    <a:pt x="24844" y="14129"/>
                    <a:pt x="20264" y="15407"/>
                  </a:cubicBezTo>
                  <a:cubicBezTo>
                    <a:pt x="18641" y="15690"/>
                    <a:pt x="19206" y="15632"/>
                    <a:pt x="21949" y="15224"/>
                  </a:cubicBezTo>
                  <a:cubicBezTo>
                    <a:pt x="20567" y="15281"/>
                    <a:pt x="19217" y="15533"/>
                    <a:pt x="17882" y="15842"/>
                  </a:cubicBezTo>
                  <a:cubicBezTo>
                    <a:pt x="14793" y="13647"/>
                    <a:pt x="10872" y="12945"/>
                    <a:pt x="7066" y="14553"/>
                  </a:cubicBezTo>
                  <a:cubicBezTo>
                    <a:pt x="2198" y="16606"/>
                    <a:pt x="-1372" y="22567"/>
                    <a:pt x="512" y="27915"/>
                  </a:cubicBezTo>
                  <a:cubicBezTo>
                    <a:pt x="847" y="28868"/>
                    <a:pt x="1261" y="29790"/>
                    <a:pt x="1659" y="30722"/>
                  </a:cubicBezTo>
                  <a:cubicBezTo>
                    <a:pt x="1659" y="30738"/>
                    <a:pt x="1612" y="30644"/>
                    <a:pt x="1664" y="30796"/>
                  </a:cubicBezTo>
                  <a:cubicBezTo>
                    <a:pt x="1716" y="30942"/>
                    <a:pt x="1795" y="31042"/>
                    <a:pt x="1847" y="31183"/>
                  </a:cubicBezTo>
                  <a:cubicBezTo>
                    <a:pt x="1873" y="31241"/>
                    <a:pt x="1894" y="31298"/>
                    <a:pt x="1915" y="31351"/>
                  </a:cubicBezTo>
                  <a:cubicBezTo>
                    <a:pt x="2214" y="32042"/>
                    <a:pt x="2182" y="31953"/>
                    <a:pt x="2093" y="31697"/>
                  </a:cubicBezTo>
                  <a:cubicBezTo>
                    <a:pt x="2905" y="33718"/>
                    <a:pt x="3957" y="35332"/>
                    <a:pt x="5376" y="37086"/>
                  </a:cubicBezTo>
                  <a:cubicBezTo>
                    <a:pt x="5287" y="36976"/>
                    <a:pt x="5276" y="36960"/>
                    <a:pt x="5145" y="36809"/>
                  </a:cubicBezTo>
                  <a:cubicBezTo>
                    <a:pt x="3810" y="35138"/>
                    <a:pt x="4292" y="35771"/>
                    <a:pt x="6585" y="38710"/>
                  </a:cubicBezTo>
                  <a:cubicBezTo>
                    <a:pt x="7543" y="39658"/>
                    <a:pt x="8705" y="40538"/>
                    <a:pt x="9815" y="41287"/>
                  </a:cubicBezTo>
                  <a:cubicBezTo>
                    <a:pt x="10611" y="41821"/>
                    <a:pt x="11479" y="42261"/>
                    <a:pt x="12307" y="42738"/>
                  </a:cubicBezTo>
                  <a:cubicBezTo>
                    <a:pt x="19562" y="46896"/>
                    <a:pt x="27724" y="46535"/>
                    <a:pt x="35681" y="45288"/>
                  </a:cubicBezTo>
                  <a:cubicBezTo>
                    <a:pt x="42722" y="44183"/>
                    <a:pt x="49778" y="43057"/>
                    <a:pt x="56799" y="41811"/>
                  </a:cubicBezTo>
                  <a:cubicBezTo>
                    <a:pt x="63861" y="40554"/>
                    <a:pt x="71734" y="39506"/>
                    <a:pt x="78398" y="36819"/>
                  </a:cubicBezTo>
                  <a:cubicBezTo>
                    <a:pt x="82314" y="35242"/>
                    <a:pt x="85455" y="33556"/>
                    <a:pt x="88114" y="30115"/>
                  </a:cubicBezTo>
                  <a:cubicBezTo>
                    <a:pt x="90810" y="26621"/>
                    <a:pt x="91695" y="23211"/>
                    <a:pt x="92124" y="18780"/>
                  </a:cubicBezTo>
                  <a:cubicBezTo>
                    <a:pt x="92433" y="15533"/>
                    <a:pt x="91323" y="12034"/>
                    <a:pt x="89564" y="93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734;p14">
              <a:extLst>
                <a:ext uri="{FF2B5EF4-FFF2-40B4-BE49-F238E27FC236}">
                  <a16:creationId xmlns="" xmlns:a16="http://schemas.microsoft.com/office/drawing/2014/main" id="{305A5922-A22B-3DDE-ADBE-D719E6AF2D24}"/>
                </a:ext>
              </a:extLst>
            </p:cNvPr>
            <p:cNvSpPr/>
            <p:nvPr/>
          </p:nvSpPr>
          <p:spPr>
            <a:xfrm>
              <a:off x="2744145" y="4852835"/>
              <a:ext cx="76660" cy="61037"/>
            </a:xfrm>
            <a:custGeom>
              <a:avLst/>
              <a:gdLst/>
              <a:ahLst/>
              <a:cxnLst/>
              <a:rect l="l" t="t" r="r" b="b"/>
              <a:pathLst>
                <a:path w="76660" h="61037" extrusionOk="0">
                  <a:moveTo>
                    <a:pt x="70955" y="5054"/>
                  </a:moveTo>
                  <a:cubicBezTo>
                    <a:pt x="71070" y="5101"/>
                    <a:pt x="71185" y="5148"/>
                    <a:pt x="71295" y="5195"/>
                  </a:cubicBezTo>
                  <a:cubicBezTo>
                    <a:pt x="71034" y="4991"/>
                    <a:pt x="70772" y="4786"/>
                    <a:pt x="70505" y="4587"/>
                  </a:cubicBezTo>
                  <a:cubicBezTo>
                    <a:pt x="69840" y="3974"/>
                    <a:pt x="69128" y="3461"/>
                    <a:pt x="68390" y="2953"/>
                  </a:cubicBezTo>
                  <a:cubicBezTo>
                    <a:pt x="68170" y="2786"/>
                    <a:pt x="67950" y="2613"/>
                    <a:pt x="67730" y="2440"/>
                  </a:cubicBezTo>
                  <a:cubicBezTo>
                    <a:pt x="67657" y="2398"/>
                    <a:pt x="67568" y="2388"/>
                    <a:pt x="67495" y="2346"/>
                  </a:cubicBezTo>
                  <a:cubicBezTo>
                    <a:pt x="64851" y="748"/>
                    <a:pt x="61893" y="-200"/>
                    <a:pt x="58836" y="36"/>
                  </a:cubicBezTo>
                  <a:cubicBezTo>
                    <a:pt x="55104" y="-53"/>
                    <a:pt x="51219" y="1178"/>
                    <a:pt x="48078" y="3116"/>
                  </a:cubicBezTo>
                  <a:cubicBezTo>
                    <a:pt x="44660" y="5221"/>
                    <a:pt x="41618" y="7866"/>
                    <a:pt x="38551" y="10433"/>
                  </a:cubicBezTo>
                  <a:cubicBezTo>
                    <a:pt x="34431" y="13874"/>
                    <a:pt x="30311" y="17315"/>
                    <a:pt x="26186" y="20756"/>
                  </a:cubicBezTo>
                  <a:cubicBezTo>
                    <a:pt x="22254" y="24041"/>
                    <a:pt x="18543" y="27466"/>
                    <a:pt x="15009" y="31174"/>
                  </a:cubicBezTo>
                  <a:cubicBezTo>
                    <a:pt x="14234" y="31981"/>
                    <a:pt x="13454" y="32777"/>
                    <a:pt x="12632" y="33542"/>
                  </a:cubicBezTo>
                  <a:cubicBezTo>
                    <a:pt x="12365" y="33793"/>
                    <a:pt x="12083" y="34034"/>
                    <a:pt x="11805" y="34270"/>
                  </a:cubicBezTo>
                  <a:cubicBezTo>
                    <a:pt x="10685" y="34867"/>
                    <a:pt x="9591" y="35595"/>
                    <a:pt x="8581" y="36349"/>
                  </a:cubicBezTo>
                  <a:cubicBezTo>
                    <a:pt x="8560" y="36354"/>
                    <a:pt x="8554" y="36354"/>
                    <a:pt x="8533" y="36360"/>
                  </a:cubicBezTo>
                  <a:cubicBezTo>
                    <a:pt x="4016" y="37664"/>
                    <a:pt x="723" y="41524"/>
                    <a:pt x="100" y="46160"/>
                  </a:cubicBezTo>
                  <a:cubicBezTo>
                    <a:pt x="-486" y="50507"/>
                    <a:pt x="1524" y="55855"/>
                    <a:pt x="5717" y="57903"/>
                  </a:cubicBezTo>
                  <a:cubicBezTo>
                    <a:pt x="9141" y="59568"/>
                    <a:pt x="13025" y="61103"/>
                    <a:pt x="16894" y="61035"/>
                  </a:cubicBezTo>
                  <a:cubicBezTo>
                    <a:pt x="20082" y="60977"/>
                    <a:pt x="23521" y="60150"/>
                    <a:pt x="26505" y="59003"/>
                  </a:cubicBezTo>
                  <a:cubicBezTo>
                    <a:pt x="32274" y="56792"/>
                    <a:pt x="37886" y="54006"/>
                    <a:pt x="43089" y="50659"/>
                  </a:cubicBezTo>
                  <a:cubicBezTo>
                    <a:pt x="47602" y="47747"/>
                    <a:pt x="52010" y="44656"/>
                    <a:pt x="56470" y="41660"/>
                  </a:cubicBezTo>
                  <a:cubicBezTo>
                    <a:pt x="58768" y="40115"/>
                    <a:pt x="61082" y="38596"/>
                    <a:pt x="63364" y="37025"/>
                  </a:cubicBezTo>
                  <a:cubicBezTo>
                    <a:pt x="65594" y="35490"/>
                    <a:pt x="67699" y="33788"/>
                    <a:pt x="69762" y="32039"/>
                  </a:cubicBezTo>
                  <a:cubicBezTo>
                    <a:pt x="72813" y="29446"/>
                    <a:pt x="74426" y="26041"/>
                    <a:pt x="75818" y="22354"/>
                  </a:cubicBezTo>
                  <a:cubicBezTo>
                    <a:pt x="78085" y="16362"/>
                    <a:pt x="75546" y="9574"/>
                    <a:pt x="70955" y="505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735;p14">
              <a:extLst>
                <a:ext uri="{FF2B5EF4-FFF2-40B4-BE49-F238E27FC236}">
                  <a16:creationId xmlns="" xmlns:a16="http://schemas.microsoft.com/office/drawing/2014/main" id="{502DF1C4-E58D-5510-3E98-CB9D582B4312}"/>
                </a:ext>
              </a:extLst>
            </p:cNvPr>
            <p:cNvSpPr/>
            <p:nvPr/>
          </p:nvSpPr>
          <p:spPr>
            <a:xfrm>
              <a:off x="2958757" y="4863921"/>
              <a:ext cx="100171" cy="49680"/>
            </a:xfrm>
            <a:custGeom>
              <a:avLst/>
              <a:gdLst/>
              <a:ahLst/>
              <a:cxnLst/>
              <a:rect l="l" t="t" r="r" b="b"/>
              <a:pathLst>
                <a:path w="100171" h="49680" extrusionOk="0">
                  <a:moveTo>
                    <a:pt x="99502" y="28416"/>
                  </a:moveTo>
                  <a:cubicBezTo>
                    <a:pt x="95524" y="16998"/>
                    <a:pt x="84745" y="13494"/>
                    <a:pt x="74018" y="11021"/>
                  </a:cubicBezTo>
                  <a:cubicBezTo>
                    <a:pt x="67548" y="9529"/>
                    <a:pt x="61077" y="8041"/>
                    <a:pt x="54649" y="6396"/>
                  </a:cubicBezTo>
                  <a:cubicBezTo>
                    <a:pt x="48194" y="4752"/>
                    <a:pt x="41698" y="3432"/>
                    <a:pt x="35138" y="2301"/>
                  </a:cubicBezTo>
                  <a:cubicBezTo>
                    <a:pt x="31856" y="1740"/>
                    <a:pt x="28579" y="1106"/>
                    <a:pt x="25302" y="572"/>
                  </a:cubicBezTo>
                  <a:cubicBezTo>
                    <a:pt x="22286" y="85"/>
                    <a:pt x="20046" y="-182"/>
                    <a:pt x="17125" y="142"/>
                  </a:cubicBezTo>
                  <a:cubicBezTo>
                    <a:pt x="15476" y="310"/>
                    <a:pt x="13832" y="520"/>
                    <a:pt x="12199" y="771"/>
                  </a:cubicBezTo>
                  <a:cubicBezTo>
                    <a:pt x="13523" y="640"/>
                    <a:pt x="13371" y="572"/>
                    <a:pt x="11733" y="556"/>
                  </a:cubicBezTo>
                  <a:cubicBezTo>
                    <a:pt x="6791" y="237"/>
                    <a:pt x="1425" y="4437"/>
                    <a:pt x="341" y="9235"/>
                  </a:cubicBezTo>
                  <a:cubicBezTo>
                    <a:pt x="-884" y="14599"/>
                    <a:pt x="1247" y="19543"/>
                    <a:pt x="5775" y="22592"/>
                  </a:cubicBezTo>
                  <a:cubicBezTo>
                    <a:pt x="5964" y="22717"/>
                    <a:pt x="6147" y="22843"/>
                    <a:pt x="6341" y="22969"/>
                  </a:cubicBezTo>
                  <a:cubicBezTo>
                    <a:pt x="10942" y="28002"/>
                    <a:pt x="17146" y="30815"/>
                    <a:pt x="23438" y="33654"/>
                  </a:cubicBezTo>
                  <a:cubicBezTo>
                    <a:pt x="30443" y="36812"/>
                    <a:pt x="37520" y="39667"/>
                    <a:pt x="44886" y="41846"/>
                  </a:cubicBezTo>
                  <a:cubicBezTo>
                    <a:pt x="51241" y="43726"/>
                    <a:pt x="57622" y="45575"/>
                    <a:pt x="64051" y="47199"/>
                  </a:cubicBezTo>
                  <a:cubicBezTo>
                    <a:pt x="74259" y="49776"/>
                    <a:pt x="87252" y="52363"/>
                    <a:pt x="95450" y="43784"/>
                  </a:cubicBezTo>
                  <a:cubicBezTo>
                    <a:pt x="99151" y="39908"/>
                    <a:pt x="101355" y="33732"/>
                    <a:pt x="99502" y="284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736;p14">
              <a:extLst>
                <a:ext uri="{FF2B5EF4-FFF2-40B4-BE49-F238E27FC236}">
                  <a16:creationId xmlns="" xmlns:a16="http://schemas.microsoft.com/office/drawing/2014/main" id="{CEB094A9-7B3D-4DD8-23CF-C8371A910A81}"/>
                </a:ext>
              </a:extLst>
            </p:cNvPr>
            <p:cNvSpPr/>
            <p:nvPr/>
          </p:nvSpPr>
          <p:spPr>
            <a:xfrm>
              <a:off x="3096561" y="4886175"/>
              <a:ext cx="103438" cy="47999"/>
            </a:xfrm>
            <a:custGeom>
              <a:avLst/>
              <a:gdLst/>
              <a:ahLst/>
              <a:cxnLst/>
              <a:rect l="l" t="t" r="r" b="b"/>
              <a:pathLst>
                <a:path w="103438" h="47999" extrusionOk="0">
                  <a:moveTo>
                    <a:pt x="90797" y="1793"/>
                  </a:moveTo>
                  <a:cubicBezTo>
                    <a:pt x="85531" y="-391"/>
                    <a:pt x="79249" y="-564"/>
                    <a:pt x="74071" y="1186"/>
                  </a:cubicBezTo>
                  <a:cubicBezTo>
                    <a:pt x="71025" y="2212"/>
                    <a:pt x="68051" y="3485"/>
                    <a:pt x="64994" y="4501"/>
                  </a:cubicBezTo>
                  <a:cubicBezTo>
                    <a:pt x="58691" y="6591"/>
                    <a:pt x="52320" y="8555"/>
                    <a:pt x="45850" y="10069"/>
                  </a:cubicBezTo>
                  <a:cubicBezTo>
                    <a:pt x="39437" y="11567"/>
                    <a:pt x="32878" y="12405"/>
                    <a:pt x="26412" y="13615"/>
                  </a:cubicBezTo>
                  <a:cubicBezTo>
                    <a:pt x="24648" y="13945"/>
                    <a:pt x="22889" y="14217"/>
                    <a:pt x="21120" y="14526"/>
                  </a:cubicBezTo>
                  <a:cubicBezTo>
                    <a:pt x="20863" y="14568"/>
                    <a:pt x="20764" y="14589"/>
                    <a:pt x="20607" y="14621"/>
                  </a:cubicBezTo>
                  <a:cubicBezTo>
                    <a:pt x="20418" y="14642"/>
                    <a:pt x="20293" y="14652"/>
                    <a:pt x="20005" y="14684"/>
                  </a:cubicBezTo>
                  <a:cubicBezTo>
                    <a:pt x="15037" y="15244"/>
                    <a:pt x="10734" y="16292"/>
                    <a:pt x="7190" y="19026"/>
                  </a:cubicBezTo>
                  <a:cubicBezTo>
                    <a:pt x="6724" y="19267"/>
                    <a:pt x="6242" y="19471"/>
                    <a:pt x="5813" y="19764"/>
                  </a:cubicBezTo>
                  <a:cubicBezTo>
                    <a:pt x="-218" y="23918"/>
                    <a:pt x="-2427" y="32722"/>
                    <a:pt x="3426" y="38269"/>
                  </a:cubicBezTo>
                  <a:cubicBezTo>
                    <a:pt x="3818" y="38646"/>
                    <a:pt x="4310" y="38893"/>
                    <a:pt x="4734" y="39238"/>
                  </a:cubicBezTo>
                  <a:cubicBezTo>
                    <a:pt x="10446" y="46493"/>
                    <a:pt x="22711" y="46791"/>
                    <a:pt x="31014" y="47661"/>
                  </a:cubicBezTo>
                  <a:cubicBezTo>
                    <a:pt x="37898" y="48383"/>
                    <a:pt x="44682" y="47828"/>
                    <a:pt x="51546" y="47126"/>
                  </a:cubicBezTo>
                  <a:cubicBezTo>
                    <a:pt x="59639" y="46294"/>
                    <a:pt x="67763" y="45215"/>
                    <a:pt x="75642" y="43156"/>
                  </a:cubicBezTo>
                  <a:cubicBezTo>
                    <a:pt x="85719" y="40522"/>
                    <a:pt x="97932" y="36158"/>
                    <a:pt x="101456" y="25913"/>
                  </a:cubicBezTo>
                  <a:cubicBezTo>
                    <a:pt x="106586" y="16548"/>
                    <a:pt x="101314" y="4287"/>
                    <a:pt x="90797" y="17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737;p14">
              <a:extLst>
                <a:ext uri="{FF2B5EF4-FFF2-40B4-BE49-F238E27FC236}">
                  <a16:creationId xmlns="" xmlns:a16="http://schemas.microsoft.com/office/drawing/2014/main" id="{4BA9D611-A8CE-89A0-79AB-E8083B618772}"/>
                </a:ext>
              </a:extLst>
            </p:cNvPr>
            <p:cNvSpPr/>
            <p:nvPr/>
          </p:nvSpPr>
          <p:spPr>
            <a:xfrm>
              <a:off x="3246167" y="4837492"/>
              <a:ext cx="81327" cy="58063"/>
            </a:xfrm>
            <a:custGeom>
              <a:avLst/>
              <a:gdLst/>
              <a:ahLst/>
              <a:cxnLst/>
              <a:rect l="l" t="t" r="r" b="b"/>
              <a:pathLst>
                <a:path w="81327" h="58063" extrusionOk="0">
                  <a:moveTo>
                    <a:pt x="67976" y="707"/>
                  </a:moveTo>
                  <a:cubicBezTo>
                    <a:pt x="61092" y="-1142"/>
                    <a:pt x="55030" y="833"/>
                    <a:pt x="49178" y="4327"/>
                  </a:cubicBezTo>
                  <a:cubicBezTo>
                    <a:pt x="46832" y="5725"/>
                    <a:pt x="44540" y="7207"/>
                    <a:pt x="42226" y="8648"/>
                  </a:cubicBezTo>
                  <a:cubicBezTo>
                    <a:pt x="37729" y="11439"/>
                    <a:pt x="33379" y="14456"/>
                    <a:pt x="28981" y="17395"/>
                  </a:cubicBezTo>
                  <a:cubicBezTo>
                    <a:pt x="26851" y="18820"/>
                    <a:pt x="24736" y="20270"/>
                    <a:pt x="22621" y="21716"/>
                  </a:cubicBezTo>
                  <a:cubicBezTo>
                    <a:pt x="21490" y="22486"/>
                    <a:pt x="20344" y="23235"/>
                    <a:pt x="19234" y="24031"/>
                  </a:cubicBezTo>
                  <a:cubicBezTo>
                    <a:pt x="17846" y="25011"/>
                    <a:pt x="16512" y="26063"/>
                    <a:pt x="15239" y="27184"/>
                  </a:cubicBezTo>
                  <a:cubicBezTo>
                    <a:pt x="13999" y="28242"/>
                    <a:pt x="14261" y="28059"/>
                    <a:pt x="16025" y="26640"/>
                  </a:cubicBezTo>
                  <a:cubicBezTo>
                    <a:pt x="14674" y="28342"/>
                    <a:pt x="12245" y="29473"/>
                    <a:pt x="10617" y="30893"/>
                  </a:cubicBezTo>
                  <a:cubicBezTo>
                    <a:pt x="9633" y="31746"/>
                    <a:pt x="8607" y="32600"/>
                    <a:pt x="7685" y="33522"/>
                  </a:cubicBezTo>
                  <a:cubicBezTo>
                    <a:pt x="6209" y="34988"/>
                    <a:pt x="4958" y="36675"/>
                    <a:pt x="3691" y="38309"/>
                  </a:cubicBezTo>
                  <a:cubicBezTo>
                    <a:pt x="4743" y="37058"/>
                    <a:pt x="4775" y="36937"/>
                    <a:pt x="3785" y="37953"/>
                  </a:cubicBezTo>
                  <a:cubicBezTo>
                    <a:pt x="2880" y="38901"/>
                    <a:pt x="2115" y="39949"/>
                    <a:pt x="1513" y="41101"/>
                  </a:cubicBezTo>
                  <a:cubicBezTo>
                    <a:pt x="-2837" y="48769"/>
                    <a:pt x="2744" y="57610"/>
                    <a:pt x="11219" y="58019"/>
                  </a:cubicBezTo>
                  <a:cubicBezTo>
                    <a:pt x="12570" y="58140"/>
                    <a:pt x="13910" y="58014"/>
                    <a:pt x="15239" y="57642"/>
                  </a:cubicBezTo>
                  <a:cubicBezTo>
                    <a:pt x="15527" y="57574"/>
                    <a:pt x="15470" y="57584"/>
                    <a:pt x="15627" y="57542"/>
                  </a:cubicBezTo>
                  <a:cubicBezTo>
                    <a:pt x="17464" y="57218"/>
                    <a:pt x="19349" y="57108"/>
                    <a:pt x="21171" y="56689"/>
                  </a:cubicBezTo>
                  <a:cubicBezTo>
                    <a:pt x="23767" y="56092"/>
                    <a:pt x="26259" y="55165"/>
                    <a:pt x="28767" y="54279"/>
                  </a:cubicBezTo>
                  <a:cubicBezTo>
                    <a:pt x="34729" y="52174"/>
                    <a:pt x="40524" y="49602"/>
                    <a:pt x="46309" y="47035"/>
                  </a:cubicBezTo>
                  <a:cubicBezTo>
                    <a:pt x="51162" y="44883"/>
                    <a:pt x="56062" y="42798"/>
                    <a:pt x="60841" y="40483"/>
                  </a:cubicBezTo>
                  <a:cubicBezTo>
                    <a:pt x="63296" y="39294"/>
                    <a:pt x="65788" y="38142"/>
                    <a:pt x="68222" y="36906"/>
                  </a:cubicBezTo>
                  <a:cubicBezTo>
                    <a:pt x="74227" y="33857"/>
                    <a:pt x="78551" y="29583"/>
                    <a:pt x="80624" y="22952"/>
                  </a:cubicBezTo>
                  <a:cubicBezTo>
                    <a:pt x="83509" y="13676"/>
                    <a:pt x="77179" y="3179"/>
                    <a:pt x="67976" y="70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738;p14">
              <a:extLst>
                <a:ext uri="{FF2B5EF4-FFF2-40B4-BE49-F238E27FC236}">
                  <a16:creationId xmlns="" xmlns:a16="http://schemas.microsoft.com/office/drawing/2014/main" id="{58633823-32C8-A35E-FE3D-D903A9829449}"/>
                </a:ext>
              </a:extLst>
            </p:cNvPr>
            <p:cNvSpPr/>
            <p:nvPr/>
          </p:nvSpPr>
          <p:spPr>
            <a:xfrm>
              <a:off x="3448106" y="4823070"/>
              <a:ext cx="106173" cy="44625"/>
            </a:xfrm>
            <a:custGeom>
              <a:avLst/>
              <a:gdLst/>
              <a:ahLst/>
              <a:cxnLst/>
              <a:rect l="l" t="t" r="r" b="b"/>
              <a:pathLst>
                <a:path w="106173" h="44625" extrusionOk="0">
                  <a:moveTo>
                    <a:pt x="104941" y="11448"/>
                  </a:moveTo>
                  <a:cubicBezTo>
                    <a:pt x="102323" y="5246"/>
                    <a:pt x="96894" y="2276"/>
                    <a:pt x="90387" y="1653"/>
                  </a:cubicBezTo>
                  <a:cubicBezTo>
                    <a:pt x="92586" y="2035"/>
                    <a:pt x="92801" y="1994"/>
                    <a:pt x="91037" y="1522"/>
                  </a:cubicBezTo>
                  <a:cubicBezTo>
                    <a:pt x="85493" y="836"/>
                    <a:pt x="84681" y="700"/>
                    <a:pt x="88602" y="1108"/>
                  </a:cubicBezTo>
                  <a:cubicBezTo>
                    <a:pt x="86540" y="333"/>
                    <a:pt x="84383" y="-39"/>
                    <a:pt x="82127" y="3"/>
                  </a:cubicBezTo>
                  <a:cubicBezTo>
                    <a:pt x="81205" y="8"/>
                    <a:pt x="80273" y="24"/>
                    <a:pt x="79347" y="45"/>
                  </a:cubicBezTo>
                  <a:cubicBezTo>
                    <a:pt x="74609" y="286"/>
                    <a:pt x="70070" y="1475"/>
                    <a:pt x="65437" y="2344"/>
                  </a:cubicBezTo>
                  <a:cubicBezTo>
                    <a:pt x="63726" y="2669"/>
                    <a:pt x="62003" y="2936"/>
                    <a:pt x="60292" y="3214"/>
                  </a:cubicBezTo>
                  <a:cubicBezTo>
                    <a:pt x="59580" y="3292"/>
                    <a:pt x="58873" y="3376"/>
                    <a:pt x="58161" y="3450"/>
                  </a:cubicBezTo>
                  <a:cubicBezTo>
                    <a:pt x="54596" y="3806"/>
                    <a:pt x="51020" y="3973"/>
                    <a:pt x="47445" y="4167"/>
                  </a:cubicBezTo>
                  <a:cubicBezTo>
                    <a:pt x="40315" y="4549"/>
                    <a:pt x="33185" y="4612"/>
                    <a:pt x="26044" y="4696"/>
                  </a:cubicBezTo>
                  <a:cubicBezTo>
                    <a:pt x="24395" y="4717"/>
                    <a:pt x="22736" y="4508"/>
                    <a:pt x="21092" y="4544"/>
                  </a:cubicBezTo>
                  <a:cubicBezTo>
                    <a:pt x="15726" y="5288"/>
                    <a:pt x="14789" y="5408"/>
                    <a:pt x="18276" y="4895"/>
                  </a:cubicBezTo>
                  <a:cubicBezTo>
                    <a:pt x="16266" y="4827"/>
                    <a:pt x="14360" y="5178"/>
                    <a:pt x="12564" y="5953"/>
                  </a:cubicBezTo>
                  <a:cubicBezTo>
                    <a:pt x="3749" y="8478"/>
                    <a:pt x="-1402" y="15596"/>
                    <a:pt x="336" y="24778"/>
                  </a:cubicBezTo>
                  <a:cubicBezTo>
                    <a:pt x="1136" y="29041"/>
                    <a:pt x="4037" y="32462"/>
                    <a:pt x="7612" y="34735"/>
                  </a:cubicBezTo>
                  <a:cubicBezTo>
                    <a:pt x="3278" y="31980"/>
                    <a:pt x="10874" y="37123"/>
                    <a:pt x="12109" y="37715"/>
                  </a:cubicBezTo>
                  <a:cubicBezTo>
                    <a:pt x="16423" y="39784"/>
                    <a:pt x="21275" y="41036"/>
                    <a:pt x="25961" y="42005"/>
                  </a:cubicBezTo>
                  <a:cubicBezTo>
                    <a:pt x="34122" y="43697"/>
                    <a:pt x="42666" y="44755"/>
                    <a:pt x="51015" y="44613"/>
                  </a:cubicBezTo>
                  <a:cubicBezTo>
                    <a:pt x="59538" y="44472"/>
                    <a:pt x="67992" y="43487"/>
                    <a:pt x="76415" y="42204"/>
                  </a:cubicBezTo>
                  <a:cubicBezTo>
                    <a:pt x="81556" y="41423"/>
                    <a:pt x="86304" y="40365"/>
                    <a:pt x="90942" y="37741"/>
                  </a:cubicBezTo>
                  <a:cubicBezTo>
                    <a:pt x="92911" y="36835"/>
                    <a:pt x="94664" y="35594"/>
                    <a:pt x="96198" y="34007"/>
                  </a:cubicBezTo>
                  <a:cubicBezTo>
                    <a:pt x="97565" y="32656"/>
                    <a:pt x="97271" y="32750"/>
                    <a:pt x="95313" y="34300"/>
                  </a:cubicBezTo>
                  <a:cubicBezTo>
                    <a:pt x="97863" y="32676"/>
                    <a:pt x="99423" y="30707"/>
                    <a:pt x="101643" y="28858"/>
                  </a:cubicBezTo>
                  <a:cubicBezTo>
                    <a:pt x="106485" y="24820"/>
                    <a:pt x="107207" y="16816"/>
                    <a:pt x="104941" y="114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739;p14">
              <a:extLst>
                <a:ext uri="{FF2B5EF4-FFF2-40B4-BE49-F238E27FC236}">
                  <a16:creationId xmlns="" xmlns:a16="http://schemas.microsoft.com/office/drawing/2014/main" id="{9B98B2DD-1782-9171-99E8-249A2CECC321}"/>
                </a:ext>
              </a:extLst>
            </p:cNvPr>
            <p:cNvSpPr/>
            <p:nvPr/>
          </p:nvSpPr>
          <p:spPr>
            <a:xfrm>
              <a:off x="3610148" y="4734914"/>
              <a:ext cx="107483" cy="87010"/>
            </a:xfrm>
            <a:custGeom>
              <a:avLst/>
              <a:gdLst/>
              <a:ahLst/>
              <a:cxnLst/>
              <a:rect l="l" t="t" r="r" b="b"/>
              <a:pathLst>
                <a:path w="107483" h="87010" extrusionOk="0">
                  <a:moveTo>
                    <a:pt x="102947" y="4339"/>
                  </a:moveTo>
                  <a:cubicBezTo>
                    <a:pt x="97995" y="-213"/>
                    <a:pt x="90933" y="-1360"/>
                    <a:pt x="84897" y="1741"/>
                  </a:cubicBezTo>
                  <a:cubicBezTo>
                    <a:pt x="74730" y="2846"/>
                    <a:pt x="66726" y="11153"/>
                    <a:pt x="60266" y="18476"/>
                  </a:cubicBezTo>
                  <a:cubicBezTo>
                    <a:pt x="54791" y="24667"/>
                    <a:pt x="49304" y="30816"/>
                    <a:pt x="43326" y="36530"/>
                  </a:cubicBezTo>
                  <a:cubicBezTo>
                    <a:pt x="40860" y="38893"/>
                    <a:pt x="38264" y="41103"/>
                    <a:pt x="35646" y="43287"/>
                  </a:cubicBezTo>
                  <a:cubicBezTo>
                    <a:pt x="35599" y="43318"/>
                    <a:pt x="35594" y="43318"/>
                    <a:pt x="35547" y="43350"/>
                  </a:cubicBezTo>
                  <a:cubicBezTo>
                    <a:pt x="34830" y="43832"/>
                    <a:pt x="34144" y="44335"/>
                    <a:pt x="33427" y="44806"/>
                  </a:cubicBezTo>
                  <a:cubicBezTo>
                    <a:pt x="31830" y="45864"/>
                    <a:pt x="30191" y="46859"/>
                    <a:pt x="28511" y="47776"/>
                  </a:cubicBezTo>
                  <a:cubicBezTo>
                    <a:pt x="27590" y="48284"/>
                    <a:pt x="26632" y="48729"/>
                    <a:pt x="25705" y="49227"/>
                  </a:cubicBezTo>
                  <a:cubicBezTo>
                    <a:pt x="23171" y="50589"/>
                    <a:pt x="26553" y="49216"/>
                    <a:pt x="26752" y="48855"/>
                  </a:cubicBezTo>
                  <a:cubicBezTo>
                    <a:pt x="26270" y="49750"/>
                    <a:pt x="22486" y="50348"/>
                    <a:pt x="21418" y="50730"/>
                  </a:cubicBezTo>
                  <a:cubicBezTo>
                    <a:pt x="19366" y="51463"/>
                    <a:pt x="17256" y="52364"/>
                    <a:pt x="15319" y="53239"/>
                  </a:cubicBezTo>
                  <a:cubicBezTo>
                    <a:pt x="14963" y="53401"/>
                    <a:pt x="13350" y="53909"/>
                    <a:pt x="13193" y="54229"/>
                  </a:cubicBezTo>
                  <a:cubicBezTo>
                    <a:pt x="13827" y="53993"/>
                    <a:pt x="14460" y="53763"/>
                    <a:pt x="15089" y="53527"/>
                  </a:cubicBezTo>
                  <a:cubicBezTo>
                    <a:pt x="14513" y="53773"/>
                    <a:pt x="13937" y="54014"/>
                    <a:pt x="13361" y="54260"/>
                  </a:cubicBezTo>
                  <a:cubicBezTo>
                    <a:pt x="6231" y="54642"/>
                    <a:pt x="96" y="61556"/>
                    <a:pt x="1" y="68580"/>
                  </a:cubicBezTo>
                  <a:cubicBezTo>
                    <a:pt x="-56" y="72912"/>
                    <a:pt x="1650" y="77244"/>
                    <a:pt x="4708" y="80318"/>
                  </a:cubicBezTo>
                  <a:cubicBezTo>
                    <a:pt x="5671" y="81334"/>
                    <a:pt x="6765" y="82199"/>
                    <a:pt x="8001" y="82916"/>
                  </a:cubicBezTo>
                  <a:cubicBezTo>
                    <a:pt x="9220" y="83429"/>
                    <a:pt x="10435" y="83943"/>
                    <a:pt x="11655" y="84461"/>
                  </a:cubicBezTo>
                  <a:cubicBezTo>
                    <a:pt x="9424" y="83398"/>
                    <a:pt x="9545" y="83408"/>
                    <a:pt x="12005" y="84493"/>
                  </a:cubicBezTo>
                  <a:cubicBezTo>
                    <a:pt x="12989" y="84995"/>
                    <a:pt x="14015" y="85378"/>
                    <a:pt x="15083" y="85650"/>
                  </a:cubicBezTo>
                  <a:cubicBezTo>
                    <a:pt x="21386" y="87546"/>
                    <a:pt x="27982" y="87337"/>
                    <a:pt x="34322" y="85781"/>
                  </a:cubicBezTo>
                  <a:cubicBezTo>
                    <a:pt x="44237" y="83351"/>
                    <a:pt x="53974" y="78527"/>
                    <a:pt x="62256" y="72571"/>
                  </a:cubicBezTo>
                  <a:cubicBezTo>
                    <a:pt x="71024" y="66260"/>
                    <a:pt x="78584" y="58875"/>
                    <a:pt x="85933" y="50997"/>
                  </a:cubicBezTo>
                  <a:cubicBezTo>
                    <a:pt x="93294" y="43093"/>
                    <a:pt x="102701" y="34592"/>
                    <a:pt x="104863" y="23645"/>
                  </a:cubicBezTo>
                  <a:cubicBezTo>
                    <a:pt x="105030" y="23415"/>
                    <a:pt x="105172" y="23174"/>
                    <a:pt x="105339" y="22938"/>
                  </a:cubicBezTo>
                  <a:cubicBezTo>
                    <a:pt x="109145" y="17674"/>
                    <a:pt x="107601" y="8613"/>
                    <a:pt x="102947" y="433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740;p14">
              <a:extLst>
                <a:ext uri="{FF2B5EF4-FFF2-40B4-BE49-F238E27FC236}">
                  <a16:creationId xmlns="" xmlns:a16="http://schemas.microsoft.com/office/drawing/2014/main" id="{AFAEE930-0A90-0C37-BA0D-7B23B00F0ED4}"/>
                </a:ext>
              </a:extLst>
            </p:cNvPr>
            <p:cNvSpPr/>
            <p:nvPr/>
          </p:nvSpPr>
          <p:spPr>
            <a:xfrm>
              <a:off x="3725117" y="4536734"/>
              <a:ext cx="40139" cy="132639"/>
            </a:xfrm>
            <a:custGeom>
              <a:avLst/>
              <a:gdLst/>
              <a:ahLst/>
              <a:cxnLst/>
              <a:rect l="l" t="t" r="r" b="b"/>
              <a:pathLst>
                <a:path w="40139" h="132639" extrusionOk="0">
                  <a:moveTo>
                    <a:pt x="28141" y="2414"/>
                  </a:moveTo>
                  <a:cubicBezTo>
                    <a:pt x="22890" y="-157"/>
                    <a:pt x="15624" y="-1393"/>
                    <a:pt x="10478" y="2414"/>
                  </a:cubicBezTo>
                  <a:cubicBezTo>
                    <a:pt x="3118" y="7856"/>
                    <a:pt x="-107" y="14357"/>
                    <a:pt x="3" y="23470"/>
                  </a:cubicBezTo>
                  <a:cubicBezTo>
                    <a:pt x="60" y="28059"/>
                    <a:pt x="830" y="32762"/>
                    <a:pt x="1123" y="37350"/>
                  </a:cubicBezTo>
                  <a:cubicBezTo>
                    <a:pt x="1683" y="46270"/>
                    <a:pt x="1966" y="55222"/>
                    <a:pt x="2081" y="64163"/>
                  </a:cubicBezTo>
                  <a:cubicBezTo>
                    <a:pt x="2201" y="73088"/>
                    <a:pt x="1997" y="82013"/>
                    <a:pt x="1474" y="90922"/>
                  </a:cubicBezTo>
                  <a:cubicBezTo>
                    <a:pt x="929" y="100136"/>
                    <a:pt x="139" y="109302"/>
                    <a:pt x="1364" y="118489"/>
                  </a:cubicBezTo>
                  <a:cubicBezTo>
                    <a:pt x="2212" y="124806"/>
                    <a:pt x="5191" y="130363"/>
                    <a:pt x="11776" y="132175"/>
                  </a:cubicBezTo>
                  <a:cubicBezTo>
                    <a:pt x="17529" y="133757"/>
                    <a:pt x="25031" y="131227"/>
                    <a:pt x="27795" y="125654"/>
                  </a:cubicBezTo>
                  <a:cubicBezTo>
                    <a:pt x="36778" y="107516"/>
                    <a:pt x="37893" y="86046"/>
                    <a:pt x="39333" y="66148"/>
                  </a:cubicBezTo>
                  <a:cubicBezTo>
                    <a:pt x="40003" y="56882"/>
                    <a:pt x="40239" y="47632"/>
                    <a:pt x="40103" y="38346"/>
                  </a:cubicBezTo>
                  <a:cubicBezTo>
                    <a:pt x="39919" y="26016"/>
                    <a:pt x="41233" y="8831"/>
                    <a:pt x="28141" y="24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2" name="Google Shape;741;p14">
              <a:extLst>
                <a:ext uri="{FF2B5EF4-FFF2-40B4-BE49-F238E27FC236}">
                  <a16:creationId xmlns="" xmlns:a16="http://schemas.microsoft.com/office/drawing/2014/main" id="{783E9278-91D8-ED39-5543-C265ECBD58FB}"/>
                </a:ext>
              </a:extLst>
            </p:cNvPr>
            <p:cNvGrpSpPr/>
            <p:nvPr/>
          </p:nvGrpSpPr>
          <p:grpSpPr>
            <a:xfrm>
              <a:off x="3728046" y="4311664"/>
              <a:ext cx="63911" cy="115302"/>
              <a:chOff x="3728046" y="4311664"/>
              <a:chExt cx="63911" cy="115302"/>
            </a:xfrm>
          </p:grpSpPr>
          <p:sp>
            <p:nvSpPr>
              <p:cNvPr id="81" name="Google Shape;742;p14">
                <a:extLst>
                  <a:ext uri="{FF2B5EF4-FFF2-40B4-BE49-F238E27FC236}">
                    <a16:creationId xmlns="" xmlns:a16="http://schemas.microsoft.com/office/drawing/2014/main" id="{6B9596FE-6D5F-3B41-5B6D-44BCC6546CF7}"/>
                  </a:ext>
                </a:extLst>
              </p:cNvPr>
              <p:cNvSpPr/>
              <p:nvPr/>
            </p:nvSpPr>
            <p:spPr>
              <a:xfrm>
                <a:off x="3751457" y="4420597"/>
                <a:ext cx="633" cy="512"/>
              </a:xfrm>
              <a:custGeom>
                <a:avLst/>
                <a:gdLst/>
                <a:ahLst/>
                <a:cxnLst/>
                <a:rect l="l" t="t" r="r" b="b"/>
                <a:pathLst>
                  <a:path w="633" h="512" extrusionOk="0">
                    <a:moveTo>
                      <a:pt x="586" y="31"/>
                    </a:moveTo>
                    <a:cubicBezTo>
                      <a:pt x="382" y="182"/>
                      <a:pt x="204" y="355"/>
                      <a:pt x="0" y="512"/>
                    </a:cubicBezTo>
                    <a:cubicBezTo>
                      <a:pt x="314" y="271"/>
                      <a:pt x="785" y="-111"/>
                      <a:pt x="586" y="3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743;p14">
                <a:extLst>
                  <a:ext uri="{FF2B5EF4-FFF2-40B4-BE49-F238E27FC236}">
                    <a16:creationId xmlns="" xmlns:a16="http://schemas.microsoft.com/office/drawing/2014/main" id="{DB3582A0-7E4B-C5C6-F530-444756A14C60}"/>
                  </a:ext>
                </a:extLst>
              </p:cNvPr>
              <p:cNvSpPr/>
              <p:nvPr/>
            </p:nvSpPr>
            <p:spPr>
              <a:xfrm>
                <a:off x="3728046" y="4311664"/>
                <a:ext cx="63911" cy="115302"/>
              </a:xfrm>
              <a:custGeom>
                <a:avLst/>
                <a:gdLst/>
                <a:ahLst/>
                <a:cxnLst/>
                <a:rect l="l" t="t" r="r" b="b"/>
                <a:pathLst>
                  <a:path w="63911" h="115302" extrusionOk="0">
                    <a:moveTo>
                      <a:pt x="59637" y="6895"/>
                    </a:moveTo>
                    <a:cubicBezTo>
                      <a:pt x="49973" y="-5618"/>
                      <a:pt x="31818" y="343"/>
                      <a:pt x="25699" y="13254"/>
                    </a:cubicBezTo>
                    <a:cubicBezTo>
                      <a:pt x="22081" y="20891"/>
                      <a:pt x="20825" y="28863"/>
                      <a:pt x="19286" y="37070"/>
                    </a:cubicBezTo>
                    <a:cubicBezTo>
                      <a:pt x="18050" y="43633"/>
                      <a:pt x="16506" y="50175"/>
                      <a:pt x="14695" y="56597"/>
                    </a:cubicBezTo>
                    <a:cubicBezTo>
                      <a:pt x="13648" y="60289"/>
                      <a:pt x="12465" y="63945"/>
                      <a:pt x="11151" y="67549"/>
                    </a:cubicBezTo>
                    <a:cubicBezTo>
                      <a:pt x="10470" y="69398"/>
                      <a:pt x="9742" y="71231"/>
                      <a:pt x="9010" y="73054"/>
                    </a:cubicBezTo>
                    <a:cubicBezTo>
                      <a:pt x="8900" y="73316"/>
                      <a:pt x="8805" y="73536"/>
                      <a:pt x="8664" y="73876"/>
                    </a:cubicBezTo>
                    <a:cubicBezTo>
                      <a:pt x="8051" y="75327"/>
                      <a:pt x="7502" y="76725"/>
                      <a:pt x="6989" y="78208"/>
                    </a:cubicBezTo>
                    <a:cubicBezTo>
                      <a:pt x="5780" y="81712"/>
                      <a:pt x="4434" y="85274"/>
                      <a:pt x="3565" y="88877"/>
                    </a:cubicBezTo>
                    <a:cubicBezTo>
                      <a:pt x="3565" y="88872"/>
                      <a:pt x="3000" y="91224"/>
                      <a:pt x="3361" y="89940"/>
                    </a:cubicBezTo>
                    <a:cubicBezTo>
                      <a:pt x="3816" y="89013"/>
                      <a:pt x="3633" y="89469"/>
                      <a:pt x="2811" y="91313"/>
                    </a:cubicBezTo>
                    <a:cubicBezTo>
                      <a:pt x="2267" y="92303"/>
                      <a:pt x="1921" y="93361"/>
                      <a:pt x="1780" y="94482"/>
                    </a:cubicBezTo>
                    <a:cubicBezTo>
                      <a:pt x="1560" y="95168"/>
                      <a:pt x="1283" y="95859"/>
                      <a:pt x="1099" y="96556"/>
                    </a:cubicBezTo>
                    <a:cubicBezTo>
                      <a:pt x="812" y="97645"/>
                      <a:pt x="-801" y="103349"/>
                      <a:pt x="1152" y="98850"/>
                    </a:cubicBezTo>
                    <a:cubicBezTo>
                      <a:pt x="-3858" y="110389"/>
                      <a:pt x="8497" y="120576"/>
                      <a:pt x="18542" y="112274"/>
                    </a:cubicBezTo>
                    <a:cubicBezTo>
                      <a:pt x="17935" y="112772"/>
                      <a:pt x="15004" y="114244"/>
                      <a:pt x="18485" y="112657"/>
                    </a:cubicBezTo>
                    <a:cubicBezTo>
                      <a:pt x="20118" y="111913"/>
                      <a:pt x="21259" y="111049"/>
                      <a:pt x="22683" y="109954"/>
                    </a:cubicBezTo>
                    <a:cubicBezTo>
                      <a:pt x="23563" y="109278"/>
                      <a:pt x="23872" y="109053"/>
                      <a:pt x="23992" y="108969"/>
                    </a:cubicBezTo>
                    <a:cubicBezTo>
                      <a:pt x="24976" y="108220"/>
                      <a:pt x="25950" y="107466"/>
                      <a:pt x="26861" y="106628"/>
                    </a:cubicBezTo>
                    <a:cubicBezTo>
                      <a:pt x="29431" y="104245"/>
                      <a:pt x="31965" y="101872"/>
                      <a:pt x="34273" y="99211"/>
                    </a:cubicBezTo>
                    <a:cubicBezTo>
                      <a:pt x="39367" y="93329"/>
                      <a:pt x="43241" y="87002"/>
                      <a:pt x="46617" y="80025"/>
                    </a:cubicBezTo>
                    <a:cubicBezTo>
                      <a:pt x="50120" y="72787"/>
                      <a:pt x="53460" y="65260"/>
                      <a:pt x="55820" y="57560"/>
                    </a:cubicBezTo>
                    <a:cubicBezTo>
                      <a:pt x="57873" y="50877"/>
                      <a:pt x="59113" y="43989"/>
                      <a:pt x="60789" y="37206"/>
                    </a:cubicBezTo>
                    <a:cubicBezTo>
                      <a:pt x="63317" y="26935"/>
                      <a:pt x="66835" y="16213"/>
                      <a:pt x="59637" y="689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3" name="Google Shape;744;p14">
              <a:extLst>
                <a:ext uri="{FF2B5EF4-FFF2-40B4-BE49-F238E27FC236}">
                  <a16:creationId xmlns="" xmlns:a16="http://schemas.microsoft.com/office/drawing/2014/main" id="{75BCF1BE-1F80-D938-751A-14238C3D1B2A}"/>
                </a:ext>
              </a:extLst>
            </p:cNvPr>
            <p:cNvSpPr/>
            <p:nvPr/>
          </p:nvSpPr>
          <p:spPr>
            <a:xfrm>
              <a:off x="3772826" y="4098421"/>
              <a:ext cx="40949" cy="147315"/>
            </a:xfrm>
            <a:custGeom>
              <a:avLst/>
              <a:gdLst/>
              <a:ahLst/>
              <a:cxnLst/>
              <a:rect l="l" t="t" r="r" b="b"/>
              <a:pathLst>
                <a:path w="40949" h="147315" extrusionOk="0">
                  <a:moveTo>
                    <a:pt x="33986" y="8758"/>
                  </a:moveTo>
                  <a:cubicBezTo>
                    <a:pt x="31043" y="3640"/>
                    <a:pt x="26196" y="0"/>
                    <a:pt x="19872" y="0"/>
                  </a:cubicBezTo>
                  <a:cubicBezTo>
                    <a:pt x="12993" y="0"/>
                    <a:pt x="6884" y="4656"/>
                    <a:pt x="4549" y="11041"/>
                  </a:cubicBezTo>
                  <a:cubicBezTo>
                    <a:pt x="-2193" y="19909"/>
                    <a:pt x="429" y="33501"/>
                    <a:pt x="1073" y="44354"/>
                  </a:cubicBezTo>
                  <a:cubicBezTo>
                    <a:pt x="1686" y="54630"/>
                    <a:pt x="2482" y="64886"/>
                    <a:pt x="3141" y="75157"/>
                  </a:cubicBezTo>
                  <a:cubicBezTo>
                    <a:pt x="4361" y="94165"/>
                    <a:pt x="3089" y="113099"/>
                    <a:pt x="225" y="131866"/>
                  </a:cubicBezTo>
                  <a:cubicBezTo>
                    <a:pt x="-607" y="137329"/>
                    <a:pt x="780" y="142724"/>
                    <a:pt x="5842" y="145689"/>
                  </a:cubicBezTo>
                  <a:cubicBezTo>
                    <a:pt x="10140" y="148203"/>
                    <a:pt x="17370" y="147978"/>
                    <a:pt x="20668" y="143772"/>
                  </a:cubicBezTo>
                  <a:cubicBezTo>
                    <a:pt x="35383" y="125036"/>
                    <a:pt x="38686" y="102566"/>
                    <a:pt x="40126" y="79420"/>
                  </a:cubicBezTo>
                  <a:cubicBezTo>
                    <a:pt x="40812" y="68505"/>
                    <a:pt x="40791" y="57605"/>
                    <a:pt x="40671" y="46674"/>
                  </a:cubicBezTo>
                  <a:cubicBezTo>
                    <a:pt x="40540" y="34967"/>
                    <a:pt x="43278" y="17447"/>
                    <a:pt x="33986" y="87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4" name="Google Shape;745;p14">
              <a:extLst>
                <a:ext uri="{FF2B5EF4-FFF2-40B4-BE49-F238E27FC236}">
                  <a16:creationId xmlns="" xmlns:a16="http://schemas.microsoft.com/office/drawing/2014/main" id="{971EB37C-2948-917B-369A-4CC76CA6FCF1}"/>
                </a:ext>
              </a:extLst>
            </p:cNvPr>
            <p:cNvGrpSpPr/>
            <p:nvPr/>
          </p:nvGrpSpPr>
          <p:grpSpPr>
            <a:xfrm>
              <a:off x="3711618" y="3947881"/>
              <a:ext cx="71153" cy="97073"/>
              <a:chOff x="3711618" y="3947881"/>
              <a:chExt cx="71153" cy="97073"/>
            </a:xfrm>
          </p:grpSpPr>
          <p:sp>
            <p:nvSpPr>
              <p:cNvPr id="79" name="Google Shape;746;p14">
                <a:extLst>
                  <a:ext uri="{FF2B5EF4-FFF2-40B4-BE49-F238E27FC236}">
                    <a16:creationId xmlns="" xmlns:a16="http://schemas.microsoft.com/office/drawing/2014/main" id="{17F26308-D690-9EEB-F139-F4F3E43F0B9B}"/>
                  </a:ext>
                </a:extLst>
              </p:cNvPr>
              <p:cNvSpPr/>
              <p:nvPr/>
            </p:nvSpPr>
            <p:spPr>
              <a:xfrm>
                <a:off x="3753232" y="4033116"/>
                <a:ext cx="581" cy="722"/>
              </a:xfrm>
              <a:custGeom>
                <a:avLst/>
                <a:gdLst/>
                <a:ahLst/>
                <a:cxnLst/>
                <a:rect l="l" t="t" r="r" b="b"/>
                <a:pathLst>
                  <a:path w="581" h="722" extrusionOk="0">
                    <a:moveTo>
                      <a:pt x="581" y="723"/>
                    </a:moveTo>
                    <a:cubicBezTo>
                      <a:pt x="382" y="482"/>
                      <a:pt x="194" y="241"/>
                      <a:pt x="0" y="0"/>
                    </a:cubicBezTo>
                    <a:cubicBezTo>
                      <a:pt x="42" y="52"/>
                      <a:pt x="178" y="230"/>
                      <a:pt x="581" y="72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747;p14">
                <a:extLst>
                  <a:ext uri="{FF2B5EF4-FFF2-40B4-BE49-F238E27FC236}">
                    <a16:creationId xmlns="" xmlns:a16="http://schemas.microsoft.com/office/drawing/2014/main" id="{E80A13FD-A3E6-0F0C-6C7D-422C3379181E}"/>
                  </a:ext>
                </a:extLst>
              </p:cNvPr>
              <p:cNvSpPr/>
              <p:nvPr/>
            </p:nvSpPr>
            <p:spPr>
              <a:xfrm>
                <a:off x="3711618" y="3947881"/>
                <a:ext cx="71153" cy="97073"/>
              </a:xfrm>
              <a:custGeom>
                <a:avLst/>
                <a:gdLst/>
                <a:ahLst/>
                <a:cxnLst/>
                <a:rect l="l" t="t" r="r" b="b"/>
                <a:pathLst>
                  <a:path w="71153" h="97073" extrusionOk="0">
                    <a:moveTo>
                      <a:pt x="70704" y="80709"/>
                    </a:moveTo>
                    <a:cubicBezTo>
                      <a:pt x="70359" y="79070"/>
                      <a:pt x="70259" y="79117"/>
                      <a:pt x="70411" y="80861"/>
                    </a:cubicBezTo>
                    <a:cubicBezTo>
                      <a:pt x="70406" y="78289"/>
                      <a:pt x="69757" y="75896"/>
                      <a:pt x="68474" y="73675"/>
                    </a:cubicBezTo>
                    <a:cubicBezTo>
                      <a:pt x="67851" y="72292"/>
                      <a:pt x="67170" y="70951"/>
                      <a:pt x="66516" y="69584"/>
                    </a:cubicBezTo>
                    <a:cubicBezTo>
                      <a:pt x="65103" y="66667"/>
                      <a:pt x="63768" y="63713"/>
                      <a:pt x="62407" y="60774"/>
                    </a:cubicBezTo>
                    <a:cubicBezTo>
                      <a:pt x="59862" y="55301"/>
                      <a:pt x="57486" y="49712"/>
                      <a:pt x="54554" y="44432"/>
                    </a:cubicBezTo>
                    <a:cubicBezTo>
                      <a:pt x="51633" y="39163"/>
                      <a:pt x="48717" y="33889"/>
                      <a:pt x="45770" y="28641"/>
                    </a:cubicBezTo>
                    <a:cubicBezTo>
                      <a:pt x="43990" y="25482"/>
                      <a:pt x="42116" y="22334"/>
                      <a:pt x="40279" y="19171"/>
                    </a:cubicBezTo>
                    <a:cubicBezTo>
                      <a:pt x="40373" y="17421"/>
                      <a:pt x="40174" y="15667"/>
                      <a:pt x="39588" y="13991"/>
                    </a:cubicBezTo>
                    <a:cubicBezTo>
                      <a:pt x="36070" y="3934"/>
                      <a:pt x="26542" y="-1964"/>
                      <a:pt x="15936" y="597"/>
                    </a:cubicBezTo>
                    <a:cubicBezTo>
                      <a:pt x="14308" y="990"/>
                      <a:pt x="6220" y="4583"/>
                      <a:pt x="14355" y="1158"/>
                    </a:cubicBezTo>
                    <a:cubicBezTo>
                      <a:pt x="11230" y="2473"/>
                      <a:pt x="8518" y="3709"/>
                      <a:pt x="5979" y="6040"/>
                    </a:cubicBezTo>
                    <a:cubicBezTo>
                      <a:pt x="1781" y="9900"/>
                      <a:pt x="-41" y="15787"/>
                      <a:pt x="1" y="21287"/>
                    </a:cubicBezTo>
                    <a:cubicBezTo>
                      <a:pt x="63" y="28143"/>
                      <a:pt x="3833" y="33648"/>
                      <a:pt x="7523" y="39043"/>
                    </a:cubicBezTo>
                    <a:cubicBezTo>
                      <a:pt x="10083" y="42777"/>
                      <a:pt x="12628" y="46528"/>
                      <a:pt x="15208" y="50246"/>
                    </a:cubicBezTo>
                    <a:cubicBezTo>
                      <a:pt x="20731" y="58203"/>
                      <a:pt x="26191" y="66112"/>
                      <a:pt x="32280" y="73649"/>
                    </a:cubicBezTo>
                    <a:lnTo>
                      <a:pt x="40221" y="83491"/>
                    </a:lnTo>
                    <a:cubicBezTo>
                      <a:pt x="40687" y="84072"/>
                      <a:pt x="41158" y="84648"/>
                      <a:pt x="41624" y="85230"/>
                    </a:cubicBezTo>
                    <a:cubicBezTo>
                      <a:pt x="41530" y="85104"/>
                      <a:pt x="42163" y="85869"/>
                      <a:pt x="42661" y="86523"/>
                    </a:cubicBezTo>
                    <a:cubicBezTo>
                      <a:pt x="43775" y="87979"/>
                      <a:pt x="44770" y="89671"/>
                      <a:pt x="46121" y="90923"/>
                    </a:cubicBezTo>
                    <a:cubicBezTo>
                      <a:pt x="46848" y="91483"/>
                      <a:pt x="47571" y="92044"/>
                      <a:pt x="48299" y="92604"/>
                    </a:cubicBezTo>
                    <a:cubicBezTo>
                      <a:pt x="48398" y="92693"/>
                      <a:pt x="48571" y="92856"/>
                      <a:pt x="49089" y="93296"/>
                    </a:cubicBezTo>
                    <a:cubicBezTo>
                      <a:pt x="53256" y="96999"/>
                      <a:pt x="59773" y="98544"/>
                      <a:pt x="64762" y="95323"/>
                    </a:cubicBezTo>
                    <a:cubicBezTo>
                      <a:pt x="69594" y="92212"/>
                      <a:pt x="72275" y="86413"/>
                      <a:pt x="70704" y="807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5" name="Google Shape;748;p14">
              <a:extLst>
                <a:ext uri="{FF2B5EF4-FFF2-40B4-BE49-F238E27FC236}">
                  <a16:creationId xmlns="" xmlns:a16="http://schemas.microsoft.com/office/drawing/2014/main" id="{00AB6024-F0F4-A8D4-71D2-3E4FF5A98274}"/>
                </a:ext>
              </a:extLst>
            </p:cNvPr>
            <p:cNvSpPr/>
            <p:nvPr/>
          </p:nvSpPr>
          <p:spPr>
            <a:xfrm>
              <a:off x="3699103" y="3741199"/>
              <a:ext cx="55989" cy="124256"/>
            </a:xfrm>
            <a:custGeom>
              <a:avLst/>
              <a:gdLst/>
              <a:ahLst/>
              <a:cxnLst/>
              <a:rect l="l" t="t" r="r" b="b"/>
              <a:pathLst>
                <a:path w="55989" h="124256" extrusionOk="0">
                  <a:moveTo>
                    <a:pt x="55856" y="19903"/>
                  </a:moveTo>
                  <a:cubicBezTo>
                    <a:pt x="54772" y="11340"/>
                    <a:pt x="50422" y="2692"/>
                    <a:pt x="41151" y="576"/>
                  </a:cubicBezTo>
                  <a:cubicBezTo>
                    <a:pt x="32073" y="-1493"/>
                    <a:pt x="23671" y="2111"/>
                    <a:pt x="18525" y="9789"/>
                  </a:cubicBezTo>
                  <a:cubicBezTo>
                    <a:pt x="15327" y="14556"/>
                    <a:pt x="14557" y="20113"/>
                    <a:pt x="13384" y="25597"/>
                  </a:cubicBezTo>
                  <a:cubicBezTo>
                    <a:pt x="12447" y="29960"/>
                    <a:pt x="11495" y="34318"/>
                    <a:pt x="10573" y="38681"/>
                  </a:cubicBezTo>
                  <a:cubicBezTo>
                    <a:pt x="8867" y="46805"/>
                    <a:pt x="7228" y="54934"/>
                    <a:pt x="5825" y="63110"/>
                  </a:cubicBezTo>
                  <a:cubicBezTo>
                    <a:pt x="4427" y="71302"/>
                    <a:pt x="2909" y="79478"/>
                    <a:pt x="1616" y="87686"/>
                  </a:cubicBezTo>
                  <a:cubicBezTo>
                    <a:pt x="1229" y="89864"/>
                    <a:pt x="967" y="92059"/>
                    <a:pt x="847" y="94269"/>
                  </a:cubicBezTo>
                  <a:cubicBezTo>
                    <a:pt x="1051" y="93138"/>
                    <a:pt x="1051" y="93185"/>
                    <a:pt x="857" y="94406"/>
                  </a:cubicBezTo>
                  <a:cubicBezTo>
                    <a:pt x="538" y="97517"/>
                    <a:pt x="-122" y="100445"/>
                    <a:pt x="20" y="103561"/>
                  </a:cubicBezTo>
                  <a:cubicBezTo>
                    <a:pt x="255" y="108762"/>
                    <a:pt x="1056" y="114246"/>
                    <a:pt x="4035" y="118641"/>
                  </a:cubicBezTo>
                  <a:cubicBezTo>
                    <a:pt x="7568" y="123837"/>
                    <a:pt x="13981" y="125937"/>
                    <a:pt x="19698" y="122747"/>
                  </a:cubicBezTo>
                  <a:cubicBezTo>
                    <a:pt x="29058" y="117525"/>
                    <a:pt x="32544" y="106625"/>
                    <a:pt x="35858" y="97134"/>
                  </a:cubicBezTo>
                  <a:cubicBezTo>
                    <a:pt x="38580" y="89351"/>
                    <a:pt x="40653" y="81269"/>
                    <a:pt x="43035" y="73376"/>
                  </a:cubicBezTo>
                  <a:cubicBezTo>
                    <a:pt x="45428" y="65451"/>
                    <a:pt x="47579" y="57474"/>
                    <a:pt x="49673" y="49471"/>
                  </a:cubicBezTo>
                  <a:cubicBezTo>
                    <a:pt x="50804" y="45160"/>
                    <a:pt x="51893" y="40844"/>
                    <a:pt x="53003" y="36528"/>
                  </a:cubicBezTo>
                  <a:cubicBezTo>
                    <a:pt x="54379" y="31196"/>
                    <a:pt x="56552" y="25419"/>
                    <a:pt x="55856" y="1990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749;p14">
              <a:extLst>
                <a:ext uri="{FF2B5EF4-FFF2-40B4-BE49-F238E27FC236}">
                  <a16:creationId xmlns="" xmlns:a16="http://schemas.microsoft.com/office/drawing/2014/main" id="{35926227-7332-0330-55A9-EF57DCF7CDB6}"/>
                </a:ext>
              </a:extLst>
            </p:cNvPr>
            <p:cNvSpPr/>
            <p:nvPr/>
          </p:nvSpPr>
          <p:spPr>
            <a:xfrm>
              <a:off x="3610108" y="3510554"/>
              <a:ext cx="110873" cy="123691"/>
            </a:xfrm>
            <a:custGeom>
              <a:avLst/>
              <a:gdLst/>
              <a:ahLst/>
              <a:cxnLst/>
              <a:rect l="l" t="t" r="r" b="b"/>
              <a:pathLst>
                <a:path w="110873" h="123691" extrusionOk="0">
                  <a:moveTo>
                    <a:pt x="106045" y="95223"/>
                  </a:moveTo>
                  <a:cubicBezTo>
                    <a:pt x="103679" y="90325"/>
                    <a:pt x="100846" y="85585"/>
                    <a:pt x="97836" y="81060"/>
                  </a:cubicBezTo>
                  <a:cubicBezTo>
                    <a:pt x="91266" y="71197"/>
                    <a:pt x="83749" y="61654"/>
                    <a:pt x="76195" y="52545"/>
                  </a:cubicBezTo>
                  <a:cubicBezTo>
                    <a:pt x="69348" y="44285"/>
                    <a:pt x="62155" y="36371"/>
                    <a:pt x="54496" y="28855"/>
                  </a:cubicBezTo>
                  <a:cubicBezTo>
                    <a:pt x="50580" y="25016"/>
                    <a:pt x="46586" y="21265"/>
                    <a:pt x="42513" y="17599"/>
                  </a:cubicBezTo>
                  <a:cubicBezTo>
                    <a:pt x="41566" y="16745"/>
                    <a:pt x="40660" y="15792"/>
                    <a:pt x="39660" y="15001"/>
                  </a:cubicBezTo>
                  <a:cubicBezTo>
                    <a:pt x="39608" y="14959"/>
                    <a:pt x="39597" y="14959"/>
                    <a:pt x="39545" y="14917"/>
                  </a:cubicBezTo>
                  <a:cubicBezTo>
                    <a:pt x="39446" y="14755"/>
                    <a:pt x="39383" y="14681"/>
                    <a:pt x="39378" y="14718"/>
                  </a:cubicBezTo>
                  <a:cubicBezTo>
                    <a:pt x="38933" y="13686"/>
                    <a:pt x="38467" y="12696"/>
                    <a:pt x="37959" y="11790"/>
                  </a:cubicBezTo>
                  <a:cubicBezTo>
                    <a:pt x="37022" y="9559"/>
                    <a:pt x="35912" y="7411"/>
                    <a:pt x="34090" y="5730"/>
                  </a:cubicBezTo>
                  <a:cubicBezTo>
                    <a:pt x="28086" y="173"/>
                    <a:pt x="19396" y="-2609"/>
                    <a:pt x="10580" y="3294"/>
                  </a:cubicBezTo>
                  <a:cubicBezTo>
                    <a:pt x="4131" y="7616"/>
                    <a:pt x="26" y="13979"/>
                    <a:pt x="0" y="21941"/>
                  </a:cubicBezTo>
                  <a:cubicBezTo>
                    <a:pt x="-31" y="31683"/>
                    <a:pt x="5795" y="39980"/>
                    <a:pt x="13103" y="45857"/>
                  </a:cubicBezTo>
                  <a:cubicBezTo>
                    <a:pt x="22961" y="53781"/>
                    <a:pt x="32420" y="62157"/>
                    <a:pt x="41649" y="70809"/>
                  </a:cubicBezTo>
                  <a:cubicBezTo>
                    <a:pt x="50805" y="79399"/>
                    <a:pt x="59857" y="88319"/>
                    <a:pt x="67976" y="97899"/>
                  </a:cubicBezTo>
                  <a:cubicBezTo>
                    <a:pt x="71845" y="102456"/>
                    <a:pt x="75839" y="106955"/>
                    <a:pt x="79964" y="111276"/>
                  </a:cubicBezTo>
                  <a:cubicBezTo>
                    <a:pt x="85587" y="117164"/>
                    <a:pt x="91162" y="122684"/>
                    <a:pt x="99443" y="123643"/>
                  </a:cubicBezTo>
                  <a:cubicBezTo>
                    <a:pt x="104349" y="124209"/>
                    <a:pt x="108976" y="119735"/>
                    <a:pt x="110285" y="115388"/>
                  </a:cubicBezTo>
                  <a:cubicBezTo>
                    <a:pt x="112253" y="108836"/>
                    <a:pt x="108882" y="101094"/>
                    <a:pt x="106045" y="952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750;p14">
              <a:extLst>
                <a:ext uri="{FF2B5EF4-FFF2-40B4-BE49-F238E27FC236}">
                  <a16:creationId xmlns="" xmlns:a16="http://schemas.microsoft.com/office/drawing/2014/main" id="{1582FF70-EF7E-FF83-28AB-89FC764071B3}"/>
                </a:ext>
              </a:extLst>
            </p:cNvPr>
            <p:cNvSpPr/>
            <p:nvPr/>
          </p:nvSpPr>
          <p:spPr>
            <a:xfrm>
              <a:off x="3372488" y="3448953"/>
              <a:ext cx="144294" cy="56949"/>
            </a:xfrm>
            <a:custGeom>
              <a:avLst/>
              <a:gdLst/>
              <a:ahLst/>
              <a:cxnLst/>
              <a:rect l="l" t="t" r="r" b="b"/>
              <a:pathLst>
                <a:path w="144294" h="56949" extrusionOk="0">
                  <a:moveTo>
                    <a:pt x="142621" y="36433"/>
                  </a:moveTo>
                  <a:cubicBezTo>
                    <a:pt x="137088" y="26591"/>
                    <a:pt x="122833" y="24197"/>
                    <a:pt x="112928" y="20567"/>
                  </a:cubicBezTo>
                  <a:cubicBezTo>
                    <a:pt x="103364" y="17058"/>
                    <a:pt x="93554" y="14376"/>
                    <a:pt x="83628" y="12114"/>
                  </a:cubicBezTo>
                  <a:cubicBezTo>
                    <a:pt x="73718" y="9856"/>
                    <a:pt x="63788" y="7693"/>
                    <a:pt x="53831" y="5640"/>
                  </a:cubicBezTo>
                  <a:cubicBezTo>
                    <a:pt x="44251" y="3665"/>
                    <a:pt x="33493" y="653"/>
                    <a:pt x="23526" y="334"/>
                  </a:cubicBezTo>
                  <a:cubicBezTo>
                    <a:pt x="13956" y="-1730"/>
                    <a:pt x="2696" y="6080"/>
                    <a:pt x="607" y="15262"/>
                  </a:cubicBezTo>
                  <a:cubicBezTo>
                    <a:pt x="-2026" y="26837"/>
                    <a:pt x="4120" y="36595"/>
                    <a:pt x="14945" y="40529"/>
                  </a:cubicBezTo>
                  <a:cubicBezTo>
                    <a:pt x="24149" y="43865"/>
                    <a:pt x="35388" y="44101"/>
                    <a:pt x="45078" y="45588"/>
                  </a:cubicBezTo>
                  <a:cubicBezTo>
                    <a:pt x="54810" y="47081"/>
                    <a:pt x="64521" y="48673"/>
                    <a:pt x="74221" y="50355"/>
                  </a:cubicBezTo>
                  <a:cubicBezTo>
                    <a:pt x="84796" y="52193"/>
                    <a:pt x="95449" y="53765"/>
                    <a:pt x="106144" y="54796"/>
                  </a:cubicBezTo>
                  <a:cubicBezTo>
                    <a:pt x="115891" y="55734"/>
                    <a:pt x="129329" y="59647"/>
                    <a:pt x="138067" y="53812"/>
                  </a:cubicBezTo>
                  <a:cubicBezTo>
                    <a:pt x="143835" y="49946"/>
                    <a:pt x="146155" y="42718"/>
                    <a:pt x="142621" y="364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8" name="Google Shape;751;p14">
              <a:extLst>
                <a:ext uri="{FF2B5EF4-FFF2-40B4-BE49-F238E27FC236}">
                  <a16:creationId xmlns="" xmlns:a16="http://schemas.microsoft.com/office/drawing/2014/main" id="{C0374966-9B22-E68B-A460-11EBD7FA7FBC}"/>
                </a:ext>
              </a:extLst>
            </p:cNvPr>
            <p:cNvGrpSpPr/>
            <p:nvPr/>
          </p:nvGrpSpPr>
          <p:grpSpPr>
            <a:xfrm>
              <a:off x="3174050" y="3390755"/>
              <a:ext cx="118355" cy="91680"/>
              <a:chOff x="3174050" y="3390755"/>
              <a:chExt cx="118355" cy="91680"/>
            </a:xfrm>
          </p:grpSpPr>
          <p:sp>
            <p:nvSpPr>
              <p:cNvPr id="77" name="Google Shape;752;p14">
                <a:extLst>
                  <a:ext uri="{FF2B5EF4-FFF2-40B4-BE49-F238E27FC236}">
                    <a16:creationId xmlns="" xmlns:a16="http://schemas.microsoft.com/office/drawing/2014/main" id="{5EB4B767-1DB3-976B-93B7-E7A63BF99871}"/>
                  </a:ext>
                </a:extLst>
              </p:cNvPr>
              <p:cNvSpPr/>
              <p:nvPr/>
            </p:nvSpPr>
            <p:spPr>
              <a:xfrm>
                <a:off x="3174050" y="3390755"/>
                <a:ext cx="118355" cy="91680"/>
              </a:xfrm>
              <a:custGeom>
                <a:avLst/>
                <a:gdLst/>
                <a:ahLst/>
                <a:cxnLst/>
                <a:rect l="l" t="t" r="r" b="b"/>
                <a:pathLst>
                  <a:path w="118355" h="91680" extrusionOk="0">
                    <a:moveTo>
                      <a:pt x="118060" y="76928"/>
                    </a:moveTo>
                    <a:cubicBezTo>
                      <a:pt x="115678" y="66960"/>
                      <a:pt x="106753" y="59334"/>
                      <a:pt x="99570" y="52467"/>
                    </a:cubicBezTo>
                    <a:cubicBezTo>
                      <a:pt x="92095" y="45318"/>
                      <a:pt x="84200" y="38896"/>
                      <a:pt x="75845" y="32799"/>
                    </a:cubicBezTo>
                    <a:cubicBezTo>
                      <a:pt x="68543" y="27472"/>
                      <a:pt x="61051" y="22397"/>
                      <a:pt x="53393" y="17594"/>
                    </a:cubicBezTo>
                    <a:cubicBezTo>
                      <a:pt x="49456" y="15127"/>
                      <a:pt x="45483" y="12754"/>
                      <a:pt x="41415" y="10513"/>
                    </a:cubicBezTo>
                    <a:cubicBezTo>
                      <a:pt x="39557" y="9491"/>
                      <a:pt x="37682" y="8496"/>
                      <a:pt x="35814" y="7490"/>
                    </a:cubicBezTo>
                    <a:cubicBezTo>
                      <a:pt x="32133" y="2939"/>
                      <a:pt x="26815" y="32"/>
                      <a:pt x="20407" y="0"/>
                    </a:cubicBezTo>
                    <a:cubicBezTo>
                      <a:pt x="10880" y="-52"/>
                      <a:pt x="4451" y="6375"/>
                      <a:pt x="1200" y="14629"/>
                    </a:cubicBezTo>
                    <a:cubicBezTo>
                      <a:pt x="-2857" y="24943"/>
                      <a:pt x="3964" y="36345"/>
                      <a:pt x="12801" y="41457"/>
                    </a:cubicBezTo>
                    <a:cubicBezTo>
                      <a:pt x="16957" y="43861"/>
                      <a:pt x="21533" y="45747"/>
                      <a:pt x="25820" y="47921"/>
                    </a:cubicBezTo>
                    <a:cubicBezTo>
                      <a:pt x="34803" y="52472"/>
                      <a:pt x="43692" y="57144"/>
                      <a:pt x="52361" y="62272"/>
                    </a:cubicBezTo>
                    <a:cubicBezTo>
                      <a:pt x="60758" y="67243"/>
                      <a:pt x="69029" y="72434"/>
                      <a:pt x="77374" y="77493"/>
                    </a:cubicBezTo>
                    <a:cubicBezTo>
                      <a:pt x="81515" y="80007"/>
                      <a:pt x="85755" y="82412"/>
                      <a:pt x="89807" y="85051"/>
                    </a:cubicBezTo>
                    <a:cubicBezTo>
                      <a:pt x="92681" y="86926"/>
                      <a:pt x="94927" y="88571"/>
                      <a:pt x="98193" y="89818"/>
                    </a:cubicBezTo>
                    <a:cubicBezTo>
                      <a:pt x="99062" y="90122"/>
                      <a:pt x="101067" y="90850"/>
                      <a:pt x="100989" y="90823"/>
                    </a:cubicBezTo>
                    <a:cubicBezTo>
                      <a:pt x="102847" y="91337"/>
                      <a:pt x="104947" y="91421"/>
                      <a:pt x="106862" y="91625"/>
                    </a:cubicBezTo>
                    <a:cubicBezTo>
                      <a:pt x="114704" y="92468"/>
                      <a:pt x="119646" y="83574"/>
                      <a:pt x="118060" y="7692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753;p14">
                <a:extLst>
                  <a:ext uri="{FF2B5EF4-FFF2-40B4-BE49-F238E27FC236}">
                    <a16:creationId xmlns="" xmlns:a16="http://schemas.microsoft.com/office/drawing/2014/main" id="{0CD596EB-5DD8-AC59-6B36-43A6CD1DB7AB}"/>
                  </a:ext>
                </a:extLst>
              </p:cNvPr>
              <p:cNvSpPr/>
              <p:nvPr/>
            </p:nvSpPr>
            <p:spPr>
              <a:xfrm>
                <a:off x="3271848" y="3480443"/>
                <a:ext cx="546" cy="207"/>
              </a:xfrm>
              <a:custGeom>
                <a:avLst/>
                <a:gdLst/>
                <a:ahLst/>
                <a:cxnLst/>
                <a:rect l="l" t="t" r="r" b="b"/>
                <a:pathLst>
                  <a:path w="546" h="207" extrusionOk="0">
                    <a:moveTo>
                      <a:pt x="547" y="208"/>
                    </a:moveTo>
                    <a:cubicBezTo>
                      <a:pt x="489" y="187"/>
                      <a:pt x="453" y="155"/>
                      <a:pt x="395" y="134"/>
                    </a:cubicBezTo>
                    <a:cubicBezTo>
                      <a:pt x="-86" y="-33"/>
                      <a:pt x="-228" y="-80"/>
                      <a:pt x="547" y="20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9" name="Google Shape;754;p14">
              <a:extLst>
                <a:ext uri="{FF2B5EF4-FFF2-40B4-BE49-F238E27FC236}">
                  <a16:creationId xmlns="" xmlns:a16="http://schemas.microsoft.com/office/drawing/2014/main" id="{BD542544-5413-738E-BECB-BF76CC4C9523}"/>
                </a:ext>
              </a:extLst>
            </p:cNvPr>
            <p:cNvSpPr/>
            <p:nvPr/>
          </p:nvSpPr>
          <p:spPr>
            <a:xfrm>
              <a:off x="2947117" y="3367586"/>
              <a:ext cx="119910" cy="67797"/>
            </a:xfrm>
            <a:custGeom>
              <a:avLst/>
              <a:gdLst/>
              <a:ahLst/>
              <a:cxnLst/>
              <a:rect l="l" t="t" r="r" b="b"/>
              <a:pathLst>
                <a:path w="119910" h="67797" extrusionOk="0">
                  <a:moveTo>
                    <a:pt x="108289" y="2"/>
                  </a:moveTo>
                  <a:cubicBezTo>
                    <a:pt x="91176" y="-145"/>
                    <a:pt x="74492" y="8105"/>
                    <a:pt x="58431" y="13332"/>
                  </a:cubicBezTo>
                  <a:cubicBezTo>
                    <a:pt x="50594" y="15883"/>
                    <a:pt x="42742" y="18345"/>
                    <a:pt x="34926" y="20969"/>
                  </a:cubicBezTo>
                  <a:cubicBezTo>
                    <a:pt x="31015" y="22289"/>
                    <a:pt x="27136" y="23666"/>
                    <a:pt x="23257" y="25075"/>
                  </a:cubicBezTo>
                  <a:cubicBezTo>
                    <a:pt x="16776" y="27432"/>
                    <a:pt x="11007" y="29595"/>
                    <a:pt x="5600" y="34110"/>
                  </a:cubicBezTo>
                  <a:cubicBezTo>
                    <a:pt x="-384" y="39102"/>
                    <a:pt x="-1279" y="48991"/>
                    <a:pt x="1527" y="55638"/>
                  </a:cubicBezTo>
                  <a:cubicBezTo>
                    <a:pt x="4364" y="62352"/>
                    <a:pt x="11798" y="68376"/>
                    <a:pt x="19525" y="67753"/>
                  </a:cubicBezTo>
                  <a:cubicBezTo>
                    <a:pt x="29874" y="66915"/>
                    <a:pt x="39747" y="61263"/>
                    <a:pt x="49045" y="56748"/>
                  </a:cubicBezTo>
                  <a:cubicBezTo>
                    <a:pt x="56714" y="53029"/>
                    <a:pt x="64289" y="49158"/>
                    <a:pt x="71922" y="45361"/>
                  </a:cubicBezTo>
                  <a:cubicBezTo>
                    <a:pt x="86998" y="37866"/>
                    <a:pt x="104499" y="32120"/>
                    <a:pt x="116586" y="20047"/>
                  </a:cubicBezTo>
                  <a:cubicBezTo>
                    <a:pt x="123826" y="12808"/>
                    <a:pt x="118418" y="86"/>
                    <a:pt x="108289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55;p14">
              <a:extLst>
                <a:ext uri="{FF2B5EF4-FFF2-40B4-BE49-F238E27FC236}">
                  <a16:creationId xmlns="" xmlns:a16="http://schemas.microsoft.com/office/drawing/2014/main" id="{A02AF4D4-69A1-D195-FFEC-475AC7582F25}"/>
                </a:ext>
              </a:extLst>
            </p:cNvPr>
            <p:cNvSpPr/>
            <p:nvPr/>
          </p:nvSpPr>
          <p:spPr>
            <a:xfrm>
              <a:off x="2694888" y="3364623"/>
              <a:ext cx="151162" cy="70885"/>
            </a:xfrm>
            <a:custGeom>
              <a:avLst/>
              <a:gdLst/>
              <a:ahLst/>
              <a:cxnLst/>
              <a:rect l="l" t="t" r="r" b="b"/>
              <a:pathLst>
                <a:path w="151162" h="70885" extrusionOk="0">
                  <a:moveTo>
                    <a:pt x="145366" y="47832"/>
                  </a:moveTo>
                  <a:cubicBezTo>
                    <a:pt x="135797" y="41264"/>
                    <a:pt x="125007" y="37613"/>
                    <a:pt x="114213" y="33653"/>
                  </a:cubicBezTo>
                  <a:cubicBezTo>
                    <a:pt x="104575" y="30128"/>
                    <a:pt x="95006" y="26441"/>
                    <a:pt x="85447" y="22722"/>
                  </a:cubicBezTo>
                  <a:cubicBezTo>
                    <a:pt x="75909" y="19013"/>
                    <a:pt x="66198" y="15750"/>
                    <a:pt x="56597" y="12215"/>
                  </a:cubicBezTo>
                  <a:cubicBezTo>
                    <a:pt x="46305" y="8428"/>
                    <a:pt x="36118" y="3892"/>
                    <a:pt x="25611" y="770"/>
                  </a:cubicBezTo>
                  <a:cubicBezTo>
                    <a:pt x="15832" y="-2137"/>
                    <a:pt x="5378" y="3483"/>
                    <a:pt x="1536" y="12592"/>
                  </a:cubicBezTo>
                  <a:cubicBezTo>
                    <a:pt x="-2040" y="21072"/>
                    <a:pt x="583" y="33973"/>
                    <a:pt x="9880" y="38089"/>
                  </a:cubicBezTo>
                  <a:cubicBezTo>
                    <a:pt x="30207" y="47078"/>
                    <a:pt x="52618" y="53808"/>
                    <a:pt x="74160" y="59271"/>
                  </a:cubicBezTo>
                  <a:cubicBezTo>
                    <a:pt x="84447" y="61879"/>
                    <a:pt x="94796" y="64242"/>
                    <a:pt x="105141" y="66567"/>
                  </a:cubicBezTo>
                  <a:cubicBezTo>
                    <a:pt x="116375" y="69092"/>
                    <a:pt x="127578" y="71554"/>
                    <a:pt x="139168" y="70721"/>
                  </a:cubicBezTo>
                  <a:cubicBezTo>
                    <a:pt x="151528" y="69836"/>
                    <a:pt x="155585" y="54856"/>
                    <a:pt x="145366" y="478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56;p14">
              <a:extLst>
                <a:ext uri="{FF2B5EF4-FFF2-40B4-BE49-F238E27FC236}">
                  <a16:creationId xmlns="" xmlns:a16="http://schemas.microsoft.com/office/drawing/2014/main" id="{1685D2AC-7FEF-EF53-9260-7125AED07F3E}"/>
                </a:ext>
              </a:extLst>
            </p:cNvPr>
            <p:cNvSpPr/>
            <p:nvPr/>
          </p:nvSpPr>
          <p:spPr>
            <a:xfrm>
              <a:off x="2431100" y="3375471"/>
              <a:ext cx="129496" cy="96947"/>
            </a:xfrm>
            <a:custGeom>
              <a:avLst/>
              <a:gdLst/>
              <a:ahLst/>
              <a:cxnLst/>
              <a:rect l="l" t="t" r="r" b="b"/>
              <a:pathLst>
                <a:path w="129496" h="96947" extrusionOk="0">
                  <a:moveTo>
                    <a:pt x="123095" y="2483"/>
                  </a:moveTo>
                  <a:cubicBezTo>
                    <a:pt x="119729" y="141"/>
                    <a:pt x="115206" y="-571"/>
                    <a:pt x="111343" y="461"/>
                  </a:cubicBezTo>
                  <a:cubicBezTo>
                    <a:pt x="100590" y="3331"/>
                    <a:pt x="90534" y="9166"/>
                    <a:pt x="80619" y="14121"/>
                  </a:cubicBezTo>
                  <a:cubicBezTo>
                    <a:pt x="71175" y="18840"/>
                    <a:pt x="61872" y="23779"/>
                    <a:pt x="52852" y="29263"/>
                  </a:cubicBezTo>
                  <a:cubicBezTo>
                    <a:pt x="44131" y="34564"/>
                    <a:pt x="35729" y="40477"/>
                    <a:pt x="27400" y="46365"/>
                  </a:cubicBezTo>
                  <a:cubicBezTo>
                    <a:pt x="16396" y="54148"/>
                    <a:pt x="-1371" y="63382"/>
                    <a:pt x="84" y="78991"/>
                  </a:cubicBezTo>
                  <a:cubicBezTo>
                    <a:pt x="854" y="87178"/>
                    <a:pt x="5068" y="93196"/>
                    <a:pt x="12936" y="95877"/>
                  </a:cubicBezTo>
                  <a:cubicBezTo>
                    <a:pt x="22730" y="99209"/>
                    <a:pt x="31232" y="94228"/>
                    <a:pt x="38608" y="88262"/>
                  </a:cubicBezTo>
                  <a:cubicBezTo>
                    <a:pt x="40535" y="86706"/>
                    <a:pt x="42472" y="85161"/>
                    <a:pt x="44414" y="83626"/>
                  </a:cubicBezTo>
                  <a:cubicBezTo>
                    <a:pt x="45382" y="82856"/>
                    <a:pt x="46361" y="82102"/>
                    <a:pt x="47330" y="81332"/>
                  </a:cubicBezTo>
                  <a:cubicBezTo>
                    <a:pt x="47481" y="81212"/>
                    <a:pt x="47534" y="81170"/>
                    <a:pt x="47628" y="81091"/>
                  </a:cubicBezTo>
                  <a:cubicBezTo>
                    <a:pt x="47644" y="81081"/>
                    <a:pt x="47649" y="81075"/>
                    <a:pt x="47665" y="81065"/>
                  </a:cubicBezTo>
                  <a:cubicBezTo>
                    <a:pt x="56062" y="74638"/>
                    <a:pt x="64710" y="68568"/>
                    <a:pt x="73196" y="62261"/>
                  </a:cubicBezTo>
                  <a:cubicBezTo>
                    <a:pt x="81446" y="56123"/>
                    <a:pt x="89691" y="49953"/>
                    <a:pt x="98020" y="43919"/>
                  </a:cubicBezTo>
                  <a:cubicBezTo>
                    <a:pt x="107369" y="37146"/>
                    <a:pt x="116981" y="31668"/>
                    <a:pt x="125121" y="24151"/>
                  </a:cubicBezTo>
                  <a:cubicBezTo>
                    <a:pt x="127540" y="21915"/>
                    <a:pt x="128843" y="18620"/>
                    <a:pt x="129110" y="15294"/>
                  </a:cubicBezTo>
                  <a:cubicBezTo>
                    <a:pt x="130534" y="9784"/>
                    <a:pt x="127906" y="4855"/>
                    <a:pt x="123095" y="24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57;p14">
              <a:extLst>
                <a:ext uri="{FF2B5EF4-FFF2-40B4-BE49-F238E27FC236}">
                  <a16:creationId xmlns="" xmlns:a16="http://schemas.microsoft.com/office/drawing/2014/main" id="{F0588682-ADBC-9F89-C0F2-BC9AB3EAE6E4}"/>
                </a:ext>
              </a:extLst>
            </p:cNvPr>
            <p:cNvSpPr/>
            <p:nvPr/>
          </p:nvSpPr>
          <p:spPr>
            <a:xfrm>
              <a:off x="2128206" y="3425514"/>
              <a:ext cx="163957" cy="79221"/>
            </a:xfrm>
            <a:custGeom>
              <a:avLst/>
              <a:gdLst/>
              <a:ahLst/>
              <a:cxnLst/>
              <a:rect l="l" t="t" r="r" b="b"/>
              <a:pathLst>
                <a:path w="163957" h="79221" extrusionOk="0">
                  <a:moveTo>
                    <a:pt x="160895" y="59668"/>
                  </a:moveTo>
                  <a:cubicBezTo>
                    <a:pt x="152436" y="50099"/>
                    <a:pt x="140626" y="44678"/>
                    <a:pt x="129182" y="39429"/>
                  </a:cubicBezTo>
                  <a:cubicBezTo>
                    <a:pt x="117937" y="34275"/>
                    <a:pt x="106640" y="29189"/>
                    <a:pt x="95134" y="24638"/>
                  </a:cubicBezTo>
                  <a:cubicBezTo>
                    <a:pt x="84266" y="20343"/>
                    <a:pt x="73215" y="16551"/>
                    <a:pt x="62054" y="13109"/>
                  </a:cubicBezTo>
                  <a:cubicBezTo>
                    <a:pt x="55348" y="11041"/>
                    <a:pt x="48427" y="8725"/>
                    <a:pt x="41455" y="6756"/>
                  </a:cubicBezTo>
                  <a:cubicBezTo>
                    <a:pt x="37711" y="1623"/>
                    <a:pt x="31314" y="-1478"/>
                    <a:pt x="24378" y="712"/>
                  </a:cubicBezTo>
                  <a:cubicBezTo>
                    <a:pt x="21279" y="1691"/>
                    <a:pt x="18211" y="2644"/>
                    <a:pt x="15028" y="3278"/>
                  </a:cubicBezTo>
                  <a:cubicBezTo>
                    <a:pt x="6632" y="4944"/>
                    <a:pt x="-362" y="14555"/>
                    <a:pt x="15" y="23004"/>
                  </a:cubicBezTo>
                  <a:cubicBezTo>
                    <a:pt x="433" y="32379"/>
                    <a:pt x="6145" y="39754"/>
                    <a:pt x="15028" y="42729"/>
                  </a:cubicBezTo>
                  <a:cubicBezTo>
                    <a:pt x="25969" y="46396"/>
                    <a:pt x="37806" y="48187"/>
                    <a:pt x="48982" y="51157"/>
                  </a:cubicBezTo>
                  <a:cubicBezTo>
                    <a:pt x="60641" y="54257"/>
                    <a:pt x="72262" y="57557"/>
                    <a:pt x="83837" y="60951"/>
                  </a:cubicBezTo>
                  <a:cubicBezTo>
                    <a:pt x="94992" y="64220"/>
                    <a:pt x="106190" y="67341"/>
                    <a:pt x="117215" y="71039"/>
                  </a:cubicBezTo>
                  <a:cubicBezTo>
                    <a:pt x="128826" y="74936"/>
                    <a:pt x="140427" y="79278"/>
                    <a:pt x="152807" y="79221"/>
                  </a:cubicBezTo>
                  <a:cubicBezTo>
                    <a:pt x="163157" y="79168"/>
                    <a:pt x="167324" y="66943"/>
                    <a:pt x="160895" y="596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58;p14">
              <a:extLst>
                <a:ext uri="{FF2B5EF4-FFF2-40B4-BE49-F238E27FC236}">
                  <a16:creationId xmlns="" xmlns:a16="http://schemas.microsoft.com/office/drawing/2014/main" id="{2E2DA734-E834-F2F4-C01B-47A672776F7F}"/>
                </a:ext>
              </a:extLst>
            </p:cNvPr>
            <p:cNvSpPr/>
            <p:nvPr/>
          </p:nvSpPr>
          <p:spPr>
            <a:xfrm>
              <a:off x="1842789" y="3434852"/>
              <a:ext cx="157733" cy="107913"/>
            </a:xfrm>
            <a:custGeom>
              <a:avLst/>
              <a:gdLst/>
              <a:ahLst/>
              <a:cxnLst/>
              <a:rect l="l" t="t" r="r" b="b"/>
              <a:pathLst>
                <a:path w="157733" h="107913" extrusionOk="0">
                  <a:moveTo>
                    <a:pt x="143140" y="524"/>
                  </a:moveTo>
                  <a:cubicBezTo>
                    <a:pt x="143072" y="545"/>
                    <a:pt x="143004" y="561"/>
                    <a:pt x="142941" y="582"/>
                  </a:cubicBezTo>
                  <a:cubicBezTo>
                    <a:pt x="137303" y="335"/>
                    <a:pt x="132058" y="2231"/>
                    <a:pt x="126514" y="4038"/>
                  </a:cubicBezTo>
                  <a:cubicBezTo>
                    <a:pt x="119687" y="6264"/>
                    <a:pt x="113227" y="9082"/>
                    <a:pt x="106705" y="12073"/>
                  </a:cubicBezTo>
                  <a:cubicBezTo>
                    <a:pt x="94528" y="17651"/>
                    <a:pt x="82320" y="23219"/>
                    <a:pt x="70583" y="29698"/>
                  </a:cubicBezTo>
                  <a:cubicBezTo>
                    <a:pt x="59203" y="35978"/>
                    <a:pt x="48115" y="42657"/>
                    <a:pt x="37326" y="49895"/>
                  </a:cubicBezTo>
                  <a:cubicBezTo>
                    <a:pt x="31944" y="53504"/>
                    <a:pt x="26620" y="57202"/>
                    <a:pt x="21359" y="60994"/>
                  </a:cubicBezTo>
                  <a:cubicBezTo>
                    <a:pt x="14538" y="65902"/>
                    <a:pt x="5638" y="70710"/>
                    <a:pt x="2220" y="78692"/>
                  </a:cubicBezTo>
                  <a:cubicBezTo>
                    <a:pt x="-1910" y="88335"/>
                    <a:pt x="-654" y="99534"/>
                    <a:pt x="9193" y="105295"/>
                  </a:cubicBezTo>
                  <a:cubicBezTo>
                    <a:pt x="14145" y="108192"/>
                    <a:pt x="19385" y="108537"/>
                    <a:pt x="24139" y="107055"/>
                  </a:cubicBezTo>
                  <a:cubicBezTo>
                    <a:pt x="24149" y="107123"/>
                    <a:pt x="24160" y="107186"/>
                    <a:pt x="24170" y="107254"/>
                  </a:cubicBezTo>
                  <a:cubicBezTo>
                    <a:pt x="31944" y="105966"/>
                    <a:pt x="39064" y="98832"/>
                    <a:pt x="44183" y="94888"/>
                  </a:cubicBezTo>
                  <a:cubicBezTo>
                    <a:pt x="47571" y="92279"/>
                    <a:pt x="53360" y="87990"/>
                    <a:pt x="57737" y="84831"/>
                  </a:cubicBezTo>
                  <a:cubicBezTo>
                    <a:pt x="68280" y="77236"/>
                    <a:pt x="78986" y="69809"/>
                    <a:pt x="89859" y="62696"/>
                  </a:cubicBezTo>
                  <a:cubicBezTo>
                    <a:pt x="100412" y="55798"/>
                    <a:pt x="110914" y="48821"/>
                    <a:pt x="121813" y="42473"/>
                  </a:cubicBezTo>
                  <a:cubicBezTo>
                    <a:pt x="127105" y="39393"/>
                    <a:pt x="132461" y="36565"/>
                    <a:pt x="137575" y="33202"/>
                  </a:cubicBezTo>
                  <a:cubicBezTo>
                    <a:pt x="142852" y="29735"/>
                    <a:pt x="148762" y="26786"/>
                    <a:pt x="152641" y="21774"/>
                  </a:cubicBezTo>
                  <a:cubicBezTo>
                    <a:pt x="163164" y="14676"/>
                    <a:pt x="156091" y="-3284"/>
                    <a:pt x="143140" y="5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4" name="Google Shape;759;p14">
              <a:extLst>
                <a:ext uri="{FF2B5EF4-FFF2-40B4-BE49-F238E27FC236}">
                  <a16:creationId xmlns="" xmlns:a16="http://schemas.microsoft.com/office/drawing/2014/main" id="{F47BD2F5-6EF0-5A96-D9BA-F38CA047C396}"/>
                </a:ext>
              </a:extLst>
            </p:cNvPr>
            <p:cNvGrpSpPr/>
            <p:nvPr/>
          </p:nvGrpSpPr>
          <p:grpSpPr>
            <a:xfrm>
              <a:off x="1579507" y="3558634"/>
              <a:ext cx="127017" cy="43588"/>
              <a:chOff x="1579507" y="3558634"/>
              <a:chExt cx="127017" cy="43588"/>
            </a:xfrm>
          </p:grpSpPr>
          <p:sp>
            <p:nvSpPr>
              <p:cNvPr id="75" name="Google Shape;760;p14">
                <a:extLst>
                  <a:ext uri="{FF2B5EF4-FFF2-40B4-BE49-F238E27FC236}">
                    <a16:creationId xmlns="" xmlns:a16="http://schemas.microsoft.com/office/drawing/2014/main" id="{310B9272-C3B2-08DC-364A-87BCF37BE111}"/>
                  </a:ext>
                </a:extLst>
              </p:cNvPr>
              <p:cNvSpPr/>
              <p:nvPr/>
            </p:nvSpPr>
            <p:spPr>
              <a:xfrm>
                <a:off x="1579507" y="3558634"/>
                <a:ext cx="127017" cy="43588"/>
              </a:xfrm>
              <a:custGeom>
                <a:avLst/>
                <a:gdLst/>
                <a:ahLst/>
                <a:cxnLst/>
                <a:rect l="l" t="t" r="r" b="b"/>
                <a:pathLst>
                  <a:path w="127017" h="43588" extrusionOk="0">
                    <a:moveTo>
                      <a:pt x="126535" y="15224"/>
                    </a:moveTo>
                    <a:cubicBezTo>
                      <a:pt x="126184" y="13747"/>
                      <a:pt x="125540" y="12432"/>
                      <a:pt x="124614" y="11274"/>
                    </a:cubicBezTo>
                    <a:cubicBezTo>
                      <a:pt x="122918" y="8650"/>
                      <a:pt x="120735" y="6613"/>
                      <a:pt x="118033" y="5047"/>
                    </a:cubicBezTo>
                    <a:cubicBezTo>
                      <a:pt x="114489" y="2988"/>
                      <a:pt x="110495" y="1930"/>
                      <a:pt x="106496" y="1281"/>
                    </a:cubicBezTo>
                    <a:cubicBezTo>
                      <a:pt x="96581" y="-327"/>
                      <a:pt x="86289" y="181"/>
                      <a:pt x="76258" y="71"/>
                    </a:cubicBezTo>
                    <a:cubicBezTo>
                      <a:pt x="63250" y="-65"/>
                      <a:pt x="49796" y="-107"/>
                      <a:pt x="36546" y="925"/>
                    </a:cubicBezTo>
                    <a:cubicBezTo>
                      <a:pt x="36143" y="909"/>
                      <a:pt x="35761" y="746"/>
                      <a:pt x="35358" y="767"/>
                    </a:cubicBezTo>
                    <a:cubicBezTo>
                      <a:pt x="34447" y="815"/>
                      <a:pt x="33494" y="1029"/>
                      <a:pt x="32536" y="1218"/>
                    </a:cubicBezTo>
                    <a:cubicBezTo>
                      <a:pt x="31463" y="1323"/>
                      <a:pt x="30379" y="1380"/>
                      <a:pt x="29306" y="1501"/>
                    </a:cubicBezTo>
                    <a:cubicBezTo>
                      <a:pt x="29039" y="1495"/>
                      <a:pt x="28741" y="1595"/>
                      <a:pt x="28479" y="1558"/>
                    </a:cubicBezTo>
                    <a:cubicBezTo>
                      <a:pt x="28191" y="1516"/>
                      <a:pt x="28024" y="1480"/>
                      <a:pt x="27908" y="1443"/>
                    </a:cubicBezTo>
                    <a:cubicBezTo>
                      <a:pt x="27636" y="1480"/>
                      <a:pt x="27317" y="1516"/>
                      <a:pt x="26840" y="1564"/>
                    </a:cubicBezTo>
                    <a:cubicBezTo>
                      <a:pt x="22830" y="1946"/>
                      <a:pt x="18464" y="2464"/>
                      <a:pt x="14659" y="3842"/>
                    </a:cubicBezTo>
                    <a:cubicBezTo>
                      <a:pt x="5121" y="7294"/>
                      <a:pt x="-1209" y="15564"/>
                      <a:pt x="194" y="26008"/>
                    </a:cubicBezTo>
                    <a:cubicBezTo>
                      <a:pt x="1425" y="35164"/>
                      <a:pt x="10000" y="44461"/>
                      <a:pt x="20024" y="43523"/>
                    </a:cubicBezTo>
                    <a:cubicBezTo>
                      <a:pt x="38216" y="41826"/>
                      <a:pt x="56428" y="37479"/>
                      <a:pt x="74431" y="34368"/>
                    </a:cubicBezTo>
                    <a:cubicBezTo>
                      <a:pt x="83347" y="32828"/>
                      <a:pt x="89231" y="32252"/>
                      <a:pt x="97565" y="31414"/>
                    </a:cubicBezTo>
                    <a:cubicBezTo>
                      <a:pt x="100146" y="31152"/>
                      <a:pt x="102774" y="30947"/>
                      <a:pt x="105312" y="30382"/>
                    </a:cubicBezTo>
                    <a:cubicBezTo>
                      <a:pt x="105527" y="30340"/>
                      <a:pt x="105627" y="30319"/>
                      <a:pt x="105784" y="30288"/>
                    </a:cubicBezTo>
                    <a:cubicBezTo>
                      <a:pt x="106375" y="30251"/>
                      <a:pt x="106967" y="30204"/>
                      <a:pt x="107558" y="30204"/>
                    </a:cubicBezTo>
                    <a:cubicBezTo>
                      <a:pt x="107778" y="30183"/>
                      <a:pt x="107878" y="30162"/>
                      <a:pt x="108014" y="30136"/>
                    </a:cubicBezTo>
                    <a:cubicBezTo>
                      <a:pt x="108150" y="30209"/>
                      <a:pt x="108317" y="30293"/>
                      <a:pt x="108595" y="30403"/>
                    </a:cubicBezTo>
                    <a:cubicBezTo>
                      <a:pt x="109867" y="30906"/>
                      <a:pt x="111207" y="31136"/>
                      <a:pt x="112558" y="31314"/>
                    </a:cubicBezTo>
                    <a:cubicBezTo>
                      <a:pt x="121117" y="33446"/>
                      <a:pt x="128100" y="26532"/>
                      <a:pt x="126802" y="17345"/>
                    </a:cubicBezTo>
                    <a:cubicBezTo>
                      <a:pt x="127163" y="19791"/>
                      <a:pt x="127069" y="19079"/>
                      <a:pt x="126535" y="152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761;p14">
                <a:extLst>
                  <a:ext uri="{FF2B5EF4-FFF2-40B4-BE49-F238E27FC236}">
                    <a16:creationId xmlns="" xmlns:a16="http://schemas.microsoft.com/office/drawing/2014/main" id="{EE785045-1360-352B-82A7-FD78F69A376C}"/>
                  </a:ext>
                </a:extLst>
              </p:cNvPr>
              <p:cNvSpPr/>
              <p:nvPr/>
            </p:nvSpPr>
            <p:spPr>
              <a:xfrm>
                <a:off x="1607259" y="3559903"/>
                <a:ext cx="885" cy="184"/>
              </a:xfrm>
              <a:custGeom>
                <a:avLst/>
                <a:gdLst/>
                <a:ahLst/>
                <a:cxnLst/>
                <a:rect l="l" t="t" r="r" b="b"/>
                <a:pathLst>
                  <a:path w="885" h="184" extrusionOk="0">
                    <a:moveTo>
                      <a:pt x="156" y="185"/>
                    </a:moveTo>
                    <a:cubicBezTo>
                      <a:pt x="2151" y="-72"/>
                      <a:pt x="-671" y="-51"/>
                      <a:pt x="156" y="185"/>
                    </a:cubicBezTo>
                    <a:lnTo>
                      <a:pt x="156" y="18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buClrTx/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4184073"/>
            <a:ext cx="9141714" cy="95645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âu hỏi">
                <a:extLst>
                  <a:ext uri="{FF2B5EF4-FFF2-40B4-BE49-F238E27FC236}">
                    <a16:creationId xmlns="" xmlns:a16="http://schemas.microsoft.com/office/drawing/2014/main" id="{BF8EC4AE-3F26-6574-80AD-6E251B671469}"/>
                  </a:ext>
                </a:extLst>
              </p:cNvPr>
              <p:cNvSpPr/>
              <p:nvPr/>
            </p:nvSpPr>
            <p:spPr>
              <a:xfrm>
                <a:off x="910936" y="257177"/>
                <a:ext cx="7322128" cy="149629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  <a:defRPr/>
                </a:pPr>
                <a:r>
                  <a:rPr lang="vi-VN" sz="2400" kern="1200" noProof="1" smtClean="0">
                    <a:solidFill>
                      <a:schemeClr val="tx1"/>
                    </a:solidFill>
                    <a:cs typeface="Arial" panose="020B0604020202020204" pitchFamily="34" charset="0"/>
                  </a:rPr>
                  <a:t>Câu hỏi </a:t>
                </a:r>
                <a:r>
                  <a:rPr lang="en-US" sz="2400" kern="1200" noProof="1">
                    <a:solidFill>
                      <a:schemeClr val="tx1"/>
                    </a:solidFill>
                    <a:cs typeface="Arial" panose="020B0604020202020204" pitchFamily="34" charset="0"/>
                  </a:rPr>
                  <a:t>5: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Viết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biểu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thức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8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9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dưới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dạng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lũy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thừa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của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một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số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hữu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tỉ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được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kết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quả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là</a:t>
                </a:r>
                <a:r>
                  <a:rPr lang="en-US" sz="2400" dirty="0">
                    <a:solidFill>
                      <a:schemeClr val="tx1"/>
                    </a:solidFill>
                  </a:rPr>
                  <a:t>:</a:t>
                </a:r>
              </a:p>
              <a:p>
                <a:pPr algn="ctr" defTabSz="685800">
                  <a:buClrTx/>
                  <a:defRPr/>
                </a:pPr>
                <a:endParaRPr lang="vi-VN" sz="24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Câu hỏi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F8EC4AE-3F26-6574-80AD-6E251B6714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257177"/>
                <a:ext cx="7322128" cy="1496291"/>
              </a:xfrm>
              <a:prstGeom prst="round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Đáp án đúng">
                <a:extLst>
                  <a:ext uri="{FF2B5EF4-FFF2-40B4-BE49-F238E27FC236}">
                    <a16:creationId xmlns="" xmlns:a16="http://schemas.microsoft.com/office/drawing/2014/main" id="{66DB7CD2-FA3C-2531-055C-8AB3F896009B}"/>
                  </a:ext>
                </a:extLst>
              </p:cNvPr>
              <p:cNvSpPr/>
              <p:nvPr/>
            </p:nvSpPr>
            <p:spPr>
              <a:xfrm>
                <a:off x="4831772" y="3212519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  <a:defRPr/>
                </a:pPr>
                <a:r>
                  <a:rPr lang="en-US" sz="24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vi-VN" sz="2400" kern="1200" noProof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Đáp án đúng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6DB7CD2-FA3C-2531-055C-8AB3F89600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772" y="3212519"/>
                <a:ext cx="3401291" cy="997526"/>
              </a:xfrm>
              <a:prstGeom prst="round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Đáp án sai 1">
                <a:extLst>
                  <a:ext uri="{FF2B5EF4-FFF2-40B4-BE49-F238E27FC236}">
                    <a16:creationId xmlns="" xmlns:a16="http://schemas.microsoft.com/office/drawing/2014/main" id="{A1EA5947-42D2-D1B5-5EAB-7CCC4CEB1444}"/>
                  </a:ext>
                </a:extLst>
              </p:cNvPr>
              <p:cNvSpPr/>
              <p:nvPr/>
            </p:nvSpPr>
            <p:spPr>
              <a:xfrm>
                <a:off x="910936" y="1982068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  <a:defRPr/>
                </a:pPr>
                <a:r>
                  <a:rPr lang="en-US" sz="24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10</m:t>
                        </m:r>
                      </m:sup>
                    </m:sSup>
                  </m:oMath>
                </a14:m>
                <a:endParaRPr lang="vi-VN" sz="2400" kern="1200" noProof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Đáp án sai 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1EA5947-42D2-D1B5-5EAB-7CCC4CEB14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1982068"/>
                <a:ext cx="3401291" cy="997526"/>
              </a:xfrm>
              <a:prstGeom prst="round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Đáp án sai 2">
                <a:extLst>
                  <a:ext uri="{FF2B5EF4-FFF2-40B4-BE49-F238E27FC236}">
                    <a16:creationId xmlns="" xmlns:a16="http://schemas.microsoft.com/office/drawing/2014/main" id="{16A7850E-830E-D371-603B-24FC5FCE66CD}"/>
                  </a:ext>
                </a:extLst>
              </p:cNvPr>
              <p:cNvSpPr/>
              <p:nvPr/>
            </p:nvSpPr>
            <p:spPr>
              <a:xfrm>
                <a:off x="910936" y="3212519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  <a:defRPr/>
                </a:pPr>
                <a:r>
                  <a:rPr lang="en-US" sz="24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9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endParaRPr lang="vi-VN" sz="2400" kern="1200" noProof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Đáp án sai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6A7850E-830E-D371-603B-24FC5FCE66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3212519"/>
                <a:ext cx="3401291" cy="997526"/>
              </a:xfrm>
              <a:prstGeom prst="round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Đáp án sai 3">
                <a:extLst>
                  <a:ext uri="{FF2B5EF4-FFF2-40B4-BE49-F238E27FC236}">
                    <a16:creationId xmlns="" xmlns:a16="http://schemas.microsoft.com/office/drawing/2014/main" id="{976214D2-B342-7750-5C8C-C27E00310D7A}"/>
                  </a:ext>
                </a:extLst>
              </p:cNvPr>
              <p:cNvSpPr/>
              <p:nvPr/>
            </p:nvSpPr>
            <p:spPr>
              <a:xfrm>
                <a:off x="4831771" y="1982068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  <a:defRPr/>
                </a:pPr>
                <a:r>
                  <a:rPr lang="en-US" sz="24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6</m:t>
                        </m:r>
                      </m:sup>
                    </m:sSup>
                  </m:oMath>
                </a14:m>
                <a:endParaRPr lang="vi-VN" sz="2400" kern="1200" noProof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Đáp án sai 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76214D2-B342-7750-5C8C-C27E00310D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771" y="1982068"/>
                <a:ext cx="3401291" cy="997526"/>
              </a:xfrm>
              <a:prstGeom prst="round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Âm thanh đúng">
            <a:hlinkClick r:id="" action="ppaction://media"/>
            <a:extLst>
              <a:ext uri="{FF2B5EF4-FFF2-40B4-BE49-F238E27FC236}">
                <a16:creationId xmlns="" xmlns:a16="http://schemas.microsoft.com/office/drawing/2014/main" id="{AC8476BF-CFEA-75C6-A99E-DFEBA06159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831772" y="-477949"/>
            <a:ext cx="365522" cy="365522"/>
          </a:xfrm>
          <a:prstGeom prst="rect">
            <a:avLst/>
          </a:prstGeom>
        </p:spPr>
      </p:pic>
      <p:pic>
        <p:nvPicPr>
          <p:cNvPr id="34" name="Picture 5">
            <a:extLst>
              <a:ext uri="{FF2B5EF4-FFF2-40B4-BE49-F238E27FC236}">
                <a16:creationId xmlns="" xmlns:a16="http://schemas.microsoft.com/office/drawing/2014/main" id="{6ED69A8E-3629-71D5-BBA5-B0D841236B4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595471" y="3434103"/>
            <a:ext cx="639785" cy="556871"/>
          </a:xfrm>
          <a:prstGeom prst="rect">
            <a:avLst/>
          </a:prstGeom>
        </p:spPr>
      </p:pic>
      <p:pic>
        <p:nvPicPr>
          <p:cNvPr id="35" name="Picture 10">
            <a:extLst>
              <a:ext uri="{FF2B5EF4-FFF2-40B4-BE49-F238E27FC236}">
                <a16:creationId xmlns="" xmlns:a16="http://schemas.microsoft.com/office/drawing/2014/main" id="{93F2F73B-7500-D6CF-7EC0-81FB4463381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614518" y="3422938"/>
            <a:ext cx="637592" cy="568036"/>
          </a:xfrm>
          <a:prstGeom prst="rect">
            <a:avLst/>
          </a:prstGeom>
        </p:spPr>
      </p:pic>
      <p:pic>
        <p:nvPicPr>
          <p:cNvPr id="36" name="Picture 10">
            <a:extLst>
              <a:ext uri="{FF2B5EF4-FFF2-40B4-BE49-F238E27FC236}">
                <a16:creationId xmlns="" xmlns:a16="http://schemas.microsoft.com/office/drawing/2014/main" id="{FBEB367B-911F-64C4-9BB5-C939C681C38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595471" y="2185555"/>
            <a:ext cx="637592" cy="568036"/>
          </a:xfrm>
          <a:prstGeom prst="rect">
            <a:avLst/>
          </a:prstGeom>
        </p:spPr>
      </p:pic>
      <p:pic>
        <p:nvPicPr>
          <p:cNvPr id="37" name="Picture 10">
            <a:extLst>
              <a:ext uri="{FF2B5EF4-FFF2-40B4-BE49-F238E27FC236}">
                <a16:creationId xmlns="" xmlns:a16="http://schemas.microsoft.com/office/drawing/2014/main" id="{2968104A-E55D-7895-FFF7-2F96E1FA4E1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614518" y="2185556"/>
            <a:ext cx="637592" cy="568036"/>
          </a:xfrm>
          <a:prstGeom prst="rect">
            <a:avLst/>
          </a:prstGeom>
        </p:spPr>
      </p:pic>
      <p:pic>
        <p:nvPicPr>
          <p:cNvPr id="38" name="Âm thanh sai">
            <a:hlinkClick r:id="" action="ppaction://media"/>
            <a:extLst>
              <a:ext uri="{FF2B5EF4-FFF2-40B4-BE49-F238E27FC236}">
                <a16:creationId xmlns="" xmlns:a16="http://schemas.microsoft.com/office/drawing/2014/main" id="{7B0910DA-DC4C-E019-946C-6E0766739CA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826919" y="-477949"/>
            <a:ext cx="365522" cy="365522"/>
          </a:xfrm>
          <a:prstGeom prst="rect">
            <a:avLst/>
          </a:prstGeom>
        </p:spPr>
      </p:pic>
      <p:pic>
        <p:nvPicPr>
          <p:cNvPr id="17" name="Picture 27">
            <a:extLst>
              <a:ext uri="{FF2B5EF4-FFF2-40B4-BE49-F238E27FC236}">
                <a16:creationId xmlns="" xmlns:a16="http://schemas.microsoft.com/office/drawing/2014/main" id="{616F15E9-7401-B762-61F9-F3CE52F9859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-1143" y="4087092"/>
            <a:ext cx="1390012" cy="1056409"/>
          </a:xfrm>
          <a:prstGeom prst="rect">
            <a:avLst/>
          </a:prstGeom>
        </p:spPr>
      </p:pic>
      <p:pic>
        <p:nvPicPr>
          <p:cNvPr id="18" name="Picture 17">
            <a:hlinkClick r:id="rId18" action="ppaction://hlinksldjump"/>
            <a:extLst>
              <a:ext uri="{FF2B5EF4-FFF2-40B4-BE49-F238E27FC236}">
                <a16:creationId xmlns="" xmlns:a16="http://schemas.microsoft.com/office/drawing/2014/main" id="{882A3BCB-A71B-4810-F494-358F1505154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838203" y="4193542"/>
            <a:ext cx="1303511" cy="91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63289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8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4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4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4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28" grpId="0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4412;p35">
            <a:extLst>
              <a:ext uri="{FF2B5EF4-FFF2-40B4-BE49-F238E27FC236}">
                <a16:creationId xmlns="" xmlns:a16="http://schemas.microsoft.com/office/drawing/2014/main" id="{626717CD-F495-658B-CB83-DDAD0E8AE1DD}"/>
              </a:ext>
            </a:extLst>
          </p:cNvPr>
          <p:cNvSpPr/>
          <p:nvPr/>
        </p:nvSpPr>
        <p:spPr>
          <a:xfrm>
            <a:off x="0" y="755707"/>
            <a:ext cx="4701540" cy="4128713"/>
          </a:xfrm>
          <a:custGeom>
            <a:avLst/>
            <a:gdLst/>
            <a:ahLst/>
            <a:cxnLst/>
            <a:rect l="l" t="t" r="r" b="b"/>
            <a:pathLst>
              <a:path w="1166188" h="1818874" extrusionOk="0">
                <a:moveTo>
                  <a:pt x="0" y="25629"/>
                </a:moveTo>
                <a:cubicBezTo>
                  <a:pt x="45635" y="21639"/>
                  <a:pt x="92523" y="22329"/>
                  <a:pt x="145018" y="22426"/>
                </a:cubicBezTo>
                <a:cubicBezTo>
                  <a:pt x="324836" y="22426"/>
                  <a:pt x="744983" y="-18850"/>
                  <a:pt x="1140456" y="10593"/>
                </a:cubicBezTo>
                <a:cubicBezTo>
                  <a:pt x="1151990" y="814353"/>
                  <a:pt x="1118657" y="767102"/>
                  <a:pt x="1166188" y="1809988"/>
                </a:cubicBezTo>
                <a:cubicBezTo>
                  <a:pt x="637820" y="1814257"/>
                  <a:pt x="675640" y="1813722"/>
                  <a:pt x="28773" y="1818875"/>
                </a:cubicBezTo>
                <a:cubicBezTo>
                  <a:pt x="2847" y="1037661"/>
                  <a:pt x="8323" y="353193"/>
                  <a:pt x="0" y="25629"/>
                </a:cubicBezTo>
                <a:close/>
              </a:path>
            </a:pathLst>
          </a:cu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="" xmlns:a16="http://schemas.microsoft.com/office/drawing/2014/main" id="{64EBFDBF-5D44-CAC5-FC29-B82B788FD8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005840" cy="100584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="" xmlns:a16="http://schemas.microsoft.com/office/drawing/2014/main" id="{AF74483E-1D03-9DB1-964F-2C0389ED1A76}"/>
              </a:ext>
            </a:extLst>
          </p:cNvPr>
          <p:cNvSpPr txBox="1"/>
          <p:nvPr/>
        </p:nvSpPr>
        <p:spPr>
          <a:xfrm>
            <a:off x="1059180" y="259080"/>
            <a:ext cx="1386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So </a:t>
            </a:r>
            <a:r>
              <a:rPr lang="en-US" sz="2400" b="1" dirty="0" err="1"/>
              <a:t>sánh</a:t>
            </a:r>
            <a:endParaRPr lang="en-US" sz="2400" b="1" dirty="0"/>
          </a:p>
        </p:txBody>
      </p:sp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0547EA5E-8A2E-5AC5-5211-4D7A7BE897B1}"/>
              </a:ext>
            </a:extLst>
          </p:cNvPr>
          <p:cNvSpPr txBox="1"/>
          <p:nvPr/>
        </p:nvSpPr>
        <p:spPr>
          <a:xfrm>
            <a:off x="66582" y="1342268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="" xmlns:a16="http://schemas.microsoft.com/office/drawing/2014/main" id="{D169C91D-A8F1-B668-AFAF-895289B3989A}"/>
                  </a:ext>
                </a:extLst>
              </p:cNvPr>
              <p:cNvSpPr txBox="1"/>
              <p:nvPr/>
            </p:nvSpPr>
            <p:spPr>
              <a:xfrm>
                <a:off x="476092" y="1386511"/>
                <a:ext cx="3864712" cy="3424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2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à</m:t>
                      </m:r>
                      <m:sSup>
                        <m:sSupPr>
                          <m:ctrlPr>
                            <a:rPr lang="en-US" sz="22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:</m:t>
                      </m:r>
                      <m:sSup>
                        <m:sSupPr>
                          <m:ctrlPr>
                            <a:rPr lang="en-US" sz="22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D169C91D-A8F1-B668-AFAF-895289B398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92" y="1386511"/>
                <a:ext cx="3864712" cy="342401"/>
              </a:xfrm>
              <a:prstGeom prst="rect">
                <a:avLst/>
              </a:prstGeom>
              <a:blipFill>
                <a:blip r:embed="rId4"/>
                <a:stretch>
                  <a:fillRect r="-158" b="-8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="" xmlns:a16="http://schemas.microsoft.com/office/drawing/2014/main" id="{D793F46F-047E-C657-AB81-24DFE3E8A36B}"/>
                  </a:ext>
                </a:extLst>
              </p:cNvPr>
              <p:cNvSpPr txBox="1"/>
              <p:nvPr/>
            </p:nvSpPr>
            <p:spPr>
              <a:xfrm>
                <a:off x="120610" y="2176291"/>
                <a:ext cx="4099584" cy="3424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200" i="1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2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2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+5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2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</m:oMath>
                  </m:oMathPara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D793F46F-047E-C657-AB81-24DFE3E8A3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10" y="2176291"/>
                <a:ext cx="4099584" cy="342401"/>
              </a:xfrm>
              <a:prstGeom prst="rect">
                <a:avLst/>
              </a:prstGeom>
              <a:blipFill>
                <a:blip r:embed="rId5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="" xmlns:a16="http://schemas.microsoft.com/office/drawing/2014/main" id="{818C9389-31F5-813F-4975-5BA10D2E6ACE}"/>
                  </a:ext>
                </a:extLst>
              </p:cNvPr>
              <p:cNvSpPr txBox="1"/>
              <p:nvPr/>
            </p:nvSpPr>
            <p:spPr>
              <a:xfrm>
                <a:off x="0" y="2966071"/>
                <a:ext cx="4340804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22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2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12−3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2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</m:oMath>
                  </m:oMathPara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818C9389-31F5-813F-4975-5BA10D2E6A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966071"/>
                <a:ext cx="4340804" cy="338554"/>
              </a:xfrm>
              <a:prstGeom prst="rect">
                <a:avLst/>
              </a:prstGeom>
              <a:blipFill>
                <a:blip r:embed="rId6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="" xmlns:a16="http://schemas.microsoft.com/office/drawing/2014/main" id="{340BA265-2F6C-D76C-BDBE-AED39D8DF540}"/>
                  </a:ext>
                </a:extLst>
              </p:cNvPr>
              <p:cNvSpPr txBox="1"/>
              <p:nvPr/>
            </p:nvSpPr>
            <p:spPr>
              <a:xfrm>
                <a:off x="120610" y="3752004"/>
                <a:ext cx="4270272" cy="3424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𝑉</m:t>
                      </m:r>
                      <m:r>
                        <a:rPr lang="en-US" sz="2200" b="0" i="1" smtClean="0">
                          <a:latin typeface="Cambria Math"/>
                        </a:rPr>
                        <m:t>ậ</m:t>
                      </m:r>
                      <m:r>
                        <a:rPr lang="en-US" sz="2200" b="0" i="1" smtClean="0">
                          <a:latin typeface="Cambria Math"/>
                        </a:rPr>
                        <m:t>𝑦</m:t>
                      </m:r>
                      <m:r>
                        <a:rPr lang="en-US" sz="2200" b="0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2200" i="1">
                              <a:latin typeface="Cambria Math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200" b="0" i="1" smtClean="0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2200" b="0" i="1" smtClean="0">
                              <a:latin typeface="Cambria Math"/>
                            </a:rPr>
                            <m:t>.</m:t>
                          </m:r>
                          <m:d>
                            <m:d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2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:</m:t>
                      </m:r>
                      <m:sSup>
                        <m:sSupPr>
                          <m:ctrlPr>
                            <a:rPr lang="en-US" sz="22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40BA265-2F6C-D76C-BDBE-AED39D8DF5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10" y="3752004"/>
                <a:ext cx="4270272" cy="342401"/>
              </a:xfrm>
              <a:prstGeom prst="rect">
                <a:avLst/>
              </a:prstGeom>
              <a:blipFill rotWithShape="1">
                <a:blip r:embed="rId7"/>
                <a:stretch>
                  <a:fillRect l="-1714" b="-35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Hộp Văn bản 10">
            <a:extLst>
              <a:ext uri="{FF2B5EF4-FFF2-40B4-BE49-F238E27FC236}">
                <a16:creationId xmlns="" xmlns:a16="http://schemas.microsoft.com/office/drawing/2014/main" id="{85B1223C-BBD4-C564-E46C-9D2E5C8FF621}"/>
              </a:ext>
            </a:extLst>
          </p:cNvPr>
          <p:cNvSpPr txBox="1"/>
          <p:nvPr/>
        </p:nvSpPr>
        <p:spPr>
          <a:xfrm>
            <a:off x="5083138" y="1342268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="" xmlns:a16="http://schemas.microsoft.com/office/drawing/2014/main" id="{3C8385B1-D5FA-85E1-26F5-01302DD6B31A}"/>
                  </a:ext>
                </a:extLst>
              </p:cNvPr>
              <p:cNvSpPr txBox="1"/>
              <p:nvPr/>
            </p:nvSpPr>
            <p:spPr>
              <a:xfrm>
                <a:off x="5690768" y="1031289"/>
                <a:ext cx="2859309" cy="9816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2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2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à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2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200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3C8385B1-D5FA-85E1-26F5-01302DD6B3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0768" y="1031289"/>
                <a:ext cx="2859309" cy="98167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="" xmlns:a16="http://schemas.microsoft.com/office/drawing/2014/main" id="{562297C7-F4BC-D096-E1A1-408C0A904B79}"/>
                  </a:ext>
                </a:extLst>
              </p:cNvPr>
              <p:cNvSpPr txBox="1"/>
              <p:nvPr/>
            </p:nvSpPr>
            <p:spPr>
              <a:xfrm>
                <a:off x="5189220" y="2096812"/>
                <a:ext cx="3954780" cy="9498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sym typeface="Arial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22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sym typeface="Arial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en-US" sz="22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sym typeface="Arial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22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kumimoji="0" lang="en-US" sz="22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2</m:t>
                          </m:r>
                        </m:sup>
                      </m:sSup>
                      <m:r>
                        <a:rPr kumimoji="0" lang="en-US" sz="2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.</m:t>
                      </m:r>
                      <m:sSup>
                        <m:sSupPr>
                          <m:ctrlPr>
                            <a:rPr kumimoji="0" lang="en-US" sz="22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sym typeface="Arial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22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sym typeface="Arial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en-US" sz="2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sym typeface="Arial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2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kumimoji="0" lang="en-US" sz="2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6</m:t>
                          </m:r>
                        </m:sup>
                      </m:sSup>
                      <m:r>
                        <a:rPr kumimoji="0" lang="en-US" sz="2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sSup>
                        <m:sSupPr>
                          <m:ctrlP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sym typeface="Arial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2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sym typeface="Arial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en-US" sz="22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sym typeface="Arial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22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kumimoji="0" lang="en-US" sz="22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2+6</m:t>
                          </m:r>
                        </m:sup>
                      </m:sSup>
                      <m:r>
                        <a:rPr kumimoji="0" lang="en-US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sSup>
                        <m:sSupPr>
                          <m:ctrlP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sym typeface="Arial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2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sym typeface="Arial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en-US" sz="22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sym typeface="Arial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22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kumimoji="0" lang="en-US" sz="22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8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562297C7-F4BC-D096-E1A1-408C0A904B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9220" y="2096812"/>
                <a:ext cx="3954780" cy="9498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="" xmlns:a16="http://schemas.microsoft.com/office/drawing/2014/main" id="{5F2C8955-9819-94D7-44E3-A884679D5DF8}"/>
                  </a:ext>
                </a:extLst>
              </p:cNvPr>
              <p:cNvSpPr txBox="1"/>
              <p:nvPr/>
            </p:nvSpPr>
            <p:spPr>
              <a:xfrm>
                <a:off x="5189220" y="3046687"/>
                <a:ext cx="3405022" cy="1044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sym typeface="Arial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sz="2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sym typeface="Arial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2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sym typeface="Arial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0" lang="en-US" sz="2200" b="0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sym typeface="Arial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kumimoji="0" lang="en-US" sz="2200" b="0" i="1" u="none" strike="noStrike" kern="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/>
                                              <a:sym typeface="Arial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kumimoji="0" lang="en-US" sz="2200" b="0" i="1" u="none" strike="noStrike" kern="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sym typeface="Arial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kumimoji="0" lang="en-US" sz="2200" b="0" i="1" u="none" strike="noStrike" kern="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sym typeface="Arial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kumimoji="0" lang="en-US" sz="22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4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2</m:t>
                          </m:r>
                        </m:sup>
                      </m:sSup>
                      <m:r>
                        <a:rPr kumimoji="0" lang="en-US" sz="2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sSup>
                        <m:sSupPr>
                          <m:ctrlP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sym typeface="Arial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2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sym typeface="Arial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en-US" sz="22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sym typeface="Arial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22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kumimoji="0" lang="en-US" sz="22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4.2</m:t>
                          </m:r>
                        </m:sup>
                      </m:sSup>
                      <m:r>
                        <a:rPr kumimoji="0" lang="en-US" sz="2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sSup>
                        <m:sSupPr>
                          <m:ctrlP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sym typeface="Arial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2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sym typeface="Arial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en-US" sz="22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sym typeface="Arial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22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kumimoji="0" lang="en-US" sz="22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8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5F2C8955-9819-94D7-44E3-A884679D5D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9220" y="3046687"/>
                <a:ext cx="3405022" cy="104406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="" xmlns:a16="http://schemas.microsoft.com/office/drawing/2014/main" id="{E50CDEE5-6EB3-FB2F-559C-0F3D6A03DFA2}"/>
                  </a:ext>
                </a:extLst>
              </p:cNvPr>
              <p:cNvSpPr txBox="1"/>
              <p:nvPr/>
            </p:nvSpPr>
            <p:spPr>
              <a:xfrm>
                <a:off x="5363748" y="4112211"/>
                <a:ext cx="3304046" cy="9517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/>
                            </a:rPr>
                            <m:t>𝑉</m:t>
                          </m:r>
                          <m:r>
                            <a:rPr lang="en-US" sz="2200" i="1">
                              <a:latin typeface="Cambria Math"/>
                            </a:rPr>
                            <m:t>ậ</m:t>
                          </m:r>
                          <m:r>
                            <a:rPr lang="en-US" sz="2200" i="1">
                              <a:latin typeface="Cambria Math"/>
                            </a:rPr>
                            <m:t>𝑦</m:t>
                          </m:r>
                          <m:d>
                            <m:d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2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2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200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50CDEE5-6EB3-FB2F-559C-0F3D6A03DF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3748" y="4112211"/>
                <a:ext cx="3304046" cy="95173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Đường nối Thẳng 20">
            <a:extLst>
              <a:ext uri="{FF2B5EF4-FFF2-40B4-BE49-F238E27FC236}">
                <a16:creationId xmlns="" xmlns:a16="http://schemas.microsoft.com/office/drawing/2014/main" id="{54B0BB73-CB4D-8906-E001-F5AB28782022}"/>
              </a:ext>
            </a:extLst>
          </p:cNvPr>
          <p:cNvCxnSpPr/>
          <p:nvPr/>
        </p:nvCxnSpPr>
        <p:spPr>
          <a:xfrm>
            <a:off x="4701540" y="929640"/>
            <a:ext cx="68580" cy="384048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189147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  <p:bldP spid="12" grpId="0"/>
      <p:bldP spid="16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4053;p35">
            <a:extLst>
              <a:ext uri="{FF2B5EF4-FFF2-40B4-BE49-F238E27FC236}">
                <a16:creationId xmlns="" xmlns:a16="http://schemas.microsoft.com/office/drawing/2014/main" id="{40C541AD-C30B-C812-675D-8FC4E45B5DDB}"/>
              </a:ext>
            </a:extLst>
          </p:cNvPr>
          <p:cNvGrpSpPr/>
          <p:nvPr/>
        </p:nvGrpSpPr>
        <p:grpSpPr>
          <a:xfrm>
            <a:off x="-586740" y="-182880"/>
            <a:ext cx="9479577" cy="5646420"/>
            <a:chOff x="8168908" y="4311243"/>
            <a:chExt cx="3266072" cy="2243098"/>
          </a:xfrm>
        </p:grpSpPr>
        <p:sp>
          <p:nvSpPr>
            <p:cNvPr id="25" name="Google Shape;4054;p35">
              <a:extLst>
                <a:ext uri="{FF2B5EF4-FFF2-40B4-BE49-F238E27FC236}">
                  <a16:creationId xmlns="" xmlns:a16="http://schemas.microsoft.com/office/drawing/2014/main" id="{A1B20996-58AC-866E-7474-A32E0CFA4487}"/>
                </a:ext>
              </a:extLst>
            </p:cNvPr>
            <p:cNvSpPr/>
            <p:nvPr/>
          </p:nvSpPr>
          <p:spPr>
            <a:xfrm>
              <a:off x="8313359" y="4441957"/>
              <a:ext cx="2972464" cy="1988847"/>
            </a:xfrm>
            <a:custGeom>
              <a:avLst/>
              <a:gdLst/>
              <a:ahLst/>
              <a:cxnLst/>
              <a:rect l="l" t="t" r="r" b="b"/>
              <a:pathLst>
                <a:path w="2972464" h="1988847" extrusionOk="0">
                  <a:moveTo>
                    <a:pt x="2952699" y="1237517"/>
                  </a:moveTo>
                  <a:cubicBezTo>
                    <a:pt x="2963667" y="1467996"/>
                    <a:pt x="2965718" y="1715853"/>
                    <a:pt x="2972465" y="1944654"/>
                  </a:cubicBezTo>
                  <a:cubicBezTo>
                    <a:pt x="2802626" y="1961078"/>
                    <a:pt x="2480634" y="1952119"/>
                    <a:pt x="1989584" y="1952119"/>
                  </a:cubicBezTo>
                  <a:cubicBezTo>
                    <a:pt x="962954" y="1952119"/>
                    <a:pt x="209080" y="1988847"/>
                    <a:pt x="63987" y="1988847"/>
                  </a:cubicBezTo>
                  <a:cubicBezTo>
                    <a:pt x="63987" y="1752434"/>
                    <a:pt x="-23722" y="265708"/>
                    <a:pt x="6236" y="69935"/>
                  </a:cubicBezTo>
                  <a:cubicBezTo>
                    <a:pt x="507708" y="17456"/>
                    <a:pt x="1992989" y="87687"/>
                    <a:pt x="2883512" y="0"/>
                  </a:cubicBezTo>
                  <a:cubicBezTo>
                    <a:pt x="2922861" y="471221"/>
                    <a:pt x="2914095" y="821885"/>
                    <a:pt x="2952699" y="1237517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4055;p35">
              <a:extLst>
                <a:ext uri="{FF2B5EF4-FFF2-40B4-BE49-F238E27FC236}">
                  <a16:creationId xmlns="" xmlns:a16="http://schemas.microsoft.com/office/drawing/2014/main" id="{C2EF98CF-B3F1-239D-D025-11B1E211E61A}"/>
                </a:ext>
              </a:extLst>
            </p:cNvPr>
            <p:cNvSpPr/>
            <p:nvPr/>
          </p:nvSpPr>
          <p:spPr>
            <a:xfrm>
              <a:off x="8168908" y="4311243"/>
              <a:ext cx="3266072" cy="2243098"/>
            </a:xfrm>
            <a:custGeom>
              <a:avLst/>
              <a:gdLst/>
              <a:ahLst/>
              <a:cxnLst/>
              <a:rect l="l" t="t" r="r" b="b"/>
              <a:pathLst>
                <a:path w="3266072" h="2243098" extrusionOk="0">
                  <a:moveTo>
                    <a:pt x="64342" y="2243098"/>
                  </a:moveTo>
                  <a:cubicBezTo>
                    <a:pt x="64342" y="1785533"/>
                    <a:pt x="-35485" y="407338"/>
                    <a:pt x="13549" y="86974"/>
                  </a:cubicBezTo>
                  <a:cubicBezTo>
                    <a:pt x="691831" y="15980"/>
                    <a:pt x="2059484" y="108777"/>
                    <a:pt x="3164124" y="0"/>
                  </a:cubicBezTo>
                  <a:cubicBezTo>
                    <a:pt x="3201566" y="448207"/>
                    <a:pt x="3248841" y="1605623"/>
                    <a:pt x="3266073" y="2189605"/>
                  </a:cubicBezTo>
                  <a:cubicBezTo>
                    <a:pt x="3157202" y="2200134"/>
                    <a:pt x="3109298" y="2207159"/>
                    <a:pt x="2821487" y="2207159"/>
                  </a:cubicBezTo>
                  <a:cubicBezTo>
                    <a:pt x="598751" y="2207164"/>
                    <a:pt x="478315" y="2243098"/>
                    <a:pt x="64342" y="2243098"/>
                  </a:cubicBezTo>
                  <a:close/>
                  <a:moveTo>
                    <a:pt x="151356" y="225642"/>
                  </a:moveTo>
                  <a:cubicBezTo>
                    <a:pt x="140199" y="680237"/>
                    <a:pt x="204343" y="1691843"/>
                    <a:pt x="214764" y="2090074"/>
                  </a:cubicBezTo>
                  <a:cubicBezTo>
                    <a:pt x="2774229" y="2022108"/>
                    <a:pt x="2712988" y="2070927"/>
                    <a:pt x="3110402" y="2050524"/>
                  </a:cubicBezTo>
                  <a:cubicBezTo>
                    <a:pt x="3079066" y="825500"/>
                    <a:pt x="3090725" y="1675890"/>
                    <a:pt x="3055379" y="746557"/>
                  </a:cubicBezTo>
                  <a:cubicBezTo>
                    <a:pt x="3048430" y="563915"/>
                    <a:pt x="3041274" y="375728"/>
                    <a:pt x="3025451" y="165550"/>
                  </a:cubicBezTo>
                  <a:cubicBezTo>
                    <a:pt x="2121442" y="243206"/>
                    <a:pt x="702790" y="184526"/>
                    <a:pt x="151356" y="2256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4056;p35">
              <a:extLst>
                <a:ext uri="{FF2B5EF4-FFF2-40B4-BE49-F238E27FC236}">
                  <a16:creationId xmlns="" xmlns:a16="http://schemas.microsoft.com/office/drawing/2014/main" id="{2F07092D-A74D-5CF4-E0F0-4898C055EF08}"/>
                </a:ext>
              </a:extLst>
            </p:cNvPr>
            <p:cNvSpPr/>
            <p:nvPr/>
          </p:nvSpPr>
          <p:spPr>
            <a:xfrm>
              <a:off x="8231998" y="4378359"/>
              <a:ext cx="3136932" cy="2105861"/>
            </a:xfrm>
            <a:custGeom>
              <a:avLst/>
              <a:gdLst/>
              <a:ahLst/>
              <a:cxnLst/>
              <a:rect l="l" t="t" r="r" b="b"/>
              <a:pathLst>
                <a:path w="3136932" h="2105861" extrusionOk="0">
                  <a:moveTo>
                    <a:pt x="72134" y="2105862"/>
                  </a:moveTo>
                  <a:lnTo>
                    <a:pt x="67199" y="2105862"/>
                  </a:lnTo>
                  <a:lnTo>
                    <a:pt x="67199" y="2100927"/>
                  </a:lnTo>
                  <a:cubicBezTo>
                    <a:pt x="67199" y="1583444"/>
                    <a:pt x="42211" y="1157229"/>
                    <a:pt x="22135" y="814753"/>
                  </a:cubicBezTo>
                  <a:cubicBezTo>
                    <a:pt x="9766" y="603776"/>
                    <a:pt x="0" y="437132"/>
                    <a:pt x="0" y="311397"/>
                  </a:cubicBezTo>
                  <a:cubicBezTo>
                    <a:pt x="0" y="292411"/>
                    <a:pt x="3912" y="272479"/>
                    <a:pt x="7694" y="253202"/>
                  </a:cubicBezTo>
                  <a:cubicBezTo>
                    <a:pt x="11287" y="234903"/>
                    <a:pt x="14997" y="215985"/>
                    <a:pt x="15190" y="198417"/>
                  </a:cubicBezTo>
                  <a:cubicBezTo>
                    <a:pt x="15468" y="172966"/>
                    <a:pt x="12508" y="147153"/>
                    <a:pt x="10130" y="126413"/>
                  </a:cubicBezTo>
                  <a:cubicBezTo>
                    <a:pt x="7784" y="105961"/>
                    <a:pt x="5931" y="89806"/>
                    <a:pt x="7496" y="79591"/>
                  </a:cubicBezTo>
                  <a:lnTo>
                    <a:pt x="8071" y="75827"/>
                  </a:lnTo>
                  <a:lnTo>
                    <a:pt x="11857" y="75428"/>
                  </a:lnTo>
                  <a:cubicBezTo>
                    <a:pt x="22247" y="74342"/>
                    <a:pt x="49406" y="73987"/>
                    <a:pt x="130037" y="72951"/>
                  </a:cubicBezTo>
                  <a:cubicBezTo>
                    <a:pt x="199927" y="72049"/>
                    <a:pt x="305541" y="70686"/>
                    <a:pt x="471930" y="67936"/>
                  </a:cubicBezTo>
                  <a:cubicBezTo>
                    <a:pt x="519376" y="67151"/>
                    <a:pt x="572973" y="64019"/>
                    <a:pt x="629709" y="60704"/>
                  </a:cubicBezTo>
                  <a:cubicBezTo>
                    <a:pt x="716289" y="55643"/>
                    <a:pt x="814415" y="49910"/>
                    <a:pt x="926785" y="49910"/>
                  </a:cubicBezTo>
                  <a:cubicBezTo>
                    <a:pt x="1070532" y="49910"/>
                    <a:pt x="1206329" y="52956"/>
                    <a:pt x="1350098" y="56177"/>
                  </a:cubicBezTo>
                  <a:cubicBezTo>
                    <a:pt x="1795120" y="66146"/>
                    <a:pt x="2255296" y="76464"/>
                    <a:pt x="3031669" y="24"/>
                  </a:cubicBezTo>
                  <a:cubicBezTo>
                    <a:pt x="3033113" y="-111"/>
                    <a:pt x="3034522" y="333"/>
                    <a:pt x="3035634" y="1307"/>
                  </a:cubicBezTo>
                  <a:cubicBezTo>
                    <a:pt x="3038236" y="3568"/>
                    <a:pt x="3040479" y="5519"/>
                    <a:pt x="3045463" y="101430"/>
                  </a:cubicBezTo>
                  <a:cubicBezTo>
                    <a:pt x="3048514" y="160091"/>
                    <a:pt x="3051910" y="240896"/>
                    <a:pt x="3055845" y="334461"/>
                  </a:cubicBezTo>
                  <a:cubicBezTo>
                    <a:pt x="3060044" y="434332"/>
                    <a:pt x="3064804" y="547528"/>
                    <a:pt x="3070272" y="660423"/>
                  </a:cubicBezTo>
                  <a:cubicBezTo>
                    <a:pt x="3080115" y="863652"/>
                    <a:pt x="3097333" y="1065320"/>
                    <a:pt x="3108728" y="1198767"/>
                  </a:cubicBezTo>
                  <a:cubicBezTo>
                    <a:pt x="3112801" y="1246482"/>
                    <a:pt x="3116018" y="1284166"/>
                    <a:pt x="3117714" y="1308319"/>
                  </a:cubicBezTo>
                  <a:cubicBezTo>
                    <a:pt x="3122738" y="1379906"/>
                    <a:pt x="3120742" y="1454785"/>
                    <a:pt x="3118813" y="1527201"/>
                  </a:cubicBezTo>
                  <a:cubicBezTo>
                    <a:pt x="3117481" y="1577177"/>
                    <a:pt x="3116103" y="1628854"/>
                    <a:pt x="3116987" y="1679637"/>
                  </a:cubicBezTo>
                  <a:cubicBezTo>
                    <a:pt x="3118167" y="1747182"/>
                    <a:pt x="3122855" y="1816745"/>
                    <a:pt x="3127386" y="1884011"/>
                  </a:cubicBezTo>
                  <a:cubicBezTo>
                    <a:pt x="3131208" y="1940743"/>
                    <a:pt x="3135165" y="1999400"/>
                    <a:pt x="3136798" y="2054769"/>
                  </a:cubicBezTo>
                  <a:lnTo>
                    <a:pt x="3136933" y="2059380"/>
                  </a:lnTo>
                  <a:lnTo>
                    <a:pt x="3132339" y="2059825"/>
                  </a:lnTo>
                  <a:cubicBezTo>
                    <a:pt x="3062166" y="2066617"/>
                    <a:pt x="2965578" y="2064378"/>
                    <a:pt x="2843293" y="2061547"/>
                  </a:cubicBezTo>
                  <a:cubicBezTo>
                    <a:pt x="2774470" y="2059955"/>
                    <a:pt x="2696464" y="2058147"/>
                    <a:pt x="2611249" y="2057721"/>
                  </a:cubicBezTo>
                  <a:cubicBezTo>
                    <a:pt x="2541413" y="2057348"/>
                    <a:pt x="2465143" y="2060278"/>
                    <a:pt x="2384373" y="2063355"/>
                  </a:cubicBezTo>
                  <a:cubicBezTo>
                    <a:pt x="2293371" y="2066823"/>
                    <a:pt x="2199268" y="2070408"/>
                    <a:pt x="2096081" y="2070408"/>
                  </a:cubicBezTo>
                  <a:cubicBezTo>
                    <a:pt x="1945143" y="2070408"/>
                    <a:pt x="1800741" y="2068797"/>
                    <a:pt x="1661090" y="2067236"/>
                  </a:cubicBezTo>
                  <a:cubicBezTo>
                    <a:pt x="1455506" y="2064943"/>
                    <a:pt x="1261330" y="2062776"/>
                    <a:pt x="1086866" y="2066446"/>
                  </a:cubicBezTo>
                  <a:cubicBezTo>
                    <a:pt x="739428" y="2073750"/>
                    <a:pt x="462729" y="2087814"/>
                    <a:pt x="279634" y="2097123"/>
                  </a:cubicBezTo>
                  <a:cubicBezTo>
                    <a:pt x="179802" y="2102197"/>
                    <a:pt x="107669" y="2105862"/>
                    <a:pt x="72134" y="2105862"/>
                  </a:cubicBezTo>
                  <a:close/>
                  <a:moveTo>
                    <a:pt x="16873" y="84929"/>
                  </a:moveTo>
                  <a:cubicBezTo>
                    <a:pt x="16375" y="94296"/>
                    <a:pt x="18043" y="108818"/>
                    <a:pt x="19932" y="125296"/>
                  </a:cubicBezTo>
                  <a:cubicBezTo>
                    <a:pt x="22341" y="146309"/>
                    <a:pt x="25343" y="172459"/>
                    <a:pt x="25060" y="198529"/>
                  </a:cubicBezTo>
                  <a:cubicBezTo>
                    <a:pt x="24858" y="217003"/>
                    <a:pt x="21058" y="236374"/>
                    <a:pt x="17380" y="255109"/>
                  </a:cubicBezTo>
                  <a:cubicBezTo>
                    <a:pt x="13687" y="273924"/>
                    <a:pt x="9870" y="293376"/>
                    <a:pt x="9870" y="311401"/>
                  </a:cubicBezTo>
                  <a:cubicBezTo>
                    <a:pt x="9870" y="436849"/>
                    <a:pt x="19632" y="603363"/>
                    <a:pt x="31991" y="814178"/>
                  </a:cubicBezTo>
                  <a:cubicBezTo>
                    <a:pt x="52013" y="1155695"/>
                    <a:pt x="76911" y="1580425"/>
                    <a:pt x="77068" y="2095974"/>
                  </a:cubicBezTo>
                  <a:cubicBezTo>
                    <a:pt x="113891" y="2095665"/>
                    <a:pt x="183889" y="2092107"/>
                    <a:pt x="279145" y="2087267"/>
                  </a:cubicBezTo>
                  <a:cubicBezTo>
                    <a:pt x="462298" y="2077958"/>
                    <a:pt x="739087" y="2063889"/>
                    <a:pt x="1086673" y="2056577"/>
                  </a:cubicBezTo>
                  <a:cubicBezTo>
                    <a:pt x="1261290" y="2052907"/>
                    <a:pt x="1455551" y="2055074"/>
                    <a:pt x="1661212" y="2057371"/>
                  </a:cubicBezTo>
                  <a:cubicBezTo>
                    <a:pt x="1800836" y="2058927"/>
                    <a:pt x="1945215" y="2060538"/>
                    <a:pt x="2096095" y="2060538"/>
                  </a:cubicBezTo>
                  <a:cubicBezTo>
                    <a:pt x="2199089" y="2060538"/>
                    <a:pt x="2293097" y="2056958"/>
                    <a:pt x="2384010" y="2053495"/>
                  </a:cubicBezTo>
                  <a:cubicBezTo>
                    <a:pt x="2464887" y="2050413"/>
                    <a:pt x="2541287" y="2047496"/>
                    <a:pt x="2611312" y="2047855"/>
                  </a:cubicBezTo>
                  <a:cubicBezTo>
                    <a:pt x="2696621" y="2048282"/>
                    <a:pt x="2774672" y="2050090"/>
                    <a:pt x="2843535" y="2051682"/>
                  </a:cubicBezTo>
                  <a:cubicBezTo>
                    <a:pt x="2962823" y="2054441"/>
                    <a:pt x="3057599" y="2056635"/>
                    <a:pt x="3126807" y="2050431"/>
                  </a:cubicBezTo>
                  <a:cubicBezTo>
                    <a:pt x="3125112" y="1996753"/>
                    <a:pt x="3121437" y="1942264"/>
                    <a:pt x="3117557" y="1884675"/>
                  </a:cubicBezTo>
                  <a:cubicBezTo>
                    <a:pt x="3113012" y="1817283"/>
                    <a:pt x="3108315" y="1747599"/>
                    <a:pt x="3107135" y="1679808"/>
                  </a:cubicBezTo>
                  <a:cubicBezTo>
                    <a:pt x="3106247" y="1628813"/>
                    <a:pt x="3107624" y="1577020"/>
                    <a:pt x="3108961" y="1526936"/>
                  </a:cubicBezTo>
                  <a:cubicBezTo>
                    <a:pt x="3110886" y="1454758"/>
                    <a:pt x="3112873" y="1380121"/>
                    <a:pt x="3107884" y="1309006"/>
                  </a:cubicBezTo>
                  <a:cubicBezTo>
                    <a:pt x="3106193" y="1284928"/>
                    <a:pt x="3102981" y="1247276"/>
                    <a:pt x="3098908" y="1199601"/>
                  </a:cubicBezTo>
                  <a:cubicBezTo>
                    <a:pt x="3087508" y="1066083"/>
                    <a:pt x="3070277" y="864307"/>
                    <a:pt x="3060429" y="660899"/>
                  </a:cubicBezTo>
                  <a:cubicBezTo>
                    <a:pt x="3054961" y="547972"/>
                    <a:pt x="3050201" y="434758"/>
                    <a:pt x="3045997" y="334873"/>
                  </a:cubicBezTo>
                  <a:cubicBezTo>
                    <a:pt x="3039210" y="173482"/>
                    <a:pt x="3033306" y="33002"/>
                    <a:pt x="3028941" y="10203"/>
                  </a:cubicBezTo>
                  <a:cubicBezTo>
                    <a:pt x="2254206" y="86316"/>
                    <a:pt x="1794488" y="76011"/>
                    <a:pt x="1349879" y="66047"/>
                  </a:cubicBezTo>
                  <a:cubicBezTo>
                    <a:pt x="1206168" y="62826"/>
                    <a:pt x="1070425" y="59784"/>
                    <a:pt x="926790" y="59784"/>
                  </a:cubicBezTo>
                  <a:cubicBezTo>
                    <a:pt x="814707" y="59784"/>
                    <a:pt x="716733" y="65509"/>
                    <a:pt x="630288" y="70565"/>
                  </a:cubicBezTo>
                  <a:cubicBezTo>
                    <a:pt x="573439" y="73884"/>
                    <a:pt x="519748" y="77025"/>
                    <a:pt x="472096" y="77814"/>
                  </a:cubicBezTo>
                  <a:cubicBezTo>
                    <a:pt x="305685" y="80564"/>
                    <a:pt x="200057" y="81924"/>
                    <a:pt x="130163" y="82830"/>
                  </a:cubicBezTo>
                  <a:cubicBezTo>
                    <a:pt x="60591" y="83723"/>
                    <a:pt x="29797" y="84122"/>
                    <a:pt x="16873" y="84929"/>
                  </a:cubicBezTo>
                  <a:close/>
                </a:path>
              </a:pathLst>
            </a:custGeom>
            <a:solidFill>
              <a:srgbClr val="C1D4E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0547EA5E-8A2E-5AC5-5211-4D7A7BE897B1}"/>
              </a:ext>
            </a:extLst>
          </p:cNvPr>
          <p:cNvSpPr txBox="1"/>
          <p:nvPr/>
        </p:nvSpPr>
        <p:spPr>
          <a:xfrm>
            <a:off x="55784" y="337044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="" xmlns:a16="http://schemas.microsoft.com/office/drawing/2014/main" id="{D169C91D-A8F1-B668-AFAF-895289B3989A}"/>
                  </a:ext>
                </a:extLst>
              </p:cNvPr>
              <p:cNvSpPr txBox="1"/>
              <p:nvPr/>
            </p:nvSpPr>
            <p:spPr>
              <a:xfrm>
                <a:off x="621067" y="429377"/>
                <a:ext cx="3132331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0,3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0,3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à 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2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  <m:t>0,3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D169C91D-A8F1-B668-AFAF-895289B398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67" y="429377"/>
                <a:ext cx="3132331" cy="338554"/>
              </a:xfrm>
              <a:prstGeom prst="rect">
                <a:avLst/>
              </a:prstGeom>
              <a:blipFill>
                <a:blip r:embed="rId2"/>
                <a:stretch>
                  <a:fillRect r="-195"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="" xmlns:a16="http://schemas.microsoft.com/office/drawing/2014/main" id="{D793F46F-047E-C657-AB81-24DFE3E8A36B}"/>
                  </a:ext>
                </a:extLst>
              </p:cNvPr>
              <p:cNvSpPr txBox="1"/>
              <p:nvPr/>
            </p:nvSpPr>
            <p:spPr>
              <a:xfrm>
                <a:off x="120610" y="894142"/>
                <a:ext cx="4368888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0,3</m:t>
                            </m:r>
                          </m:e>
                        </m:d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2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0,3</m:t>
                            </m:r>
                          </m:e>
                        </m:d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0,3</m:t>
                            </m:r>
                          </m:e>
                        </m:d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8−2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0,3</m:t>
                            </m:r>
                          </m:e>
                        </m:d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sz="2200" dirty="0">
                    <a:latin typeface="+mj-lt"/>
                  </a:rPr>
                  <a:t>   ;</a:t>
                </a: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793F46F-047E-C657-AB81-24DFE3E8A3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10" y="894142"/>
                <a:ext cx="4368888" cy="338554"/>
              </a:xfrm>
              <a:prstGeom prst="rect">
                <a:avLst/>
              </a:prstGeom>
              <a:blipFill rotWithShape="1">
                <a:blip r:embed="rId3"/>
                <a:stretch>
                  <a:fillRect t="-23636" r="-3073" b="-5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="" xmlns:a16="http://schemas.microsoft.com/office/drawing/2014/main" id="{818C9389-31F5-813F-4975-5BA10D2E6ACE}"/>
                  </a:ext>
                </a:extLst>
              </p:cNvPr>
              <p:cNvSpPr txBox="1"/>
              <p:nvPr/>
            </p:nvSpPr>
            <p:spPr>
              <a:xfrm>
                <a:off x="340862" y="1329150"/>
                <a:ext cx="3499741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2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0,3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2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0,3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2.3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2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0,3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18C9389-31F5-813F-4975-5BA10D2E6A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862" y="1329150"/>
                <a:ext cx="3499741" cy="338554"/>
              </a:xfrm>
              <a:prstGeom prst="rect">
                <a:avLst/>
              </a:prstGeom>
              <a:blipFill rotWithShape="1">
                <a:blip r:embed="rId4"/>
                <a:stretch>
                  <a:fillRect r="-174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="" xmlns:a16="http://schemas.microsoft.com/office/drawing/2014/main" id="{340BA265-2F6C-D76C-BDBE-AED39D8DF540}"/>
                  </a:ext>
                </a:extLst>
              </p:cNvPr>
              <p:cNvSpPr txBox="1"/>
              <p:nvPr/>
            </p:nvSpPr>
            <p:spPr>
              <a:xfrm>
                <a:off x="251163" y="1795329"/>
                <a:ext cx="3694601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𝑉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ậ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0,3</m:t>
                              </m:r>
                            </m:e>
                          </m:d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US" sz="2200" i="1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22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0,3</m:t>
                              </m:r>
                            </m:e>
                          </m:d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2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2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0,3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40BA265-2F6C-D76C-BDBE-AED39D8DF5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163" y="1795329"/>
                <a:ext cx="3694601" cy="338554"/>
              </a:xfrm>
              <a:prstGeom prst="rect">
                <a:avLst/>
              </a:prstGeom>
              <a:blipFill rotWithShape="1">
                <a:blip r:embed="rId5"/>
                <a:stretch>
                  <a:fillRect l="-1980" r="-330" b="-3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Hộp Văn bản 10">
            <a:extLst>
              <a:ext uri="{FF2B5EF4-FFF2-40B4-BE49-F238E27FC236}">
                <a16:creationId xmlns="" xmlns:a16="http://schemas.microsoft.com/office/drawing/2014/main" id="{85B1223C-BBD4-C564-E46C-9D2E5C8FF621}"/>
              </a:ext>
            </a:extLst>
          </p:cNvPr>
          <p:cNvSpPr txBox="1"/>
          <p:nvPr/>
        </p:nvSpPr>
        <p:spPr>
          <a:xfrm>
            <a:off x="62642" y="2513495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="" xmlns:a16="http://schemas.microsoft.com/office/drawing/2014/main" id="{3C8385B1-D5FA-85E1-26F5-01302DD6B31A}"/>
                  </a:ext>
                </a:extLst>
              </p:cNvPr>
              <p:cNvSpPr txBox="1"/>
              <p:nvPr/>
            </p:nvSpPr>
            <p:spPr>
              <a:xfrm>
                <a:off x="556948" y="2301903"/>
                <a:ext cx="3067571" cy="8324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20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22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2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à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3C8385B1-D5FA-85E1-26F5-01302DD6B3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948" y="2301903"/>
                <a:ext cx="3067571" cy="8324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="" xmlns:a16="http://schemas.microsoft.com/office/drawing/2014/main" id="{562297C7-F4BC-D096-E1A1-408C0A904B79}"/>
                  </a:ext>
                </a:extLst>
              </p:cNvPr>
              <p:cNvSpPr txBox="1"/>
              <p:nvPr/>
            </p:nvSpPr>
            <p:spPr>
              <a:xfrm>
                <a:off x="110992" y="3251735"/>
                <a:ext cx="5772466" cy="9498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sym typeface="Arial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22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sym typeface="Arial"/>
                                </a:rPr>
                              </m:ctrlPr>
                            </m:dPr>
                            <m:e>
                              <m:r>
                                <a:rPr kumimoji="0" lang="en-US" sz="2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kumimoji="0" lang="en-US" sz="22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sym typeface="Arial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22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kumimoji="0" lang="en-US" sz="22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5</m:t>
                          </m:r>
                        </m:sup>
                      </m:sSup>
                      <m:r>
                        <a:rPr kumimoji="0" lang="en-US" sz="2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:</m:t>
                      </m:r>
                      <m:sSup>
                        <m:sSupPr>
                          <m:ctrlPr>
                            <a:rPr kumimoji="0" lang="en-US" sz="22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sym typeface="Arial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22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sym typeface="Arial"/>
                                </a:rPr>
                              </m:ctrlPr>
                            </m:dPr>
                            <m:e>
                              <m:r>
                                <a:rPr kumimoji="0" lang="en-US" sz="2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kumimoji="0" lang="en-US" sz="2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sym typeface="Arial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22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kumimoji="0" lang="en-US" sz="2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3</m:t>
                          </m:r>
                        </m:sup>
                      </m:sSup>
                      <m:r>
                        <a:rPr kumimoji="0" lang="en-US" sz="2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sSup>
                        <m:sSupPr>
                          <m:ctrlP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sym typeface="Arial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2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sym typeface="Arial"/>
                                </a:rPr>
                              </m:ctrlPr>
                            </m:dPr>
                            <m:e>
                              <m:r>
                                <a:rPr kumimoji="0" lang="en-US" sz="2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kumimoji="0" lang="en-US" sz="22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sym typeface="Arial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22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kumimoji="0" lang="en-US" sz="22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5−3</m:t>
                          </m:r>
                        </m:sup>
                      </m:sSup>
                      <m:r>
                        <a:rPr kumimoji="0" lang="en-US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sSup>
                        <m:sSupPr>
                          <m:ctrlP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sym typeface="Arial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2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sym typeface="Arial"/>
                                </a:rPr>
                              </m:ctrlPr>
                            </m:dPr>
                            <m:e>
                              <m:r>
                                <a:rPr kumimoji="0" lang="en-US" sz="2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kumimoji="0" lang="en-US" sz="22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sym typeface="Arial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22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kumimoji="0" lang="en-US" sz="22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2</m:t>
                          </m:r>
                        </m:sup>
                      </m:sSup>
                      <m:r>
                        <a:rPr kumimoji="0" lang="en-US" sz="2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sSup>
                        <m:sSupPr>
                          <m:ctrlP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sym typeface="Arial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2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sym typeface="Arial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en-US" sz="22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sym typeface="Arial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22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kumimoji="0" lang="en-US" sz="22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562297C7-F4BC-D096-E1A1-408C0A904B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92" y="3251735"/>
                <a:ext cx="5772466" cy="9498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="" xmlns:a16="http://schemas.microsoft.com/office/drawing/2014/main" id="{0A3751A2-1F62-6943-3044-663447CFEC42}"/>
                  </a:ext>
                </a:extLst>
              </p:cNvPr>
              <p:cNvSpPr txBox="1"/>
              <p:nvPr/>
            </p:nvSpPr>
            <p:spPr>
              <a:xfrm>
                <a:off x="120610" y="4186926"/>
                <a:ext cx="3462807" cy="8324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/>
                            </a:rPr>
                            <m:t>𝑉</m:t>
                          </m:r>
                          <m:r>
                            <a:rPr lang="en-US" sz="2200" i="1">
                              <a:latin typeface="Cambria Math"/>
                            </a:rPr>
                            <m:t>ậ</m:t>
                          </m:r>
                          <m:r>
                            <a:rPr lang="en-US" sz="2200" i="1">
                              <a:latin typeface="Cambria Math"/>
                            </a:rPr>
                            <m:t>𝑦</m:t>
                          </m:r>
                          <m:d>
                            <m:d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20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22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A3751A2-1F62-6943-3044-663447CFEC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10" y="4186926"/>
                <a:ext cx="3462807" cy="83240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6">
            <a:extLst>
              <a:ext uri="{FF2B5EF4-FFF2-40B4-BE49-F238E27FC236}">
                <a16:creationId xmlns="" xmlns:a16="http://schemas.microsoft.com/office/drawing/2014/main" id="{13DEE75E-1965-3242-831F-171D7D86589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6599047" y="3573779"/>
            <a:ext cx="1977168" cy="142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76925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  <p:bldP spid="12" grpId="0"/>
      <p:bldP spid="16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oogle Shape;1181;p22">
            <a:extLst>
              <a:ext uri="{FF2B5EF4-FFF2-40B4-BE49-F238E27FC236}">
                <a16:creationId xmlns="" xmlns:a16="http://schemas.microsoft.com/office/drawing/2014/main" id="{553C5FCE-0C5F-54BE-E96F-D1F2DBA43F2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 rot="748447">
            <a:off x="4253152" y="-45723"/>
            <a:ext cx="4939815" cy="5783178"/>
            <a:chOff x="7236536" y="291309"/>
            <a:chExt cx="8601141" cy="11566281"/>
          </a:xfrm>
        </p:grpSpPr>
        <p:sp>
          <p:nvSpPr>
            <p:cNvPr id="23" name="Google Shape;1182;p22">
              <a:extLst>
                <a:ext uri="{FF2B5EF4-FFF2-40B4-BE49-F238E27FC236}">
                  <a16:creationId xmlns="" xmlns:a16="http://schemas.microsoft.com/office/drawing/2014/main" id="{FAE8F53B-81C8-9F4C-2A33-0E1EC7B9506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245732" y="291309"/>
              <a:ext cx="8591945" cy="11566281"/>
            </a:xfrm>
            <a:custGeom>
              <a:avLst/>
              <a:gdLst/>
              <a:ahLst/>
              <a:cxnLst/>
              <a:rect l="l" t="t" r="r" b="b"/>
              <a:pathLst>
                <a:path w="8591945" h="11566281" extrusionOk="0">
                  <a:moveTo>
                    <a:pt x="8543762" y="11147548"/>
                  </a:moveTo>
                  <a:cubicBezTo>
                    <a:pt x="8527277" y="10867160"/>
                    <a:pt x="8571762" y="10537544"/>
                    <a:pt x="8553427" y="10195992"/>
                  </a:cubicBezTo>
                  <a:cubicBezTo>
                    <a:pt x="8508410" y="9405068"/>
                    <a:pt x="8534098" y="9979657"/>
                    <a:pt x="8534098" y="9200091"/>
                  </a:cubicBezTo>
                  <a:cubicBezTo>
                    <a:pt x="8535832" y="8321934"/>
                    <a:pt x="8418168" y="7765851"/>
                    <a:pt x="8459901" y="6346439"/>
                  </a:cubicBezTo>
                  <a:cubicBezTo>
                    <a:pt x="8475485" y="6013816"/>
                    <a:pt x="8481635" y="6189601"/>
                    <a:pt x="8436642" y="5396386"/>
                  </a:cubicBezTo>
                  <a:cubicBezTo>
                    <a:pt x="8358631" y="4272492"/>
                    <a:pt x="8351071" y="14464"/>
                    <a:pt x="8267603" y="12406"/>
                  </a:cubicBezTo>
                  <a:cubicBezTo>
                    <a:pt x="7561596" y="-7026"/>
                    <a:pt x="6748908" y="27349"/>
                    <a:pt x="6753302" y="27349"/>
                  </a:cubicBezTo>
                  <a:cubicBezTo>
                    <a:pt x="5956891" y="27349"/>
                    <a:pt x="6694782" y="-50862"/>
                    <a:pt x="5723713" y="57237"/>
                  </a:cubicBezTo>
                  <a:cubicBezTo>
                    <a:pt x="5292110" y="105051"/>
                    <a:pt x="4227840" y="45786"/>
                    <a:pt x="4177782" y="42779"/>
                  </a:cubicBezTo>
                  <a:cubicBezTo>
                    <a:pt x="4137828" y="45763"/>
                    <a:pt x="3240841" y="116016"/>
                    <a:pt x="3147755" y="108036"/>
                  </a:cubicBezTo>
                  <a:cubicBezTo>
                    <a:pt x="2229588" y="29755"/>
                    <a:pt x="464328" y="150322"/>
                    <a:pt x="573969" y="141948"/>
                  </a:cubicBezTo>
                  <a:cubicBezTo>
                    <a:pt x="545438" y="141948"/>
                    <a:pt x="79152" y="132972"/>
                    <a:pt x="83545" y="133481"/>
                  </a:cubicBezTo>
                  <a:cubicBezTo>
                    <a:pt x="80585" y="133481"/>
                    <a:pt x="78273" y="1517223"/>
                    <a:pt x="78273" y="2534291"/>
                  </a:cubicBezTo>
                  <a:cubicBezTo>
                    <a:pt x="78181" y="2536003"/>
                    <a:pt x="23684" y="3360978"/>
                    <a:pt x="18991" y="3733435"/>
                  </a:cubicBezTo>
                  <a:cubicBezTo>
                    <a:pt x="18991" y="3780278"/>
                    <a:pt x="76955" y="4329653"/>
                    <a:pt x="69487" y="4402520"/>
                  </a:cubicBezTo>
                  <a:cubicBezTo>
                    <a:pt x="-28362" y="5373046"/>
                    <a:pt x="122920" y="6330293"/>
                    <a:pt x="33048" y="8265514"/>
                  </a:cubicBezTo>
                  <a:cubicBezTo>
                    <a:pt x="-2489" y="8958541"/>
                    <a:pt x="45256" y="8855416"/>
                    <a:pt x="33488" y="9215567"/>
                  </a:cubicBezTo>
                  <a:cubicBezTo>
                    <a:pt x="-25680" y="10850550"/>
                    <a:pt x="7152" y="10003854"/>
                    <a:pt x="29094" y="11058882"/>
                  </a:cubicBezTo>
                  <a:cubicBezTo>
                    <a:pt x="38713" y="11508624"/>
                    <a:pt x="20355" y="11528171"/>
                    <a:pt x="49279" y="11528680"/>
                  </a:cubicBezTo>
                  <a:cubicBezTo>
                    <a:pt x="1902052" y="11556971"/>
                    <a:pt x="3491914" y="11574367"/>
                    <a:pt x="5900614" y="11531664"/>
                  </a:cubicBezTo>
                  <a:cubicBezTo>
                    <a:pt x="6856445" y="11513228"/>
                    <a:pt x="6870063" y="11573511"/>
                    <a:pt x="6972352" y="11565553"/>
                  </a:cubicBezTo>
                  <a:cubicBezTo>
                    <a:pt x="8917840" y="11417066"/>
                    <a:pt x="8588109" y="11806664"/>
                    <a:pt x="8543762" y="11147548"/>
                  </a:cubicBezTo>
                  <a:close/>
                  <a:moveTo>
                    <a:pt x="465531" y="1302229"/>
                  </a:moveTo>
                  <a:cubicBezTo>
                    <a:pt x="384306" y="1269358"/>
                    <a:pt x="341277" y="1159756"/>
                    <a:pt x="376398" y="1070557"/>
                  </a:cubicBezTo>
                  <a:cubicBezTo>
                    <a:pt x="435242" y="919594"/>
                    <a:pt x="637645" y="935556"/>
                    <a:pt x="690315" y="1081522"/>
                  </a:cubicBezTo>
                  <a:cubicBezTo>
                    <a:pt x="742130" y="1206090"/>
                    <a:pt x="615241" y="1363507"/>
                    <a:pt x="465531" y="1302229"/>
                  </a:cubicBezTo>
                  <a:close/>
                  <a:moveTo>
                    <a:pt x="450155" y="2248812"/>
                  </a:moveTo>
                  <a:cubicBezTo>
                    <a:pt x="385184" y="2213929"/>
                    <a:pt x="351358" y="2127251"/>
                    <a:pt x="370248" y="2049040"/>
                  </a:cubicBezTo>
                  <a:cubicBezTo>
                    <a:pt x="411959" y="1878160"/>
                    <a:pt x="635009" y="1877651"/>
                    <a:pt x="692072" y="2036086"/>
                  </a:cubicBezTo>
                  <a:cubicBezTo>
                    <a:pt x="747402" y="2168589"/>
                    <a:pt x="601645" y="2330516"/>
                    <a:pt x="450155" y="2248812"/>
                  </a:cubicBezTo>
                  <a:close/>
                  <a:moveTo>
                    <a:pt x="469045" y="3211819"/>
                  </a:moveTo>
                  <a:cubicBezTo>
                    <a:pt x="387820" y="3178948"/>
                    <a:pt x="344792" y="3070341"/>
                    <a:pt x="379474" y="2980656"/>
                  </a:cubicBezTo>
                  <a:cubicBezTo>
                    <a:pt x="437878" y="2828699"/>
                    <a:pt x="641599" y="2845146"/>
                    <a:pt x="693830" y="2991112"/>
                  </a:cubicBezTo>
                  <a:cubicBezTo>
                    <a:pt x="746084" y="3116166"/>
                    <a:pt x="618316" y="3272588"/>
                    <a:pt x="469045" y="3211819"/>
                  </a:cubicBezTo>
                  <a:close/>
                  <a:moveTo>
                    <a:pt x="471242" y="4166846"/>
                  </a:moveTo>
                  <a:cubicBezTo>
                    <a:pt x="390017" y="4133974"/>
                    <a:pt x="346988" y="4025367"/>
                    <a:pt x="381670" y="3936192"/>
                  </a:cubicBezTo>
                  <a:cubicBezTo>
                    <a:pt x="440074" y="3783748"/>
                    <a:pt x="643795" y="3800196"/>
                    <a:pt x="696026" y="3946162"/>
                  </a:cubicBezTo>
                  <a:cubicBezTo>
                    <a:pt x="748719" y="4072188"/>
                    <a:pt x="619194" y="4227129"/>
                    <a:pt x="471242" y="4166846"/>
                  </a:cubicBezTo>
                  <a:close/>
                  <a:moveTo>
                    <a:pt x="375959" y="4914142"/>
                  </a:moveTo>
                  <a:cubicBezTo>
                    <a:pt x="417670" y="4743262"/>
                    <a:pt x="640720" y="4742268"/>
                    <a:pt x="697783" y="4901188"/>
                  </a:cubicBezTo>
                  <a:cubicBezTo>
                    <a:pt x="812811" y="5176696"/>
                    <a:pt x="299567" y="5228513"/>
                    <a:pt x="375959" y="4914142"/>
                  </a:cubicBezTo>
                  <a:close/>
                  <a:moveTo>
                    <a:pt x="378156" y="5868683"/>
                  </a:moveTo>
                  <a:cubicBezTo>
                    <a:pt x="419866" y="5698312"/>
                    <a:pt x="642477" y="5696299"/>
                    <a:pt x="699980" y="5855729"/>
                  </a:cubicBezTo>
                  <a:cubicBezTo>
                    <a:pt x="815447" y="6132718"/>
                    <a:pt x="302202" y="6183054"/>
                    <a:pt x="378156" y="5868683"/>
                  </a:cubicBezTo>
                  <a:close/>
                  <a:moveTo>
                    <a:pt x="476953" y="7031462"/>
                  </a:moveTo>
                  <a:cubicBezTo>
                    <a:pt x="395728" y="6998591"/>
                    <a:pt x="352699" y="6889984"/>
                    <a:pt x="387381" y="6800808"/>
                  </a:cubicBezTo>
                  <a:cubicBezTo>
                    <a:pt x="445785" y="6648365"/>
                    <a:pt x="649506" y="6664812"/>
                    <a:pt x="701737" y="6810779"/>
                  </a:cubicBezTo>
                  <a:cubicBezTo>
                    <a:pt x="753991" y="6936319"/>
                    <a:pt x="625345" y="7091746"/>
                    <a:pt x="476953" y="7031462"/>
                  </a:cubicBezTo>
                  <a:close/>
                  <a:moveTo>
                    <a:pt x="381670" y="7778759"/>
                  </a:moveTo>
                  <a:cubicBezTo>
                    <a:pt x="423381" y="7607370"/>
                    <a:pt x="646431" y="7607370"/>
                    <a:pt x="703494" y="7765805"/>
                  </a:cubicBezTo>
                  <a:cubicBezTo>
                    <a:pt x="818522" y="8041313"/>
                    <a:pt x="305278" y="8093130"/>
                    <a:pt x="381670" y="7778759"/>
                  </a:cubicBezTo>
                  <a:close/>
                  <a:moveTo>
                    <a:pt x="463773" y="8933072"/>
                  </a:moveTo>
                  <a:cubicBezTo>
                    <a:pt x="398803" y="8898188"/>
                    <a:pt x="364977" y="8811510"/>
                    <a:pt x="383867" y="8733299"/>
                  </a:cubicBezTo>
                  <a:cubicBezTo>
                    <a:pt x="425577" y="8562419"/>
                    <a:pt x="648628" y="8561910"/>
                    <a:pt x="705691" y="8720345"/>
                  </a:cubicBezTo>
                  <a:cubicBezTo>
                    <a:pt x="761020" y="8852871"/>
                    <a:pt x="615680" y="9014776"/>
                    <a:pt x="463773" y="8933072"/>
                  </a:cubicBezTo>
                  <a:close/>
                  <a:moveTo>
                    <a:pt x="482640" y="9896079"/>
                  </a:moveTo>
                  <a:cubicBezTo>
                    <a:pt x="401416" y="9863207"/>
                    <a:pt x="358387" y="9754601"/>
                    <a:pt x="393069" y="9665425"/>
                  </a:cubicBezTo>
                  <a:cubicBezTo>
                    <a:pt x="451473" y="9512981"/>
                    <a:pt x="655194" y="9529429"/>
                    <a:pt x="707425" y="9675395"/>
                  </a:cubicBezTo>
                  <a:cubicBezTo>
                    <a:pt x="759702" y="9800935"/>
                    <a:pt x="631056" y="9956362"/>
                    <a:pt x="482640" y="9896079"/>
                  </a:cubicBezTo>
                  <a:close/>
                  <a:moveTo>
                    <a:pt x="484398" y="10851128"/>
                  </a:moveTo>
                  <a:cubicBezTo>
                    <a:pt x="312723" y="10781384"/>
                    <a:pt x="370248" y="10479967"/>
                    <a:pt x="575726" y="10514851"/>
                  </a:cubicBezTo>
                  <a:cubicBezTo>
                    <a:pt x="824673" y="10558178"/>
                    <a:pt x="719309" y="10946782"/>
                    <a:pt x="484398" y="1085112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" name="Google Shape;1183;p22">
              <a:extLst>
                <a:ext uri="{FF2B5EF4-FFF2-40B4-BE49-F238E27FC236}">
                  <a16:creationId xmlns="" xmlns:a16="http://schemas.microsoft.com/office/drawing/2014/main" id="{2BEC7692-4240-CA20-21C4-4724F5D41338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7236536" y="894150"/>
              <a:ext cx="8566836" cy="10544707"/>
              <a:chOff x="7236536" y="894150"/>
              <a:chExt cx="8566836" cy="10544707"/>
            </a:xfrm>
          </p:grpSpPr>
          <p:sp>
            <p:nvSpPr>
              <p:cNvPr id="26" name="Google Shape;1184;p22">
                <a:extLst>
                  <a:ext uri="{FF2B5EF4-FFF2-40B4-BE49-F238E27FC236}">
                    <a16:creationId xmlns="" xmlns:a16="http://schemas.microsoft.com/office/drawing/2014/main" id="{915FE5FF-0387-1C1B-0295-158B6AB0581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314486" y="894150"/>
                <a:ext cx="8253286" cy="83623"/>
              </a:xfrm>
              <a:custGeom>
                <a:avLst/>
                <a:gdLst/>
                <a:ahLst/>
                <a:cxnLst/>
                <a:rect l="l" t="t" r="r" b="b"/>
                <a:pathLst>
                  <a:path w="8253286" h="83623" extrusionOk="0">
                    <a:moveTo>
                      <a:pt x="8249323" y="83623"/>
                    </a:moveTo>
                    <a:cubicBezTo>
                      <a:pt x="8247103" y="83646"/>
                      <a:pt x="14629" y="55748"/>
                      <a:pt x="11716" y="55725"/>
                    </a:cubicBezTo>
                    <a:cubicBezTo>
                      <a:pt x="11716" y="-29102"/>
                      <a:pt x="-582338" y="300"/>
                      <a:pt x="6689796" y="30811"/>
                    </a:cubicBezTo>
                    <a:cubicBezTo>
                      <a:pt x="8420419" y="37474"/>
                      <a:pt x="8247288" y="11843"/>
                      <a:pt x="8249323" y="83623"/>
                    </a:cubicBezTo>
                    <a:close/>
                  </a:path>
                </a:pathLst>
              </a:custGeom>
              <a:solidFill>
                <a:srgbClr val="E3736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1185;p22">
                <a:extLst>
                  <a:ext uri="{FF2B5EF4-FFF2-40B4-BE49-F238E27FC236}">
                    <a16:creationId xmlns="" xmlns:a16="http://schemas.microsoft.com/office/drawing/2014/main" id="{E8F0C934-E848-F220-1EE2-F586F6C7443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315030" y="1841428"/>
                <a:ext cx="8277000" cy="87393"/>
              </a:xfrm>
              <a:custGeom>
                <a:avLst/>
                <a:gdLst/>
                <a:ahLst/>
                <a:cxnLst/>
                <a:rect l="l" t="t" r="r" b="b"/>
                <a:pathLst>
                  <a:path w="8277000" h="87393" extrusionOk="0">
                    <a:moveTo>
                      <a:pt x="8272501" y="87393"/>
                    </a:moveTo>
                    <a:cubicBezTo>
                      <a:pt x="8269864" y="87440"/>
                      <a:pt x="11102" y="59519"/>
                      <a:pt x="9414" y="59496"/>
                    </a:cubicBezTo>
                    <a:cubicBezTo>
                      <a:pt x="11379" y="-29357"/>
                      <a:pt x="-550721" y="-1991"/>
                      <a:pt x="6711632" y="34582"/>
                    </a:cubicBezTo>
                    <a:cubicBezTo>
                      <a:pt x="8441285" y="41221"/>
                      <a:pt x="8272501" y="14734"/>
                      <a:pt x="8272501" y="87393"/>
                    </a:cubicBezTo>
                    <a:close/>
                  </a:path>
                </a:pathLst>
              </a:custGeom>
              <a:solidFill>
                <a:srgbClr val="E3736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1186;p22">
                <a:extLst>
                  <a:ext uri="{FF2B5EF4-FFF2-40B4-BE49-F238E27FC236}">
                    <a16:creationId xmlns="" xmlns:a16="http://schemas.microsoft.com/office/drawing/2014/main" id="{70CB4B1D-F313-B92B-5E10-E02F9118517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317417" y="2792196"/>
                <a:ext cx="8332001" cy="69187"/>
              </a:xfrm>
              <a:custGeom>
                <a:avLst/>
                <a:gdLst/>
                <a:ahLst/>
                <a:cxnLst/>
                <a:rect l="l" t="t" r="r" b="b"/>
                <a:pathLst>
                  <a:path w="8332001" h="69187" extrusionOk="0">
                    <a:moveTo>
                      <a:pt x="1106002" y="63776"/>
                    </a:moveTo>
                    <a:cubicBezTo>
                      <a:pt x="-153827" y="63776"/>
                      <a:pt x="6611" y="80455"/>
                      <a:pt x="6611" y="0"/>
                    </a:cubicBezTo>
                    <a:cubicBezTo>
                      <a:pt x="10149915" y="57739"/>
                      <a:pt x="11618344" y="80640"/>
                      <a:pt x="1106002" y="63776"/>
                    </a:cubicBezTo>
                    <a:close/>
                  </a:path>
                </a:pathLst>
              </a:custGeom>
              <a:solidFill>
                <a:srgbClr val="E3736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1187;p22">
                <a:extLst>
                  <a:ext uri="{FF2B5EF4-FFF2-40B4-BE49-F238E27FC236}">
                    <a16:creationId xmlns="" xmlns:a16="http://schemas.microsoft.com/office/drawing/2014/main" id="{1F7107F3-571D-71BA-262E-8731106711F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262577" y="3746158"/>
                <a:ext cx="8364988" cy="84781"/>
              </a:xfrm>
              <a:custGeom>
                <a:avLst/>
                <a:gdLst/>
                <a:ahLst/>
                <a:cxnLst/>
                <a:rect l="l" t="t" r="r" b="b"/>
                <a:pathLst>
                  <a:path w="8364988" h="84781" extrusionOk="0">
                    <a:moveTo>
                      <a:pt x="8360514" y="84781"/>
                    </a:moveTo>
                    <a:cubicBezTo>
                      <a:pt x="8358711" y="84805"/>
                      <a:pt x="11255" y="56398"/>
                      <a:pt x="8735" y="56375"/>
                    </a:cubicBezTo>
                    <a:cubicBezTo>
                      <a:pt x="12827" y="-29794"/>
                      <a:pt x="-555377" y="579"/>
                      <a:pt x="6809311" y="31461"/>
                    </a:cubicBezTo>
                    <a:cubicBezTo>
                      <a:pt x="8528281" y="38100"/>
                      <a:pt x="8360514" y="12446"/>
                      <a:pt x="8360514" y="84781"/>
                    </a:cubicBezTo>
                    <a:close/>
                  </a:path>
                </a:pathLst>
              </a:custGeom>
              <a:solidFill>
                <a:srgbClr val="E3736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1188;p22">
                <a:extLst>
                  <a:ext uri="{FF2B5EF4-FFF2-40B4-BE49-F238E27FC236}">
                    <a16:creationId xmlns="" xmlns:a16="http://schemas.microsoft.com/office/drawing/2014/main" id="{F64F370C-81DC-02FC-6F26-4B90A2D913C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301083" y="4697338"/>
                <a:ext cx="8347924" cy="84163"/>
              </a:xfrm>
              <a:custGeom>
                <a:avLst/>
                <a:gdLst/>
                <a:ahLst/>
                <a:cxnLst/>
                <a:rect l="l" t="t" r="r" b="b"/>
                <a:pathLst>
                  <a:path w="8347924" h="84163" extrusionOk="0">
                    <a:moveTo>
                      <a:pt x="8343951" y="84163"/>
                    </a:moveTo>
                    <a:cubicBezTo>
                      <a:pt x="8341916" y="84187"/>
                      <a:pt x="8657" y="55780"/>
                      <a:pt x="6229" y="55757"/>
                    </a:cubicBezTo>
                    <a:cubicBezTo>
                      <a:pt x="19015" y="-29463"/>
                      <a:pt x="-558253" y="493"/>
                      <a:pt x="6793626" y="31352"/>
                    </a:cubicBezTo>
                    <a:cubicBezTo>
                      <a:pt x="8514839" y="37991"/>
                      <a:pt x="8341869" y="12938"/>
                      <a:pt x="8343951" y="84163"/>
                    </a:cubicBezTo>
                    <a:close/>
                  </a:path>
                </a:pathLst>
              </a:custGeom>
              <a:solidFill>
                <a:srgbClr val="E3736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1189;p22">
                <a:extLst>
                  <a:ext uri="{FF2B5EF4-FFF2-40B4-BE49-F238E27FC236}">
                    <a16:creationId xmlns="" xmlns:a16="http://schemas.microsoft.com/office/drawing/2014/main" id="{15B78A01-F377-C657-7CE1-B8C0EC0BB4D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271050" y="5647835"/>
                <a:ext cx="8417249" cy="84713"/>
              </a:xfrm>
              <a:custGeom>
                <a:avLst/>
                <a:gdLst/>
                <a:ahLst/>
                <a:cxnLst/>
                <a:rect l="l" t="t" r="r" b="b"/>
                <a:pathLst>
                  <a:path w="8417249" h="84713" extrusionOk="0">
                    <a:moveTo>
                      <a:pt x="8414815" y="84713"/>
                    </a:moveTo>
                    <a:cubicBezTo>
                      <a:pt x="8413127" y="84736"/>
                      <a:pt x="206457" y="57163"/>
                      <a:pt x="11244" y="55821"/>
                    </a:cubicBezTo>
                    <a:cubicBezTo>
                      <a:pt x="9348" y="-29931"/>
                      <a:pt x="-569862" y="788"/>
                      <a:pt x="6846063" y="31902"/>
                    </a:cubicBezTo>
                    <a:cubicBezTo>
                      <a:pt x="8586259" y="38564"/>
                      <a:pt x="8408294" y="12933"/>
                      <a:pt x="8414815" y="84713"/>
                    </a:cubicBezTo>
                    <a:close/>
                  </a:path>
                </a:pathLst>
              </a:custGeom>
              <a:solidFill>
                <a:srgbClr val="E3736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" name="Google Shape;1190;p22">
                <a:extLst>
                  <a:ext uri="{FF2B5EF4-FFF2-40B4-BE49-F238E27FC236}">
                    <a16:creationId xmlns="" xmlns:a16="http://schemas.microsoft.com/office/drawing/2014/main" id="{BB0345F6-AB9A-9254-5A6A-56538461AE6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296605" y="6595901"/>
                <a:ext cx="8434659" cy="77122"/>
              </a:xfrm>
              <a:custGeom>
                <a:avLst/>
                <a:gdLst/>
                <a:ahLst/>
                <a:cxnLst/>
                <a:rect l="l" t="t" r="r" b="b"/>
                <a:pathLst>
                  <a:path w="8434659" h="77122" extrusionOk="0">
                    <a:moveTo>
                      <a:pt x="3081505" y="67270"/>
                    </a:moveTo>
                    <a:cubicBezTo>
                      <a:pt x="-281616" y="54338"/>
                      <a:pt x="7492" y="92553"/>
                      <a:pt x="5458" y="0"/>
                    </a:cubicBezTo>
                    <a:cubicBezTo>
                      <a:pt x="8996561" y="25006"/>
                      <a:pt x="11964910" y="104744"/>
                      <a:pt x="3081505" y="67270"/>
                    </a:cubicBezTo>
                    <a:close/>
                  </a:path>
                </a:pathLst>
              </a:custGeom>
              <a:solidFill>
                <a:srgbClr val="E3736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1191;p22">
                <a:extLst>
                  <a:ext uri="{FF2B5EF4-FFF2-40B4-BE49-F238E27FC236}">
                    <a16:creationId xmlns="" xmlns:a16="http://schemas.microsoft.com/office/drawing/2014/main" id="{8790934F-7203-7382-C7FE-C283CD3A590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295106" y="7548052"/>
                <a:ext cx="8416302" cy="86592"/>
              </a:xfrm>
              <a:custGeom>
                <a:avLst/>
                <a:gdLst/>
                <a:ahLst/>
                <a:cxnLst/>
                <a:rect l="l" t="t" r="r" b="b"/>
                <a:pathLst>
                  <a:path w="8416302" h="86592" extrusionOk="0">
                    <a:moveTo>
                      <a:pt x="8411845" y="86592"/>
                    </a:moveTo>
                    <a:cubicBezTo>
                      <a:pt x="8410157" y="86615"/>
                      <a:pt x="190193" y="58925"/>
                      <a:pt x="10009" y="57699"/>
                    </a:cubicBezTo>
                    <a:cubicBezTo>
                      <a:pt x="10009" y="-32263"/>
                      <a:pt x="-558172" y="2135"/>
                      <a:pt x="6867232" y="33294"/>
                    </a:cubicBezTo>
                    <a:cubicBezTo>
                      <a:pt x="8578919" y="41576"/>
                      <a:pt x="8411845" y="11226"/>
                      <a:pt x="8411845" y="86592"/>
                    </a:cubicBezTo>
                    <a:close/>
                  </a:path>
                </a:pathLst>
              </a:custGeom>
              <a:solidFill>
                <a:srgbClr val="E3736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1192;p22">
                <a:extLst>
                  <a:ext uri="{FF2B5EF4-FFF2-40B4-BE49-F238E27FC236}">
                    <a16:creationId xmlns="" xmlns:a16="http://schemas.microsoft.com/office/drawing/2014/main" id="{2F2F92E0-5867-319B-4E22-AB04D7B109C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270137" y="8497794"/>
                <a:ext cx="8479551" cy="87896"/>
              </a:xfrm>
              <a:custGeom>
                <a:avLst/>
                <a:gdLst/>
                <a:ahLst/>
                <a:cxnLst/>
                <a:rect l="l" t="t" r="r" b="b"/>
                <a:pathLst>
                  <a:path w="8479551" h="87896" extrusionOk="0">
                    <a:moveTo>
                      <a:pt x="8477647" y="87897"/>
                    </a:moveTo>
                    <a:cubicBezTo>
                      <a:pt x="8475958" y="87920"/>
                      <a:pt x="158630" y="59976"/>
                      <a:pt x="8643" y="59005"/>
                    </a:cubicBezTo>
                    <a:cubicBezTo>
                      <a:pt x="12967" y="-34104"/>
                      <a:pt x="-560232" y="3232"/>
                      <a:pt x="6915022" y="34600"/>
                    </a:cubicBezTo>
                    <a:cubicBezTo>
                      <a:pt x="8647911" y="41262"/>
                      <a:pt x="8469670" y="15562"/>
                      <a:pt x="8477647" y="87897"/>
                    </a:cubicBezTo>
                    <a:close/>
                  </a:path>
                </a:pathLst>
              </a:custGeom>
              <a:solidFill>
                <a:srgbClr val="E3736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" name="Google Shape;1193;p22">
                <a:extLst>
                  <a:ext uri="{FF2B5EF4-FFF2-40B4-BE49-F238E27FC236}">
                    <a16:creationId xmlns="" xmlns:a16="http://schemas.microsoft.com/office/drawing/2014/main" id="{7882EA34-FA72-D591-8617-700543B72F1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271813" y="9448072"/>
                <a:ext cx="8531559" cy="78619"/>
              </a:xfrm>
              <a:custGeom>
                <a:avLst/>
                <a:gdLst/>
                <a:ahLst/>
                <a:cxnLst/>
                <a:rect l="l" t="t" r="r" b="b"/>
                <a:pathLst>
                  <a:path w="8531559" h="78619" extrusionOk="0">
                    <a:moveTo>
                      <a:pt x="3174344" y="67756"/>
                    </a:moveTo>
                    <a:cubicBezTo>
                      <a:pt x="-333655" y="54292"/>
                      <a:pt x="9164" y="95677"/>
                      <a:pt x="9164" y="0"/>
                    </a:cubicBezTo>
                    <a:cubicBezTo>
                      <a:pt x="8945933" y="34445"/>
                      <a:pt x="12184338" y="105785"/>
                      <a:pt x="3174344" y="67756"/>
                    </a:cubicBezTo>
                    <a:close/>
                  </a:path>
                </a:pathLst>
              </a:custGeom>
              <a:solidFill>
                <a:srgbClr val="E3736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1194;p22">
                <a:extLst>
                  <a:ext uri="{FF2B5EF4-FFF2-40B4-BE49-F238E27FC236}">
                    <a16:creationId xmlns="" xmlns:a16="http://schemas.microsoft.com/office/drawing/2014/main" id="{3BEBA16D-F536-6DBA-2C59-F2074C3E1B6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236536" y="10401302"/>
                <a:ext cx="8565839" cy="85999"/>
              </a:xfrm>
              <a:custGeom>
                <a:avLst/>
                <a:gdLst/>
                <a:ahLst/>
                <a:cxnLst/>
                <a:rect l="l" t="t" r="r" b="b"/>
                <a:pathLst>
                  <a:path w="8565839" h="85999" extrusionOk="0">
                    <a:moveTo>
                      <a:pt x="8562623" y="85999"/>
                    </a:moveTo>
                    <a:cubicBezTo>
                      <a:pt x="8560866" y="86023"/>
                      <a:pt x="363236" y="59096"/>
                      <a:pt x="10638" y="56112"/>
                    </a:cubicBezTo>
                    <a:cubicBezTo>
                      <a:pt x="10638" y="-31005"/>
                      <a:pt x="-577566" y="1427"/>
                      <a:pt x="6993871" y="33187"/>
                    </a:cubicBezTo>
                    <a:cubicBezTo>
                      <a:pt x="8733558" y="39850"/>
                      <a:pt x="8558531" y="14196"/>
                      <a:pt x="8562623" y="85999"/>
                    </a:cubicBezTo>
                    <a:close/>
                  </a:path>
                </a:pathLst>
              </a:custGeom>
              <a:solidFill>
                <a:srgbClr val="E3736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1195;p22">
                <a:extLst>
                  <a:ext uri="{FF2B5EF4-FFF2-40B4-BE49-F238E27FC236}">
                    <a16:creationId xmlns="" xmlns:a16="http://schemas.microsoft.com/office/drawing/2014/main" id="{CB04D9EB-858B-2496-5471-31E53E75549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265199" y="11349965"/>
                <a:ext cx="8527372" cy="88892"/>
              </a:xfrm>
              <a:custGeom>
                <a:avLst/>
                <a:gdLst/>
                <a:ahLst/>
                <a:cxnLst/>
                <a:rect l="l" t="t" r="r" b="b"/>
                <a:pathLst>
                  <a:path w="8527372" h="88892" extrusionOk="0">
                    <a:moveTo>
                      <a:pt x="8524295" y="88892"/>
                    </a:moveTo>
                    <a:cubicBezTo>
                      <a:pt x="8522630" y="88916"/>
                      <a:pt x="234481" y="60370"/>
                      <a:pt x="10945" y="58496"/>
                    </a:cubicBezTo>
                    <a:cubicBezTo>
                      <a:pt x="8864" y="-28852"/>
                      <a:pt x="-570068" y="-2481"/>
                      <a:pt x="6987589" y="35572"/>
                    </a:cubicBezTo>
                    <a:cubicBezTo>
                      <a:pt x="8692502" y="42234"/>
                      <a:pt x="8519925" y="14637"/>
                      <a:pt x="8524295" y="88892"/>
                    </a:cubicBezTo>
                    <a:close/>
                  </a:path>
                </a:pathLst>
              </a:custGeom>
              <a:solidFill>
                <a:srgbClr val="E3736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" name="Google Shape;1196;p22">
              <a:extLst>
                <a:ext uri="{FF2B5EF4-FFF2-40B4-BE49-F238E27FC236}">
                  <a16:creationId xmlns="" xmlns:a16="http://schemas.microsoft.com/office/drawing/2014/main" id="{DB55EB13-9D40-952F-183D-DB01062F2E1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365009" y="392888"/>
              <a:ext cx="230062" cy="11454998"/>
            </a:xfrm>
            <a:custGeom>
              <a:avLst/>
              <a:gdLst/>
              <a:ahLst/>
              <a:cxnLst/>
              <a:rect l="l" t="t" r="r" b="b"/>
              <a:pathLst>
                <a:path w="230062" h="11454998" extrusionOk="0">
                  <a:moveTo>
                    <a:pt x="230063" y="11454999"/>
                  </a:moveTo>
                  <a:cubicBezTo>
                    <a:pt x="103081" y="11454999"/>
                    <a:pt x="-96848" y="4837824"/>
                    <a:pt x="53995" y="3"/>
                  </a:cubicBezTo>
                  <a:cubicBezTo>
                    <a:pt x="182549" y="-3907"/>
                    <a:pt x="-127160" y="4463332"/>
                    <a:pt x="230063" y="11454999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" name="Google Shape;1197;p22">
            <a:extLst>
              <a:ext uri="{FF2B5EF4-FFF2-40B4-BE49-F238E27FC236}">
                <a16:creationId xmlns="" xmlns:a16="http://schemas.microsoft.com/office/drawing/2014/main" id="{9A9A7E0E-5953-2F39-9A9E-6FF56220780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67520" y="249318"/>
            <a:ext cx="8546091" cy="4759380"/>
            <a:chOff x="4453838" y="1028691"/>
            <a:chExt cx="9389284" cy="9518759"/>
          </a:xfrm>
        </p:grpSpPr>
        <p:sp>
          <p:nvSpPr>
            <p:cNvPr id="39" name="Google Shape;1198;p22">
              <a:extLst>
                <a:ext uri="{FF2B5EF4-FFF2-40B4-BE49-F238E27FC236}">
                  <a16:creationId xmlns="" xmlns:a16="http://schemas.microsoft.com/office/drawing/2014/main" id="{02FEDCFB-92DE-2B06-C520-0ABC2F22F95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453838" y="1028691"/>
              <a:ext cx="9389284" cy="9518759"/>
            </a:xfrm>
            <a:custGeom>
              <a:avLst/>
              <a:gdLst/>
              <a:ahLst/>
              <a:cxnLst/>
              <a:rect l="l" t="t" r="r" b="b"/>
              <a:pathLst>
                <a:path w="9389284" h="9518759" extrusionOk="0">
                  <a:moveTo>
                    <a:pt x="2" y="155279"/>
                  </a:moveTo>
                  <a:cubicBezTo>
                    <a:pt x="-473" y="68525"/>
                    <a:pt x="70536" y="-1591"/>
                    <a:pt x="157223" y="27"/>
                  </a:cubicBezTo>
                  <a:cubicBezTo>
                    <a:pt x="9540642" y="175420"/>
                    <a:pt x="9380853" y="10803"/>
                    <a:pt x="9382356" y="280241"/>
                  </a:cubicBezTo>
                  <a:cubicBezTo>
                    <a:pt x="9384526" y="672510"/>
                    <a:pt x="9389282" y="9362293"/>
                    <a:pt x="9389282" y="9361018"/>
                  </a:cubicBezTo>
                  <a:cubicBezTo>
                    <a:pt x="9389758" y="9446972"/>
                    <a:pt x="9320004" y="9516764"/>
                    <a:pt x="9234098" y="9516287"/>
                  </a:cubicBezTo>
                  <a:cubicBezTo>
                    <a:pt x="-144394" y="9464543"/>
                    <a:pt x="8431" y="9628095"/>
                    <a:pt x="6928" y="9355839"/>
                  </a:cubicBezTo>
                  <a:cubicBezTo>
                    <a:pt x="4740" y="8958088"/>
                    <a:pt x="2" y="154022"/>
                    <a:pt x="2" y="15527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199;p22">
              <a:extLst>
                <a:ext uri="{FF2B5EF4-FFF2-40B4-BE49-F238E27FC236}">
                  <a16:creationId xmlns="" xmlns:a16="http://schemas.microsoft.com/office/drawing/2014/main" id="{1EC4A2DB-D9CB-749E-0A90-A4DB0352841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102891" y="1794271"/>
              <a:ext cx="8132591" cy="8187102"/>
            </a:xfrm>
            <a:custGeom>
              <a:avLst/>
              <a:gdLst/>
              <a:ahLst/>
              <a:cxnLst/>
              <a:rect l="l" t="t" r="r" b="b"/>
              <a:pathLst>
                <a:path w="8132591" h="8187102" extrusionOk="0">
                  <a:moveTo>
                    <a:pt x="2351205" y="972537"/>
                  </a:moveTo>
                  <a:cubicBezTo>
                    <a:pt x="2353089" y="1026413"/>
                    <a:pt x="2283412" y="1068029"/>
                    <a:pt x="2232629" y="1020759"/>
                  </a:cubicBezTo>
                  <a:cubicBezTo>
                    <a:pt x="2191511" y="982475"/>
                    <a:pt x="2217236" y="902327"/>
                    <a:pt x="2282403" y="902764"/>
                  </a:cubicBezTo>
                  <a:cubicBezTo>
                    <a:pt x="2316443" y="902993"/>
                    <a:pt x="2349702" y="928751"/>
                    <a:pt x="2351205" y="972537"/>
                  </a:cubicBezTo>
                  <a:close/>
                  <a:moveTo>
                    <a:pt x="2288245" y="14320"/>
                  </a:moveTo>
                  <a:cubicBezTo>
                    <a:pt x="2223210" y="13882"/>
                    <a:pt x="2197276" y="93973"/>
                    <a:pt x="2238470" y="132315"/>
                  </a:cubicBezTo>
                  <a:cubicBezTo>
                    <a:pt x="2289291" y="179604"/>
                    <a:pt x="2358892" y="137912"/>
                    <a:pt x="2357065" y="84074"/>
                  </a:cubicBezTo>
                  <a:cubicBezTo>
                    <a:pt x="2355543" y="40306"/>
                    <a:pt x="2322303" y="14530"/>
                    <a:pt x="2288245" y="14320"/>
                  </a:cubicBezTo>
                  <a:close/>
                  <a:moveTo>
                    <a:pt x="2276524" y="1791209"/>
                  </a:moveTo>
                  <a:cubicBezTo>
                    <a:pt x="2211547" y="1790790"/>
                    <a:pt x="2185518" y="1870824"/>
                    <a:pt x="2226768" y="1909223"/>
                  </a:cubicBezTo>
                  <a:cubicBezTo>
                    <a:pt x="2277570" y="1956512"/>
                    <a:pt x="2347228" y="1914781"/>
                    <a:pt x="2345345" y="1861000"/>
                  </a:cubicBezTo>
                  <a:cubicBezTo>
                    <a:pt x="2343841" y="1817271"/>
                    <a:pt x="2310658" y="1791437"/>
                    <a:pt x="2276524" y="1791209"/>
                  </a:cubicBezTo>
                  <a:close/>
                  <a:moveTo>
                    <a:pt x="2270664" y="2679653"/>
                  </a:moveTo>
                  <a:cubicBezTo>
                    <a:pt x="2205648" y="2679215"/>
                    <a:pt x="2179677" y="2759287"/>
                    <a:pt x="2220889" y="2797648"/>
                  </a:cubicBezTo>
                  <a:cubicBezTo>
                    <a:pt x="2271691" y="2844937"/>
                    <a:pt x="2341349" y="2803264"/>
                    <a:pt x="2339465" y="2749425"/>
                  </a:cubicBezTo>
                  <a:cubicBezTo>
                    <a:pt x="2337981" y="2705639"/>
                    <a:pt x="2304722" y="2679881"/>
                    <a:pt x="2270664" y="2679653"/>
                  </a:cubicBezTo>
                  <a:close/>
                  <a:moveTo>
                    <a:pt x="2957444" y="8015116"/>
                  </a:moveTo>
                  <a:cubicBezTo>
                    <a:pt x="2892542" y="8014678"/>
                    <a:pt x="2866380" y="8094693"/>
                    <a:pt x="2907669" y="8133111"/>
                  </a:cubicBezTo>
                  <a:cubicBezTo>
                    <a:pt x="2958490" y="8180399"/>
                    <a:pt x="3028091" y="8138707"/>
                    <a:pt x="3026264" y="8084869"/>
                  </a:cubicBezTo>
                  <a:cubicBezTo>
                    <a:pt x="3024742" y="8041102"/>
                    <a:pt x="2991502" y="8015344"/>
                    <a:pt x="2957444" y="8015116"/>
                  </a:cubicBezTo>
                  <a:close/>
                  <a:moveTo>
                    <a:pt x="2969164" y="6238227"/>
                  </a:moveTo>
                  <a:cubicBezTo>
                    <a:pt x="2904168" y="6237789"/>
                    <a:pt x="2878158" y="6317842"/>
                    <a:pt x="2919409" y="6356222"/>
                  </a:cubicBezTo>
                  <a:cubicBezTo>
                    <a:pt x="2970192" y="6403492"/>
                    <a:pt x="3039831" y="6361876"/>
                    <a:pt x="3037985" y="6308000"/>
                  </a:cubicBezTo>
                  <a:cubicBezTo>
                    <a:pt x="3036482" y="6264214"/>
                    <a:pt x="3003223" y="6238456"/>
                    <a:pt x="2969164" y="6238227"/>
                  </a:cubicBezTo>
                  <a:close/>
                  <a:moveTo>
                    <a:pt x="2963304" y="7126672"/>
                  </a:moveTo>
                  <a:cubicBezTo>
                    <a:pt x="2898327" y="7126234"/>
                    <a:pt x="2872298" y="7206286"/>
                    <a:pt x="2913548" y="7244666"/>
                  </a:cubicBezTo>
                  <a:cubicBezTo>
                    <a:pt x="2964332" y="7291937"/>
                    <a:pt x="3033970" y="7250320"/>
                    <a:pt x="3032125" y="7196425"/>
                  </a:cubicBezTo>
                  <a:cubicBezTo>
                    <a:pt x="3030622" y="7152658"/>
                    <a:pt x="2997362" y="7126900"/>
                    <a:pt x="2963304" y="7126672"/>
                  </a:cubicBezTo>
                  <a:close/>
                  <a:moveTo>
                    <a:pt x="2253083" y="5345005"/>
                  </a:moveTo>
                  <a:cubicBezTo>
                    <a:pt x="2188086" y="5344567"/>
                    <a:pt x="2162077" y="5424620"/>
                    <a:pt x="2203327" y="5462999"/>
                  </a:cubicBezTo>
                  <a:cubicBezTo>
                    <a:pt x="2253844" y="5510022"/>
                    <a:pt x="2323768" y="5468939"/>
                    <a:pt x="2321923" y="5414778"/>
                  </a:cubicBezTo>
                  <a:cubicBezTo>
                    <a:pt x="2320381" y="5370972"/>
                    <a:pt x="2287141" y="5345233"/>
                    <a:pt x="2253083" y="5345005"/>
                  </a:cubicBezTo>
                  <a:close/>
                  <a:moveTo>
                    <a:pt x="2235483" y="8010356"/>
                  </a:moveTo>
                  <a:cubicBezTo>
                    <a:pt x="2170505" y="8009918"/>
                    <a:pt x="2144476" y="8089990"/>
                    <a:pt x="2185727" y="8128351"/>
                  </a:cubicBezTo>
                  <a:cubicBezTo>
                    <a:pt x="2236510" y="8175621"/>
                    <a:pt x="2306149" y="8134005"/>
                    <a:pt x="2304303" y="8080110"/>
                  </a:cubicBezTo>
                  <a:cubicBezTo>
                    <a:pt x="2302800" y="8036343"/>
                    <a:pt x="2269541" y="8010585"/>
                    <a:pt x="2235483" y="8010356"/>
                  </a:cubicBezTo>
                  <a:close/>
                  <a:moveTo>
                    <a:pt x="2241343" y="7121893"/>
                  </a:moveTo>
                  <a:cubicBezTo>
                    <a:pt x="2176347" y="7121455"/>
                    <a:pt x="2150337" y="7201508"/>
                    <a:pt x="2191587" y="7239888"/>
                  </a:cubicBezTo>
                  <a:cubicBezTo>
                    <a:pt x="2242371" y="7287158"/>
                    <a:pt x="2312009" y="7245542"/>
                    <a:pt x="2310164" y="7191666"/>
                  </a:cubicBezTo>
                  <a:cubicBezTo>
                    <a:pt x="2308661" y="7147898"/>
                    <a:pt x="2275401" y="7122121"/>
                    <a:pt x="2241343" y="7121893"/>
                  </a:cubicBezTo>
                  <a:close/>
                  <a:moveTo>
                    <a:pt x="1560442" y="897986"/>
                  </a:moveTo>
                  <a:cubicBezTo>
                    <a:pt x="1495522" y="897548"/>
                    <a:pt x="1469398" y="977563"/>
                    <a:pt x="1510668" y="1015981"/>
                  </a:cubicBezTo>
                  <a:cubicBezTo>
                    <a:pt x="1561489" y="1063270"/>
                    <a:pt x="1631089" y="1021578"/>
                    <a:pt x="1629263" y="967739"/>
                  </a:cubicBezTo>
                  <a:cubicBezTo>
                    <a:pt x="1627741" y="923972"/>
                    <a:pt x="1594482" y="898214"/>
                    <a:pt x="1560442" y="897986"/>
                  </a:cubicBezTo>
                  <a:close/>
                  <a:moveTo>
                    <a:pt x="2975025" y="5349783"/>
                  </a:moveTo>
                  <a:cubicBezTo>
                    <a:pt x="2910028" y="5349345"/>
                    <a:pt x="2884038" y="5429417"/>
                    <a:pt x="2925269" y="5467778"/>
                  </a:cubicBezTo>
                  <a:cubicBezTo>
                    <a:pt x="2976109" y="5515086"/>
                    <a:pt x="3045729" y="5473261"/>
                    <a:pt x="3043846" y="5419537"/>
                  </a:cubicBezTo>
                  <a:cubicBezTo>
                    <a:pt x="3042342" y="5375769"/>
                    <a:pt x="3009083" y="5349992"/>
                    <a:pt x="2975025" y="5349783"/>
                  </a:cubicBezTo>
                  <a:close/>
                  <a:moveTo>
                    <a:pt x="2258943" y="4456561"/>
                  </a:moveTo>
                  <a:cubicBezTo>
                    <a:pt x="2193985" y="4456123"/>
                    <a:pt x="2167918" y="4536176"/>
                    <a:pt x="2209187" y="4574555"/>
                  </a:cubicBezTo>
                  <a:cubicBezTo>
                    <a:pt x="2260009" y="4621882"/>
                    <a:pt x="2329609" y="4580076"/>
                    <a:pt x="2327764" y="4526314"/>
                  </a:cubicBezTo>
                  <a:cubicBezTo>
                    <a:pt x="2326261" y="4482547"/>
                    <a:pt x="2293001" y="4456789"/>
                    <a:pt x="2258943" y="4456561"/>
                  </a:cubicBezTo>
                  <a:close/>
                  <a:moveTo>
                    <a:pt x="2247222" y="6233449"/>
                  </a:moveTo>
                  <a:cubicBezTo>
                    <a:pt x="2182226" y="6233011"/>
                    <a:pt x="2156216" y="6313064"/>
                    <a:pt x="2197467" y="6351444"/>
                  </a:cubicBezTo>
                  <a:cubicBezTo>
                    <a:pt x="2248307" y="6398752"/>
                    <a:pt x="2317927" y="6356926"/>
                    <a:pt x="2316043" y="6303203"/>
                  </a:cubicBezTo>
                  <a:cubicBezTo>
                    <a:pt x="2314521" y="6259435"/>
                    <a:pt x="2281262" y="6233677"/>
                    <a:pt x="2247222" y="6233449"/>
                  </a:cubicBezTo>
                  <a:close/>
                  <a:moveTo>
                    <a:pt x="2264803" y="3568116"/>
                  </a:moveTo>
                  <a:cubicBezTo>
                    <a:pt x="2199826" y="3567678"/>
                    <a:pt x="2173797" y="3647750"/>
                    <a:pt x="2215048" y="3686111"/>
                  </a:cubicBezTo>
                  <a:cubicBezTo>
                    <a:pt x="2265831" y="3733381"/>
                    <a:pt x="2335470" y="3691765"/>
                    <a:pt x="2333624" y="3637870"/>
                  </a:cubicBezTo>
                  <a:cubicBezTo>
                    <a:pt x="2332121" y="3594083"/>
                    <a:pt x="2298862" y="3568325"/>
                    <a:pt x="2264803" y="3568116"/>
                  </a:cubicBezTo>
                  <a:close/>
                  <a:moveTo>
                    <a:pt x="1566303" y="9542"/>
                  </a:moveTo>
                  <a:cubicBezTo>
                    <a:pt x="1501325" y="9104"/>
                    <a:pt x="1475277" y="89157"/>
                    <a:pt x="1516547" y="127536"/>
                  </a:cubicBezTo>
                  <a:cubicBezTo>
                    <a:pt x="1567007" y="174502"/>
                    <a:pt x="1636988" y="133533"/>
                    <a:pt x="1635123" y="79314"/>
                  </a:cubicBezTo>
                  <a:cubicBezTo>
                    <a:pt x="1633601" y="35528"/>
                    <a:pt x="1600342" y="9770"/>
                    <a:pt x="1566303" y="9542"/>
                  </a:cubicBezTo>
                  <a:close/>
                  <a:moveTo>
                    <a:pt x="3696986" y="5354543"/>
                  </a:moveTo>
                  <a:cubicBezTo>
                    <a:pt x="3631989" y="5354105"/>
                    <a:pt x="3605979" y="5434157"/>
                    <a:pt x="3647211" y="5472537"/>
                  </a:cubicBezTo>
                  <a:cubicBezTo>
                    <a:pt x="3697994" y="5519808"/>
                    <a:pt x="3767671" y="5478172"/>
                    <a:pt x="3765787" y="5424315"/>
                  </a:cubicBezTo>
                  <a:cubicBezTo>
                    <a:pt x="3764303" y="5380529"/>
                    <a:pt x="3731044" y="5354771"/>
                    <a:pt x="3696986" y="5354543"/>
                  </a:cubicBezTo>
                  <a:close/>
                  <a:moveTo>
                    <a:pt x="3685265" y="7131431"/>
                  </a:moveTo>
                  <a:cubicBezTo>
                    <a:pt x="3620364" y="7130993"/>
                    <a:pt x="3594202" y="7211008"/>
                    <a:pt x="3635491" y="7249426"/>
                  </a:cubicBezTo>
                  <a:cubicBezTo>
                    <a:pt x="3686311" y="7296715"/>
                    <a:pt x="3755912" y="7255022"/>
                    <a:pt x="3754086" y="7201203"/>
                  </a:cubicBezTo>
                  <a:cubicBezTo>
                    <a:pt x="3752564" y="7157417"/>
                    <a:pt x="3719323" y="7131659"/>
                    <a:pt x="3685265" y="7131431"/>
                  </a:cubicBezTo>
                  <a:close/>
                  <a:moveTo>
                    <a:pt x="3702846" y="4466099"/>
                  </a:moveTo>
                  <a:cubicBezTo>
                    <a:pt x="3637850" y="4465660"/>
                    <a:pt x="3611859" y="4545732"/>
                    <a:pt x="3653090" y="4584093"/>
                  </a:cubicBezTo>
                  <a:cubicBezTo>
                    <a:pt x="3703931" y="4631401"/>
                    <a:pt x="3773550" y="4589576"/>
                    <a:pt x="3771667" y="4535871"/>
                  </a:cubicBezTo>
                  <a:cubicBezTo>
                    <a:pt x="3770164" y="4492085"/>
                    <a:pt x="3736904" y="4466327"/>
                    <a:pt x="3702846" y="4466099"/>
                  </a:cubicBezTo>
                  <a:close/>
                  <a:moveTo>
                    <a:pt x="3691125" y="6242987"/>
                  </a:moveTo>
                  <a:cubicBezTo>
                    <a:pt x="3626148" y="6242549"/>
                    <a:pt x="3600119" y="6322601"/>
                    <a:pt x="3641370" y="6360982"/>
                  </a:cubicBezTo>
                  <a:cubicBezTo>
                    <a:pt x="3692153" y="6408252"/>
                    <a:pt x="3761792" y="6366636"/>
                    <a:pt x="3759946" y="6312740"/>
                  </a:cubicBezTo>
                  <a:cubicBezTo>
                    <a:pt x="3758443" y="6268973"/>
                    <a:pt x="3725184" y="6243215"/>
                    <a:pt x="3691125" y="6242987"/>
                  </a:cubicBezTo>
                  <a:close/>
                  <a:moveTo>
                    <a:pt x="3726287" y="912302"/>
                  </a:moveTo>
                  <a:cubicBezTo>
                    <a:pt x="3661177" y="911864"/>
                    <a:pt x="3635376" y="991993"/>
                    <a:pt x="3676532" y="1030297"/>
                  </a:cubicBezTo>
                  <a:cubicBezTo>
                    <a:pt x="3727334" y="1077586"/>
                    <a:pt x="3796992" y="1035856"/>
                    <a:pt x="3795108" y="982056"/>
                  </a:cubicBezTo>
                  <a:cubicBezTo>
                    <a:pt x="3793605" y="938288"/>
                    <a:pt x="3760346" y="912531"/>
                    <a:pt x="3726287" y="912302"/>
                  </a:cubicBezTo>
                  <a:close/>
                  <a:moveTo>
                    <a:pt x="3714567" y="2689191"/>
                  </a:moveTo>
                  <a:cubicBezTo>
                    <a:pt x="3649532" y="2688753"/>
                    <a:pt x="3623579" y="2768844"/>
                    <a:pt x="3664811" y="2807186"/>
                  </a:cubicBezTo>
                  <a:cubicBezTo>
                    <a:pt x="3715594" y="2854455"/>
                    <a:pt x="3785233" y="2812840"/>
                    <a:pt x="3783387" y="2758963"/>
                  </a:cubicBezTo>
                  <a:cubicBezTo>
                    <a:pt x="3781884" y="2715177"/>
                    <a:pt x="3748625" y="2689419"/>
                    <a:pt x="3714567" y="2689191"/>
                  </a:cubicBezTo>
                  <a:close/>
                  <a:moveTo>
                    <a:pt x="3708706" y="3577654"/>
                  </a:moveTo>
                  <a:cubicBezTo>
                    <a:pt x="3643824" y="3577216"/>
                    <a:pt x="3617624" y="3657193"/>
                    <a:pt x="3658932" y="3695649"/>
                  </a:cubicBezTo>
                  <a:cubicBezTo>
                    <a:pt x="3709448" y="3742671"/>
                    <a:pt x="3779373" y="3701588"/>
                    <a:pt x="3777527" y="3647408"/>
                  </a:cubicBezTo>
                  <a:cubicBezTo>
                    <a:pt x="3776005" y="3603545"/>
                    <a:pt x="3742479" y="3577863"/>
                    <a:pt x="3708706" y="3577654"/>
                  </a:cubicBezTo>
                  <a:close/>
                  <a:moveTo>
                    <a:pt x="3010206" y="19080"/>
                  </a:moveTo>
                  <a:cubicBezTo>
                    <a:pt x="2945229" y="18642"/>
                    <a:pt x="2919199" y="98695"/>
                    <a:pt x="2960431" y="137074"/>
                  </a:cubicBezTo>
                  <a:cubicBezTo>
                    <a:pt x="3011195" y="184325"/>
                    <a:pt x="3080891" y="142747"/>
                    <a:pt x="3079007" y="88852"/>
                  </a:cubicBezTo>
                  <a:cubicBezTo>
                    <a:pt x="3077523" y="45066"/>
                    <a:pt x="3044264" y="19308"/>
                    <a:pt x="3010206" y="19080"/>
                  </a:cubicBezTo>
                  <a:close/>
                  <a:moveTo>
                    <a:pt x="2992625" y="2684431"/>
                  </a:moveTo>
                  <a:cubicBezTo>
                    <a:pt x="2927647" y="2683993"/>
                    <a:pt x="2901618" y="2764065"/>
                    <a:pt x="2942869" y="2802426"/>
                  </a:cubicBezTo>
                  <a:cubicBezTo>
                    <a:pt x="2993652" y="2849696"/>
                    <a:pt x="3063291" y="2808080"/>
                    <a:pt x="3061445" y="2754185"/>
                  </a:cubicBezTo>
                  <a:cubicBezTo>
                    <a:pt x="3059923" y="2710418"/>
                    <a:pt x="3026664" y="2684660"/>
                    <a:pt x="2992625" y="2684431"/>
                  </a:cubicBezTo>
                  <a:close/>
                  <a:moveTo>
                    <a:pt x="3679405" y="8019894"/>
                  </a:moveTo>
                  <a:cubicBezTo>
                    <a:pt x="3614409" y="8019456"/>
                    <a:pt x="3588399" y="8099509"/>
                    <a:pt x="3629630" y="8137889"/>
                  </a:cubicBezTo>
                  <a:cubicBezTo>
                    <a:pt x="3680413" y="8185159"/>
                    <a:pt x="3750090" y="8143543"/>
                    <a:pt x="3748206" y="8089647"/>
                  </a:cubicBezTo>
                  <a:cubicBezTo>
                    <a:pt x="3746703" y="8045880"/>
                    <a:pt x="3713444" y="8020123"/>
                    <a:pt x="3679405" y="8019894"/>
                  </a:cubicBezTo>
                  <a:close/>
                  <a:moveTo>
                    <a:pt x="2998485" y="1795968"/>
                  </a:moveTo>
                  <a:cubicBezTo>
                    <a:pt x="2933508" y="1795549"/>
                    <a:pt x="2907479" y="1875583"/>
                    <a:pt x="2948729" y="1913982"/>
                  </a:cubicBezTo>
                  <a:cubicBezTo>
                    <a:pt x="2999531" y="1961271"/>
                    <a:pt x="3069189" y="1919541"/>
                    <a:pt x="3067306" y="1865760"/>
                  </a:cubicBezTo>
                  <a:cubicBezTo>
                    <a:pt x="3065784" y="1821973"/>
                    <a:pt x="3032524" y="1796196"/>
                    <a:pt x="2998485" y="1795968"/>
                  </a:cubicBezTo>
                  <a:close/>
                  <a:moveTo>
                    <a:pt x="2986764" y="3572876"/>
                  </a:moveTo>
                  <a:cubicBezTo>
                    <a:pt x="2921806" y="3572438"/>
                    <a:pt x="2895739" y="3652491"/>
                    <a:pt x="2936990" y="3690870"/>
                  </a:cubicBezTo>
                  <a:cubicBezTo>
                    <a:pt x="2987773" y="3738141"/>
                    <a:pt x="3057412" y="3696524"/>
                    <a:pt x="3055566" y="3642629"/>
                  </a:cubicBezTo>
                  <a:cubicBezTo>
                    <a:pt x="3054063" y="3598862"/>
                    <a:pt x="3020804" y="3573104"/>
                    <a:pt x="2986764" y="3572876"/>
                  </a:cubicBezTo>
                  <a:close/>
                  <a:moveTo>
                    <a:pt x="2980885" y="4461320"/>
                  </a:moveTo>
                  <a:cubicBezTo>
                    <a:pt x="2915984" y="4460882"/>
                    <a:pt x="2889822" y="4540878"/>
                    <a:pt x="2931110" y="4579315"/>
                  </a:cubicBezTo>
                  <a:cubicBezTo>
                    <a:pt x="2981627" y="4626337"/>
                    <a:pt x="3051551" y="4585254"/>
                    <a:pt x="3049706" y="4531074"/>
                  </a:cubicBezTo>
                  <a:cubicBezTo>
                    <a:pt x="3048202" y="4487306"/>
                    <a:pt x="3014943" y="4461548"/>
                    <a:pt x="2980885" y="4461320"/>
                  </a:cubicBezTo>
                  <a:close/>
                  <a:moveTo>
                    <a:pt x="3004345" y="907524"/>
                  </a:moveTo>
                  <a:cubicBezTo>
                    <a:pt x="2939197" y="907086"/>
                    <a:pt x="2913453" y="987253"/>
                    <a:pt x="2954590" y="1025519"/>
                  </a:cubicBezTo>
                  <a:cubicBezTo>
                    <a:pt x="3005392" y="1072808"/>
                    <a:pt x="3075050" y="1031077"/>
                    <a:pt x="3073166" y="977277"/>
                  </a:cubicBezTo>
                  <a:cubicBezTo>
                    <a:pt x="3071663" y="933586"/>
                    <a:pt x="3038480" y="907752"/>
                    <a:pt x="3004345" y="907524"/>
                  </a:cubicBezTo>
                  <a:close/>
                  <a:moveTo>
                    <a:pt x="3720427" y="1800746"/>
                  </a:moveTo>
                  <a:cubicBezTo>
                    <a:pt x="3655488" y="1800328"/>
                    <a:pt x="3629383" y="1880342"/>
                    <a:pt x="3670671" y="1918741"/>
                  </a:cubicBezTo>
                  <a:cubicBezTo>
                    <a:pt x="3721474" y="1966030"/>
                    <a:pt x="3791131" y="1924319"/>
                    <a:pt x="3789248" y="1870500"/>
                  </a:cubicBezTo>
                  <a:cubicBezTo>
                    <a:pt x="3787745" y="1826733"/>
                    <a:pt x="3754485" y="1800975"/>
                    <a:pt x="3720427" y="1800746"/>
                  </a:cubicBezTo>
                  <a:close/>
                  <a:moveTo>
                    <a:pt x="110660" y="1776911"/>
                  </a:moveTo>
                  <a:cubicBezTo>
                    <a:pt x="45664" y="1776474"/>
                    <a:pt x="19654" y="1856545"/>
                    <a:pt x="60904" y="1894906"/>
                  </a:cubicBezTo>
                  <a:cubicBezTo>
                    <a:pt x="111687" y="1942176"/>
                    <a:pt x="181326" y="1900560"/>
                    <a:pt x="179480" y="1846684"/>
                  </a:cubicBezTo>
                  <a:cubicBezTo>
                    <a:pt x="177958" y="1802898"/>
                    <a:pt x="144718" y="1777121"/>
                    <a:pt x="110660" y="1776911"/>
                  </a:cubicBezTo>
                  <a:close/>
                  <a:moveTo>
                    <a:pt x="803300" y="6223911"/>
                  </a:moveTo>
                  <a:cubicBezTo>
                    <a:pt x="738418" y="6223473"/>
                    <a:pt x="712218" y="6303450"/>
                    <a:pt x="753525" y="6341906"/>
                  </a:cubicBezTo>
                  <a:cubicBezTo>
                    <a:pt x="804042" y="6388928"/>
                    <a:pt x="873967" y="6347846"/>
                    <a:pt x="872121" y="6293665"/>
                  </a:cubicBezTo>
                  <a:cubicBezTo>
                    <a:pt x="870599" y="6249897"/>
                    <a:pt x="837359" y="6224139"/>
                    <a:pt x="803300" y="6223911"/>
                  </a:cubicBezTo>
                  <a:close/>
                  <a:moveTo>
                    <a:pt x="116520" y="888448"/>
                  </a:moveTo>
                  <a:cubicBezTo>
                    <a:pt x="51410" y="888010"/>
                    <a:pt x="25609" y="968139"/>
                    <a:pt x="66764" y="1006443"/>
                  </a:cubicBezTo>
                  <a:cubicBezTo>
                    <a:pt x="117548" y="1053713"/>
                    <a:pt x="187186" y="1012097"/>
                    <a:pt x="185341" y="958202"/>
                  </a:cubicBezTo>
                  <a:cubicBezTo>
                    <a:pt x="183838" y="914434"/>
                    <a:pt x="150578" y="888677"/>
                    <a:pt x="116520" y="888448"/>
                  </a:cubicBezTo>
                  <a:close/>
                  <a:moveTo>
                    <a:pt x="104799" y="2665356"/>
                  </a:moveTo>
                  <a:cubicBezTo>
                    <a:pt x="40089" y="2664937"/>
                    <a:pt x="13603" y="2744799"/>
                    <a:pt x="55025" y="2783351"/>
                  </a:cubicBezTo>
                  <a:cubicBezTo>
                    <a:pt x="105808" y="2830621"/>
                    <a:pt x="175466" y="2789005"/>
                    <a:pt x="173620" y="2735128"/>
                  </a:cubicBezTo>
                  <a:cubicBezTo>
                    <a:pt x="172098" y="2691247"/>
                    <a:pt x="138572" y="2665584"/>
                    <a:pt x="104799" y="2665356"/>
                  </a:cubicBezTo>
                  <a:close/>
                  <a:moveTo>
                    <a:pt x="797440" y="7112355"/>
                  </a:moveTo>
                  <a:cubicBezTo>
                    <a:pt x="732329" y="7111917"/>
                    <a:pt x="706529" y="7192046"/>
                    <a:pt x="747684" y="7230350"/>
                  </a:cubicBezTo>
                  <a:cubicBezTo>
                    <a:pt x="798524" y="7277658"/>
                    <a:pt x="868144" y="7235833"/>
                    <a:pt x="866261" y="7182109"/>
                  </a:cubicBezTo>
                  <a:cubicBezTo>
                    <a:pt x="864757" y="7138341"/>
                    <a:pt x="831498" y="7112583"/>
                    <a:pt x="797440" y="7112355"/>
                  </a:cubicBezTo>
                  <a:close/>
                  <a:moveTo>
                    <a:pt x="791580" y="8000819"/>
                  </a:moveTo>
                  <a:cubicBezTo>
                    <a:pt x="726431" y="8000380"/>
                    <a:pt x="700688" y="8080548"/>
                    <a:pt x="741824" y="8118813"/>
                  </a:cubicBezTo>
                  <a:cubicBezTo>
                    <a:pt x="792626" y="8166103"/>
                    <a:pt x="862284" y="8124429"/>
                    <a:pt x="860400" y="8070572"/>
                  </a:cubicBezTo>
                  <a:cubicBezTo>
                    <a:pt x="858897" y="8026805"/>
                    <a:pt x="825638" y="8001047"/>
                    <a:pt x="791580" y="8000819"/>
                  </a:cubicBezTo>
                  <a:close/>
                  <a:moveTo>
                    <a:pt x="73272" y="19974"/>
                  </a:moveTo>
                  <a:cubicBezTo>
                    <a:pt x="31298" y="58468"/>
                    <a:pt x="56851" y="138197"/>
                    <a:pt x="121467" y="138616"/>
                  </a:cubicBezTo>
                  <a:cubicBezTo>
                    <a:pt x="186597" y="139054"/>
                    <a:pt x="212359" y="58906"/>
                    <a:pt x="171223" y="20622"/>
                  </a:cubicBezTo>
                  <a:cubicBezTo>
                    <a:pt x="139847" y="-8582"/>
                    <a:pt x="98482" y="-4908"/>
                    <a:pt x="73272" y="19974"/>
                  </a:cubicBezTo>
                  <a:close/>
                  <a:moveTo>
                    <a:pt x="98939" y="3553800"/>
                  </a:moveTo>
                  <a:cubicBezTo>
                    <a:pt x="33943" y="3553362"/>
                    <a:pt x="7933" y="3633415"/>
                    <a:pt x="49183" y="3671795"/>
                  </a:cubicBezTo>
                  <a:cubicBezTo>
                    <a:pt x="99986" y="3719084"/>
                    <a:pt x="169644" y="3677354"/>
                    <a:pt x="167760" y="3623553"/>
                  </a:cubicBezTo>
                  <a:cubicBezTo>
                    <a:pt x="166257" y="3579862"/>
                    <a:pt x="133074" y="3554028"/>
                    <a:pt x="98939" y="3553800"/>
                  </a:cubicBezTo>
                  <a:close/>
                  <a:moveTo>
                    <a:pt x="75479" y="7107596"/>
                  </a:moveTo>
                  <a:cubicBezTo>
                    <a:pt x="10578" y="7107158"/>
                    <a:pt x="-15584" y="7187154"/>
                    <a:pt x="25723" y="7225590"/>
                  </a:cubicBezTo>
                  <a:cubicBezTo>
                    <a:pt x="76240" y="7272613"/>
                    <a:pt x="146164" y="7231530"/>
                    <a:pt x="144319" y="7177369"/>
                  </a:cubicBezTo>
                  <a:cubicBezTo>
                    <a:pt x="142796" y="7133563"/>
                    <a:pt x="109556" y="7107824"/>
                    <a:pt x="75479" y="7107596"/>
                  </a:cubicBezTo>
                  <a:close/>
                  <a:moveTo>
                    <a:pt x="93079" y="4442244"/>
                  </a:moveTo>
                  <a:cubicBezTo>
                    <a:pt x="28064" y="4441807"/>
                    <a:pt x="2092" y="4521878"/>
                    <a:pt x="43304" y="4560239"/>
                  </a:cubicBezTo>
                  <a:cubicBezTo>
                    <a:pt x="94144" y="4607547"/>
                    <a:pt x="163764" y="4565721"/>
                    <a:pt x="161880" y="4512017"/>
                  </a:cubicBezTo>
                  <a:cubicBezTo>
                    <a:pt x="160396" y="4468231"/>
                    <a:pt x="127118" y="4442472"/>
                    <a:pt x="93079" y="4442244"/>
                  </a:cubicBezTo>
                  <a:close/>
                  <a:moveTo>
                    <a:pt x="8062963" y="191103"/>
                  </a:moveTo>
                  <a:cubicBezTo>
                    <a:pt x="8128016" y="191522"/>
                    <a:pt x="8153912" y="111431"/>
                    <a:pt x="8112737" y="73108"/>
                  </a:cubicBezTo>
                  <a:cubicBezTo>
                    <a:pt x="8062182" y="26066"/>
                    <a:pt x="7992467" y="67035"/>
                    <a:pt x="7994142" y="121349"/>
                  </a:cubicBezTo>
                  <a:cubicBezTo>
                    <a:pt x="7995816" y="165288"/>
                    <a:pt x="8029132" y="190874"/>
                    <a:pt x="8062963" y="191103"/>
                  </a:cubicBezTo>
                  <a:close/>
                  <a:moveTo>
                    <a:pt x="69619" y="7996040"/>
                  </a:moveTo>
                  <a:cubicBezTo>
                    <a:pt x="4508" y="7995602"/>
                    <a:pt x="-21293" y="8075731"/>
                    <a:pt x="19863" y="8114035"/>
                  </a:cubicBezTo>
                  <a:cubicBezTo>
                    <a:pt x="70380" y="8161057"/>
                    <a:pt x="140133" y="8120108"/>
                    <a:pt x="138439" y="8065794"/>
                  </a:cubicBezTo>
                  <a:cubicBezTo>
                    <a:pt x="136765" y="8021855"/>
                    <a:pt x="103449" y="7996268"/>
                    <a:pt x="69619" y="7996040"/>
                  </a:cubicBezTo>
                  <a:close/>
                  <a:moveTo>
                    <a:pt x="1554582" y="1786449"/>
                  </a:moveTo>
                  <a:cubicBezTo>
                    <a:pt x="1489586" y="1786012"/>
                    <a:pt x="1463576" y="1866064"/>
                    <a:pt x="1504807" y="1904444"/>
                  </a:cubicBezTo>
                  <a:cubicBezTo>
                    <a:pt x="1555590" y="1951714"/>
                    <a:pt x="1625267" y="1910098"/>
                    <a:pt x="1623384" y="1856203"/>
                  </a:cubicBezTo>
                  <a:cubicBezTo>
                    <a:pt x="1621880" y="1812436"/>
                    <a:pt x="1588621" y="1786659"/>
                    <a:pt x="1554582" y="1786449"/>
                  </a:cubicBezTo>
                  <a:close/>
                  <a:moveTo>
                    <a:pt x="87218" y="5330707"/>
                  </a:moveTo>
                  <a:cubicBezTo>
                    <a:pt x="22241" y="5330269"/>
                    <a:pt x="-3807" y="5410323"/>
                    <a:pt x="37463" y="5448702"/>
                  </a:cubicBezTo>
                  <a:cubicBezTo>
                    <a:pt x="88246" y="5495972"/>
                    <a:pt x="157885" y="5454356"/>
                    <a:pt x="156039" y="5400461"/>
                  </a:cubicBezTo>
                  <a:cubicBezTo>
                    <a:pt x="154517" y="5356693"/>
                    <a:pt x="121258" y="5330917"/>
                    <a:pt x="87218" y="5330707"/>
                  </a:cubicBezTo>
                  <a:close/>
                  <a:moveTo>
                    <a:pt x="81358" y="6219152"/>
                  </a:moveTo>
                  <a:cubicBezTo>
                    <a:pt x="16324" y="6218714"/>
                    <a:pt x="-9629" y="6298805"/>
                    <a:pt x="31603" y="6337146"/>
                  </a:cubicBezTo>
                  <a:cubicBezTo>
                    <a:pt x="82386" y="6384417"/>
                    <a:pt x="152025" y="6342800"/>
                    <a:pt x="150179" y="6288924"/>
                  </a:cubicBezTo>
                  <a:cubicBezTo>
                    <a:pt x="148657" y="6245138"/>
                    <a:pt x="115397" y="6219380"/>
                    <a:pt x="81358" y="6219152"/>
                  </a:cubicBezTo>
                  <a:close/>
                  <a:moveTo>
                    <a:pt x="1513541" y="8005578"/>
                  </a:moveTo>
                  <a:cubicBezTo>
                    <a:pt x="1448544" y="8005140"/>
                    <a:pt x="1422553" y="8085212"/>
                    <a:pt x="1463785" y="8123573"/>
                  </a:cubicBezTo>
                  <a:cubicBezTo>
                    <a:pt x="1514568" y="8170843"/>
                    <a:pt x="1584207" y="8129227"/>
                    <a:pt x="1582361" y="8075351"/>
                  </a:cubicBezTo>
                  <a:cubicBezTo>
                    <a:pt x="1580839" y="8031564"/>
                    <a:pt x="1547580" y="8005806"/>
                    <a:pt x="1513541" y="8005578"/>
                  </a:cubicBezTo>
                  <a:close/>
                  <a:moveTo>
                    <a:pt x="1531122" y="5340226"/>
                  </a:moveTo>
                  <a:cubicBezTo>
                    <a:pt x="1466239" y="5339807"/>
                    <a:pt x="1440039" y="5419765"/>
                    <a:pt x="1481347" y="5458221"/>
                  </a:cubicBezTo>
                  <a:cubicBezTo>
                    <a:pt x="1532130" y="5505491"/>
                    <a:pt x="1601788" y="5463875"/>
                    <a:pt x="1599942" y="5409980"/>
                  </a:cubicBezTo>
                  <a:cubicBezTo>
                    <a:pt x="1598420" y="5366231"/>
                    <a:pt x="1565180" y="5340455"/>
                    <a:pt x="1531122" y="5340226"/>
                  </a:cubicBezTo>
                  <a:close/>
                  <a:moveTo>
                    <a:pt x="1519401" y="7117134"/>
                  </a:moveTo>
                  <a:cubicBezTo>
                    <a:pt x="1454405" y="7116696"/>
                    <a:pt x="1428395" y="7196749"/>
                    <a:pt x="1469626" y="7235128"/>
                  </a:cubicBezTo>
                  <a:cubicBezTo>
                    <a:pt x="1520428" y="7282418"/>
                    <a:pt x="1590086" y="7240744"/>
                    <a:pt x="1588203" y="7186887"/>
                  </a:cubicBezTo>
                  <a:cubicBezTo>
                    <a:pt x="1586718" y="7143120"/>
                    <a:pt x="1553440" y="7117362"/>
                    <a:pt x="1519401" y="7117134"/>
                  </a:cubicBezTo>
                  <a:close/>
                  <a:moveTo>
                    <a:pt x="1525261" y="6228690"/>
                  </a:moveTo>
                  <a:cubicBezTo>
                    <a:pt x="1460113" y="6228251"/>
                    <a:pt x="1434369" y="6308419"/>
                    <a:pt x="1475506" y="6346684"/>
                  </a:cubicBezTo>
                  <a:cubicBezTo>
                    <a:pt x="1526346" y="6393992"/>
                    <a:pt x="1595966" y="6352167"/>
                    <a:pt x="1594082" y="6298462"/>
                  </a:cubicBezTo>
                  <a:cubicBezTo>
                    <a:pt x="1592579" y="6254752"/>
                    <a:pt x="1559396" y="6228918"/>
                    <a:pt x="1525261" y="6228690"/>
                  </a:cubicBezTo>
                  <a:close/>
                  <a:moveTo>
                    <a:pt x="1548703" y="2674894"/>
                  </a:moveTo>
                  <a:cubicBezTo>
                    <a:pt x="1483706" y="2674456"/>
                    <a:pt x="1457696" y="2754508"/>
                    <a:pt x="1498947" y="2792888"/>
                  </a:cubicBezTo>
                  <a:cubicBezTo>
                    <a:pt x="1549787" y="2840197"/>
                    <a:pt x="1619407" y="2798371"/>
                    <a:pt x="1617523" y="2744647"/>
                  </a:cubicBezTo>
                  <a:cubicBezTo>
                    <a:pt x="1616020" y="2700956"/>
                    <a:pt x="1582837" y="2675122"/>
                    <a:pt x="1548703" y="2674894"/>
                  </a:cubicBezTo>
                  <a:close/>
                  <a:moveTo>
                    <a:pt x="1542842" y="3563338"/>
                  </a:moveTo>
                  <a:cubicBezTo>
                    <a:pt x="1477865" y="3562900"/>
                    <a:pt x="1451836" y="3642953"/>
                    <a:pt x="1493087" y="3681332"/>
                  </a:cubicBezTo>
                  <a:cubicBezTo>
                    <a:pt x="1543889" y="3728622"/>
                    <a:pt x="1613547" y="3686948"/>
                    <a:pt x="1611663" y="3633110"/>
                  </a:cubicBezTo>
                  <a:cubicBezTo>
                    <a:pt x="1610160" y="3589324"/>
                    <a:pt x="1576901" y="3563566"/>
                    <a:pt x="1542842" y="3563338"/>
                  </a:cubicBezTo>
                  <a:close/>
                  <a:moveTo>
                    <a:pt x="1536982" y="4451782"/>
                  </a:moveTo>
                  <a:cubicBezTo>
                    <a:pt x="1472005" y="4451344"/>
                    <a:pt x="1445976" y="4531416"/>
                    <a:pt x="1487226" y="4569777"/>
                  </a:cubicBezTo>
                  <a:cubicBezTo>
                    <a:pt x="1538009" y="4617047"/>
                    <a:pt x="1607648" y="4575431"/>
                    <a:pt x="1605803" y="4521555"/>
                  </a:cubicBezTo>
                  <a:cubicBezTo>
                    <a:pt x="1604300" y="4477768"/>
                    <a:pt x="1571040" y="4452010"/>
                    <a:pt x="1536982" y="4451782"/>
                  </a:cubicBezTo>
                  <a:close/>
                  <a:moveTo>
                    <a:pt x="809161" y="5335467"/>
                  </a:moveTo>
                  <a:cubicBezTo>
                    <a:pt x="744183" y="5335029"/>
                    <a:pt x="718154" y="5415101"/>
                    <a:pt x="759386" y="5453461"/>
                  </a:cubicBezTo>
                  <a:cubicBezTo>
                    <a:pt x="810169" y="5500732"/>
                    <a:pt x="879808" y="5459116"/>
                    <a:pt x="877962" y="5405240"/>
                  </a:cubicBezTo>
                  <a:cubicBezTo>
                    <a:pt x="876478" y="5361453"/>
                    <a:pt x="843219" y="5335695"/>
                    <a:pt x="809161" y="5335467"/>
                  </a:cubicBezTo>
                  <a:close/>
                  <a:moveTo>
                    <a:pt x="820881" y="3558578"/>
                  </a:moveTo>
                  <a:cubicBezTo>
                    <a:pt x="755733" y="3558141"/>
                    <a:pt x="729989" y="3638308"/>
                    <a:pt x="771126" y="3676573"/>
                  </a:cubicBezTo>
                  <a:cubicBezTo>
                    <a:pt x="821966" y="3723881"/>
                    <a:pt x="891586" y="3682056"/>
                    <a:pt x="889702" y="3628332"/>
                  </a:cubicBezTo>
                  <a:cubicBezTo>
                    <a:pt x="888199" y="3584565"/>
                    <a:pt x="854939" y="3558788"/>
                    <a:pt x="820881" y="3558578"/>
                  </a:cubicBezTo>
                  <a:close/>
                  <a:moveTo>
                    <a:pt x="815021" y="4447023"/>
                  </a:moveTo>
                  <a:cubicBezTo>
                    <a:pt x="750044" y="4446585"/>
                    <a:pt x="724015" y="4526638"/>
                    <a:pt x="765265" y="4565017"/>
                  </a:cubicBezTo>
                  <a:cubicBezTo>
                    <a:pt x="816067" y="4612307"/>
                    <a:pt x="885725" y="4570634"/>
                    <a:pt x="883842" y="4516776"/>
                  </a:cubicBezTo>
                  <a:cubicBezTo>
                    <a:pt x="882338" y="4473009"/>
                    <a:pt x="849079" y="4447251"/>
                    <a:pt x="815021" y="4447023"/>
                  </a:cubicBezTo>
                  <a:close/>
                  <a:moveTo>
                    <a:pt x="826761" y="2670115"/>
                  </a:moveTo>
                  <a:cubicBezTo>
                    <a:pt x="761612" y="2669677"/>
                    <a:pt x="735869" y="2749844"/>
                    <a:pt x="777005" y="2788110"/>
                  </a:cubicBezTo>
                  <a:cubicBezTo>
                    <a:pt x="827845" y="2835418"/>
                    <a:pt x="897465" y="2793593"/>
                    <a:pt x="895581" y="2739869"/>
                  </a:cubicBezTo>
                  <a:cubicBezTo>
                    <a:pt x="894059" y="2696177"/>
                    <a:pt x="860876" y="2670344"/>
                    <a:pt x="826761" y="2670115"/>
                  </a:cubicBezTo>
                  <a:close/>
                  <a:moveTo>
                    <a:pt x="832621" y="1781671"/>
                  </a:moveTo>
                  <a:cubicBezTo>
                    <a:pt x="767644" y="1781233"/>
                    <a:pt x="741615" y="1861286"/>
                    <a:pt x="782846" y="1899665"/>
                  </a:cubicBezTo>
                  <a:cubicBezTo>
                    <a:pt x="833667" y="1946955"/>
                    <a:pt x="903268" y="1905263"/>
                    <a:pt x="901442" y="1851424"/>
                  </a:cubicBezTo>
                  <a:cubicBezTo>
                    <a:pt x="899919" y="1807657"/>
                    <a:pt x="866660" y="1781899"/>
                    <a:pt x="832621" y="1781671"/>
                  </a:cubicBezTo>
                  <a:close/>
                  <a:moveTo>
                    <a:pt x="844341" y="4782"/>
                  </a:moveTo>
                  <a:cubicBezTo>
                    <a:pt x="779345" y="4345"/>
                    <a:pt x="753335" y="84397"/>
                    <a:pt x="794586" y="122777"/>
                  </a:cubicBezTo>
                  <a:cubicBezTo>
                    <a:pt x="845369" y="170047"/>
                    <a:pt x="915008" y="128431"/>
                    <a:pt x="913162" y="74536"/>
                  </a:cubicBezTo>
                  <a:cubicBezTo>
                    <a:pt x="911659" y="30769"/>
                    <a:pt x="878400" y="4992"/>
                    <a:pt x="844341" y="4782"/>
                  </a:cubicBezTo>
                  <a:close/>
                  <a:moveTo>
                    <a:pt x="838481" y="893227"/>
                  </a:moveTo>
                  <a:cubicBezTo>
                    <a:pt x="773504" y="892789"/>
                    <a:pt x="747456" y="972842"/>
                    <a:pt x="788726" y="1011221"/>
                  </a:cubicBezTo>
                  <a:cubicBezTo>
                    <a:pt x="839509" y="1058492"/>
                    <a:pt x="909147" y="1016875"/>
                    <a:pt x="907302" y="962999"/>
                  </a:cubicBezTo>
                  <a:cubicBezTo>
                    <a:pt x="905799" y="919213"/>
                    <a:pt x="872540" y="893455"/>
                    <a:pt x="838481" y="893227"/>
                  </a:cubicBezTo>
                  <a:close/>
                  <a:moveTo>
                    <a:pt x="7312632" y="4489933"/>
                  </a:moveTo>
                  <a:cubicBezTo>
                    <a:pt x="7247922" y="4489514"/>
                    <a:pt x="7221436" y="4569377"/>
                    <a:pt x="7262858" y="4607928"/>
                  </a:cubicBezTo>
                  <a:cubicBezTo>
                    <a:pt x="7313640" y="4655198"/>
                    <a:pt x="7383318" y="4613582"/>
                    <a:pt x="7381434" y="4559687"/>
                  </a:cubicBezTo>
                  <a:cubicBezTo>
                    <a:pt x="7379931" y="4515919"/>
                    <a:pt x="7346672" y="4490162"/>
                    <a:pt x="7312632" y="4489933"/>
                  </a:cubicBezTo>
                  <a:close/>
                  <a:moveTo>
                    <a:pt x="6614113" y="931378"/>
                  </a:moveTo>
                  <a:cubicBezTo>
                    <a:pt x="6549078" y="930959"/>
                    <a:pt x="6523144" y="1011012"/>
                    <a:pt x="6564357" y="1049373"/>
                  </a:cubicBezTo>
                  <a:cubicBezTo>
                    <a:pt x="6614874" y="1096395"/>
                    <a:pt x="6684798" y="1055312"/>
                    <a:pt x="6682952" y="1001150"/>
                  </a:cubicBezTo>
                  <a:cubicBezTo>
                    <a:pt x="6681411" y="957345"/>
                    <a:pt x="6648171" y="931606"/>
                    <a:pt x="6614113" y="931378"/>
                  </a:cubicBezTo>
                  <a:close/>
                  <a:moveTo>
                    <a:pt x="6619973" y="42934"/>
                  </a:moveTo>
                  <a:cubicBezTo>
                    <a:pt x="6554957" y="42496"/>
                    <a:pt x="6528986" y="122587"/>
                    <a:pt x="6570217" y="160928"/>
                  </a:cubicBezTo>
                  <a:cubicBezTo>
                    <a:pt x="6621000" y="208199"/>
                    <a:pt x="6690639" y="166582"/>
                    <a:pt x="6688793" y="112706"/>
                  </a:cubicBezTo>
                  <a:cubicBezTo>
                    <a:pt x="6687291" y="68920"/>
                    <a:pt x="6654031" y="43143"/>
                    <a:pt x="6619973" y="42934"/>
                  </a:cubicBezTo>
                  <a:close/>
                  <a:moveTo>
                    <a:pt x="6608252" y="1819822"/>
                  </a:moveTo>
                  <a:cubicBezTo>
                    <a:pt x="6543256" y="1819384"/>
                    <a:pt x="6517246" y="1899437"/>
                    <a:pt x="6558497" y="1937817"/>
                  </a:cubicBezTo>
                  <a:cubicBezTo>
                    <a:pt x="6609280" y="1985087"/>
                    <a:pt x="6678956" y="1943433"/>
                    <a:pt x="6677073" y="1889576"/>
                  </a:cubicBezTo>
                  <a:cubicBezTo>
                    <a:pt x="6675570" y="1845808"/>
                    <a:pt x="6642311" y="1820051"/>
                    <a:pt x="6608252" y="1819822"/>
                  </a:cubicBezTo>
                  <a:close/>
                  <a:moveTo>
                    <a:pt x="6602392" y="2708266"/>
                  </a:moveTo>
                  <a:cubicBezTo>
                    <a:pt x="6537243" y="2707828"/>
                    <a:pt x="6511500" y="2787995"/>
                    <a:pt x="6552636" y="2826261"/>
                  </a:cubicBezTo>
                  <a:cubicBezTo>
                    <a:pt x="6603438" y="2873550"/>
                    <a:pt x="6673096" y="2831877"/>
                    <a:pt x="6671213" y="2778039"/>
                  </a:cubicBezTo>
                  <a:cubicBezTo>
                    <a:pt x="6669709" y="2734253"/>
                    <a:pt x="6636451" y="2708495"/>
                    <a:pt x="6602392" y="2708266"/>
                  </a:cubicBezTo>
                  <a:close/>
                  <a:moveTo>
                    <a:pt x="7300893" y="6266841"/>
                  </a:moveTo>
                  <a:cubicBezTo>
                    <a:pt x="7235896" y="6266403"/>
                    <a:pt x="7209905" y="6346474"/>
                    <a:pt x="7251137" y="6384835"/>
                  </a:cubicBezTo>
                  <a:cubicBezTo>
                    <a:pt x="7301939" y="6432125"/>
                    <a:pt x="7371597" y="6390452"/>
                    <a:pt x="7369713" y="6336594"/>
                  </a:cubicBezTo>
                  <a:cubicBezTo>
                    <a:pt x="7368210" y="6292827"/>
                    <a:pt x="7334951" y="6267069"/>
                    <a:pt x="7300893" y="6266841"/>
                  </a:cubicBezTo>
                  <a:close/>
                  <a:moveTo>
                    <a:pt x="7289172" y="8043729"/>
                  </a:moveTo>
                  <a:cubicBezTo>
                    <a:pt x="7224214" y="8043291"/>
                    <a:pt x="7198147" y="8123344"/>
                    <a:pt x="7239416" y="8161724"/>
                  </a:cubicBezTo>
                  <a:cubicBezTo>
                    <a:pt x="7290257" y="8209070"/>
                    <a:pt x="7359838" y="8167206"/>
                    <a:pt x="7357993" y="8113502"/>
                  </a:cubicBezTo>
                  <a:cubicBezTo>
                    <a:pt x="7356490" y="8069715"/>
                    <a:pt x="7323230" y="8043957"/>
                    <a:pt x="7289172" y="8043729"/>
                  </a:cubicBezTo>
                  <a:close/>
                  <a:moveTo>
                    <a:pt x="7295032" y="7155285"/>
                  </a:moveTo>
                  <a:cubicBezTo>
                    <a:pt x="7230036" y="7154847"/>
                    <a:pt x="7204026" y="7234919"/>
                    <a:pt x="7245277" y="7273280"/>
                  </a:cubicBezTo>
                  <a:cubicBezTo>
                    <a:pt x="7296060" y="7320550"/>
                    <a:pt x="7365699" y="7278934"/>
                    <a:pt x="7363853" y="7225039"/>
                  </a:cubicBezTo>
                  <a:cubicBezTo>
                    <a:pt x="7362350" y="7181271"/>
                    <a:pt x="7329091" y="7155513"/>
                    <a:pt x="7295032" y="7155285"/>
                  </a:cubicBezTo>
                  <a:close/>
                  <a:moveTo>
                    <a:pt x="6578932" y="6262062"/>
                  </a:moveTo>
                  <a:cubicBezTo>
                    <a:pt x="6513821" y="6261624"/>
                    <a:pt x="6488020" y="6341753"/>
                    <a:pt x="6529176" y="6380057"/>
                  </a:cubicBezTo>
                  <a:cubicBezTo>
                    <a:pt x="6580016" y="6427365"/>
                    <a:pt x="6649636" y="6385540"/>
                    <a:pt x="6647752" y="6331816"/>
                  </a:cubicBezTo>
                  <a:cubicBezTo>
                    <a:pt x="6646249" y="6288125"/>
                    <a:pt x="6613066" y="6262291"/>
                    <a:pt x="6578932" y="6262062"/>
                  </a:cubicBezTo>
                  <a:close/>
                  <a:moveTo>
                    <a:pt x="7306753" y="5378397"/>
                  </a:moveTo>
                  <a:cubicBezTo>
                    <a:pt x="7241776" y="5377959"/>
                    <a:pt x="7215747" y="5458012"/>
                    <a:pt x="7256997" y="5496391"/>
                  </a:cubicBezTo>
                  <a:cubicBezTo>
                    <a:pt x="7307837" y="5543699"/>
                    <a:pt x="7377457" y="5501874"/>
                    <a:pt x="7375573" y="5448150"/>
                  </a:cubicBezTo>
                  <a:cubicBezTo>
                    <a:pt x="7374071" y="5404440"/>
                    <a:pt x="7340887" y="5378606"/>
                    <a:pt x="7306753" y="5378397"/>
                  </a:cubicBezTo>
                  <a:close/>
                  <a:moveTo>
                    <a:pt x="6573071" y="7150506"/>
                  </a:moveTo>
                  <a:cubicBezTo>
                    <a:pt x="6508075" y="7150068"/>
                    <a:pt x="6482065" y="7230141"/>
                    <a:pt x="6523316" y="7268501"/>
                  </a:cubicBezTo>
                  <a:cubicBezTo>
                    <a:pt x="6574118" y="7315790"/>
                    <a:pt x="6643776" y="7274117"/>
                    <a:pt x="6641892" y="7220279"/>
                  </a:cubicBezTo>
                  <a:cubicBezTo>
                    <a:pt x="6640389" y="7176512"/>
                    <a:pt x="6607130" y="7150735"/>
                    <a:pt x="6573071" y="7150506"/>
                  </a:cubicBezTo>
                  <a:close/>
                  <a:moveTo>
                    <a:pt x="6567211" y="8038970"/>
                  </a:moveTo>
                  <a:cubicBezTo>
                    <a:pt x="6502214" y="8038532"/>
                    <a:pt x="6476204" y="8118603"/>
                    <a:pt x="6517455" y="8156964"/>
                  </a:cubicBezTo>
                  <a:cubicBezTo>
                    <a:pt x="6568238" y="8204235"/>
                    <a:pt x="6637877" y="8162618"/>
                    <a:pt x="6636032" y="8108723"/>
                  </a:cubicBezTo>
                  <a:cubicBezTo>
                    <a:pt x="6634529" y="8064956"/>
                    <a:pt x="6601269" y="8039198"/>
                    <a:pt x="6567211" y="8038970"/>
                  </a:cubicBezTo>
                  <a:close/>
                  <a:moveTo>
                    <a:pt x="6596531" y="3596730"/>
                  </a:moveTo>
                  <a:cubicBezTo>
                    <a:pt x="6531555" y="3596292"/>
                    <a:pt x="6505525" y="3676345"/>
                    <a:pt x="6546776" y="3714724"/>
                  </a:cubicBezTo>
                  <a:cubicBezTo>
                    <a:pt x="6597559" y="3761994"/>
                    <a:pt x="6667198" y="3720378"/>
                    <a:pt x="6665352" y="3666483"/>
                  </a:cubicBezTo>
                  <a:cubicBezTo>
                    <a:pt x="6663849" y="3622716"/>
                    <a:pt x="6630571" y="3596939"/>
                    <a:pt x="6596531" y="3596730"/>
                  </a:cubicBezTo>
                  <a:close/>
                  <a:moveTo>
                    <a:pt x="6584811" y="5373618"/>
                  </a:moveTo>
                  <a:cubicBezTo>
                    <a:pt x="6519815" y="5373180"/>
                    <a:pt x="6493786" y="5453233"/>
                    <a:pt x="6535036" y="5491613"/>
                  </a:cubicBezTo>
                  <a:cubicBezTo>
                    <a:pt x="6585819" y="5538883"/>
                    <a:pt x="6655496" y="5497267"/>
                    <a:pt x="6653612" y="5443391"/>
                  </a:cubicBezTo>
                  <a:cubicBezTo>
                    <a:pt x="6652110" y="5399604"/>
                    <a:pt x="6618850" y="5373846"/>
                    <a:pt x="6584811" y="5373618"/>
                  </a:cubicBezTo>
                  <a:close/>
                  <a:moveTo>
                    <a:pt x="6590671" y="4485174"/>
                  </a:moveTo>
                  <a:cubicBezTo>
                    <a:pt x="6525770" y="4484755"/>
                    <a:pt x="6499608" y="4564751"/>
                    <a:pt x="6540897" y="4603168"/>
                  </a:cubicBezTo>
                  <a:cubicBezTo>
                    <a:pt x="6591718" y="4650458"/>
                    <a:pt x="6661318" y="4608766"/>
                    <a:pt x="6659492" y="4554947"/>
                  </a:cubicBezTo>
                  <a:cubicBezTo>
                    <a:pt x="6657970" y="4511065"/>
                    <a:pt x="6624425" y="4485384"/>
                    <a:pt x="6590671" y="4485174"/>
                  </a:cubicBezTo>
                  <a:close/>
                  <a:moveTo>
                    <a:pt x="7341934" y="47693"/>
                  </a:moveTo>
                  <a:cubicBezTo>
                    <a:pt x="7277052" y="47255"/>
                    <a:pt x="7250852" y="127232"/>
                    <a:pt x="7292159" y="165688"/>
                  </a:cubicBezTo>
                  <a:cubicBezTo>
                    <a:pt x="7342942" y="212958"/>
                    <a:pt x="7412600" y="171342"/>
                    <a:pt x="7410754" y="117447"/>
                  </a:cubicBezTo>
                  <a:cubicBezTo>
                    <a:pt x="7409233" y="73679"/>
                    <a:pt x="7375992" y="47921"/>
                    <a:pt x="7341934" y="47693"/>
                  </a:cubicBezTo>
                  <a:close/>
                  <a:moveTo>
                    <a:pt x="8034574" y="4494712"/>
                  </a:moveTo>
                  <a:cubicBezTo>
                    <a:pt x="7969426" y="4494274"/>
                    <a:pt x="7943682" y="4574441"/>
                    <a:pt x="7984819" y="4612706"/>
                  </a:cubicBezTo>
                  <a:cubicBezTo>
                    <a:pt x="8035659" y="4660014"/>
                    <a:pt x="8105279" y="4618189"/>
                    <a:pt x="8103395" y="4564485"/>
                  </a:cubicBezTo>
                  <a:cubicBezTo>
                    <a:pt x="8101892" y="4520774"/>
                    <a:pt x="8068709" y="4494940"/>
                    <a:pt x="8034574" y="4494712"/>
                  </a:cubicBezTo>
                  <a:close/>
                  <a:moveTo>
                    <a:pt x="8040434" y="3606267"/>
                  </a:moveTo>
                  <a:cubicBezTo>
                    <a:pt x="7975438" y="3605829"/>
                    <a:pt x="7949428" y="3685882"/>
                    <a:pt x="7990660" y="3724262"/>
                  </a:cubicBezTo>
                  <a:cubicBezTo>
                    <a:pt x="8041481" y="3771551"/>
                    <a:pt x="8111082" y="3729859"/>
                    <a:pt x="8109255" y="3676021"/>
                  </a:cubicBezTo>
                  <a:cubicBezTo>
                    <a:pt x="8107733" y="3632254"/>
                    <a:pt x="8074493" y="3606477"/>
                    <a:pt x="8040434" y="3606267"/>
                  </a:cubicBezTo>
                  <a:close/>
                  <a:moveTo>
                    <a:pt x="8028714" y="5383156"/>
                  </a:moveTo>
                  <a:cubicBezTo>
                    <a:pt x="7963718" y="5382718"/>
                    <a:pt x="7937708" y="5462771"/>
                    <a:pt x="7978958" y="5501151"/>
                  </a:cubicBezTo>
                  <a:cubicBezTo>
                    <a:pt x="8029798" y="5548459"/>
                    <a:pt x="8099418" y="5506633"/>
                    <a:pt x="8097535" y="5452910"/>
                  </a:cubicBezTo>
                  <a:cubicBezTo>
                    <a:pt x="8096032" y="5409142"/>
                    <a:pt x="8062772" y="5383384"/>
                    <a:pt x="8028714" y="5383156"/>
                  </a:cubicBezTo>
                  <a:close/>
                  <a:moveTo>
                    <a:pt x="8022854" y="6271600"/>
                  </a:moveTo>
                  <a:cubicBezTo>
                    <a:pt x="7957876" y="6271162"/>
                    <a:pt x="7931847" y="6351215"/>
                    <a:pt x="7973098" y="6389595"/>
                  </a:cubicBezTo>
                  <a:cubicBezTo>
                    <a:pt x="8023881" y="6436865"/>
                    <a:pt x="8093520" y="6395249"/>
                    <a:pt x="8091675" y="6341373"/>
                  </a:cubicBezTo>
                  <a:cubicBezTo>
                    <a:pt x="8090171" y="6297586"/>
                    <a:pt x="8056893" y="6271828"/>
                    <a:pt x="8022854" y="6271600"/>
                  </a:cubicBezTo>
                  <a:close/>
                  <a:moveTo>
                    <a:pt x="8058015" y="940916"/>
                  </a:moveTo>
                  <a:cubicBezTo>
                    <a:pt x="7993019" y="940478"/>
                    <a:pt x="7967009" y="1020531"/>
                    <a:pt x="8008260" y="1058910"/>
                  </a:cubicBezTo>
                  <a:cubicBezTo>
                    <a:pt x="8059062" y="1106200"/>
                    <a:pt x="8128720" y="1064526"/>
                    <a:pt x="8126836" y="1010669"/>
                  </a:cubicBezTo>
                  <a:cubicBezTo>
                    <a:pt x="8125333" y="966902"/>
                    <a:pt x="8092074" y="941144"/>
                    <a:pt x="8058015" y="940916"/>
                  </a:cubicBezTo>
                  <a:close/>
                  <a:moveTo>
                    <a:pt x="8046295" y="2717804"/>
                  </a:moveTo>
                  <a:cubicBezTo>
                    <a:pt x="7981317" y="2717366"/>
                    <a:pt x="7955289" y="2797438"/>
                    <a:pt x="7996539" y="2835799"/>
                  </a:cubicBezTo>
                  <a:cubicBezTo>
                    <a:pt x="8047322" y="2883069"/>
                    <a:pt x="8116961" y="2841453"/>
                    <a:pt x="8115116" y="2787577"/>
                  </a:cubicBezTo>
                  <a:cubicBezTo>
                    <a:pt x="8113612" y="2743790"/>
                    <a:pt x="8080353" y="2718032"/>
                    <a:pt x="8046295" y="2717804"/>
                  </a:cubicBezTo>
                  <a:close/>
                  <a:moveTo>
                    <a:pt x="8052155" y="1829360"/>
                  </a:moveTo>
                  <a:cubicBezTo>
                    <a:pt x="7987045" y="1828922"/>
                    <a:pt x="7961244" y="1909051"/>
                    <a:pt x="8002380" y="1947355"/>
                  </a:cubicBezTo>
                  <a:cubicBezTo>
                    <a:pt x="8053164" y="1994625"/>
                    <a:pt x="8122802" y="1953009"/>
                    <a:pt x="8120957" y="1899113"/>
                  </a:cubicBezTo>
                  <a:cubicBezTo>
                    <a:pt x="8119473" y="1855346"/>
                    <a:pt x="8086213" y="1829588"/>
                    <a:pt x="8052155" y="1829360"/>
                  </a:cubicBezTo>
                  <a:close/>
                  <a:moveTo>
                    <a:pt x="7330213" y="1824600"/>
                  </a:moveTo>
                  <a:cubicBezTo>
                    <a:pt x="7265103" y="1824163"/>
                    <a:pt x="7239302" y="1904292"/>
                    <a:pt x="7280458" y="1942595"/>
                  </a:cubicBezTo>
                  <a:cubicBezTo>
                    <a:pt x="7331298" y="1989923"/>
                    <a:pt x="7400917" y="1948116"/>
                    <a:pt x="7399034" y="1894354"/>
                  </a:cubicBezTo>
                  <a:cubicBezTo>
                    <a:pt x="7397512" y="1850587"/>
                    <a:pt x="7364252" y="1824810"/>
                    <a:pt x="7330213" y="1824600"/>
                  </a:cubicBezTo>
                  <a:close/>
                  <a:moveTo>
                    <a:pt x="8016993" y="7160044"/>
                  </a:moveTo>
                  <a:cubicBezTo>
                    <a:pt x="7951978" y="7159606"/>
                    <a:pt x="7926006" y="7239697"/>
                    <a:pt x="7967238" y="7278039"/>
                  </a:cubicBezTo>
                  <a:cubicBezTo>
                    <a:pt x="8018021" y="7325309"/>
                    <a:pt x="8087660" y="7283693"/>
                    <a:pt x="8085814" y="7229817"/>
                  </a:cubicBezTo>
                  <a:cubicBezTo>
                    <a:pt x="8084311" y="7186030"/>
                    <a:pt x="8051032" y="7160273"/>
                    <a:pt x="8016993" y="7160044"/>
                  </a:cubicBezTo>
                  <a:close/>
                  <a:moveTo>
                    <a:pt x="7324353" y="2713045"/>
                  </a:moveTo>
                  <a:cubicBezTo>
                    <a:pt x="7259356" y="2712607"/>
                    <a:pt x="7233366" y="2792679"/>
                    <a:pt x="7274597" y="2831039"/>
                  </a:cubicBezTo>
                  <a:cubicBezTo>
                    <a:pt x="7325380" y="2878310"/>
                    <a:pt x="7395019" y="2836693"/>
                    <a:pt x="7393174" y="2782798"/>
                  </a:cubicBezTo>
                  <a:cubicBezTo>
                    <a:pt x="7391651" y="2739031"/>
                    <a:pt x="7358392" y="2713273"/>
                    <a:pt x="7324353" y="2713045"/>
                  </a:cubicBezTo>
                  <a:close/>
                  <a:moveTo>
                    <a:pt x="7336074" y="936137"/>
                  </a:moveTo>
                  <a:cubicBezTo>
                    <a:pt x="7271077" y="935718"/>
                    <a:pt x="7245068" y="1015752"/>
                    <a:pt x="7286299" y="1054132"/>
                  </a:cubicBezTo>
                  <a:cubicBezTo>
                    <a:pt x="7337139" y="1101440"/>
                    <a:pt x="7406759" y="1059615"/>
                    <a:pt x="7404875" y="1005891"/>
                  </a:cubicBezTo>
                  <a:cubicBezTo>
                    <a:pt x="7403391" y="962200"/>
                    <a:pt x="7370189" y="936366"/>
                    <a:pt x="7336074" y="936137"/>
                  </a:cubicBezTo>
                  <a:close/>
                  <a:moveTo>
                    <a:pt x="7318492" y="3601489"/>
                  </a:moveTo>
                  <a:cubicBezTo>
                    <a:pt x="7253534" y="3601051"/>
                    <a:pt x="7227467" y="3681104"/>
                    <a:pt x="7268718" y="3719484"/>
                  </a:cubicBezTo>
                  <a:cubicBezTo>
                    <a:pt x="7319539" y="3766773"/>
                    <a:pt x="7389140" y="3725081"/>
                    <a:pt x="7387313" y="3671262"/>
                  </a:cubicBezTo>
                  <a:cubicBezTo>
                    <a:pt x="7385772" y="3627399"/>
                    <a:pt x="7352247" y="3601718"/>
                    <a:pt x="7318492" y="3601489"/>
                  </a:cubicBezTo>
                  <a:close/>
                  <a:moveTo>
                    <a:pt x="8011114" y="8048508"/>
                  </a:moveTo>
                  <a:cubicBezTo>
                    <a:pt x="7946099" y="8048070"/>
                    <a:pt x="7920127" y="8128141"/>
                    <a:pt x="7961359" y="8166502"/>
                  </a:cubicBezTo>
                  <a:cubicBezTo>
                    <a:pt x="8011875" y="8213525"/>
                    <a:pt x="8081609" y="8172613"/>
                    <a:pt x="8079954" y="8118261"/>
                  </a:cubicBezTo>
                  <a:cubicBezTo>
                    <a:pt x="8078260" y="8074303"/>
                    <a:pt x="8044963" y="8048717"/>
                    <a:pt x="8011114" y="8048508"/>
                  </a:cubicBezTo>
                  <a:close/>
                  <a:moveTo>
                    <a:pt x="5898031" y="38155"/>
                  </a:moveTo>
                  <a:cubicBezTo>
                    <a:pt x="5833053" y="37717"/>
                    <a:pt x="5807006" y="117789"/>
                    <a:pt x="5848275" y="156150"/>
                  </a:cubicBezTo>
                  <a:cubicBezTo>
                    <a:pt x="5899058" y="203420"/>
                    <a:pt x="5968697" y="161804"/>
                    <a:pt x="5966852" y="107909"/>
                  </a:cubicBezTo>
                  <a:cubicBezTo>
                    <a:pt x="5965330" y="64141"/>
                    <a:pt x="5932070" y="38384"/>
                    <a:pt x="5898031" y="38155"/>
                  </a:cubicBezTo>
                  <a:close/>
                  <a:moveTo>
                    <a:pt x="5152609" y="3587192"/>
                  </a:moveTo>
                  <a:cubicBezTo>
                    <a:pt x="5087613" y="3586754"/>
                    <a:pt x="5061603" y="3666807"/>
                    <a:pt x="5102854" y="3705187"/>
                  </a:cubicBezTo>
                  <a:cubicBezTo>
                    <a:pt x="5153637" y="3752457"/>
                    <a:pt x="5223314" y="3710821"/>
                    <a:pt x="5221430" y="3656945"/>
                  </a:cubicBezTo>
                  <a:cubicBezTo>
                    <a:pt x="5219927" y="3613159"/>
                    <a:pt x="5186668" y="3587401"/>
                    <a:pt x="5152609" y="3587192"/>
                  </a:cubicBezTo>
                  <a:close/>
                  <a:moveTo>
                    <a:pt x="4454109" y="28617"/>
                  </a:moveTo>
                  <a:cubicBezTo>
                    <a:pt x="4388998" y="28180"/>
                    <a:pt x="4363198" y="108309"/>
                    <a:pt x="4404353" y="146612"/>
                  </a:cubicBezTo>
                  <a:cubicBezTo>
                    <a:pt x="4455193" y="193920"/>
                    <a:pt x="4524813" y="152095"/>
                    <a:pt x="4522929" y="98390"/>
                  </a:cubicBezTo>
                  <a:cubicBezTo>
                    <a:pt x="4521426" y="54604"/>
                    <a:pt x="4488167" y="28846"/>
                    <a:pt x="4454109" y="28617"/>
                  </a:cubicBezTo>
                  <a:close/>
                  <a:moveTo>
                    <a:pt x="5892171" y="926599"/>
                  </a:moveTo>
                  <a:cubicBezTo>
                    <a:pt x="5827136" y="926181"/>
                    <a:pt x="5801202" y="1006252"/>
                    <a:pt x="5842415" y="1044613"/>
                  </a:cubicBezTo>
                  <a:cubicBezTo>
                    <a:pt x="5893179" y="1091883"/>
                    <a:pt x="5962837" y="1050286"/>
                    <a:pt x="5960992" y="996372"/>
                  </a:cubicBezTo>
                  <a:cubicBezTo>
                    <a:pt x="5959469" y="952586"/>
                    <a:pt x="5926210" y="926828"/>
                    <a:pt x="5892171" y="926599"/>
                  </a:cubicBezTo>
                  <a:close/>
                  <a:moveTo>
                    <a:pt x="5140889" y="5364080"/>
                  </a:moveTo>
                  <a:cubicBezTo>
                    <a:pt x="5075911" y="5363643"/>
                    <a:pt x="5049864" y="5443695"/>
                    <a:pt x="5091133" y="5482075"/>
                  </a:cubicBezTo>
                  <a:cubicBezTo>
                    <a:pt x="5141917" y="5529345"/>
                    <a:pt x="5211555" y="5487729"/>
                    <a:pt x="5209710" y="5433834"/>
                  </a:cubicBezTo>
                  <a:cubicBezTo>
                    <a:pt x="5208206" y="5390067"/>
                    <a:pt x="5174947" y="5364309"/>
                    <a:pt x="5140889" y="5364080"/>
                  </a:cubicBezTo>
                  <a:close/>
                  <a:moveTo>
                    <a:pt x="5135029" y="6252524"/>
                  </a:moveTo>
                  <a:cubicBezTo>
                    <a:pt x="5070051" y="6252087"/>
                    <a:pt x="5044022" y="6332139"/>
                    <a:pt x="5085254" y="6370519"/>
                  </a:cubicBezTo>
                  <a:cubicBezTo>
                    <a:pt x="5136075" y="6417808"/>
                    <a:pt x="5205676" y="6376116"/>
                    <a:pt x="5203849" y="6322278"/>
                  </a:cubicBezTo>
                  <a:cubicBezTo>
                    <a:pt x="5202327" y="6278435"/>
                    <a:pt x="5168802" y="6252753"/>
                    <a:pt x="5135029" y="6252524"/>
                  </a:cubicBezTo>
                  <a:close/>
                  <a:moveTo>
                    <a:pt x="5123308" y="8029432"/>
                  </a:moveTo>
                  <a:cubicBezTo>
                    <a:pt x="5058312" y="8028994"/>
                    <a:pt x="5032302" y="8109047"/>
                    <a:pt x="5073552" y="8147426"/>
                  </a:cubicBezTo>
                  <a:cubicBezTo>
                    <a:pt x="5124355" y="8194716"/>
                    <a:pt x="5194012" y="8152985"/>
                    <a:pt x="5192128" y="8099185"/>
                  </a:cubicBezTo>
                  <a:cubicBezTo>
                    <a:pt x="5190626" y="8055418"/>
                    <a:pt x="5157366" y="8029660"/>
                    <a:pt x="5123308" y="8029432"/>
                  </a:cubicBezTo>
                  <a:close/>
                  <a:moveTo>
                    <a:pt x="4436528" y="2693969"/>
                  </a:moveTo>
                  <a:cubicBezTo>
                    <a:pt x="4371646" y="2693531"/>
                    <a:pt x="4345445" y="2773508"/>
                    <a:pt x="4386753" y="2811964"/>
                  </a:cubicBezTo>
                  <a:cubicBezTo>
                    <a:pt x="4437536" y="2859234"/>
                    <a:pt x="4507175" y="2817618"/>
                    <a:pt x="4505348" y="2763723"/>
                  </a:cubicBezTo>
                  <a:cubicBezTo>
                    <a:pt x="4503826" y="2719955"/>
                    <a:pt x="4470586" y="2694197"/>
                    <a:pt x="4436528" y="2693969"/>
                  </a:cubicBezTo>
                  <a:close/>
                  <a:moveTo>
                    <a:pt x="5129168" y="7140968"/>
                  </a:moveTo>
                  <a:cubicBezTo>
                    <a:pt x="5064172" y="7140531"/>
                    <a:pt x="5038162" y="7220584"/>
                    <a:pt x="5079413" y="7258963"/>
                  </a:cubicBezTo>
                  <a:cubicBezTo>
                    <a:pt x="5130215" y="7306253"/>
                    <a:pt x="5199873" y="7264522"/>
                    <a:pt x="5197989" y="7210722"/>
                  </a:cubicBezTo>
                  <a:cubicBezTo>
                    <a:pt x="5196486" y="7167031"/>
                    <a:pt x="5163303" y="7141197"/>
                    <a:pt x="5129168" y="7140968"/>
                  </a:cubicBezTo>
                  <a:close/>
                  <a:moveTo>
                    <a:pt x="4442388" y="1805525"/>
                  </a:moveTo>
                  <a:cubicBezTo>
                    <a:pt x="4377392" y="1805087"/>
                    <a:pt x="4351382" y="1885159"/>
                    <a:pt x="4392633" y="1923520"/>
                  </a:cubicBezTo>
                  <a:cubicBezTo>
                    <a:pt x="4443416" y="1970790"/>
                    <a:pt x="4513054" y="1929174"/>
                    <a:pt x="4511209" y="1875297"/>
                  </a:cubicBezTo>
                  <a:cubicBezTo>
                    <a:pt x="4509706" y="1831511"/>
                    <a:pt x="4476447" y="1805734"/>
                    <a:pt x="4442388" y="1805525"/>
                  </a:cubicBezTo>
                  <a:close/>
                  <a:moveTo>
                    <a:pt x="4407226" y="7136209"/>
                  </a:moveTo>
                  <a:cubicBezTo>
                    <a:pt x="4342249" y="7135772"/>
                    <a:pt x="4316201" y="7215824"/>
                    <a:pt x="4357452" y="7254204"/>
                  </a:cubicBezTo>
                  <a:cubicBezTo>
                    <a:pt x="4408235" y="7301474"/>
                    <a:pt x="4477912" y="7259858"/>
                    <a:pt x="4476028" y="7205963"/>
                  </a:cubicBezTo>
                  <a:cubicBezTo>
                    <a:pt x="4474525" y="7162196"/>
                    <a:pt x="4441266" y="7136438"/>
                    <a:pt x="4407226" y="7136209"/>
                  </a:cubicBezTo>
                  <a:close/>
                  <a:moveTo>
                    <a:pt x="4430667" y="3582413"/>
                  </a:moveTo>
                  <a:cubicBezTo>
                    <a:pt x="4365671" y="3581976"/>
                    <a:pt x="4339661" y="3662028"/>
                    <a:pt x="4380912" y="3700408"/>
                  </a:cubicBezTo>
                  <a:cubicBezTo>
                    <a:pt x="4431714" y="3747697"/>
                    <a:pt x="4501372" y="3705967"/>
                    <a:pt x="4499488" y="3652186"/>
                  </a:cubicBezTo>
                  <a:cubicBezTo>
                    <a:pt x="4497985" y="3608476"/>
                    <a:pt x="4464802" y="3582642"/>
                    <a:pt x="4430667" y="3582413"/>
                  </a:cubicBezTo>
                  <a:close/>
                  <a:moveTo>
                    <a:pt x="4401347" y="8024653"/>
                  </a:moveTo>
                  <a:cubicBezTo>
                    <a:pt x="4336351" y="8024216"/>
                    <a:pt x="4310341" y="8104268"/>
                    <a:pt x="4351591" y="8142648"/>
                  </a:cubicBezTo>
                  <a:cubicBezTo>
                    <a:pt x="4402393" y="8189937"/>
                    <a:pt x="4472051" y="8148207"/>
                    <a:pt x="4470167" y="8094426"/>
                  </a:cubicBezTo>
                  <a:cubicBezTo>
                    <a:pt x="4468665" y="8050716"/>
                    <a:pt x="4435481" y="8024882"/>
                    <a:pt x="4401347" y="8024653"/>
                  </a:cubicBezTo>
                  <a:close/>
                  <a:moveTo>
                    <a:pt x="4413086" y="6247765"/>
                  </a:moveTo>
                  <a:cubicBezTo>
                    <a:pt x="4348109" y="6247327"/>
                    <a:pt x="4322061" y="6327380"/>
                    <a:pt x="4363331" y="6365760"/>
                  </a:cubicBezTo>
                  <a:cubicBezTo>
                    <a:pt x="4414114" y="6413030"/>
                    <a:pt x="4483753" y="6371414"/>
                    <a:pt x="4481907" y="6317538"/>
                  </a:cubicBezTo>
                  <a:cubicBezTo>
                    <a:pt x="4480366" y="6273656"/>
                    <a:pt x="4446841" y="6247975"/>
                    <a:pt x="4413086" y="6247765"/>
                  </a:cubicBezTo>
                  <a:close/>
                  <a:moveTo>
                    <a:pt x="4424807" y="4470858"/>
                  </a:moveTo>
                  <a:cubicBezTo>
                    <a:pt x="4359811" y="4470420"/>
                    <a:pt x="4333801" y="4550472"/>
                    <a:pt x="4375051" y="4588853"/>
                  </a:cubicBezTo>
                  <a:cubicBezTo>
                    <a:pt x="4425835" y="4636123"/>
                    <a:pt x="4495511" y="4594487"/>
                    <a:pt x="4493628" y="4540630"/>
                  </a:cubicBezTo>
                  <a:cubicBezTo>
                    <a:pt x="4492106" y="4496844"/>
                    <a:pt x="4458846" y="4471086"/>
                    <a:pt x="4424807" y="4470858"/>
                  </a:cubicBezTo>
                  <a:close/>
                  <a:moveTo>
                    <a:pt x="4418947" y="5359321"/>
                  </a:moveTo>
                  <a:cubicBezTo>
                    <a:pt x="4353837" y="5358883"/>
                    <a:pt x="4328036" y="5439012"/>
                    <a:pt x="4369191" y="5477315"/>
                  </a:cubicBezTo>
                  <a:cubicBezTo>
                    <a:pt x="4419974" y="5524586"/>
                    <a:pt x="4489613" y="5482969"/>
                    <a:pt x="4487768" y="5429074"/>
                  </a:cubicBezTo>
                  <a:cubicBezTo>
                    <a:pt x="4486245" y="5385288"/>
                    <a:pt x="4452986" y="5359530"/>
                    <a:pt x="4418947" y="5359321"/>
                  </a:cubicBezTo>
                  <a:close/>
                  <a:moveTo>
                    <a:pt x="4448249" y="917062"/>
                  </a:moveTo>
                  <a:cubicBezTo>
                    <a:pt x="4383271" y="916624"/>
                    <a:pt x="4357242" y="996677"/>
                    <a:pt x="4398474" y="1035056"/>
                  </a:cubicBezTo>
                  <a:cubicBezTo>
                    <a:pt x="4449276" y="1082327"/>
                    <a:pt x="4518934" y="1040672"/>
                    <a:pt x="4517050" y="986834"/>
                  </a:cubicBezTo>
                  <a:cubicBezTo>
                    <a:pt x="4515566" y="943048"/>
                    <a:pt x="4482307" y="917290"/>
                    <a:pt x="4448249" y="917062"/>
                  </a:cubicBezTo>
                  <a:close/>
                  <a:moveTo>
                    <a:pt x="5868710" y="4480395"/>
                  </a:moveTo>
                  <a:cubicBezTo>
                    <a:pt x="5803733" y="4479958"/>
                    <a:pt x="5777685" y="4560010"/>
                    <a:pt x="5818954" y="4598390"/>
                  </a:cubicBezTo>
                  <a:cubicBezTo>
                    <a:pt x="5869738" y="4645660"/>
                    <a:pt x="5939377" y="4604044"/>
                    <a:pt x="5937531" y="4550149"/>
                  </a:cubicBezTo>
                  <a:cubicBezTo>
                    <a:pt x="5936028" y="4506382"/>
                    <a:pt x="5902768" y="4480624"/>
                    <a:pt x="5868710" y="4480395"/>
                  </a:cubicBezTo>
                  <a:close/>
                  <a:moveTo>
                    <a:pt x="5862850" y="5368839"/>
                  </a:moveTo>
                  <a:cubicBezTo>
                    <a:pt x="5797872" y="5368402"/>
                    <a:pt x="5771844" y="5448455"/>
                    <a:pt x="5813075" y="5486834"/>
                  </a:cubicBezTo>
                  <a:cubicBezTo>
                    <a:pt x="5863896" y="5534124"/>
                    <a:pt x="5933497" y="5492431"/>
                    <a:pt x="5931671" y="5438612"/>
                  </a:cubicBezTo>
                  <a:cubicBezTo>
                    <a:pt x="5930149" y="5394750"/>
                    <a:pt x="5896623" y="5369068"/>
                    <a:pt x="5862850" y="5368839"/>
                  </a:cubicBezTo>
                  <a:close/>
                  <a:moveTo>
                    <a:pt x="5851129" y="7145747"/>
                  </a:moveTo>
                  <a:cubicBezTo>
                    <a:pt x="5786019" y="7145309"/>
                    <a:pt x="5760218" y="7225438"/>
                    <a:pt x="5801374" y="7263742"/>
                  </a:cubicBezTo>
                  <a:cubicBezTo>
                    <a:pt x="5852214" y="7311050"/>
                    <a:pt x="5921834" y="7269224"/>
                    <a:pt x="5919950" y="7215501"/>
                  </a:cubicBezTo>
                  <a:cubicBezTo>
                    <a:pt x="5918428" y="7171733"/>
                    <a:pt x="5885169" y="7145975"/>
                    <a:pt x="5851129" y="7145747"/>
                  </a:cubicBezTo>
                  <a:close/>
                  <a:moveTo>
                    <a:pt x="5856990" y="6257303"/>
                  </a:moveTo>
                  <a:cubicBezTo>
                    <a:pt x="5791993" y="6256865"/>
                    <a:pt x="5765983" y="6336918"/>
                    <a:pt x="5807215" y="6375297"/>
                  </a:cubicBezTo>
                  <a:cubicBezTo>
                    <a:pt x="5858017" y="6422587"/>
                    <a:pt x="5927675" y="6380856"/>
                    <a:pt x="5925791" y="6327076"/>
                  </a:cubicBezTo>
                  <a:cubicBezTo>
                    <a:pt x="5924288" y="6283289"/>
                    <a:pt x="5891048" y="6257531"/>
                    <a:pt x="5856990" y="6257303"/>
                  </a:cubicBezTo>
                  <a:close/>
                  <a:moveTo>
                    <a:pt x="5886291" y="1815063"/>
                  </a:moveTo>
                  <a:cubicBezTo>
                    <a:pt x="5821390" y="1814625"/>
                    <a:pt x="5795228" y="1894620"/>
                    <a:pt x="5836536" y="1933057"/>
                  </a:cubicBezTo>
                  <a:cubicBezTo>
                    <a:pt x="5887052" y="1980080"/>
                    <a:pt x="5956976" y="1938997"/>
                    <a:pt x="5955131" y="1884835"/>
                  </a:cubicBezTo>
                  <a:cubicBezTo>
                    <a:pt x="5953609" y="1841030"/>
                    <a:pt x="5920349" y="1815272"/>
                    <a:pt x="5886291" y="1815063"/>
                  </a:cubicBezTo>
                  <a:close/>
                  <a:moveTo>
                    <a:pt x="5146749" y="4475636"/>
                  </a:moveTo>
                  <a:cubicBezTo>
                    <a:pt x="5081639" y="4475198"/>
                    <a:pt x="5055838" y="4555327"/>
                    <a:pt x="5096993" y="4593631"/>
                  </a:cubicBezTo>
                  <a:cubicBezTo>
                    <a:pt x="5147777" y="4640901"/>
                    <a:pt x="5217415" y="4599285"/>
                    <a:pt x="5215570" y="4545389"/>
                  </a:cubicBezTo>
                  <a:cubicBezTo>
                    <a:pt x="5214067" y="4501623"/>
                    <a:pt x="5180807" y="4475865"/>
                    <a:pt x="5146749" y="4475636"/>
                  </a:cubicBezTo>
                  <a:close/>
                  <a:moveTo>
                    <a:pt x="5874570" y="3591951"/>
                  </a:moveTo>
                  <a:cubicBezTo>
                    <a:pt x="5809422" y="3591513"/>
                    <a:pt x="5783679" y="3671680"/>
                    <a:pt x="5824796" y="3709946"/>
                  </a:cubicBezTo>
                  <a:cubicBezTo>
                    <a:pt x="5875579" y="3757216"/>
                    <a:pt x="5945218" y="3715600"/>
                    <a:pt x="5943372" y="3661724"/>
                  </a:cubicBezTo>
                  <a:cubicBezTo>
                    <a:pt x="5941888" y="3617937"/>
                    <a:pt x="5908629" y="3592180"/>
                    <a:pt x="5874570" y="3591951"/>
                  </a:cubicBezTo>
                  <a:close/>
                  <a:moveTo>
                    <a:pt x="5880431" y="2703507"/>
                  </a:moveTo>
                  <a:cubicBezTo>
                    <a:pt x="5815321" y="2703069"/>
                    <a:pt x="5789520" y="2783198"/>
                    <a:pt x="5830675" y="2821502"/>
                  </a:cubicBezTo>
                  <a:cubicBezTo>
                    <a:pt x="5881516" y="2868810"/>
                    <a:pt x="5951135" y="2826984"/>
                    <a:pt x="5949252" y="2773260"/>
                  </a:cubicBezTo>
                  <a:cubicBezTo>
                    <a:pt x="5947748" y="2729493"/>
                    <a:pt x="5914489" y="2703735"/>
                    <a:pt x="5880431" y="2703507"/>
                  </a:cubicBezTo>
                  <a:close/>
                  <a:moveTo>
                    <a:pt x="5158489" y="2698729"/>
                  </a:moveTo>
                  <a:cubicBezTo>
                    <a:pt x="5093493" y="2698291"/>
                    <a:pt x="5067483" y="2778344"/>
                    <a:pt x="5108714" y="2816723"/>
                  </a:cubicBezTo>
                  <a:cubicBezTo>
                    <a:pt x="5159231" y="2863746"/>
                    <a:pt x="5229155" y="2822663"/>
                    <a:pt x="5227309" y="2768501"/>
                  </a:cubicBezTo>
                  <a:cubicBezTo>
                    <a:pt x="5225787" y="2724715"/>
                    <a:pt x="5192547" y="2698957"/>
                    <a:pt x="5158489" y="2698729"/>
                  </a:cubicBezTo>
                  <a:close/>
                  <a:moveTo>
                    <a:pt x="5845269" y="8034191"/>
                  </a:moveTo>
                  <a:cubicBezTo>
                    <a:pt x="5780292" y="8033754"/>
                    <a:pt x="5754263" y="8113806"/>
                    <a:pt x="5795513" y="8152186"/>
                  </a:cubicBezTo>
                  <a:cubicBezTo>
                    <a:pt x="5846316" y="8199475"/>
                    <a:pt x="5915973" y="8157802"/>
                    <a:pt x="5914089" y="8103964"/>
                  </a:cubicBezTo>
                  <a:cubicBezTo>
                    <a:pt x="5912568" y="8060177"/>
                    <a:pt x="5879308" y="8034419"/>
                    <a:pt x="5845269" y="8034191"/>
                  </a:cubicBezTo>
                  <a:close/>
                  <a:moveTo>
                    <a:pt x="5164349" y="1810284"/>
                  </a:moveTo>
                  <a:cubicBezTo>
                    <a:pt x="5099448" y="1809846"/>
                    <a:pt x="5073267" y="1889842"/>
                    <a:pt x="5114574" y="1928279"/>
                  </a:cubicBezTo>
                  <a:cubicBezTo>
                    <a:pt x="5165395" y="1975606"/>
                    <a:pt x="5234997" y="1933800"/>
                    <a:pt x="5233151" y="1880038"/>
                  </a:cubicBezTo>
                  <a:cubicBezTo>
                    <a:pt x="5231648" y="1836175"/>
                    <a:pt x="5198332" y="1810513"/>
                    <a:pt x="5164349" y="1810284"/>
                  </a:cubicBezTo>
                  <a:close/>
                  <a:moveTo>
                    <a:pt x="3732167" y="23858"/>
                  </a:moveTo>
                  <a:cubicBezTo>
                    <a:pt x="3667056" y="23420"/>
                    <a:pt x="3641256" y="103549"/>
                    <a:pt x="3682411" y="141853"/>
                  </a:cubicBezTo>
                  <a:cubicBezTo>
                    <a:pt x="3733251" y="189161"/>
                    <a:pt x="3802871" y="147335"/>
                    <a:pt x="3800987" y="93612"/>
                  </a:cubicBezTo>
                  <a:cubicBezTo>
                    <a:pt x="3799465" y="49901"/>
                    <a:pt x="3766282" y="24067"/>
                    <a:pt x="3732167" y="23858"/>
                  </a:cubicBezTo>
                  <a:close/>
                  <a:moveTo>
                    <a:pt x="5176070" y="33396"/>
                  </a:moveTo>
                  <a:cubicBezTo>
                    <a:pt x="5110959" y="32958"/>
                    <a:pt x="5085159" y="113087"/>
                    <a:pt x="5126314" y="151391"/>
                  </a:cubicBezTo>
                  <a:cubicBezTo>
                    <a:pt x="5177116" y="198680"/>
                    <a:pt x="5246774" y="157007"/>
                    <a:pt x="5244890" y="103149"/>
                  </a:cubicBezTo>
                  <a:cubicBezTo>
                    <a:pt x="5243387" y="59382"/>
                    <a:pt x="5210128" y="33605"/>
                    <a:pt x="5176070" y="33396"/>
                  </a:cubicBezTo>
                  <a:close/>
                  <a:moveTo>
                    <a:pt x="5170210" y="921840"/>
                  </a:moveTo>
                  <a:cubicBezTo>
                    <a:pt x="5105270" y="921421"/>
                    <a:pt x="5079165" y="1001436"/>
                    <a:pt x="5120454" y="1039854"/>
                  </a:cubicBezTo>
                  <a:cubicBezTo>
                    <a:pt x="5171237" y="1087124"/>
                    <a:pt x="5240876" y="1045508"/>
                    <a:pt x="5239030" y="991613"/>
                  </a:cubicBezTo>
                  <a:cubicBezTo>
                    <a:pt x="5237527" y="947826"/>
                    <a:pt x="5204249" y="922069"/>
                    <a:pt x="5170210" y="9218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="" xmlns:a16="http://schemas.microsoft.com/office/drawing/2014/main" id="{D2007337-6A6D-D49B-F921-5E5FCC96CFBC}"/>
                  </a:ext>
                </a:extLst>
              </p:cNvPr>
              <p:cNvSpPr txBox="1"/>
              <p:nvPr/>
            </p:nvSpPr>
            <p:spPr>
              <a:xfrm>
                <a:off x="992982" y="140738"/>
                <a:ext cx="22108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err="1"/>
                  <a:t>Tìm</a:t>
                </a:r>
                <a:r>
                  <a:rPr lang="en-US" sz="3200" b="1" dirty="0"/>
                  <a:t>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3200" b="1" dirty="0"/>
                  <a:t>, </a:t>
                </a:r>
                <a:r>
                  <a:rPr lang="en-US" sz="3200" b="1" dirty="0" err="1"/>
                  <a:t>biết</a:t>
                </a:r>
                <a:endParaRPr lang="en-US" sz="3200" b="1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D2007337-6A6D-D49B-F921-5E5FCC96CF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982" y="140738"/>
                <a:ext cx="2210862" cy="584775"/>
              </a:xfrm>
              <a:prstGeom prst="rect">
                <a:avLst/>
              </a:prstGeom>
              <a:blipFill>
                <a:blip r:embed="rId3"/>
                <a:stretch>
                  <a:fillRect l="-7163" t="-13542" r="-661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A83C25DB-5F0F-67C3-748F-3EE89E77A344}"/>
              </a:ext>
            </a:extLst>
          </p:cNvPr>
          <p:cNvSpPr txBox="1"/>
          <p:nvPr/>
        </p:nvSpPr>
        <p:spPr>
          <a:xfrm>
            <a:off x="267520" y="1218325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="" xmlns:a16="http://schemas.microsoft.com/office/drawing/2014/main" id="{4F734D6F-5DCD-1C1F-02AA-6D8103161622}"/>
                  </a:ext>
                </a:extLst>
              </p:cNvPr>
              <p:cNvSpPr txBox="1"/>
              <p:nvPr/>
            </p:nvSpPr>
            <p:spPr>
              <a:xfrm>
                <a:off x="803027" y="1291192"/>
                <a:ext cx="2372573" cy="373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1,2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1,2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4F734D6F-5DCD-1C1F-02AA-6D81031616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027" y="1291192"/>
                <a:ext cx="2372573" cy="373500"/>
              </a:xfrm>
              <a:prstGeom prst="rect">
                <a:avLst/>
              </a:prstGeom>
              <a:blipFill>
                <a:blip r:embed="rId4"/>
                <a:stretch>
                  <a:fillRect r="-514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="" xmlns:a16="http://schemas.microsoft.com/office/drawing/2014/main" id="{C31CDBF7-765A-4FA6-C9A1-7EE269F4D214}"/>
                  </a:ext>
                </a:extLst>
              </p:cNvPr>
              <p:cNvSpPr txBox="1"/>
              <p:nvPr/>
            </p:nvSpPr>
            <p:spPr>
              <a:xfrm>
                <a:off x="1692568" y="2197705"/>
                <a:ext cx="2391809" cy="373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1,2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1,2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C31CDBF7-765A-4FA6-C9A1-7EE269F4D2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2568" y="2197705"/>
                <a:ext cx="2391809" cy="373500"/>
              </a:xfrm>
              <a:prstGeom prst="rect">
                <a:avLst/>
              </a:prstGeom>
              <a:blipFill>
                <a:blip r:embed="rId5"/>
                <a:stretch>
                  <a:fillRect l="-1020" r="-510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="" xmlns:a16="http://schemas.microsoft.com/office/drawing/2014/main" id="{46D72FD4-2B48-78B7-4D88-8404795BDC7A}"/>
                  </a:ext>
                </a:extLst>
              </p:cNvPr>
              <p:cNvSpPr txBox="1"/>
              <p:nvPr/>
            </p:nvSpPr>
            <p:spPr>
              <a:xfrm>
                <a:off x="1706839" y="2932090"/>
                <a:ext cx="145834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1,2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6D72FD4-2B48-78B7-4D88-8404795BDC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6839" y="2932090"/>
                <a:ext cx="1458348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2092" r="-1255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="" xmlns:a16="http://schemas.microsoft.com/office/drawing/2014/main" id="{25421682-22D6-D696-7ECF-25A3A13A8DEC}"/>
                  </a:ext>
                </a:extLst>
              </p:cNvPr>
              <p:cNvSpPr txBox="1"/>
              <p:nvPr/>
            </p:nvSpPr>
            <p:spPr>
              <a:xfrm>
                <a:off x="1717177" y="3610870"/>
                <a:ext cx="123020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=1,44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5421682-22D6-D696-7ECF-25A3A13A8D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7177" y="3610870"/>
                <a:ext cx="1230209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2488" r="-5473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Hộp Văn bản 13">
            <a:extLst>
              <a:ext uri="{FF2B5EF4-FFF2-40B4-BE49-F238E27FC236}">
                <a16:creationId xmlns="" xmlns:a16="http://schemas.microsoft.com/office/drawing/2014/main" id="{7EF920BB-87C1-25A9-9F47-60972A36E20B}"/>
              </a:ext>
            </a:extLst>
          </p:cNvPr>
          <p:cNvSpPr txBox="1"/>
          <p:nvPr/>
        </p:nvSpPr>
        <p:spPr>
          <a:xfrm>
            <a:off x="4874159" y="1221915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="" xmlns:a16="http://schemas.microsoft.com/office/drawing/2014/main" id="{3722C8DA-2D11-0963-3CA8-990992933378}"/>
                  </a:ext>
                </a:extLst>
              </p:cNvPr>
              <p:cNvSpPr txBox="1"/>
              <p:nvPr/>
            </p:nvSpPr>
            <p:spPr>
              <a:xfrm>
                <a:off x="5384747" y="985315"/>
                <a:ext cx="2250616" cy="9355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3722C8DA-2D11-0963-3CA8-9909929333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4747" y="985315"/>
                <a:ext cx="2250616" cy="93551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="" xmlns:a16="http://schemas.microsoft.com/office/drawing/2014/main" id="{D882320A-25A9-84F6-A21E-D9D1EACFC35D}"/>
                  </a:ext>
                </a:extLst>
              </p:cNvPr>
              <p:cNvSpPr txBox="1"/>
              <p:nvPr/>
            </p:nvSpPr>
            <p:spPr>
              <a:xfrm>
                <a:off x="6212133" y="1989211"/>
                <a:ext cx="2250616" cy="9355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D882320A-25A9-84F6-A21E-D9D1EACFC3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2133" y="1989211"/>
                <a:ext cx="2250616" cy="93551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="" xmlns:a16="http://schemas.microsoft.com/office/drawing/2014/main" id="{D22B246A-D7A8-0508-9FDF-818575128B01}"/>
                  </a:ext>
                </a:extLst>
              </p:cNvPr>
              <p:cNvSpPr txBox="1"/>
              <p:nvPr/>
            </p:nvSpPr>
            <p:spPr>
              <a:xfrm>
                <a:off x="6275344" y="3130514"/>
                <a:ext cx="827855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D22B246A-D7A8-0508-9FDF-818575128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5344" y="3130514"/>
                <a:ext cx="827855" cy="69384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51">
            <a:extLst>
              <a:ext uri="{FF2B5EF4-FFF2-40B4-BE49-F238E27FC236}">
                <a16:creationId xmlns="" xmlns:a16="http://schemas.microsoft.com/office/drawing/2014/main" id="{A1FE3D85-DB69-2D48-6D70-DB409BB0261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286" y="0"/>
            <a:ext cx="1247949" cy="1530290"/>
          </a:xfrm>
          <a:prstGeom prst="rect">
            <a:avLst/>
          </a:prstGeom>
        </p:spPr>
      </p:pic>
      <p:pic>
        <p:nvPicPr>
          <p:cNvPr id="21" name="Picture 7">
            <a:extLst>
              <a:ext uri="{FF2B5EF4-FFF2-40B4-BE49-F238E27FC236}">
                <a16:creationId xmlns="" xmlns:a16="http://schemas.microsoft.com/office/drawing/2014/main" id="{2C4E945B-4DC8-1DF1-DF64-7304779E840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07157" y="40218"/>
            <a:ext cx="785813" cy="785813"/>
          </a:xfrm>
          <a:prstGeom prst="rect">
            <a:avLst/>
          </a:prstGeom>
        </p:spPr>
      </p:pic>
      <p:pic>
        <p:nvPicPr>
          <p:cNvPr id="41" name="Picture 11">
            <a:extLst>
              <a:ext uri="{FF2B5EF4-FFF2-40B4-BE49-F238E27FC236}">
                <a16:creationId xmlns="" xmlns:a16="http://schemas.microsoft.com/office/drawing/2014/main" id="{2BDFFA10-451D-EFF2-BE9D-6C38128DFB5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135236" y="2462828"/>
            <a:ext cx="1352577" cy="20779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44386" y="4125386"/>
                <a:ext cx="197415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𝑉</m:t>
                      </m:r>
                      <m:r>
                        <a:rPr lang="en-US" sz="2400" b="0" i="1" smtClean="0">
                          <a:latin typeface="Cambria Math"/>
                        </a:rPr>
                        <m:t>ậ</m:t>
                      </m:r>
                      <m:r>
                        <a:rPr lang="en-US" sz="2400" b="0" i="1" smtClean="0">
                          <a:latin typeface="Cambria Math"/>
                        </a:rPr>
                        <m:t>𝑦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=1,44</m:t>
                      </m:r>
                    </m:oMath>
                  </m:oMathPara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386" y="4125386"/>
                <a:ext cx="1974153" cy="461665"/>
              </a:xfrm>
              <a:prstGeom prst="rect">
                <a:avLst/>
              </a:prstGeom>
              <a:blipFill rotWithShape="1">
                <a:blip r:embed="rId16"/>
                <a:stretch>
                  <a:fillRect l="-617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Hộp Văn bản 16">
                <a:extLst>
                  <a:ext uri="{FF2B5EF4-FFF2-40B4-BE49-F238E27FC236}">
                    <a16:creationId xmlns="" xmlns:a16="http://schemas.microsoft.com/office/drawing/2014/main" id="{D22B246A-D7A8-0508-9FDF-818575128B01}"/>
                  </a:ext>
                </a:extLst>
              </p:cNvPr>
              <p:cNvSpPr txBox="1"/>
              <p:nvPr/>
            </p:nvSpPr>
            <p:spPr>
              <a:xfrm>
                <a:off x="5733840" y="3846964"/>
                <a:ext cx="1415003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𝑉</m:t>
                      </m:r>
                      <m:r>
                        <a:rPr lang="en-US" sz="2400" b="0" i="1" smtClean="0">
                          <a:latin typeface="Cambria Math"/>
                        </a:rPr>
                        <m:t>ậ</m:t>
                      </m:r>
                      <m:r>
                        <a:rPr lang="en-US" sz="2400" b="0" i="1" smtClean="0">
                          <a:latin typeface="Cambria Math"/>
                        </a:rPr>
                        <m:t>𝑦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2" name="Hộp Văn bản 1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22B246A-D7A8-0508-9FDF-818575128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3840" y="3846964"/>
                <a:ext cx="1415003" cy="693844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2062712" y="2924157"/>
            <a:ext cx="54809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CẶP ĐÔI: 4 PHÚT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" grpId="0"/>
      <p:bldP spid="42" grpId="0"/>
      <p:bldP spid="3" grpId="0"/>
      <p:bldP spid="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C730A180-D8AF-CB92-A67D-43982290A059}"/>
              </a:ext>
            </a:extLst>
          </p:cNvPr>
          <p:cNvSpPr txBox="1"/>
          <p:nvPr/>
        </p:nvSpPr>
        <p:spPr>
          <a:xfrm>
            <a:off x="2316479" y="552110"/>
            <a:ext cx="465582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2200" i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Hai mảnh vườn có dạng </a:t>
            </a:r>
            <a:r>
              <a:rPr lang="vi-VN" sz="2200" i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i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i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vi-VN" sz="2200" i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Mảnh vườn thứ nhất có độ dài cạnh là</a:t>
            </a:r>
            <a:r>
              <a:rPr lang="en-US" sz="2200" i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19,5m</a:t>
            </a:r>
            <a:r>
              <a:rPr lang="en-US" sz="2200" i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2200" i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vi-VN" sz="2200" i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vi-VN" sz="2200" i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vi-VN" sz="2200" i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hai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vi-VN" sz="2200" i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vi-VN" sz="2200" i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vi-VN" sz="2200" i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vi-VN" sz="2200" i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i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6,5 m.</a:t>
            </a:r>
            <a:r>
              <a:rPr lang="vi-VN" sz="2200" i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vi-VN" sz="2200" i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vi-VN" sz="2200" i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vi-VN" sz="2200" i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vi-VN" sz="2200" i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vi-VN" sz="2200" i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vi-VN" sz="2200" i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vi-VN" sz="2200" i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bao nhiêu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vi-VN" sz="2200" i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vi-VN" sz="2200" i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vi-VN" sz="2200" i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vi-VN" sz="2200" i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vi-VN" sz="2200" i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vi-VN" sz="2200" i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hai?</a:t>
            </a:r>
          </a:p>
        </p:txBody>
      </p:sp>
      <p:pic>
        <p:nvPicPr>
          <p:cNvPr id="25" name="Picture 2">
            <a:extLst>
              <a:ext uri="{FF2B5EF4-FFF2-40B4-BE49-F238E27FC236}">
                <a16:creationId xmlns="" xmlns:a16="http://schemas.microsoft.com/office/drawing/2014/main" id="{F44DF1BA-5600-1810-8BE7-B68D059FEE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83525" y="0"/>
            <a:ext cx="1132954" cy="113295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16478" y="3691431"/>
            <a:ext cx="4583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NHÓM: 5 PHÚT</a:t>
            </a:r>
          </a:p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ình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46675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="" xmlns:a16="http://schemas.microsoft.com/office/drawing/2014/main" id="{91868E51-5AC3-2AB3-01B4-B4BE8AF4297F}"/>
                  </a:ext>
                </a:extLst>
              </p:cNvPr>
              <p:cNvSpPr txBox="1"/>
              <p:nvPr/>
            </p:nvSpPr>
            <p:spPr>
              <a:xfrm>
                <a:off x="1996440" y="506028"/>
                <a:ext cx="6111240" cy="45307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Diện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tích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 smtClean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mảnh</a:t>
                </a:r>
                <a:r>
                  <a:rPr lang="en-US" sz="2200" dirty="0" smtClean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 smtClean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vườn</a:t>
                </a:r>
                <a:r>
                  <a:rPr lang="en-US" sz="2200" dirty="0" smtClean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 smtClean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thứ</a:t>
                </a:r>
                <a:r>
                  <a:rPr lang="en-US" sz="2200" dirty="0" smtClean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nhất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   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(19,5</m:t>
                    </m:r>
                    <m:sSup>
                      <m:sSupPr>
                        <m:ctrlPr>
                          <a:rPr lang="en-US" sz="2200" i="1">
                            <a:effectLst/>
                            <a:latin typeface="Cambria Math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 = 380,25 (m</a:t>
                </a:r>
                <a:r>
                  <a:rPr lang="en-US" sz="2200" baseline="30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2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)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Diện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tích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a typeface="Times New Roman" panose="02020603050405020304" pitchFamily="18" charset="0"/>
                  </a:rPr>
                  <a:t>mảnh</a:t>
                </a:r>
                <a:r>
                  <a:rPr lang="en-US" sz="2200" dirty="0"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a typeface="Times New Roman" panose="02020603050405020304" pitchFamily="18" charset="0"/>
                  </a:rPr>
                  <a:t>vườn</a:t>
                </a:r>
                <a:r>
                  <a:rPr lang="en-US" sz="2200" dirty="0"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 smtClean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thứ</a:t>
                </a:r>
                <a:r>
                  <a:rPr lang="en-US" sz="2200" dirty="0" smtClean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hai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 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   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(6,5</m:t>
                    </m:r>
                    <m:sSup>
                      <m:sSupPr>
                        <m:ctrlPr>
                          <a:rPr lang="en-US" sz="2200" i="1">
                            <a:effectLst/>
                            <a:latin typeface="Cambria Math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 = 42,25 (m</a:t>
                </a:r>
                <a:r>
                  <a:rPr lang="en-US" sz="2200" baseline="30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2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)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Ta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 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380,25 : 42,25=9380,25 :42,5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9</m:t>
                    </m:r>
                  </m:oMath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Diện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tích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mảnh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vườn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thứ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nhất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gấp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 9 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lần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diện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tích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mảnh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vườn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thứ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hai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1868E51-5AC3-2AB3-01B4-B4BE8AF429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6440" y="506028"/>
                <a:ext cx="6111240" cy="4530792"/>
              </a:xfrm>
              <a:prstGeom prst="rect">
                <a:avLst/>
              </a:prstGeom>
              <a:blipFill rotWithShape="1">
                <a:blip r:embed="rId2"/>
                <a:stretch>
                  <a:fillRect l="-1297" r="-1297" b="-1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ounded Rectangular Callout 11">
            <a:extLst>
              <a:ext uri="{FF2B5EF4-FFF2-40B4-BE49-F238E27FC236}">
                <a16:creationId xmlns="" xmlns:a16="http://schemas.microsoft.com/office/drawing/2014/main" id="{463ABC18-4D0B-9056-359B-F206024B21B4}"/>
              </a:ext>
            </a:extLst>
          </p:cNvPr>
          <p:cNvSpPr/>
          <p:nvPr/>
        </p:nvSpPr>
        <p:spPr>
          <a:xfrm>
            <a:off x="269240" y="125028"/>
            <a:ext cx="1727200" cy="762000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oogle Shape;3525;p34">
            <a:extLst>
              <a:ext uri="{FF2B5EF4-FFF2-40B4-BE49-F238E27FC236}">
                <a16:creationId xmlns="" xmlns:a16="http://schemas.microsoft.com/office/drawing/2014/main" id="{FBAC4F55-DE0B-6662-4815-324D4B683987}"/>
              </a:ext>
            </a:extLst>
          </p:cNvPr>
          <p:cNvGrpSpPr/>
          <p:nvPr/>
        </p:nvGrpSpPr>
        <p:grpSpPr>
          <a:xfrm>
            <a:off x="973297" y="4303461"/>
            <a:ext cx="480183" cy="476217"/>
            <a:chOff x="8103554" y="5878963"/>
            <a:chExt cx="960366" cy="952435"/>
          </a:xfrm>
        </p:grpSpPr>
        <p:sp>
          <p:nvSpPr>
            <p:cNvPr id="21" name="Google Shape;3526;p34">
              <a:extLst>
                <a:ext uri="{FF2B5EF4-FFF2-40B4-BE49-F238E27FC236}">
                  <a16:creationId xmlns="" xmlns:a16="http://schemas.microsoft.com/office/drawing/2014/main" id="{6A6502D9-124F-8685-8EA3-2A779795F944}"/>
                </a:ext>
              </a:extLst>
            </p:cNvPr>
            <p:cNvSpPr/>
            <p:nvPr/>
          </p:nvSpPr>
          <p:spPr>
            <a:xfrm>
              <a:off x="8333503" y="5878963"/>
              <a:ext cx="730417" cy="952435"/>
            </a:xfrm>
            <a:custGeom>
              <a:avLst/>
              <a:gdLst/>
              <a:ahLst/>
              <a:cxnLst/>
              <a:rect l="l" t="t" r="r" b="b"/>
              <a:pathLst>
                <a:path w="730417" h="952435" extrusionOk="0">
                  <a:moveTo>
                    <a:pt x="651416" y="910409"/>
                  </a:moveTo>
                  <a:cubicBezTo>
                    <a:pt x="460251" y="981121"/>
                    <a:pt x="73570" y="960520"/>
                    <a:pt x="25014" y="864272"/>
                  </a:cubicBezTo>
                  <a:cubicBezTo>
                    <a:pt x="21626" y="857566"/>
                    <a:pt x="19905" y="850479"/>
                    <a:pt x="19982" y="843038"/>
                  </a:cubicBezTo>
                  <a:cubicBezTo>
                    <a:pt x="19880" y="840937"/>
                    <a:pt x="18843" y="803405"/>
                    <a:pt x="18566" y="766608"/>
                  </a:cubicBezTo>
                  <a:cubicBezTo>
                    <a:pt x="18287" y="731936"/>
                    <a:pt x="18668" y="697922"/>
                    <a:pt x="21069" y="694885"/>
                  </a:cubicBezTo>
                  <a:cubicBezTo>
                    <a:pt x="19880" y="613847"/>
                    <a:pt x="17807" y="532836"/>
                    <a:pt x="15201" y="451874"/>
                  </a:cubicBezTo>
                  <a:cubicBezTo>
                    <a:pt x="14467" y="427780"/>
                    <a:pt x="13634" y="403688"/>
                    <a:pt x="12773" y="379618"/>
                  </a:cubicBezTo>
                  <a:cubicBezTo>
                    <a:pt x="12141" y="361068"/>
                    <a:pt x="11457" y="342542"/>
                    <a:pt x="10750" y="323992"/>
                  </a:cubicBezTo>
                  <a:cubicBezTo>
                    <a:pt x="9790" y="298456"/>
                    <a:pt x="8778" y="272893"/>
                    <a:pt x="7766" y="247358"/>
                  </a:cubicBezTo>
                  <a:cubicBezTo>
                    <a:pt x="5338" y="186996"/>
                    <a:pt x="-19294" y="103479"/>
                    <a:pt x="34143" y="57698"/>
                  </a:cubicBezTo>
                  <a:cubicBezTo>
                    <a:pt x="67652" y="28998"/>
                    <a:pt x="115552" y="23330"/>
                    <a:pt x="157456" y="15787"/>
                  </a:cubicBezTo>
                  <a:cubicBezTo>
                    <a:pt x="206013" y="7030"/>
                    <a:pt x="255226" y="1919"/>
                    <a:pt x="304541" y="475"/>
                  </a:cubicBezTo>
                  <a:cubicBezTo>
                    <a:pt x="379929" y="-1752"/>
                    <a:pt x="455722" y="3739"/>
                    <a:pt x="529593" y="19330"/>
                  </a:cubicBezTo>
                  <a:cubicBezTo>
                    <a:pt x="573344" y="28567"/>
                    <a:pt x="617930" y="38361"/>
                    <a:pt x="657407" y="60254"/>
                  </a:cubicBezTo>
                  <a:cubicBezTo>
                    <a:pt x="674376" y="69669"/>
                    <a:pt x="696757" y="81792"/>
                    <a:pt x="704395" y="100064"/>
                  </a:cubicBezTo>
                  <a:cubicBezTo>
                    <a:pt x="716686" y="129420"/>
                    <a:pt x="711781" y="166295"/>
                    <a:pt x="712514" y="197576"/>
                  </a:cubicBezTo>
                  <a:cubicBezTo>
                    <a:pt x="712514" y="267021"/>
                    <a:pt x="715196" y="336595"/>
                    <a:pt x="716813" y="406040"/>
                  </a:cubicBezTo>
                  <a:cubicBezTo>
                    <a:pt x="718559" y="482371"/>
                    <a:pt x="720353" y="558699"/>
                    <a:pt x="722402" y="635004"/>
                  </a:cubicBezTo>
                  <a:cubicBezTo>
                    <a:pt x="724047" y="696098"/>
                    <a:pt x="723970" y="757749"/>
                    <a:pt x="729079" y="818667"/>
                  </a:cubicBezTo>
                  <a:cubicBezTo>
                    <a:pt x="737200" y="879484"/>
                    <a:pt x="708014" y="887405"/>
                    <a:pt x="651416" y="9104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3527;p34">
              <a:extLst>
                <a:ext uri="{FF2B5EF4-FFF2-40B4-BE49-F238E27FC236}">
                  <a16:creationId xmlns="" xmlns:a16="http://schemas.microsoft.com/office/drawing/2014/main" id="{A8DD70C4-6DA4-CCD5-BE0D-DD8B300A03B9}"/>
                </a:ext>
              </a:extLst>
            </p:cNvPr>
            <p:cNvSpPr/>
            <p:nvPr/>
          </p:nvSpPr>
          <p:spPr>
            <a:xfrm>
              <a:off x="8366746" y="5908008"/>
              <a:ext cx="634522" cy="147757"/>
            </a:xfrm>
            <a:custGeom>
              <a:avLst/>
              <a:gdLst/>
              <a:ahLst/>
              <a:cxnLst/>
              <a:rect l="l" t="t" r="r" b="b"/>
              <a:pathLst>
                <a:path w="634522" h="147757" extrusionOk="0">
                  <a:moveTo>
                    <a:pt x="612660" y="109638"/>
                  </a:moveTo>
                  <a:cubicBezTo>
                    <a:pt x="610232" y="111005"/>
                    <a:pt x="607628" y="112321"/>
                    <a:pt x="604872" y="113586"/>
                  </a:cubicBezTo>
                  <a:cubicBezTo>
                    <a:pt x="518634" y="153371"/>
                    <a:pt x="271274" y="152510"/>
                    <a:pt x="174846" y="140489"/>
                  </a:cubicBezTo>
                  <a:cubicBezTo>
                    <a:pt x="106083" y="134793"/>
                    <a:pt x="58438" y="123658"/>
                    <a:pt x="30441" y="110044"/>
                  </a:cubicBezTo>
                  <a:cubicBezTo>
                    <a:pt x="-72564" y="59856"/>
                    <a:pt x="90706" y="-24039"/>
                    <a:pt x="446507" y="6532"/>
                  </a:cubicBezTo>
                  <a:cubicBezTo>
                    <a:pt x="491902" y="11342"/>
                    <a:pt x="701934" y="45229"/>
                    <a:pt x="612660" y="109638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3528;p34">
              <a:extLst>
                <a:ext uri="{FF2B5EF4-FFF2-40B4-BE49-F238E27FC236}">
                  <a16:creationId xmlns="" xmlns:a16="http://schemas.microsoft.com/office/drawing/2014/main" id="{A3D6F8C3-14EB-C2F3-58FA-6B5DD4EFE790}"/>
                </a:ext>
              </a:extLst>
            </p:cNvPr>
            <p:cNvSpPr/>
            <p:nvPr/>
          </p:nvSpPr>
          <p:spPr>
            <a:xfrm>
              <a:off x="8397187" y="5975211"/>
              <a:ext cx="574430" cy="80554"/>
            </a:xfrm>
            <a:custGeom>
              <a:avLst/>
              <a:gdLst/>
              <a:ahLst/>
              <a:cxnLst/>
              <a:rect l="l" t="t" r="r" b="b"/>
              <a:pathLst>
                <a:path w="574430" h="80554" extrusionOk="0">
                  <a:moveTo>
                    <a:pt x="574431" y="46383"/>
                  </a:moveTo>
                  <a:cubicBezTo>
                    <a:pt x="488194" y="86168"/>
                    <a:pt x="240833" y="85307"/>
                    <a:pt x="144405" y="73286"/>
                  </a:cubicBezTo>
                  <a:cubicBezTo>
                    <a:pt x="75642" y="67590"/>
                    <a:pt x="27997" y="56455"/>
                    <a:pt x="0" y="42841"/>
                  </a:cubicBezTo>
                  <a:cubicBezTo>
                    <a:pt x="59255" y="10927"/>
                    <a:pt x="203202" y="-11750"/>
                    <a:pt x="416066" y="6524"/>
                  </a:cubicBezTo>
                  <a:cubicBezTo>
                    <a:pt x="443125" y="9384"/>
                    <a:pt x="528631" y="22595"/>
                    <a:pt x="574431" y="463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3529;p34">
              <a:extLst>
                <a:ext uri="{FF2B5EF4-FFF2-40B4-BE49-F238E27FC236}">
                  <a16:creationId xmlns="" xmlns:a16="http://schemas.microsoft.com/office/drawing/2014/main" id="{51A9D504-5DE3-287C-8CF0-1052A71B4F88}"/>
                </a:ext>
              </a:extLst>
            </p:cNvPr>
            <p:cNvSpPr/>
            <p:nvPr/>
          </p:nvSpPr>
          <p:spPr>
            <a:xfrm>
              <a:off x="8103554" y="6104493"/>
              <a:ext cx="324118" cy="563956"/>
            </a:xfrm>
            <a:custGeom>
              <a:avLst/>
              <a:gdLst/>
              <a:ahLst/>
              <a:cxnLst/>
              <a:rect l="l" t="t" r="r" b="b"/>
              <a:pathLst>
                <a:path w="324118" h="563956" extrusionOk="0">
                  <a:moveTo>
                    <a:pt x="322960" y="48207"/>
                  </a:moveTo>
                  <a:cubicBezTo>
                    <a:pt x="328965" y="119282"/>
                    <a:pt x="280785" y="100091"/>
                    <a:pt x="262961" y="100458"/>
                  </a:cubicBezTo>
                  <a:cubicBezTo>
                    <a:pt x="89215" y="85458"/>
                    <a:pt x="55458" y="350062"/>
                    <a:pt x="143181" y="430441"/>
                  </a:cubicBezTo>
                  <a:cubicBezTo>
                    <a:pt x="191632" y="479261"/>
                    <a:pt x="280205" y="471625"/>
                    <a:pt x="294209" y="474961"/>
                  </a:cubicBezTo>
                  <a:cubicBezTo>
                    <a:pt x="332293" y="477087"/>
                    <a:pt x="335568" y="555576"/>
                    <a:pt x="294995" y="562169"/>
                  </a:cubicBezTo>
                  <a:cubicBezTo>
                    <a:pt x="275055" y="566277"/>
                    <a:pt x="253887" y="562309"/>
                    <a:pt x="233848" y="560176"/>
                  </a:cubicBezTo>
                  <a:cubicBezTo>
                    <a:pt x="75232" y="534806"/>
                    <a:pt x="3219" y="444517"/>
                    <a:pt x="1368" y="289130"/>
                  </a:cubicBezTo>
                  <a:cubicBezTo>
                    <a:pt x="-5470" y="242201"/>
                    <a:pt x="12666" y="155230"/>
                    <a:pt x="70825" y="84954"/>
                  </a:cubicBezTo>
                  <a:cubicBezTo>
                    <a:pt x="114005" y="32299"/>
                    <a:pt x="181813" y="9143"/>
                    <a:pt x="247568" y="1652"/>
                  </a:cubicBezTo>
                  <a:cubicBezTo>
                    <a:pt x="274510" y="2352"/>
                    <a:pt x="322100" y="-14915"/>
                    <a:pt x="322960" y="48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3530;p34">
              <a:extLst>
                <a:ext uri="{FF2B5EF4-FFF2-40B4-BE49-F238E27FC236}">
                  <a16:creationId xmlns="" xmlns:a16="http://schemas.microsoft.com/office/drawing/2014/main" id="{89F7FDC7-A61C-4537-DE6C-B762ECCB310D}"/>
                </a:ext>
              </a:extLst>
            </p:cNvPr>
            <p:cNvSpPr/>
            <p:nvPr/>
          </p:nvSpPr>
          <p:spPr>
            <a:xfrm>
              <a:off x="8198600" y="6179299"/>
              <a:ext cx="230209" cy="180613"/>
            </a:xfrm>
            <a:custGeom>
              <a:avLst/>
              <a:gdLst/>
              <a:ahLst/>
              <a:cxnLst/>
              <a:rect l="l" t="t" r="r" b="b"/>
              <a:pathLst>
                <a:path w="230209" h="180613" extrusionOk="0">
                  <a:moveTo>
                    <a:pt x="229718" y="5155"/>
                  </a:moveTo>
                  <a:cubicBezTo>
                    <a:pt x="229365" y="5965"/>
                    <a:pt x="228960" y="6749"/>
                    <a:pt x="228529" y="7508"/>
                  </a:cubicBezTo>
                  <a:cubicBezTo>
                    <a:pt x="226330" y="11989"/>
                    <a:pt x="224432" y="16619"/>
                    <a:pt x="222206" y="21073"/>
                  </a:cubicBezTo>
                  <a:cubicBezTo>
                    <a:pt x="219754" y="25957"/>
                    <a:pt x="217149" y="30816"/>
                    <a:pt x="214493" y="35600"/>
                  </a:cubicBezTo>
                  <a:cubicBezTo>
                    <a:pt x="208903" y="45622"/>
                    <a:pt x="203087" y="55492"/>
                    <a:pt x="197396" y="65440"/>
                  </a:cubicBezTo>
                  <a:cubicBezTo>
                    <a:pt x="190508" y="77478"/>
                    <a:pt x="183567" y="89488"/>
                    <a:pt x="176591" y="101476"/>
                  </a:cubicBezTo>
                  <a:cubicBezTo>
                    <a:pt x="173101" y="107473"/>
                    <a:pt x="169603" y="113466"/>
                    <a:pt x="166100" y="119456"/>
                  </a:cubicBezTo>
                  <a:cubicBezTo>
                    <a:pt x="162946" y="124845"/>
                    <a:pt x="159122" y="130172"/>
                    <a:pt x="156730" y="135925"/>
                  </a:cubicBezTo>
                  <a:cubicBezTo>
                    <a:pt x="155163" y="139696"/>
                    <a:pt x="150281" y="146933"/>
                    <a:pt x="150281" y="151035"/>
                  </a:cubicBezTo>
                  <a:cubicBezTo>
                    <a:pt x="148788" y="110946"/>
                    <a:pt x="147323" y="70858"/>
                    <a:pt x="145830" y="30770"/>
                  </a:cubicBezTo>
                  <a:cubicBezTo>
                    <a:pt x="119530" y="30845"/>
                    <a:pt x="93279" y="38818"/>
                    <a:pt x="71782" y="54080"/>
                  </a:cubicBezTo>
                  <a:cubicBezTo>
                    <a:pt x="58757" y="63318"/>
                    <a:pt x="49501" y="75769"/>
                    <a:pt x="41106" y="89157"/>
                  </a:cubicBezTo>
                  <a:cubicBezTo>
                    <a:pt x="36857" y="95940"/>
                    <a:pt x="32305" y="102672"/>
                    <a:pt x="28537" y="109707"/>
                  </a:cubicBezTo>
                  <a:cubicBezTo>
                    <a:pt x="24641" y="116945"/>
                    <a:pt x="21430" y="124486"/>
                    <a:pt x="18320" y="132053"/>
                  </a:cubicBezTo>
                  <a:cubicBezTo>
                    <a:pt x="12099" y="147188"/>
                    <a:pt x="7142" y="162929"/>
                    <a:pt x="4234" y="179025"/>
                  </a:cubicBezTo>
                  <a:cubicBezTo>
                    <a:pt x="3728" y="181808"/>
                    <a:pt x="-420" y="180620"/>
                    <a:pt x="35" y="177885"/>
                  </a:cubicBezTo>
                  <a:cubicBezTo>
                    <a:pt x="4865" y="148249"/>
                    <a:pt x="17054" y="117651"/>
                    <a:pt x="32507" y="91861"/>
                  </a:cubicBezTo>
                  <a:cubicBezTo>
                    <a:pt x="44899" y="71185"/>
                    <a:pt x="62146" y="53190"/>
                    <a:pt x="82555" y="40308"/>
                  </a:cubicBezTo>
                  <a:cubicBezTo>
                    <a:pt x="108149" y="24162"/>
                    <a:pt x="138775" y="21503"/>
                    <a:pt x="168337" y="22136"/>
                  </a:cubicBezTo>
                  <a:cubicBezTo>
                    <a:pt x="171474" y="22186"/>
                    <a:pt x="175444" y="21984"/>
                    <a:pt x="179439" y="21984"/>
                  </a:cubicBezTo>
                  <a:cubicBezTo>
                    <a:pt x="185762" y="21503"/>
                    <a:pt x="192058" y="20871"/>
                    <a:pt x="198255" y="19074"/>
                  </a:cubicBezTo>
                  <a:cubicBezTo>
                    <a:pt x="208598" y="16087"/>
                    <a:pt x="217045" y="10114"/>
                    <a:pt x="223595" y="1561"/>
                  </a:cubicBezTo>
                  <a:cubicBezTo>
                    <a:pt x="226303" y="-1957"/>
                    <a:pt x="231893" y="1005"/>
                    <a:pt x="229718" y="5155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3531;p34">
              <a:extLst>
                <a:ext uri="{FF2B5EF4-FFF2-40B4-BE49-F238E27FC236}">
                  <a16:creationId xmlns="" xmlns:a16="http://schemas.microsoft.com/office/drawing/2014/main" id="{B904DB9D-A0C6-057E-BEF7-61BB3B00073C}"/>
                </a:ext>
              </a:extLst>
            </p:cNvPr>
            <p:cNvSpPr/>
            <p:nvPr/>
          </p:nvSpPr>
          <p:spPr>
            <a:xfrm>
              <a:off x="8401755" y="6580413"/>
              <a:ext cx="23804" cy="86638"/>
            </a:xfrm>
            <a:custGeom>
              <a:avLst/>
              <a:gdLst/>
              <a:ahLst/>
              <a:cxnLst/>
              <a:rect l="l" t="t" r="r" b="b"/>
              <a:pathLst>
                <a:path w="23804" h="86638" extrusionOk="0">
                  <a:moveTo>
                    <a:pt x="13260" y="630"/>
                  </a:moveTo>
                  <a:cubicBezTo>
                    <a:pt x="11614" y="-927"/>
                    <a:pt x="9111" y="637"/>
                    <a:pt x="9570" y="2779"/>
                  </a:cubicBezTo>
                  <a:cubicBezTo>
                    <a:pt x="10969" y="9300"/>
                    <a:pt x="13241" y="15549"/>
                    <a:pt x="14295" y="22154"/>
                  </a:cubicBezTo>
                  <a:cubicBezTo>
                    <a:pt x="15375" y="28910"/>
                    <a:pt x="15342" y="35932"/>
                    <a:pt x="14361" y="42701"/>
                  </a:cubicBezTo>
                  <a:cubicBezTo>
                    <a:pt x="13373" y="49506"/>
                    <a:pt x="11435" y="56183"/>
                    <a:pt x="8919" y="62574"/>
                  </a:cubicBezTo>
                  <a:cubicBezTo>
                    <a:pt x="7690" y="65696"/>
                    <a:pt x="6276" y="68743"/>
                    <a:pt x="4759" y="71735"/>
                  </a:cubicBezTo>
                  <a:cubicBezTo>
                    <a:pt x="3157" y="74894"/>
                    <a:pt x="518" y="78211"/>
                    <a:pt x="34" y="81754"/>
                  </a:cubicBezTo>
                  <a:cubicBezTo>
                    <a:pt x="-346" y="84539"/>
                    <a:pt x="2544" y="88145"/>
                    <a:pt x="5519" y="85975"/>
                  </a:cubicBezTo>
                  <a:cubicBezTo>
                    <a:pt x="8683" y="83668"/>
                    <a:pt x="10275" y="80055"/>
                    <a:pt x="12031" y="76637"/>
                  </a:cubicBezTo>
                  <a:cubicBezTo>
                    <a:pt x="13823" y="73146"/>
                    <a:pt x="15444" y="69571"/>
                    <a:pt x="16919" y="65934"/>
                  </a:cubicBezTo>
                  <a:cubicBezTo>
                    <a:pt x="19856" y="58686"/>
                    <a:pt x="21965" y="51149"/>
                    <a:pt x="23019" y="43395"/>
                  </a:cubicBezTo>
                  <a:cubicBezTo>
                    <a:pt x="24890" y="29621"/>
                    <a:pt x="24066" y="10848"/>
                    <a:pt x="13260" y="630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3532;p34">
              <a:extLst>
                <a:ext uri="{FF2B5EF4-FFF2-40B4-BE49-F238E27FC236}">
                  <a16:creationId xmlns="" xmlns:a16="http://schemas.microsoft.com/office/drawing/2014/main" id="{65AC41CD-0D74-FBAE-44C0-403F49015298}"/>
                </a:ext>
              </a:extLst>
            </p:cNvPr>
            <p:cNvSpPr/>
            <p:nvPr/>
          </p:nvSpPr>
          <p:spPr>
            <a:xfrm>
              <a:off x="8383179" y="6712205"/>
              <a:ext cx="650488" cy="74954"/>
            </a:xfrm>
            <a:custGeom>
              <a:avLst/>
              <a:gdLst/>
              <a:ahLst/>
              <a:cxnLst/>
              <a:rect l="l" t="t" r="r" b="b"/>
              <a:pathLst>
                <a:path w="650488" h="74954" extrusionOk="0">
                  <a:moveTo>
                    <a:pt x="647163" y="1852"/>
                  </a:moveTo>
                  <a:cubicBezTo>
                    <a:pt x="629510" y="11770"/>
                    <a:pt x="611616" y="20987"/>
                    <a:pt x="592591" y="28012"/>
                  </a:cubicBezTo>
                  <a:cubicBezTo>
                    <a:pt x="573762" y="34965"/>
                    <a:pt x="554372" y="40295"/>
                    <a:pt x="534769" y="44550"/>
                  </a:cubicBezTo>
                  <a:cubicBezTo>
                    <a:pt x="492448" y="53738"/>
                    <a:pt x="449089" y="59088"/>
                    <a:pt x="405996" y="63043"/>
                  </a:cubicBezTo>
                  <a:cubicBezTo>
                    <a:pt x="360330" y="67236"/>
                    <a:pt x="314392" y="68887"/>
                    <a:pt x="268565" y="66753"/>
                  </a:cubicBezTo>
                  <a:cubicBezTo>
                    <a:pt x="225350" y="64741"/>
                    <a:pt x="182333" y="59230"/>
                    <a:pt x="140189" y="49371"/>
                  </a:cubicBezTo>
                  <a:cubicBezTo>
                    <a:pt x="98995" y="39735"/>
                    <a:pt x="58665" y="26071"/>
                    <a:pt x="20559" y="7624"/>
                  </a:cubicBezTo>
                  <a:cubicBezTo>
                    <a:pt x="15821" y="5329"/>
                    <a:pt x="11121" y="2959"/>
                    <a:pt x="6452" y="524"/>
                  </a:cubicBezTo>
                  <a:cubicBezTo>
                    <a:pt x="1586" y="-2014"/>
                    <a:pt x="-2737" y="5360"/>
                    <a:pt x="2143" y="7899"/>
                  </a:cubicBezTo>
                  <a:cubicBezTo>
                    <a:pt x="40176" y="27682"/>
                    <a:pt x="80604" y="42672"/>
                    <a:pt x="122128" y="53233"/>
                  </a:cubicBezTo>
                  <a:cubicBezTo>
                    <a:pt x="164060" y="63899"/>
                    <a:pt x="207069" y="70178"/>
                    <a:pt x="250214" y="73077"/>
                  </a:cubicBezTo>
                  <a:cubicBezTo>
                    <a:pt x="296610" y="76195"/>
                    <a:pt x="343216" y="75243"/>
                    <a:pt x="389552" y="71599"/>
                  </a:cubicBezTo>
                  <a:cubicBezTo>
                    <a:pt x="433804" y="68120"/>
                    <a:pt x="478215" y="62784"/>
                    <a:pt x="521825" y="54409"/>
                  </a:cubicBezTo>
                  <a:cubicBezTo>
                    <a:pt x="561552" y="46780"/>
                    <a:pt x="602373" y="35785"/>
                    <a:pt x="637097" y="14334"/>
                  </a:cubicBezTo>
                  <a:cubicBezTo>
                    <a:pt x="641378" y="11689"/>
                    <a:pt x="645484" y="8883"/>
                    <a:pt x="649480" y="5819"/>
                  </a:cubicBezTo>
                  <a:cubicBezTo>
                    <a:pt x="651759" y="4076"/>
                    <a:pt x="649823" y="358"/>
                    <a:pt x="647163" y="1852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3533;p34">
              <a:extLst>
                <a:ext uri="{FF2B5EF4-FFF2-40B4-BE49-F238E27FC236}">
                  <a16:creationId xmlns="" xmlns:a16="http://schemas.microsoft.com/office/drawing/2014/main" id="{DD67FB95-3B46-0BD6-B027-8B2F88657BB0}"/>
                </a:ext>
              </a:extLst>
            </p:cNvPr>
            <p:cNvSpPr/>
            <p:nvPr/>
          </p:nvSpPr>
          <p:spPr>
            <a:xfrm>
              <a:off x="8410649" y="6058369"/>
              <a:ext cx="598259" cy="59776"/>
            </a:xfrm>
            <a:custGeom>
              <a:avLst/>
              <a:gdLst/>
              <a:ahLst/>
              <a:cxnLst/>
              <a:rect l="l" t="t" r="r" b="b"/>
              <a:pathLst>
                <a:path w="598259" h="59776" extrusionOk="0">
                  <a:moveTo>
                    <a:pt x="594625" y="349"/>
                  </a:moveTo>
                  <a:cubicBezTo>
                    <a:pt x="578414" y="9416"/>
                    <a:pt x="560409" y="15878"/>
                    <a:pt x="542610" y="21024"/>
                  </a:cubicBezTo>
                  <a:cubicBezTo>
                    <a:pt x="524311" y="26316"/>
                    <a:pt x="505588" y="30075"/>
                    <a:pt x="486884" y="33608"/>
                  </a:cubicBezTo>
                  <a:cubicBezTo>
                    <a:pt x="448200" y="40912"/>
                    <a:pt x="409121" y="46035"/>
                    <a:pt x="369865" y="48981"/>
                  </a:cubicBezTo>
                  <a:cubicBezTo>
                    <a:pt x="291395" y="54873"/>
                    <a:pt x="212360" y="52086"/>
                    <a:pt x="134498" y="40705"/>
                  </a:cubicBezTo>
                  <a:cubicBezTo>
                    <a:pt x="90876" y="34329"/>
                    <a:pt x="47677" y="25253"/>
                    <a:pt x="5196" y="13470"/>
                  </a:cubicBezTo>
                  <a:cubicBezTo>
                    <a:pt x="-13" y="12024"/>
                    <a:pt x="-2243" y="20142"/>
                    <a:pt x="2966" y="21564"/>
                  </a:cubicBezTo>
                  <a:cubicBezTo>
                    <a:pt x="41467" y="32067"/>
                    <a:pt x="80544" y="40486"/>
                    <a:pt x="119967" y="46685"/>
                  </a:cubicBezTo>
                  <a:cubicBezTo>
                    <a:pt x="159160" y="52847"/>
                    <a:pt x="198689" y="56830"/>
                    <a:pt x="238321" y="58625"/>
                  </a:cubicBezTo>
                  <a:cubicBezTo>
                    <a:pt x="278194" y="60430"/>
                    <a:pt x="318147" y="60138"/>
                    <a:pt x="357981" y="57581"/>
                  </a:cubicBezTo>
                  <a:cubicBezTo>
                    <a:pt x="397554" y="55040"/>
                    <a:pt x="436996" y="50315"/>
                    <a:pt x="476049" y="43428"/>
                  </a:cubicBezTo>
                  <a:cubicBezTo>
                    <a:pt x="513048" y="36905"/>
                    <a:pt x="551877" y="30010"/>
                    <a:pt x="585316" y="12055"/>
                  </a:cubicBezTo>
                  <a:cubicBezTo>
                    <a:pt x="589389" y="9868"/>
                    <a:pt x="593250" y="7148"/>
                    <a:pt x="597109" y="4599"/>
                  </a:cubicBezTo>
                  <a:cubicBezTo>
                    <a:pt x="599736" y="2863"/>
                    <a:pt x="597414" y="-1212"/>
                    <a:pt x="594625" y="349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9" name="Picture 2">
            <a:extLst>
              <a:ext uri="{FF2B5EF4-FFF2-40B4-BE49-F238E27FC236}">
                <a16:creationId xmlns="" xmlns:a16="http://schemas.microsoft.com/office/drawing/2014/main" id="{C7DB2E84-DC22-1485-8816-65FD268680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402109" y="166472"/>
            <a:ext cx="1411141" cy="160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43303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453;p28">
            <a:extLst>
              <a:ext uri="{FF2B5EF4-FFF2-40B4-BE49-F238E27FC236}">
                <a16:creationId xmlns="" xmlns:a16="http://schemas.microsoft.com/office/drawing/2014/main" id="{C94DA25E-4397-54F2-6117-BDACA453ECE3}"/>
              </a:ext>
            </a:extLst>
          </p:cNvPr>
          <p:cNvGrpSpPr/>
          <p:nvPr/>
        </p:nvGrpSpPr>
        <p:grpSpPr>
          <a:xfrm rot="-395521">
            <a:off x="6400509" y="1259688"/>
            <a:ext cx="3445280" cy="4266920"/>
            <a:chOff x="10401748" y="2883473"/>
            <a:chExt cx="6890482" cy="8533743"/>
          </a:xfrm>
        </p:grpSpPr>
        <p:sp>
          <p:nvSpPr>
            <p:cNvPr id="17" name="Google Shape;1454;p28">
              <a:extLst>
                <a:ext uri="{FF2B5EF4-FFF2-40B4-BE49-F238E27FC236}">
                  <a16:creationId xmlns="" xmlns:a16="http://schemas.microsoft.com/office/drawing/2014/main" id="{B58CA6D4-5C86-E314-AC1B-9C12471EF094}"/>
                </a:ext>
              </a:extLst>
            </p:cNvPr>
            <p:cNvSpPr/>
            <p:nvPr/>
          </p:nvSpPr>
          <p:spPr>
            <a:xfrm>
              <a:off x="16354945" y="5620316"/>
              <a:ext cx="937284" cy="5705941"/>
            </a:xfrm>
            <a:custGeom>
              <a:avLst/>
              <a:gdLst/>
              <a:ahLst/>
              <a:cxnLst/>
              <a:rect l="l" t="t" r="r" b="b"/>
              <a:pathLst>
                <a:path w="937284" h="5705941" extrusionOk="0">
                  <a:moveTo>
                    <a:pt x="386487" y="5700947"/>
                  </a:moveTo>
                  <a:cubicBezTo>
                    <a:pt x="810676" y="5660633"/>
                    <a:pt x="799694" y="5684153"/>
                    <a:pt x="864390" y="5664662"/>
                  </a:cubicBezTo>
                  <a:cubicBezTo>
                    <a:pt x="1001796" y="5623239"/>
                    <a:pt x="920253" y="5552084"/>
                    <a:pt x="822050" y="2651156"/>
                  </a:cubicBezTo>
                  <a:cubicBezTo>
                    <a:pt x="816286" y="2480806"/>
                    <a:pt x="742314" y="218322"/>
                    <a:pt x="704458" y="48790"/>
                  </a:cubicBezTo>
                  <a:cubicBezTo>
                    <a:pt x="668052" y="-114221"/>
                    <a:pt x="500702" y="159422"/>
                    <a:pt x="140988" y="453631"/>
                  </a:cubicBezTo>
                  <a:cubicBezTo>
                    <a:pt x="-93207" y="655830"/>
                    <a:pt x="24641" y="347249"/>
                    <a:pt x="70477" y="1430045"/>
                  </a:cubicBezTo>
                  <a:cubicBezTo>
                    <a:pt x="381030" y="5709225"/>
                    <a:pt x="94350" y="5735543"/>
                    <a:pt x="386487" y="57009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455;p28">
              <a:extLst>
                <a:ext uri="{FF2B5EF4-FFF2-40B4-BE49-F238E27FC236}">
                  <a16:creationId xmlns="" xmlns:a16="http://schemas.microsoft.com/office/drawing/2014/main" id="{2BA593FA-6C4C-0A7D-7768-2D2606C118F3}"/>
                </a:ext>
              </a:extLst>
            </p:cNvPr>
            <p:cNvSpPr/>
            <p:nvPr/>
          </p:nvSpPr>
          <p:spPr>
            <a:xfrm>
              <a:off x="16891473" y="9275980"/>
              <a:ext cx="170" cy="6434"/>
            </a:xfrm>
            <a:custGeom>
              <a:avLst/>
              <a:gdLst/>
              <a:ahLst/>
              <a:cxnLst/>
              <a:rect l="l" t="t" r="r" b="b"/>
              <a:pathLst>
                <a:path w="170" h="6434" extrusionOk="0">
                  <a:moveTo>
                    <a:pt x="0" y="0"/>
                  </a:moveTo>
                  <a:cubicBezTo>
                    <a:pt x="0" y="2048"/>
                    <a:pt x="154" y="4232"/>
                    <a:pt x="171" y="6435"/>
                  </a:cubicBezTo>
                  <a:cubicBezTo>
                    <a:pt x="17" y="4250"/>
                    <a:pt x="0" y="2065"/>
                    <a:pt x="0" y="0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456;p28">
              <a:extLst>
                <a:ext uri="{FF2B5EF4-FFF2-40B4-BE49-F238E27FC236}">
                  <a16:creationId xmlns="" xmlns:a16="http://schemas.microsoft.com/office/drawing/2014/main" id="{F58E470B-901F-A0EE-5340-57019498F8F5}"/>
                </a:ext>
              </a:extLst>
            </p:cNvPr>
            <p:cNvSpPr/>
            <p:nvPr/>
          </p:nvSpPr>
          <p:spPr>
            <a:xfrm>
              <a:off x="10401748" y="2883473"/>
              <a:ext cx="6888926" cy="8533743"/>
            </a:xfrm>
            <a:custGeom>
              <a:avLst/>
              <a:gdLst/>
              <a:ahLst/>
              <a:cxnLst/>
              <a:rect l="l" t="t" r="r" b="b"/>
              <a:pathLst>
                <a:path w="6888926" h="8533743" extrusionOk="0">
                  <a:moveTo>
                    <a:pt x="6203028" y="4070304"/>
                  </a:moveTo>
                  <a:cubicBezTo>
                    <a:pt x="6182344" y="3760222"/>
                    <a:pt x="6322411" y="3786727"/>
                    <a:pt x="6769517" y="3330957"/>
                  </a:cubicBezTo>
                  <a:cubicBezTo>
                    <a:pt x="6951856" y="3145075"/>
                    <a:pt x="6886887" y="3158627"/>
                    <a:pt x="6825414" y="2020959"/>
                  </a:cubicBezTo>
                  <a:cubicBezTo>
                    <a:pt x="6809095" y="1719052"/>
                    <a:pt x="6762628" y="177737"/>
                    <a:pt x="6716775" y="76288"/>
                  </a:cubicBezTo>
                  <a:cubicBezTo>
                    <a:pt x="6668108" y="-31408"/>
                    <a:pt x="6574663" y="-1761"/>
                    <a:pt x="6028721" y="25717"/>
                  </a:cubicBezTo>
                  <a:cubicBezTo>
                    <a:pt x="3199517" y="168197"/>
                    <a:pt x="45418" y="200608"/>
                    <a:pt x="8705" y="324177"/>
                  </a:cubicBezTo>
                  <a:cubicBezTo>
                    <a:pt x="-35767" y="473841"/>
                    <a:pt x="98689" y="3533599"/>
                    <a:pt x="218480" y="7100296"/>
                  </a:cubicBezTo>
                  <a:cubicBezTo>
                    <a:pt x="270626" y="8660299"/>
                    <a:pt x="191913" y="8518963"/>
                    <a:pt x="732500" y="8533744"/>
                  </a:cubicBezTo>
                  <a:cubicBezTo>
                    <a:pt x="6572753" y="8482114"/>
                    <a:pt x="6292910" y="8563577"/>
                    <a:pt x="6358083" y="8484709"/>
                  </a:cubicBezTo>
                  <a:cubicBezTo>
                    <a:pt x="6505107" y="8306815"/>
                    <a:pt x="6246136" y="4716633"/>
                    <a:pt x="6203028" y="407030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1457;p28">
              <a:extLst>
                <a:ext uri="{FF2B5EF4-FFF2-40B4-BE49-F238E27FC236}">
                  <a16:creationId xmlns="" xmlns:a16="http://schemas.microsoft.com/office/drawing/2014/main" id="{C1045AD3-30E3-B802-0FBE-BA8B3A149B95}"/>
                </a:ext>
              </a:extLst>
            </p:cNvPr>
            <p:cNvSpPr/>
            <p:nvPr/>
          </p:nvSpPr>
          <p:spPr>
            <a:xfrm>
              <a:off x="11905967" y="4509440"/>
              <a:ext cx="3940616" cy="733363"/>
            </a:xfrm>
            <a:custGeom>
              <a:avLst/>
              <a:gdLst/>
              <a:ahLst/>
              <a:cxnLst/>
              <a:rect l="l" t="t" r="r" b="b"/>
              <a:pathLst>
                <a:path w="3940616" h="733363" extrusionOk="0">
                  <a:moveTo>
                    <a:pt x="3840388" y="834"/>
                  </a:moveTo>
                  <a:cubicBezTo>
                    <a:pt x="3925103" y="-11830"/>
                    <a:pt x="3890607" y="121348"/>
                    <a:pt x="3908290" y="286237"/>
                  </a:cubicBezTo>
                  <a:cubicBezTo>
                    <a:pt x="3943554" y="558873"/>
                    <a:pt x="3955695" y="606969"/>
                    <a:pt x="3915316" y="611339"/>
                  </a:cubicBezTo>
                  <a:cubicBezTo>
                    <a:pt x="3896081" y="613318"/>
                    <a:pt x="100907" y="765595"/>
                    <a:pt x="73351" y="727142"/>
                  </a:cubicBezTo>
                  <a:cubicBezTo>
                    <a:pt x="72532" y="723677"/>
                    <a:pt x="351" y="231365"/>
                    <a:pt x="10" y="227832"/>
                  </a:cubicBezTo>
                  <a:cubicBezTo>
                    <a:pt x="-6760" y="117371"/>
                    <a:pt x="3578365" y="-6163"/>
                    <a:pt x="3840388" y="8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" name="Google Shape;1197;p22">
            <a:extLst>
              <a:ext uri="{FF2B5EF4-FFF2-40B4-BE49-F238E27FC236}">
                <a16:creationId xmlns="" xmlns:a16="http://schemas.microsoft.com/office/drawing/2014/main" id="{E65EE299-F73F-0810-BD45-36B2BD2C28D7}"/>
              </a:ext>
            </a:extLst>
          </p:cNvPr>
          <p:cNvGrpSpPr/>
          <p:nvPr/>
        </p:nvGrpSpPr>
        <p:grpSpPr>
          <a:xfrm>
            <a:off x="361160" y="192060"/>
            <a:ext cx="8546091" cy="4759380"/>
            <a:chOff x="4453838" y="1028691"/>
            <a:chExt cx="9389284" cy="9518759"/>
          </a:xfrm>
        </p:grpSpPr>
        <p:sp>
          <p:nvSpPr>
            <p:cNvPr id="14" name="Google Shape;1198;p22">
              <a:extLst>
                <a:ext uri="{FF2B5EF4-FFF2-40B4-BE49-F238E27FC236}">
                  <a16:creationId xmlns="" xmlns:a16="http://schemas.microsoft.com/office/drawing/2014/main" id="{E65CAD5A-CB7B-B564-CAD6-0DE9D0374D0E}"/>
                </a:ext>
              </a:extLst>
            </p:cNvPr>
            <p:cNvSpPr/>
            <p:nvPr/>
          </p:nvSpPr>
          <p:spPr>
            <a:xfrm>
              <a:off x="4453838" y="1028691"/>
              <a:ext cx="9389284" cy="9518759"/>
            </a:xfrm>
            <a:custGeom>
              <a:avLst/>
              <a:gdLst/>
              <a:ahLst/>
              <a:cxnLst/>
              <a:rect l="l" t="t" r="r" b="b"/>
              <a:pathLst>
                <a:path w="9389284" h="9518759" extrusionOk="0">
                  <a:moveTo>
                    <a:pt x="2" y="155279"/>
                  </a:moveTo>
                  <a:cubicBezTo>
                    <a:pt x="-473" y="68525"/>
                    <a:pt x="70536" y="-1591"/>
                    <a:pt x="157223" y="27"/>
                  </a:cubicBezTo>
                  <a:cubicBezTo>
                    <a:pt x="9540642" y="175420"/>
                    <a:pt x="9380853" y="10803"/>
                    <a:pt x="9382356" y="280241"/>
                  </a:cubicBezTo>
                  <a:cubicBezTo>
                    <a:pt x="9384526" y="672510"/>
                    <a:pt x="9389282" y="9362293"/>
                    <a:pt x="9389282" y="9361018"/>
                  </a:cubicBezTo>
                  <a:cubicBezTo>
                    <a:pt x="9389758" y="9446972"/>
                    <a:pt x="9320004" y="9516764"/>
                    <a:pt x="9234098" y="9516287"/>
                  </a:cubicBezTo>
                  <a:cubicBezTo>
                    <a:pt x="-144394" y="9464543"/>
                    <a:pt x="8431" y="9628095"/>
                    <a:pt x="6928" y="9355839"/>
                  </a:cubicBezTo>
                  <a:cubicBezTo>
                    <a:pt x="4740" y="8958088"/>
                    <a:pt x="2" y="154022"/>
                    <a:pt x="2" y="15527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199;p22">
              <a:extLst>
                <a:ext uri="{FF2B5EF4-FFF2-40B4-BE49-F238E27FC236}">
                  <a16:creationId xmlns="" xmlns:a16="http://schemas.microsoft.com/office/drawing/2014/main" id="{0AEE1967-1779-314F-B871-854140C60594}"/>
                </a:ext>
              </a:extLst>
            </p:cNvPr>
            <p:cNvSpPr/>
            <p:nvPr/>
          </p:nvSpPr>
          <p:spPr>
            <a:xfrm>
              <a:off x="5102891" y="1794271"/>
              <a:ext cx="8132591" cy="8187102"/>
            </a:xfrm>
            <a:custGeom>
              <a:avLst/>
              <a:gdLst/>
              <a:ahLst/>
              <a:cxnLst/>
              <a:rect l="l" t="t" r="r" b="b"/>
              <a:pathLst>
                <a:path w="8132591" h="8187102" extrusionOk="0">
                  <a:moveTo>
                    <a:pt x="2351205" y="972537"/>
                  </a:moveTo>
                  <a:cubicBezTo>
                    <a:pt x="2353089" y="1026413"/>
                    <a:pt x="2283412" y="1068029"/>
                    <a:pt x="2232629" y="1020759"/>
                  </a:cubicBezTo>
                  <a:cubicBezTo>
                    <a:pt x="2191511" y="982475"/>
                    <a:pt x="2217236" y="902327"/>
                    <a:pt x="2282403" y="902764"/>
                  </a:cubicBezTo>
                  <a:cubicBezTo>
                    <a:pt x="2316443" y="902993"/>
                    <a:pt x="2349702" y="928751"/>
                    <a:pt x="2351205" y="972537"/>
                  </a:cubicBezTo>
                  <a:close/>
                  <a:moveTo>
                    <a:pt x="2288245" y="14320"/>
                  </a:moveTo>
                  <a:cubicBezTo>
                    <a:pt x="2223210" y="13882"/>
                    <a:pt x="2197276" y="93973"/>
                    <a:pt x="2238470" y="132315"/>
                  </a:cubicBezTo>
                  <a:cubicBezTo>
                    <a:pt x="2289291" y="179604"/>
                    <a:pt x="2358892" y="137912"/>
                    <a:pt x="2357065" y="84074"/>
                  </a:cubicBezTo>
                  <a:cubicBezTo>
                    <a:pt x="2355543" y="40306"/>
                    <a:pt x="2322303" y="14530"/>
                    <a:pt x="2288245" y="14320"/>
                  </a:cubicBezTo>
                  <a:close/>
                  <a:moveTo>
                    <a:pt x="2276524" y="1791209"/>
                  </a:moveTo>
                  <a:cubicBezTo>
                    <a:pt x="2211547" y="1790790"/>
                    <a:pt x="2185518" y="1870824"/>
                    <a:pt x="2226768" y="1909223"/>
                  </a:cubicBezTo>
                  <a:cubicBezTo>
                    <a:pt x="2277570" y="1956512"/>
                    <a:pt x="2347228" y="1914781"/>
                    <a:pt x="2345345" y="1861000"/>
                  </a:cubicBezTo>
                  <a:cubicBezTo>
                    <a:pt x="2343841" y="1817271"/>
                    <a:pt x="2310658" y="1791437"/>
                    <a:pt x="2276524" y="1791209"/>
                  </a:cubicBezTo>
                  <a:close/>
                  <a:moveTo>
                    <a:pt x="2270664" y="2679653"/>
                  </a:moveTo>
                  <a:cubicBezTo>
                    <a:pt x="2205648" y="2679215"/>
                    <a:pt x="2179677" y="2759287"/>
                    <a:pt x="2220889" y="2797648"/>
                  </a:cubicBezTo>
                  <a:cubicBezTo>
                    <a:pt x="2271691" y="2844937"/>
                    <a:pt x="2341349" y="2803264"/>
                    <a:pt x="2339465" y="2749425"/>
                  </a:cubicBezTo>
                  <a:cubicBezTo>
                    <a:pt x="2337981" y="2705639"/>
                    <a:pt x="2304722" y="2679881"/>
                    <a:pt x="2270664" y="2679653"/>
                  </a:cubicBezTo>
                  <a:close/>
                  <a:moveTo>
                    <a:pt x="2957444" y="8015116"/>
                  </a:moveTo>
                  <a:cubicBezTo>
                    <a:pt x="2892542" y="8014678"/>
                    <a:pt x="2866380" y="8094693"/>
                    <a:pt x="2907669" y="8133111"/>
                  </a:cubicBezTo>
                  <a:cubicBezTo>
                    <a:pt x="2958490" y="8180399"/>
                    <a:pt x="3028091" y="8138707"/>
                    <a:pt x="3026264" y="8084869"/>
                  </a:cubicBezTo>
                  <a:cubicBezTo>
                    <a:pt x="3024742" y="8041102"/>
                    <a:pt x="2991502" y="8015344"/>
                    <a:pt x="2957444" y="8015116"/>
                  </a:cubicBezTo>
                  <a:close/>
                  <a:moveTo>
                    <a:pt x="2969164" y="6238227"/>
                  </a:moveTo>
                  <a:cubicBezTo>
                    <a:pt x="2904168" y="6237789"/>
                    <a:pt x="2878158" y="6317842"/>
                    <a:pt x="2919409" y="6356222"/>
                  </a:cubicBezTo>
                  <a:cubicBezTo>
                    <a:pt x="2970192" y="6403492"/>
                    <a:pt x="3039831" y="6361876"/>
                    <a:pt x="3037985" y="6308000"/>
                  </a:cubicBezTo>
                  <a:cubicBezTo>
                    <a:pt x="3036482" y="6264214"/>
                    <a:pt x="3003223" y="6238456"/>
                    <a:pt x="2969164" y="6238227"/>
                  </a:cubicBezTo>
                  <a:close/>
                  <a:moveTo>
                    <a:pt x="2963304" y="7126672"/>
                  </a:moveTo>
                  <a:cubicBezTo>
                    <a:pt x="2898327" y="7126234"/>
                    <a:pt x="2872298" y="7206286"/>
                    <a:pt x="2913548" y="7244666"/>
                  </a:cubicBezTo>
                  <a:cubicBezTo>
                    <a:pt x="2964332" y="7291937"/>
                    <a:pt x="3033970" y="7250320"/>
                    <a:pt x="3032125" y="7196425"/>
                  </a:cubicBezTo>
                  <a:cubicBezTo>
                    <a:pt x="3030622" y="7152658"/>
                    <a:pt x="2997362" y="7126900"/>
                    <a:pt x="2963304" y="7126672"/>
                  </a:cubicBezTo>
                  <a:close/>
                  <a:moveTo>
                    <a:pt x="2253083" y="5345005"/>
                  </a:moveTo>
                  <a:cubicBezTo>
                    <a:pt x="2188086" y="5344567"/>
                    <a:pt x="2162077" y="5424620"/>
                    <a:pt x="2203327" y="5462999"/>
                  </a:cubicBezTo>
                  <a:cubicBezTo>
                    <a:pt x="2253844" y="5510022"/>
                    <a:pt x="2323768" y="5468939"/>
                    <a:pt x="2321923" y="5414778"/>
                  </a:cubicBezTo>
                  <a:cubicBezTo>
                    <a:pt x="2320381" y="5370972"/>
                    <a:pt x="2287141" y="5345233"/>
                    <a:pt x="2253083" y="5345005"/>
                  </a:cubicBezTo>
                  <a:close/>
                  <a:moveTo>
                    <a:pt x="2235483" y="8010356"/>
                  </a:moveTo>
                  <a:cubicBezTo>
                    <a:pt x="2170505" y="8009918"/>
                    <a:pt x="2144476" y="8089990"/>
                    <a:pt x="2185727" y="8128351"/>
                  </a:cubicBezTo>
                  <a:cubicBezTo>
                    <a:pt x="2236510" y="8175621"/>
                    <a:pt x="2306149" y="8134005"/>
                    <a:pt x="2304303" y="8080110"/>
                  </a:cubicBezTo>
                  <a:cubicBezTo>
                    <a:pt x="2302800" y="8036343"/>
                    <a:pt x="2269541" y="8010585"/>
                    <a:pt x="2235483" y="8010356"/>
                  </a:cubicBezTo>
                  <a:close/>
                  <a:moveTo>
                    <a:pt x="2241343" y="7121893"/>
                  </a:moveTo>
                  <a:cubicBezTo>
                    <a:pt x="2176347" y="7121455"/>
                    <a:pt x="2150337" y="7201508"/>
                    <a:pt x="2191587" y="7239888"/>
                  </a:cubicBezTo>
                  <a:cubicBezTo>
                    <a:pt x="2242371" y="7287158"/>
                    <a:pt x="2312009" y="7245542"/>
                    <a:pt x="2310164" y="7191666"/>
                  </a:cubicBezTo>
                  <a:cubicBezTo>
                    <a:pt x="2308661" y="7147898"/>
                    <a:pt x="2275401" y="7122121"/>
                    <a:pt x="2241343" y="7121893"/>
                  </a:cubicBezTo>
                  <a:close/>
                  <a:moveTo>
                    <a:pt x="1560442" y="897986"/>
                  </a:moveTo>
                  <a:cubicBezTo>
                    <a:pt x="1495522" y="897548"/>
                    <a:pt x="1469398" y="977563"/>
                    <a:pt x="1510668" y="1015981"/>
                  </a:cubicBezTo>
                  <a:cubicBezTo>
                    <a:pt x="1561489" y="1063270"/>
                    <a:pt x="1631089" y="1021578"/>
                    <a:pt x="1629263" y="967739"/>
                  </a:cubicBezTo>
                  <a:cubicBezTo>
                    <a:pt x="1627741" y="923972"/>
                    <a:pt x="1594482" y="898214"/>
                    <a:pt x="1560442" y="897986"/>
                  </a:cubicBezTo>
                  <a:close/>
                  <a:moveTo>
                    <a:pt x="2975025" y="5349783"/>
                  </a:moveTo>
                  <a:cubicBezTo>
                    <a:pt x="2910028" y="5349345"/>
                    <a:pt x="2884038" y="5429417"/>
                    <a:pt x="2925269" y="5467778"/>
                  </a:cubicBezTo>
                  <a:cubicBezTo>
                    <a:pt x="2976109" y="5515086"/>
                    <a:pt x="3045729" y="5473261"/>
                    <a:pt x="3043846" y="5419537"/>
                  </a:cubicBezTo>
                  <a:cubicBezTo>
                    <a:pt x="3042342" y="5375769"/>
                    <a:pt x="3009083" y="5349992"/>
                    <a:pt x="2975025" y="5349783"/>
                  </a:cubicBezTo>
                  <a:close/>
                  <a:moveTo>
                    <a:pt x="2258943" y="4456561"/>
                  </a:moveTo>
                  <a:cubicBezTo>
                    <a:pt x="2193985" y="4456123"/>
                    <a:pt x="2167918" y="4536176"/>
                    <a:pt x="2209187" y="4574555"/>
                  </a:cubicBezTo>
                  <a:cubicBezTo>
                    <a:pt x="2260009" y="4621882"/>
                    <a:pt x="2329609" y="4580076"/>
                    <a:pt x="2327764" y="4526314"/>
                  </a:cubicBezTo>
                  <a:cubicBezTo>
                    <a:pt x="2326261" y="4482547"/>
                    <a:pt x="2293001" y="4456789"/>
                    <a:pt x="2258943" y="4456561"/>
                  </a:cubicBezTo>
                  <a:close/>
                  <a:moveTo>
                    <a:pt x="2247222" y="6233449"/>
                  </a:moveTo>
                  <a:cubicBezTo>
                    <a:pt x="2182226" y="6233011"/>
                    <a:pt x="2156216" y="6313064"/>
                    <a:pt x="2197467" y="6351444"/>
                  </a:cubicBezTo>
                  <a:cubicBezTo>
                    <a:pt x="2248307" y="6398752"/>
                    <a:pt x="2317927" y="6356926"/>
                    <a:pt x="2316043" y="6303203"/>
                  </a:cubicBezTo>
                  <a:cubicBezTo>
                    <a:pt x="2314521" y="6259435"/>
                    <a:pt x="2281262" y="6233677"/>
                    <a:pt x="2247222" y="6233449"/>
                  </a:cubicBezTo>
                  <a:close/>
                  <a:moveTo>
                    <a:pt x="2264803" y="3568116"/>
                  </a:moveTo>
                  <a:cubicBezTo>
                    <a:pt x="2199826" y="3567678"/>
                    <a:pt x="2173797" y="3647750"/>
                    <a:pt x="2215048" y="3686111"/>
                  </a:cubicBezTo>
                  <a:cubicBezTo>
                    <a:pt x="2265831" y="3733381"/>
                    <a:pt x="2335470" y="3691765"/>
                    <a:pt x="2333624" y="3637870"/>
                  </a:cubicBezTo>
                  <a:cubicBezTo>
                    <a:pt x="2332121" y="3594083"/>
                    <a:pt x="2298862" y="3568325"/>
                    <a:pt x="2264803" y="3568116"/>
                  </a:cubicBezTo>
                  <a:close/>
                  <a:moveTo>
                    <a:pt x="1566303" y="9542"/>
                  </a:moveTo>
                  <a:cubicBezTo>
                    <a:pt x="1501325" y="9104"/>
                    <a:pt x="1475277" y="89157"/>
                    <a:pt x="1516547" y="127536"/>
                  </a:cubicBezTo>
                  <a:cubicBezTo>
                    <a:pt x="1567007" y="174502"/>
                    <a:pt x="1636988" y="133533"/>
                    <a:pt x="1635123" y="79314"/>
                  </a:cubicBezTo>
                  <a:cubicBezTo>
                    <a:pt x="1633601" y="35528"/>
                    <a:pt x="1600342" y="9770"/>
                    <a:pt x="1566303" y="9542"/>
                  </a:cubicBezTo>
                  <a:close/>
                  <a:moveTo>
                    <a:pt x="3696986" y="5354543"/>
                  </a:moveTo>
                  <a:cubicBezTo>
                    <a:pt x="3631989" y="5354105"/>
                    <a:pt x="3605979" y="5434157"/>
                    <a:pt x="3647211" y="5472537"/>
                  </a:cubicBezTo>
                  <a:cubicBezTo>
                    <a:pt x="3697994" y="5519808"/>
                    <a:pt x="3767671" y="5478172"/>
                    <a:pt x="3765787" y="5424315"/>
                  </a:cubicBezTo>
                  <a:cubicBezTo>
                    <a:pt x="3764303" y="5380529"/>
                    <a:pt x="3731044" y="5354771"/>
                    <a:pt x="3696986" y="5354543"/>
                  </a:cubicBezTo>
                  <a:close/>
                  <a:moveTo>
                    <a:pt x="3685265" y="7131431"/>
                  </a:moveTo>
                  <a:cubicBezTo>
                    <a:pt x="3620364" y="7130993"/>
                    <a:pt x="3594202" y="7211008"/>
                    <a:pt x="3635491" y="7249426"/>
                  </a:cubicBezTo>
                  <a:cubicBezTo>
                    <a:pt x="3686311" y="7296715"/>
                    <a:pt x="3755912" y="7255022"/>
                    <a:pt x="3754086" y="7201203"/>
                  </a:cubicBezTo>
                  <a:cubicBezTo>
                    <a:pt x="3752564" y="7157417"/>
                    <a:pt x="3719323" y="7131659"/>
                    <a:pt x="3685265" y="7131431"/>
                  </a:cubicBezTo>
                  <a:close/>
                  <a:moveTo>
                    <a:pt x="3702846" y="4466099"/>
                  </a:moveTo>
                  <a:cubicBezTo>
                    <a:pt x="3637850" y="4465660"/>
                    <a:pt x="3611859" y="4545732"/>
                    <a:pt x="3653090" y="4584093"/>
                  </a:cubicBezTo>
                  <a:cubicBezTo>
                    <a:pt x="3703931" y="4631401"/>
                    <a:pt x="3773550" y="4589576"/>
                    <a:pt x="3771667" y="4535871"/>
                  </a:cubicBezTo>
                  <a:cubicBezTo>
                    <a:pt x="3770164" y="4492085"/>
                    <a:pt x="3736904" y="4466327"/>
                    <a:pt x="3702846" y="4466099"/>
                  </a:cubicBezTo>
                  <a:close/>
                  <a:moveTo>
                    <a:pt x="3691125" y="6242987"/>
                  </a:moveTo>
                  <a:cubicBezTo>
                    <a:pt x="3626148" y="6242549"/>
                    <a:pt x="3600119" y="6322601"/>
                    <a:pt x="3641370" y="6360982"/>
                  </a:cubicBezTo>
                  <a:cubicBezTo>
                    <a:pt x="3692153" y="6408252"/>
                    <a:pt x="3761792" y="6366636"/>
                    <a:pt x="3759946" y="6312740"/>
                  </a:cubicBezTo>
                  <a:cubicBezTo>
                    <a:pt x="3758443" y="6268973"/>
                    <a:pt x="3725184" y="6243215"/>
                    <a:pt x="3691125" y="6242987"/>
                  </a:cubicBezTo>
                  <a:close/>
                  <a:moveTo>
                    <a:pt x="3726287" y="912302"/>
                  </a:moveTo>
                  <a:cubicBezTo>
                    <a:pt x="3661177" y="911864"/>
                    <a:pt x="3635376" y="991993"/>
                    <a:pt x="3676532" y="1030297"/>
                  </a:cubicBezTo>
                  <a:cubicBezTo>
                    <a:pt x="3727334" y="1077586"/>
                    <a:pt x="3796992" y="1035856"/>
                    <a:pt x="3795108" y="982056"/>
                  </a:cubicBezTo>
                  <a:cubicBezTo>
                    <a:pt x="3793605" y="938288"/>
                    <a:pt x="3760346" y="912531"/>
                    <a:pt x="3726287" y="912302"/>
                  </a:cubicBezTo>
                  <a:close/>
                  <a:moveTo>
                    <a:pt x="3714567" y="2689191"/>
                  </a:moveTo>
                  <a:cubicBezTo>
                    <a:pt x="3649532" y="2688753"/>
                    <a:pt x="3623579" y="2768844"/>
                    <a:pt x="3664811" y="2807186"/>
                  </a:cubicBezTo>
                  <a:cubicBezTo>
                    <a:pt x="3715594" y="2854455"/>
                    <a:pt x="3785233" y="2812840"/>
                    <a:pt x="3783387" y="2758963"/>
                  </a:cubicBezTo>
                  <a:cubicBezTo>
                    <a:pt x="3781884" y="2715177"/>
                    <a:pt x="3748625" y="2689419"/>
                    <a:pt x="3714567" y="2689191"/>
                  </a:cubicBezTo>
                  <a:close/>
                  <a:moveTo>
                    <a:pt x="3708706" y="3577654"/>
                  </a:moveTo>
                  <a:cubicBezTo>
                    <a:pt x="3643824" y="3577216"/>
                    <a:pt x="3617624" y="3657193"/>
                    <a:pt x="3658932" y="3695649"/>
                  </a:cubicBezTo>
                  <a:cubicBezTo>
                    <a:pt x="3709448" y="3742671"/>
                    <a:pt x="3779373" y="3701588"/>
                    <a:pt x="3777527" y="3647408"/>
                  </a:cubicBezTo>
                  <a:cubicBezTo>
                    <a:pt x="3776005" y="3603545"/>
                    <a:pt x="3742479" y="3577863"/>
                    <a:pt x="3708706" y="3577654"/>
                  </a:cubicBezTo>
                  <a:close/>
                  <a:moveTo>
                    <a:pt x="3010206" y="19080"/>
                  </a:moveTo>
                  <a:cubicBezTo>
                    <a:pt x="2945229" y="18642"/>
                    <a:pt x="2919199" y="98695"/>
                    <a:pt x="2960431" y="137074"/>
                  </a:cubicBezTo>
                  <a:cubicBezTo>
                    <a:pt x="3011195" y="184325"/>
                    <a:pt x="3080891" y="142747"/>
                    <a:pt x="3079007" y="88852"/>
                  </a:cubicBezTo>
                  <a:cubicBezTo>
                    <a:pt x="3077523" y="45066"/>
                    <a:pt x="3044264" y="19308"/>
                    <a:pt x="3010206" y="19080"/>
                  </a:cubicBezTo>
                  <a:close/>
                  <a:moveTo>
                    <a:pt x="2992625" y="2684431"/>
                  </a:moveTo>
                  <a:cubicBezTo>
                    <a:pt x="2927647" y="2683993"/>
                    <a:pt x="2901618" y="2764065"/>
                    <a:pt x="2942869" y="2802426"/>
                  </a:cubicBezTo>
                  <a:cubicBezTo>
                    <a:pt x="2993652" y="2849696"/>
                    <a:pt x="3063291" y="2808080"/>
                    <a:pt x="3061445" y="2754185"/>
                  </a:cubicBezTo>
                  <a:cubicBezTo>
                    <a:pt x="3059923" y="2710418"/>
                    <a:pt x="3026664" y="2684660"/>
                    <a:pt x="2992625" y="2684431"/>
                  </a:cubicBezTo>
                  <a:close/>
                  <a:moveTo>
                    <a:pt x="3679405" y="8019894"/>
                  </a:moveTo>
                  <a:cubicBezTo>
                    <a:pt x="3614409" y="8019456"/>
                    <a:pt x="3588399" y="8099509"/>
                    <a:pt x="3629630" y="8137889"/>
                  </a:cubicBezTo>
                  <a:cubicBezTo>
                    <a:pt x="3680413" y="8185159"/>
                    <a:pt x="3750090" y="8143543"/>
                    <a:pt x="3748206" y="8089647"/>
                  </a:cubicBezTo>
                  <a:cubicBezTo>
                    <a:pt x="3746703" y="8045880"/>
                    <a:pt x="3713444" y="8020123"/>
                    <a:pt x="3679405" y="8019894"/>
                  </a:cubicBezTo>
                  <a:close/>
                  <a:moveTo>
                    <a:pt x="2998485" y="1795968"/>
                  </a:moveTo>
                  <a:cubicBezTo>
                    <a:pt x="2933508" y="1795549"/>
                    <a:pt x="2907479" y="1875583"/>
                    <a:pt x="2948729" y="1913982"/>
                  </a:cubicBezTo>
                  <a:cubicBezTo>
                    <a:pt x="2999531" y="1961271"/>
                    <a:pt x="3069189" y="1919541"/>
                    <a:pt x="3067306" y="1865760"/>
                  </a:cubicBezTo>
                  <a:cubicBezTo>
                    <a:pt x="3065784" y="1821973"/>
                    <a:pt x="3032524" y="1796196"/>
                    <a:pt x="2998485" y="1795968"/>
                  </a:cubicBezTo>
                  <a:close/>
                  <a:moveTo>
                    <a:pt x="2986764" y="3572876"/>
                  </a:moveTo>
                  <a:cubicBezTo>
                    <a:pt x="2921806" y="3572438"/>
                    <a:pt x="2895739" y="3652491"/>
                    <a:pt x="2936990" y="3690870"/>
                  </a:cubicBezTo>
                  <a:cubicBezTo>
                    <a:pt x="2987773" y="3738141"/>
                    <a:pt x="3057412" y="3696524"/>
                    <a:pt x="3055566" y="3642629"/>
                  </a:cubicBezTo>
                  <a:cubicBezTo>
                    <a:pt x="3054063" y="3598862"/>
                    <a:pt x="3020804" y="3573104"/>
                    <a:pt x="2986764" y="3572876"/>
                  </a:cubicBezTo>
                  <a:close/>
                  <a:moveTo>
                    <a:pt x="2980885" y="4461320"/>
                  </a:moveTo>
                  <a:cubicBezTo>
                    <a:pt x="2915984" y="4460882"/>
                    <a:pt x="2889822" y="4540878"/>
                    <a:pt x="2931110" y="4579315"/>
                  </a:cubicBezTo>
                  <a:cubicBezTo>
                    <a:pt x="2981627" y="4626337"/>
                    <a:pt x="3051551" y="4585254"/>
                    <a:pt x="3049706" y="4531074"/>
                  </a:cubicBezTo>
                  <a:cubicBezTo>
                    <a:pt x="3048202" y="4487306"/>
                    <a:pt x="3014943" y="4461548"/>
                    <a:pt x="2980885" y="4461320"/>
                  </a:cubicBezTo>
                  <a:close/>
                  <a:moveTo>
                    <a:pt x="3004345" y="907524"/>
                  </a:moveTo>
                  <a:cubicBezTo>
                    <a:pt x="2939197" y="907086"/>
                    <a:pt x="2913453" y="987253"/>
                    <a:pt x="2954590" y="1025519"/>
                  </a:cubicBezTo>
                  <a:cubicBezTo>
                    <a:pt x="3005392" y="1072808"/>
                    <a:pt x="3075050" y="1031077"/>
                    <a:pt x="3073166" y="977277"/>
                  </a:cubicBezTo>
                  <a:cubicBezTo>
                    <a:pt x="3071663" y="933586"/>
                    <a:pt x="3038480" y="907752"/>
                    <a:pt x="3004345" y="907524"/>
                  </a:cubicBezTo>
                  <a:close/>
                  <a:moveTo>
                    <a:pt x="3720427" y="1800746"/>
                  </a:moveTo>
                  <a:cubicBezTo>
                    <a:pt x="3655488" y="1800328"/>
                    <a:pt x="3629383" y="1880342"/>
                    <a:pt x="3670671" y="1918741"/>
                  </a:cubicBezTo>
                  <a:cubicBezTo>
                    <a:pt x="3721474" y="1966030"/>
                    <a:pt x="3791131" y="1924319"/>
                    <a:pt x="3789248" y="1870500"/>
                  </a:cubicBezTo>
                  <a:cubicBezTo>
                    <a:pt x="3787745" y="1826733"/>
                    <a:pt x="3754485" y="1800975"/>
                    <a:pt x="3720427" y="1800746"/>
                  </a:cubicBezTo>
                  <a:close/>
                  <a:moveTo>
                    <a:pt x="110660" y="1776911"/>
                  </a:moveTo>
                  <a:cubicBezTo>
                    <a:pt x="45664" y="1776474"/>
                    <a:pt x="19654" y="1856545"/>
                    <a:pt x="60904" y="1894906"/>
                  </a:cubicBezTo>
                  <a:cubicBezTo>
                    <a:pt x="111687" y="1942176"/>
                    <a:pt x="181326" y="1900560"/>
                    <a:pt x="179480" y="1846684"/>
                  </a:cubicBezTo>
                  <a:cubicBezTo>
                    <a:pt x="177958" y="1802898"/>
                    <a:pt x="144718" y="1777121"/>
                    <a:pt x="110660" y="1776911"/>
                  </a:cubicBezTo>
                  <a:close/>
                  <a:moveTo>
                    <a:pt x="803300" y="6223911"/>
                  </a:moveTo>
                  <a:cubicBezTo>
                    <a:pt x="738418" y="6223473"/>
                    <a:pt x="712218" y="6303450"/>
                    <a:pt x="753525" y="6341906"/>
                  </a:cubicBezTo>
                  <a:cubicBezTo>
                    <a:pt x="804042" y="6388928"/>
                    <a:pt x="873967" y="6347846"/>
                    <a:pt x="872121" y="6293665"/>
                  </a:cubicBezTo>
                  <a:cubicBezTo>
                    <a:pt x="870599" y="6249897"/>
                    <a:pt x="837359" y="6224139"/>
                    <a:pt x="803300" y="6223911"/>
                  </a:cubicBezTo>
                  <a:close/>
                  <a:moveTo>
                    <a:pt x="116520" y="888448"/>
                  </a:moveTo>
                  <a:cubicBezTo>
                    <a:pt x="51410" y="888010"/>
                    <a:pt x="25609" y="968139"/>
                    <a:pt x="66764" y="1006443"/>
                  </a:cubicBezTo>
                  <a:cubicBezTo>
                    <a:pt x="117548" y="1053713"/>
                    <a:pt x="187186" y="1012097"/>
                    <a:pt x="185341" y="958202"/>
                  </a:cubicBezTo>
                  <a:cubicBezTo>
                    <a:pt x="183838" y="914434"/>
                    <a:pt x="150578" y="888677"/>
                    <a:pt x="116520" y="888448"/>
                  </a:cubicBezTo>
                  <a:close/>
                  <a:moveTo>
                    <a:pt x="104799" y="2665356"/>
                  </a:moveTo>
                  <a:cubicBezTo>
                    <a:pt x="40089" y="2664937"/>
                    <a:pt x="13603" y="2744799"/>
                    <a:pt x="55025" y="2783351"/>
                  </a:cubicBezTo>
                  <a:cubicBezTo>
                    <a:pt x="105808" y="2830621"/>
                    <a:pt x="175466" y="2789005"/>
                    <a:pt x="173620" y="2735128"/>
                  </a:cubicBezTo>
                  <a:cubicBezTo>
                    <a:pt x="172098" y="2691247"/>
                    <a:pt x="138572" y="2665584"/>
                    <a:pt x="104799" y="2665356"/>
                  </a:cubicBezTo>
                  <a:close/>
                  <a:moveTo>
                    <a:pt x="797440" y="7112355"/>
                  </a:moveTo>
                  <a:cubicBezTo>
                    <a:pt x="732329" y="7111917"/>
                    <a:pt x="706529" y="7192046"/>
                    <a:pt x="747684" y="7230350"/>
                  </a:cubicBezTo>
                  <a:cubicBezTo>
                    <a:pt x="798524" y="7277658"/>
                    <a:pt x="868144" y="7235833"/>
                    <a:pt x="866261" y="7182109"/>
                  </a:cubicBezTo>
                  <a:cubicBezTo>
                    <a:pt x="864757" y="7138341"/>
                    <a:pt x="831498" y="7112583"/>
                    <a:pt x="797440" y="7112355"/>
                  </a:cubicBezTo>
                  <a:close/>
                  <a:moveTo>
                    <a:pt x="791580" y="8000819"/>
                  </a:moveTo>
                  <a:cubicBezTo>
                    <a:pt x="726431" y="8000380"/>
                    <a:pt x="700688" y="8080548"/>
                    <a:pt x="741824" y="8118813"/>
                  </a:cubicBezTo>
                  <a:cubicBezTo>
                    <a:pt x="792626" y="8166103"/>
                    <a:pt x="862284" y="8124429"/>
                    <a:pt x="860400" y="8070572"/>
                  </a:cubicBezTo>
                  <a:cubicBezTo>
                    <a:pt x="858897" y="8026805"/>
                    <a:pt x="825638" y="8001047"/>
                    <a:pt x="791580" y="8000819"/>
                  </a:cubicBezTo>
                  <a:close/>
                  <a:moveTo>
                    <a:pt x="73272" y="19974"/>
                  </a:moveTo>
                  <a:cubicBezTo>
                    <a:pt x="31298" y="58468"/>
                    <a:pt x="56851" y="138197"/>
                    <a:pt x="121467" y="138616"/>
                  </a:cubicBezTo>
                  <a:cubicBezTo>
                    <a:pt x="186597" y="139054"/>
                    <a:pt x="212359" y="58906"/>
                    <a:pt x="171223" y="20622"/>
                  </a:cubicBezTo>
                  <a:cubicBezTo>
                    <a:pt x="139847" y="-8582"/>
                    <a:pt x="98482" y="-4908"/>
                    <a:pt x="73272" y="19974"/>
                  </a:cubicBezTo>
                  <a:close/>
                  <a:moveTo>
                    <a:pt x="98939" y="3553800"/>
                  </a:moveTo>
                  <a:cubicBezTo>
                    <a:pt x="33943" y="3553362"/>
                    <a:pt x="7933" y="3633415"/>
                    <a:pt x="49183" y="3671795"/>
                  </a:cubicBezTo>
                  <a:cubicBezTo>
                    <a:pt x="99986" y="3719084"/>
                    <a:pt x="169644" y="3677354"/>
                    <a:pt x="167760" y="3623553"/>
                  </a:cubicBezTo>
                  <a:cubicBezTo>
                    <a:pt x="166257" y="3579862"/>
                    <a:pt x="133074" y="3554028"/>
                    <a:pt x="98939" y="3553800"/>
                  </a:cubicBezTo>
                  <a:close/>
                  <a:moveTo>
                    <a:pt x="75479" y="7107596"/>
                  </a:moveTo>
                  <a:cubicBezTo>
                    <a:pt x="10578" y="7107158"/>
                    <a:pt x="-15584" y="7187154"/>
                    <a:pt x="25723" y="7225590"/>
                  </a:cubicBezTo>
                  <a:cubicBezTo>
                    <a:pt x="76240" y="7272613"/>
                    <a:pt x="146164" y="7231530"/>
                    <a:pt x="144319" y="7177369"/>
                  </a:cubicBezTo>
                  <a:cubicBezTo>
                    <a:pt x="142796" y="7133563"/>
                    <a:pt x="109556" y="7107824"/>
                    <a:pt x="75479" y="7107596"/>
                  </a:cubicBezTo>
                  <a:close/>
                  <a:moveTo>
                    <a:pt x="93079" y="4442244"/>
                  </a:moveTo>
                  <a:cubicBezTo>
                    <a:pt x="28064" y="4441807"/>
                    <a:pt x="2092" y="4521878"/>
                    <a:pt x="43304" y="4560239"/>
                  </a:cubicBezTo>
                  <a:cubicBezTo>
                    <a:pt x="94144" y="4607547"/>
                    <a:pt x="163764" y="4565721"/>
                    <a:pt x="161880" y="4512017"/>
                  </a:cubicBezTo>
                  <a:cubicBezTo>
                    <a:pt x="160396" y="4468231"/>
                    <a:pt x="127118" y="4442472"/>
                    <a:pt x="93079" y="4442244"/>
                  </a:cubicBezTo>
                  <a:close/>
                  <a:moveTo>
                    <a:pt x="8062963" y="191103"/>
                  </a:moveTo>
                  <a:cubicBezTo>
                    <a:pt x="8128016" y="191522"/>
                    <a:pt x="8153912" y="111431"/>
                    <a:pt x="8112737" y="73108"/>
                  </a:cubicBezTo>
                  <a:cubicBezTo>
                    <a:pt x="8062182" y="26066"/>
                    <a:pt x="7992467" y="67035"/>
                    <a:pt x="7994142" y="121349"/>
                  </a:cubicBezTo>
                  <a:cubicBezTo>
                    <a:pt x="7995816" y="165288"/>
                    <a:pt x="8029132" y="190874"/>
                    <a:pt x="8062963" y="191103"/>
                  </a:cubicBezTo>
                  <a:close/>
                  <a:moveTo>
                    <a:pt x="69619" y="7996040"/>
                  </a:moveTo>
                  <a:cubicBezTo>
                    <a:pt x="4508" y="7995602"/>
                    <a:pt x="-21293" y="8075731"/>
                    <a:pt x="19863" y="8114035"/>
                  </a:cubicBezTo>
                  <a:cubicBezTo>
                    <a:pt x="70380" y="8161057"/>
                    <a:pt x="140133" y="8120108"/>
                    <a:pt x="138439" y="8065794"/>
                  </a:cubicBezTo>
                  <a:cubicBezTo>
                    <a:pt x="136765" y="8021855"/>
                    <a:pt x="103449" y="7996268"/>
                    <a:pt x="69619" y="7996040"/>
                  </a:cubicBezTo>
                  <a:close/>
                  <a:moveTo>
                    <a:pt x="1554582" y="1786449"/>
                  </a:moveTo>
                  <a:cubicBezTo>
                    <a:pt x="1489586" y="1786012"/>
                    <a:pt x="1463576" y="1866064"/>
                    <a:pt x="1504807" y="1904444"/>
                  </a:cubicBezTo>
                  <a:cubicBezTo>
                    <a:pt x="1555590" y="1951714"/>
                    <a:pt x="1625267" y="1910098"/>
                    <a:pt x="1623384" y="1856203"/>
                  </a:cubicBezTo>
                  <a:cubicBezTo>
                    <a:pt x="1621880" y="1812436"/>
                    <a:pt x="1588621" y="1786659"/>
                    <a:pt x="1554582" y="1786449"/>
                  </a:cubicBezTo>
                  <a:close/>
                  <a:moveTo>
                    <a:pt x="87218" y="5330707"/>
                  </a:moveTo>
                  <a:cubicBezTo>
                    <a:pt x="22241" y="5330269"/>
                    <a:pt x="-3807" y="5410323"/>
                    <a:pt x="37463" y="5448702"/>
                  </a:cubicBezTo>
                  <a:cubicBezTo>
                    <a:pt x="88246" y="5495972"/>
                    <a:pt x="157885" y="5454356"/>
                    <a:pt x="156039" y="5400461"/>
                  </a:cubicBezTo>
                  <a:cubicBezTo>
                    <a:pt x="154517" y="5356693"/>
                    <a:pt x="121258" y="5330917"/>
                    <a:pt x="87218" y="5330707"/>
                  </a:cubicBezTo>
                  <a:close/>
                  <a:moveTo>
                    <a:pt x="81358" y="6219152"/>
                  </a:moveTo>
                  <a:cubicBezTo>
                    <a:pt x="16324" y="6218714"/>
                    <a:pt x="-9629" y="6298805"/>
                    <a:pt x="31603" y="6337146"/>
                  </a:cubicBezTo>
                  <a:cubicBezTo>
                    <a:pt x="82386" y="6384417"/>
                    <a:pt x="152025" y="6342800"/>
                    <a:pt x="150179" y="6288924"/>
                  </a:cubicBezTo>
                  <a:cubicBezTo>
                    <a:pt x="148657" y="6245138"/>
                    <a:pt x="115397" y="6219380"/>
                    <a:pt x="81358" y="6219152"/>
                  </a:cubicBezTo>
                  <a:close/>
                  <a:moveTo>
                    <a:pt x="1513541" y="8005578"/>
                  </a:moveTo>
                  <a:cubicBezTo>
                    <a:pt x="1448544" y="8005140"/>
                    <a:pt x="1422553" y="8085212"/>
                    <a:pt x="1463785" y="8123573"/>
                  </a:cubicBezTo>
                  <a:cubicBezTo>
                    <a:pt x="1514568" y="8170843"/>
                    <a:pt x="1584207" y="8129227"/>
                    <a:pt x="1582361" y="8075351"/>
                  </a:cubicBezTo>
                  <a:cubicBezTo>
                    <a:pt x="1580839" y="8031564"/>
                    <a:pt x="1547580" y="8005806"/>
                    <a:pt x="1513541" y="8005578"/>
                  </a:cubicBezTo>
                  <a:close/>
                  <a:moveTo>
                    <a:pt x="1531122" y="5340226"/>
                  </a:moveTo>
                  <a:cubicBezTo>
                    <a:pt x="1466239" y="5339807"/>
                    <a:pt x="1440039" y="5419765"/>
                    <a:pt x="1481347" y="5458221"/>
                  </a:cubicBezTo>
                  <a:cubicBezTo>
                    <a:pt x="1532130" y="5505491"/>
                    <a:pt x="1601788" y="5463875"/>
                    <a:pt x="1599942" y="5409980"/>
                  </a:cubicBezTo>
                  <a:cubicBezTo>
                    <a:pt x="1598420" y="5366231"/>
                    <a:pt x="1565180" y="5340455"/>
                    <a:pt x="1531122" y="5340226"/>
                  </a:cubicBezTo>
                  <a:close/>
                  <a:moveTo>
                    <a:pt x="1519401" y="7117134"/>
                  </a:moveTo>
                  <a:cubicBezTo>
                    <a:pt x="1454405" y="7116696"/>
                    <a:pt x="1428395" y="7196749"/>
                    <a:pt x="1469626" y="7235128"/>
                  </a:cubicBezTo>
                  <a:cubicBezTo>
                    <a:pt x="1520428" y="7282418"/>
                    <a:pt x="1590086" y="7240744"/>
                    <a:pt x="1588203" y="7186887"/>
                  </a:cubicBezTo>
                  <a:cubicBezTo>
                    <a:pt x="1586718" y="7143120"/>
                    <a:pt x="1553440" y="7117362"/>
                    <a:pt x="1519401" y="7117134"/>
                  </a:cubicBezTo>
                  <a:close/>
                  <a:moveTo>
                    <a:pt x="1525261" y="6228690"/>
                  </a:moveTo>
                  <a:cubicBezTo>
                    <a:pt x="1460113" y="6228251"/>
                    <a:pt x="1434369" y="6308419"/>
                    <a:pt x="1475506" y="6346684"/>
                  </a:cubicBezTo>
                  <a:cubicBezTo>
                    <a:pt x="1526346" y="6393992"/>
                    <a:pt x="1595966" y="6352167"/>
                    <a:pt x="1594082" y="6298462"/>
                  </a:cubicBezTo>
                  <a:cubicBezTo>
                    <a:pt x="1592579" y="6254752"/>
                    <a:pt x="1559396" y="6228918"/>
                    <a:pt x="1525261" y="6228690"/>
                  </a:cubicBezTo>
                  <a:close/>
                  <a:moveTo>
                    <a:pt x="1548703" y="2674894"/>
                  </a:moveTo>
                  <a:cubicBezTo>
                    <a:pt x="1483706" y="2674456"/>
                    <a:pt x="1457696" y="2754508"/>
                    <a:pt x="1498947" y="2792888"/>
                  </a:cubicBezTo>
                  <a:cubicBezTo>
                    <a:pt x="1549787" y="2840197"/>
                    <a:pt x="1619407" y="2798371"/>
                    <a:pt x="1617523" y="2744647"/>
                  </a:cubicBezTo>
                  <a:cubicBezTo>
                    <a:pt x="1616020" y="2700956"/>
                    <a:pt x="1582837" y="2675122"/>
                    <a:pt x="1548703" y="2674894"/>
                  </a:cubicBezTo>
                  <a:close/>
                  <a:moveTo>
                    <a:pt x="1542842" y="3563338"/>
                  </a:moveTo>
                  <a:cubicBezTo>
                    <a:pt x="1477865" y="3562900"/>
                    <a:pt x="1451836" y="3642953"/>
                    <a:pt x="1493087" y="3681332"/>
                  </a:cubicBezTo>
                  <a:cubicBezTo>
                    <a:pt x="1543889" y="3728622"/>
                    <a:pt x="1613547" y="3686948"/>
                    <a:pt x="1611663" y="3633110"/>
                  </a:cubicBezTo>
                  <a:cubicBezTo>
                    <a:pt x="1610160" y="3589324"/>
                    <a:pt x="1576901" y="3563566"/>
                    <a:pt x="1542842" y="3563338"/>
                  </a:cubicBezTo>
                  <a:close/>
                  <a:moveTo>
                    <a:pt x="1536982" y="4451782"/>
                  </a:moveTo>
                  <a:cubicBezTo>
                    <a:pt x="1472005" y="4451344"/>
                    <a:pt x="1445976" y="4531416"/>
                    <a:pt x="1487226" y="4569777"/>
                  </a:cubicBezTo>
                  <a:cubicBezTo>
                    <a:pt x="1538009" y="4617047"/>
                    <a:pt x="1607648" y="4575431"/>
                    <a:pt x="1605803" y="4521555"/>
                  </a:cubicBezTo>
                  <a:cubicBezTo>
                    <a:pt x="1604300" y="4477768"/>
                    <a:pt x="1571040" y="4452010"/>
                    <a:pt x="1536982" y="4451782"/>
                  </a:cubicBezTo>
                  <a:close/>
                  <a:moveTo>
                    <a:pt x="809161" y="5335467"/>
                  </a:moveTo>
                  <a:cubicBezTo>
                    <a:pt x="744183" y="5335029"/>
                    <a:pt x="718154" y="5415101"/>
                    <a:pt x="759386" y="5453461"/>
                  </a:cubicBezTo>
                  <a:cubicBezTo>
                    <a:pt x="810169" y="5500732"/>
                    <a:pt x="879808" y="5459116"/>
                    <a:pt x="877962" y="5405240"/>
                  </a:cubicBezTo>
                  <a:cubicBezTo>
                    <a:pt x="876478" y="5361453"/>
                    <a:pt x="843219" y="5335695"/>
                    <a:pt x="809161" y="5335467"/>
                  </a:cubicBezTo>
                  <a:close/>
                  <a:moveTo>
                    <a:pt x="820881" y="3558578"/>
                  </a:moveTo>
                  <a:cubicBezTo>
                    <a:pt x="755733" y="3558141"/>
                    <a:pt x="729989" y="3638308"/>
                    <a:pt x="771126" y="3676573"/>
                  </a:cubicBezTo>
                  <a:cubicBezTo>
                    <a:pt x="821966" y="3723881"/>
                    <a:pt x="891586" y="3682056"/>
                    <a:pt x="889702" y="3628332"/>
                  </a:cubicBezTo>
                  <a:cubicBezTo>
                    <a:pt x="888199" y="3584565"/>
                    <a:pt x="854939" y="3558788"/>
                    <a:pt x="820881" y="3558578"/>
                  </a:cubicBezTo>
                  <a:close/>
                  <a:moveTo>
                    <a:pt x="815021" y="4447023"/>
                  </a:moveTo>
                  <a:cubicBezTo>
                    <a:pt x="750044" y="4446585"/>
                    <a:pt x="724015" y="4526638"/>
                    <a:pt x="765265" y="4565017"/>
                  </a:cubicBezTo>
                  <a:cubicBezTo>
                    <a:pt x="816067" y="4612307"/>
                    <a:pt x="885725" y="4570634"/>
                    <a:pt x="883842" y="4516776"/>
                  </a:cubicBezTo>
                  <a:cubicBezTo>
                    <a:pt x="882338" y="4473009"/>
                    <a:pt x="849079" y="4447251"/>
                    <a:pt x="815021" y="4447023"/>
                  </a:cubicBezTo>
                  <a:close/>
                  <a:moveTo>
                    <a:pt x="826761" y="2670115"/>
                  </a:moveTo>
                  <a:cubicBezTo>
                    <a:pt x="761612" y="2669677"/>
                    <a:pt x="735869" y="2749844"/>
                    <a:pt x="777005" y="2788110"/>
                  </a:cubicBezTo>
                  <a:cubicBezTo>
                    <a:pt x="827845" y="2835418"/>
                    <a:pt x="897465" y="2793593"/>
                    <a:pt x="895581" y="2739869"/>
                  </a:cubicBezTo>
                  <a:cubicBezTo>
                    <a:pt x="894059" y="2696177"/>
                    <a:pt x="860876" y="2670344"/>
                    <a:pt x="826761" y="2670115"/>
                  </a:cubicBezTo>
                  <a:close/>
                  <a:moveTo>
                    <a:pt x="832621" y="1781671"/>
                  </a:moveTo>
                  <a:cubicBezTo>
                    <a:pt x="767644" y="1781233"/>
                    <a:pt x="741615" y="1861286"/>
                    <a:pt x="782846" y="1899665"/>
                  </a:cubicBezTo>
                  <a:cubicBezTo>
                    <a:pt x="833667" y="1946955"/>
                    <a:pt x="903268" y="1905263"/>
                    <a:pt x="901442" y="1851424"/>
                  </a:cubicBezTo>
                  <a:cubicBezTo>
                    <a:pt x="899919" y="1807657"/>
                    <a:pt x="866660" y="1781899"/>
                    <a:pt x="832621" y="1781671"/>
                  </a:cubicBezTo>
                  <a:close/>
                  <a:moveTo>
                    <a:pt x="844341" y="4782"/>
                  </a:moveTo>
                  <a:cubicBezTo>
                    <a:pt x="779345" y="4345"/>
                    <a:pt x="753335" y="84397"/>
                    <a:pt x="794586" y="122777"/>
                  </a:cubicBezTo>
                  <a:cubicBezTo>
                    <a:pt x="845369" y="170047"/>
                    <a:pt x="915008" y="128431"/>
                    <a:pt x="913162" y="74536"/>
                  </a:cubicBezTo>
                  <a:cubicBezTo>
                    <a:pt x="911659" y="30769"/>
                    <a:pt x="878400" y="4992"/>
                    <a:pt x="844341" y="4782"/>
                  </a:cubicBezTo>
                  <a:close/>
                  <a:moveTo>
                    <a:pt x="838481" y="893227"/>
                  </a:moveTo>
                  <a:cubicBezTo>
                    <a:pt x="773504" y="892789"/>
                    <a:pt x="747456" y="972842"/>
                    <a:pt x="788726" y="1011221"/>
                  </a:cubicBezTo>
                  <a:cubicBezTo>
                    <a:pt x="839509" y="1058492"/>
                    <a:pt x="909147" y="1016875"/>
                    <a:pt x="907302" y="962999"/>
                  </a:cubicBezTo>
                  <a:cubicBezTo>
                    <a:pt x="905799" y="919213"/>
                    <a:pt x="872540" y="893455"/>
                    <a:pt x="838481" y="893227"/>
                  </a:cubicBezTo>
                  <a:close/>
                  <a:moveTo>
                    <a:pt x="7312632" y="4489933"/>
                  </a:moveTo>
                  <a:cubicBezTo>
                    <a:pt x="7247922" y="4489514"/>
                    <a:pt x="7221436" y="4569377"/>
                    <a:pt x="7262858" y="4607928"/>
                  </a:cubicBezTo>
                  <a:cubicBezTo>
                    <a:pt x="7313640" y="4655198"/>
                    <a:pt x="7383318" y="4613582"/>
                    <a:pt x="7381434" y="4559687"/>
                  </a:cubicBezTo>
                  <a:cubicBezTo>
                    <a:pt x="7379931" y="4515919"/>
                    <a:pt x="7346672" y="4490162"/>
                    <a:pt x="7312632" y="4489933"/>
                  </a:cubicBezTo>
                  <a:close/>
                  <a:moveTo>
                    <a:pt x="6614113" y="931378"/>
                  </a:moveTo>
                  <a:cubicBezTo>
                    <a:pt x="6549078" y="930959"/>
                    <a:pt x="6523144" y="1011012"/>
                    <a:pt x="6564357" y="1049373"/>
                  </a:cubicBezTo>
                  <a:cubicBezTo>
                    <a:pt x="6614874" y="1096395"/>
                    <a:pt x="6684798" y="1055312"/>
                    <a:pt x="6682952" y="1001150"/>
                  </a:cubicBezTo>
                  <a:cubicBezTo>
                    <a:pt x="6681411" y="957345"/>
                    <a:pt x="6648171" y="931606"/>
                    <a:pt x="6614113" y="931378"/>
                  </a:cubicBezTo>
                  <a:close/>
                  <a:moveTo>
                    <a:pt x="6619973" y="42934"/>
                  </a:moveTo>
                  <a:cubicBezTo>
                    <a:pt x="6554957" y="42496"/>
                    <a:pt x="6528986" y="122587"/>
                    <a:pt x="6570217" y="160928"/>
                  </a:cubicBezTo>
                  <a:cubicBezTo>
                    <a:pt x="6621000" y="208199"/>
                    <a:pt x="6690639" y="166582"/>
                    <a:pt x="6688793" y="112706"/>
                  </a:cubicBezTo>
                  <a:cubicBezTo>
                    <a:pt x="6687291" y="68920"/>
                    <a:pt x="6654031" y="43143"/>
                    <a:pt x="6619973" y="42934"/>
                  </a:cubicBezTo>
                  <a:close/>
                  <a:moveTo>
                    <a:pt x="6608252" y="1819822"/>
                  </a:moveTo>
                  <a:cubicBezTo>
                    <a:pt x="6543256" y="1819384"/>
                    <a:pt x="6517246" y="1899437"/>
                    <a:pt x="6558497" y="1937817"/>
                  </a:cubicBezTo>
                  <a:cubicBezTo>
                    <a:pt x="6609280" y="1985087"/>
                    <a:pt x="6678956" y="1943433"/>
                    <a:pt x="6677073" y="1889576"/>
                  </a:cubicBezTo>
                  <a:cubicBezTo>
                    <a:pt x="6675570" y="1845808"/>
                    <a:pt x="6642311" y="1820051"/>
                    <a:pt x="6608252" y="1819822"/>
                  </a:cubicBezTo>
                  <a:close/>
                  <a:moveTo>
                    <a:pt x="6602392" y="2708266"/>
                  </a:moveTo>
                  <a:cubicBezTo>
                    <a:pt x="6537243" y="2707828"/>
                    <a:pt x="6511500" y="2787995"/>
                    <a:pt x="6552636" y="2826261"/>
                  </a:cubicBezTo>
                  <a:cubicBezTo>
                    <a:pt x="6603438" y="2873550"/>
                    <a:pt x="6673096" y="2831877"/>
                    <a:pt x="6671213" y="2778039"/>
                  </a:cubicBezTo>
                  <a:cubicBezTo>
                    <a:pt x="6669709" y="2734253"/>
                    <a:pt x="6636451" y="2708495"/>
                    <a:pt x="6602392" y="2708266"/>
                  </a:cubicBezTo>
                  <a:close/>
                  <a:moveTo>
                    <a:pt x="7300893" y="6266841"/>
                  </a:moveTo>
                  <a:cubicBezTo>
                    <a:pt x="7235896" y="6266403"/>
                    <a:pt x="7209905" y="6346474"/>
                    <a:pt x="7251137" y="6384835"/>
                  </a:cubicBezTo>
                  <a:cubicBezTo>
                    <a:pt x="7301939" y="6432125"/>
                    <a:pt x="7371597" y="6390452"/>
                    <a:pt x="7369713" y="6336594"/>
                  </a:cubicBezTo>
                  <a:cubicBezTo>
                    <a:pt x="7368210" y="6292827"/>
                    <a:pt x="7334951" y="6267069"/>
                    <a:pt x="7300893" y="6266841"/>
                  </a:cubicBezTo>
                  <a:close/>
                  <a:moveTo>
                    <a:pt x="7289172" y="8043729"/>
                  </a:moveTo>
                  <a:cubicBezTo>
                    <a:pt x="7224214" y="8043291"/>
                    <a:pt x="7198147" y="8123344"/>
                    <a:pt x="7239416" y="8161724"/>
                  </a:cubicBezTo>
                  <a:cubicBezTo>
                    <a:pt x="7290257" y="8209070"/>
                    <a:pt x="7359838" y="8167206"/>
                    <a:pt x="7357993" y="8113502"/>
                  </a:cubicBezTo>
                  <a:cubicBezTo>
                    <a:pt x="7356490" y="8069715"/>
                    <a:pt x="7323230" y="8043957"/>
                    <a:pt x="7289172" y="8043729"/>
                  </a:cubicBezTo>
                  <a:close/>
                  <a:moveTo>
                    <a:pt x="7295032" y="7155285"/>
                  </a:moveTo>
                  <a:cubicBezTo>
                    <a:pt x="7230036" y="7154847"/>
                    <a:pt x="7204026" y="7234919"/>
                    <a:pt x="7245277" y="7273280"/>
                  </a:cubicBezTo>
                  <a:cubicBezTo>
                    <a:pt x="7296060" y="7320550"/>
                    <a:pt x="7365699" y="7278934"/>
                    <a:pt x="7363853" y="7225039"/>
                  </a:cubicBezTo>
                  <a:cubicBezTo>
                    <a:pt x="7362350" y="7181271"/>
                    <a:pt x="7329091" y="7155513"/>
                    <a:pt x="7295032" y="7155285"/>
                  </a:cubicBezTo>
                  <a:close/>
                  <a:moveTo>
                    <a:pt x="6578932" y="6262062"/>
                  </a:moveTo>
                  <a:cubicBezTo>
                    <a:pt x="6513821" y="6261624"/>
                    <a:pt x="6488020" y="6341753"/>
                    <a:pt x="6529176" y="6380057"/>
                  </a:cubicBezTo>
                  <a:cubicBezTo>
                    <a:pt x="6580016" y="6427365"/>
                    <a:pt x="6649636" y="6385540"/>
                    <a:pt x="6647752" y="6331816"/>
                  </a:cubicBezTo>
                  <a:cubicBezTo>
                    <a:pt x="6646249" y="6288125"/>
                    <a:pt x="6613066" y="6262291"/>
                    <a:pt x="6578932" y="6262062"/>
                  </a:cubicBezTo>
                  <a:close/>
                  <a:moveTo>
                    <a:pt x="7306753" y="5378397"/>
                  </a:moveTo>
                  <a:cubicBezTo>
                    <a:pt x="7241776" y="5377959"/>
                    <a:pt x="7215747" y="5458012"/>
                    <a:pt x="7256997" y="5496391"/>
                  </a:cubicBezTo>
                  <a:cubicBezTo>
                    <a:pt x="7307837" y="5543699"/>
                    <a:pt x="7377457" y="5501874"/>
                    <a:pt x="7375573" y="5448150"/>
                  </a:cubicBezTo>
                  <a:cubicBezTo>
                    <a:pt x="7374071" y="5404440"/>
                    <a:pt x="7340887" y="5378606"/>
                    <a:pt x="7306753" y="5378397"/>
                  </a:cubicBezTo>
                  <a:close/>
                  <a:moveTo>
                    <a:pt x="6573071" y="7150506"/>
                  </a:moveTo>
                  <a:cubicBezTo>
                    <a:pt x="6508075" y="7150068"/>
                    <a:pt x="6482065" y="7230141"/>
                    <a:pt x="6523316" y="7268501"/>
                  </a:cubicBezTo>
                  <a:cubicBezTo>
                    <a:pt x="6574118" y="7315790"/>
                    <a:pt x="6643776" y="7274117"/>
                    <a:pt x="6641892" y="7220279"/>
                  </a:cubicBezTo>
                  <a:cubicBezTo>
                    <a:pt x="6640389" y="7176512"/>
                    <a:pt x="6607130" y="7150735"/>
                    <a:pt x="6573071" y="7150506"/>
                  </a:cubicBezTo>
                  <a:close/>
                  <a:moveTo>
                    <a:pt x="6567211" y="8038970"/>
                  </a:moveTo>
                  <a:cubicBezTo>
                    <a:pt x="6502214" y="8038532"/>
                    <a:pt x="6476204" y="8118603"/>
                    <a:pt x="6517455" y="8156964"/>
                  </a:cubicBezTo>
                  <a:cubicBezTo>
                    <a:pt x="6568238" y="8204235"/>
                    <a:pt x="6637877" y="8162618"/>
                    <a:pt x="6636032" y="8108723"/>
                  </a:cubicBezTo>
                  <a:cubicBezTo>
                    <a:pt x="6634529" y="8064956"/>
                    <a:pt x="6601269" y="8039198"/>
                    <a:pt x="6567211" y="8038970"/>
                  </a:cubicBezTo>
                  <a:close/>
                  <a:moveTo>
                    <a:pt x="6596531" y="3596730"/>
                  </a:moveTo>
                  <a:cubicBezTo>
                    <a:pt x="6531555" y="3596292"/>
                    <a:pt x="6505525" y="3676345"/>
                    <a:pt x="6546776" y="3714724"/>
                  </a:cubicBezTo>
                  <a:cubicBezTo>
                    <a:pt x="6597559" y="3761994"/>
                    <a:pt x="6667198" y="3720378"/>
                    <a:pt x="6665352" y="3666483"/>
                  </a:cubicBezTo>
                  <a:cubicBezTo>
                    <a:pt x="6663849" y="3622716"/>
                    <a:pt x="6630571" y="3596939"/>
                    <a:pt x="6596531" y="3596730"/>
                  </a:cubicBezTo>
                  <a:close/>
                  <a:moveTo>
                    <a:pt x="6584811" y="5373618"/>
                  </a:moveTo>
                  <a:cubicBezTo>
                    <a:pt x="6519815" y="5373180"/>
                    <a:pt x="6493786" y="5453233"/>
                    <a:pt x="6535036" y="5491613"/>
                  </a:cubicBezTo>
                  <a:cubicBezTo>
                    <a:pt x="6585819" y="5538883"/>
                    <a:pt x="6655496" y="5497267"/>
                    <a:pt x="6653612" y="5443391"/>
                  </a:cubicBezTo>
                  <a:cubicBezTo>
                    <a:pt x="6652110" y="5399604"/>
                    <a:pt x="6618850" y="5373846"/>
                    <a:pt x="6584811" y="5373618"/>
                  </a:cubicBezTo>
                  <a:close/>
                  <a:moveTo>
                    <a:pt x="6590671" y="4485174"/>
                  </a:moveTo>
                  <a:cubicBezTo>
                    <a:pt x="6525770" y="4484755"/>
                    <a:pt x="6499608" y="4564751"/>
                    <a:pt x="6540897" y="4603168"/>
                  </a:cubicBezTo>
                  <a:cubicBezTo>
                    <a:pt x="6591718" y="4650458"/>
                    <a:pt x="6661318" y="4608766"/>
                    <a:pt x="6659492" y="4554947"/>
                  </a:cubicBezTo>
                  <a:cubicBezTo>
                    <a:pt x="6657970" y="4511065"/>
                    <a:pt x="6624425" y="4485384"/>
                    <a:pt x="6590671" y="4485174"/>
                  </a:cubicBezTo>
                  <a:close/>
                  <a:moveTo>
                    <a:pt x="7341934" y="47693"/>
                  </a:moveTo>
                  <a:cubicBezTo>
                    <a:pt x="7277052" y="47255"/>
                    <a:pt x="7250852" y="127232"/>
                    <a:pt x="7292159" y="165688"/>
                  </a:cubicBezTo>
                  <a:cubicBezTo>
                    <a:pt x="7342942" y="212958"/>
                    <a:pt x="7412600" y="171342"/>
                    <a:pt x="7410754" y="117447"/>
                  </a:cubicBezTo>
                  <a:cubicBezTo>
                    <a:pt x="7409233" y="73679"/>
                    <a:pt x="7375992" y="47921"/>
                    <a:pt x="7341934" y="47693"/>
                  </a:cubicBezTo>
                  <a:close/>
                  <a:moveTo>
                    <a:pt x="8034574" y="4494712"/>
                  </a:moveTo>
                  <a:cubicBezTo>
                    <a:pt x="7969426" y="4494274"/>
                    <a:pt x="7943682" y="4574441"/>
                    <a:pt x="7984819" y="4612706"/>
                  </a:cubicBezTo>
                  <a:cubicBezTo>
                    <a:pt x="8035659" y="4660014"/>
                    <a:pt x="8105279" y="4618189"/>
                    <a:pt x="8103395" y="4564485"/>
                  </a:cubicBezTo>
                  <a:cubicBezTo>
                    <a:pt x="8101892" y="4520774"/>
                    <a:pt x="8068709" y="4494940"/>
                    <a:pt x="8034574" y="4494712"/>
                  </a:cubicBezTo>
                  <a:close/>
                  <a:moveTo>
                    <a:pt x="8040434" y="3606267"/>
                  </a:moveTo>
                  <a:cubicBezTo>
                    <a:pt x="7975438" y="3605829"/>
                    <a:pt x="7949428" y="3685882"/>
                    <a:pt x="7990660" y="3724262"/>
                  </a:cubicBezTo>
                  <a:cubicBezTo>
                    <a:pt x="8041481" y="3771551"/>
                    <a:pt x="8111082" y="3729859"/>
                    <a:pt x="8109255" y="3676021"/>
                  </a:cubicBezTo>
                  <a:cubicBezTo>
                    <a:pt x="8107733" y="3632254"/>
                    <a:pt x="8074493" y="3606477"/>
                    <a:pt x="8040434" y="3606267"/>
                  </a:cubicBezTo>
                  <a:close/>
                  <a:moveTo>
                    <a:pt x="8028714" y="5383156"/>
                  </a:moveTo>
                  <a:cubicBezTo>
                    <a:pt x="7963718" y="5382718"/>
                    <a:pt x="7937708" y="5462771"/>
                    <a:pt x="7978958" y="5501151"/>
                  </a:cubicBezTo>
                  <a:cubicBezTo>
                    <a:pt x="8029798" y="5548459"/>
                    <a:pt x="8099418" y="5506633"/>
                    <a:pt x="8097535" y="5452910"/>
                  </a:cubicBezTo>
                  <a:cubicBezTo>
                    <a:pt x="8096032" y="5409142"/>
                    <a:pt x="8062772" y="5383384"/>
                    <a:pt x="8028714" y="5383156"/>
                  </a:cubicBezTo>
                  <a:close/>
                  <a:moveTo>
                    <a:pt x="8022854" y="6271600"/>
                  </a:moveTo>
                  <a:cubicBezTo>
                    <a:pt x="7957876" y="6271162"/>
                    <a:pt x="7931847" y="6351215"/>
                    <a:pt x="7973098" y="6389595"/>
                  </a:cubicBezTo>
                  <a:cubicBezTo>
                    <a:pt x="8023881" y="6436865"/>
                    <a:pt x="8093520" y="6395249"/>
                    <a:pt x="8091675" y="6341373"/>
                  </a:cubicBezTo>
                  <a:cubicBezTo>
                    <a:pt x="8090171" y="6297586"/>
                    <a:pt x="8056893" y="6271828"/>
                    <a:pt x="8022854" y="6271600"/>
                  </a:cubicBezTo>
                  <a:close/>
                  <a:moveTo>
                    <a:pt x="8058015" y="940916"/>
                  </a:moveTo>
                  <a:cubicBezTo>
                    <a:pt x="7993019" y="940478"/>
                    <a:pt x="7967009" y="1020531"/>
                    <a:pt x="8008260" y="1058910"/>
                  </a:cubicBezTo>
                  <a:cubicBezTo>
                    <a:pt x="8059062" y="1106200"/>
                    <a:pt x="8128720" y="1064526"/>
                    <a:pt x="8126836" y="1010669"/>
                  </a:cubicBezTo>
                  <a:cubicBezTo>
                    <a:pt x="8125333" y="966902"/>
                    <a:pt x="8092074" y="941144"/>
                    <a:pt x="8058015" y="940916"/>
                  </a:cubicBezTo>
                  <a:close/>
                  <a:moveTo>
                    <a:pt x="8046295" y="2717804"/>
                  </a:moveTo>
                  <a:cubicBezTo>
                    <a:pt x="7981317" y="2717366"/>
                    <a:pt x="7955289" y="2797438"/>
                    <a:pt x="7996539" y="2835799"/>
                  </a:cubicBezTo>
                  <a:cubicBezTo>
                    <a:pt x="8047322" y="2883069"/>
                    <a:pt x="8116961" y="2841453"/>
                    <a:pt x="8115116" y="2787577"/>
                  </a:cubicBezTo>
                  <a:cubicBezTo>
                    <a:pt x="8113612" y="2743790"/>
                    <a:pt x="8080353" y="2718032"/>
                    <a:pt x="8046295" y="2717804"/>
                  </a:cubicBezTo>
                  <a:close/>
                  <a:moveTo>
                    <a:pt x="8052155" y="1829360"/>
                  </a:moveTo>
                  <a:cubicBezTo>
                    <a:pt x="7987045" y="1828922"/>
                    <a:pt x="7961244" y="1909051"/>
                    <a:pt x="8002380" y="1947355"/>
                  </a:cubicBezTo>
                  <a:cubicBezTo>
                    <a:pt x="8053164" y="1994625"/>
                    <a:pt x="8122802" y="1953009"/>
                    <a:pt x="8120957" y="1899113"/>
                  </a:cubicBezTo>
                  <a:cubicBezTo>
                    <a:pt x="8119473" y="1855346"/>
                    <a:pt x="8086213" y="1829588"/>
                    <a:pt x="8052155" y="1829360"/>
                  </a:cubicBezTo>
                  <a:close/>
                  <a:moveTo>
                    <a:pt x="7330213" y="1824600"/>
                  </a:moveTo>
                  <a:cubicBezTo>
                    <a:pt x="7265103" y="1824163"/>
                    <a:pt x="7239302" y="1904292"/>
                    <a:pt x="7280458" y="1942595"/>
                  </a:cubicBezTo>
                  <a:cubicBezTo>
                    <a:pt x="7331298" y="1989923"/>
                    <a:pt x="7400917" y="1948116"/>
                    <a:pt x="7399034" y="1894354"/>
                  </a:cubicBezTo>
                  <a:cubicBezTo>
                    <a:pt x="7397512" y="1850587"/>
                    <a:pt x="7364252" y="1824810"/>
                    <a:pt x="7330213" y="1824600"/>
                  </a:cubicBezTo>
                  <a:close/>
                  <a:moveTo>
                    <a:pt x="8016993" y="7160044"/>
                  </a:moveTo>
                  <a:cubicBezTo>
                    <a:pt x="7951978" y="7159606"/>
                    <a:pt x="7926006" y="7239697"/>
                    <a:pt x="7967238" y="7278039"/>
                  </a:cubicBezTo>
                  <a:cubicBezTo>
                    <a:pt x="8018021" y="7325309"/>
                    <a:pt x="8087660" y="7283693"/>
                    <a:pt x="8085814" y="7229817"/>
                  </a:cubicBezTo>
                  <a:cubicBezTo>
                    <a:pt x="8084311" y="7186030"/>
                    <a:pt x="8051032" y="7160273"/>
                    <a:pt x="8016993" y="7160044"/>
                  </a:cubicBezTo>
                  <a:close/>
                  <a:moveTo>
                    <a:pt x="7324353" y="2713045"/>
                  </a:moveTo>
                  <a:cubicBezTo>
                    <a:pt x="7259356" y="2712607"/>
                    <a:pt x="7233366" y="2792679"/>
                    <a:pt x="7274597" y="2831039"/>
                  </a:cubicBezTo>
                  <a:cubicBezTo>
                    <a:pt x="7325380" y="2878310"/>
                    <a:pt x="7395019" y="2836693"/>
                    <a:pt x="7393174" y="2782798"/>
                  </a:cubicBezTo>
                  <a:cubicBezTo>
                    <a:pt x="7391651" y="2739031"/>
                    <a:pt x="7358392" y="2713273"/>
                    <a:pt x="7324353" y="2713045"/>
                  </a:cubicBezTo>
                  <a:close/>
                  <a:moveTo>
                    <a:pt x="7336074" y="936137"/>
                  </a:moveTo>
                  <a:cubicBezTo>
                    <a:pt x="7271077" y="935718"/>
                    <a:pt x="7245068" y="1015752"/>
                    <a:pt x="7286299" y="1054132"/>
                  </a:cubicBezTo>
                  <a:cubicBezTo>
                    <a:pt x="7337139" y="1101440"/>
                    <a:pt x="7406759" y="1059615"/>
                    <a:pt x="7404875" y="1005891"/>
                  </a:cubicBezTo>
                  <a:cubicBezTo>
                    <a:pt x="7403391" y="962200"/>
                    <a:pt x="7370189" y="936366"/>
                    <a:pt x="7336074" y="936137"/>
                  </a:cubicBezTo>
                  <a:close/>
                  <a:moveTo>
                    <a:pt x="7318492" y="3601489"/>
                  </a:moveTo>
                  <a:cubicBezTo>
                    <a:pt x="7253534" y="3601051"/>
                    <a:pt x="7227467" y="3681104"/>
                    <a:pt x="7268718" y="3719484"/>
                  </a:cubicBezTo>
                  <a:cubicBezTo>
                    <a:pt x="7319539" y="3766773"/>
                    <a:pt x="7389140" y="3725081"/>
                    <a:pt x="7387313" y="3671262"/>
                  </a:cubicBezTo>
                  <a:cubicBezTo>
                    <a:pt x="7385772" y="3627399"/>
                    <a:pt x="7352247" y="3601718"/>
                    <a:pt x="7318492" y="3601489"/>
                  </a:cubicBezTo>
                  <a:close/>
                  <a:moveTo>
                    <a:pt x="8011114" y="8048508"/>
                  </a:moveTo>
                  <a:cubicBezTo>
                    <a:pt x="7946099" y="8048070"/>
                    <a:pt x="7920127" y="8128141"/>
                    <a:pt x="7961359" y="8166502"/>
                  </a:cubicBezTo>
                  <a:cubicBezTo>
                    <a:pt x="8011875" y="8213525"/>
                    <a:pt x="8081609" y="8172613"/>
                    <a:pt x="8079954" y="8118261"/>
                  </a:cubicBezTo>
                  <a:cubicBezTo>
                    <a:pt x="8078260" y="8074303"/>
                    <a:pt x="8044963" y="8048717"/>
                    <a:pt x="8011114" y="8048508"/>
                  </a:cubicBezTo>
                  <a:close/>
                  <a:moveTo>
                    <a:pt x="5898031" y="38155"/>
                  </a:moveTo>
                  <a:cubicBezTo>
                    <a:pt x="5833053" y="37717"/>
                    <a:pt x="5807006" y="117789"/>
                    <a:pt x="5848275" y="156150"/>
                  </a:cubicBezTo>
                  <a:cubicBezTo>
                    <a:pt x="5899058" y="203420"/>
                    <a:pt x="5968697" y="161804"/>
                    <a:pt x="5966852" y="107909"/>
                  </a:cubicBezTo>
                  <a:cubicBezTo>
                    <a:pt x="5965330" y="64141"/>
                    <a:pt x="5932070" y="38384"/>
                    <a:pt x="5898031" y="38155"/>
                  </a:cubicBezTo>
                  <a:close/>
                  <a:moveTo>
                    <a:pt x="5152609" y="3587192"/>
                  </a:moveTo>
                  <a:cubicBezTo>
                    <a:pt x="5087613" y="3586754"/>
                    <a:pt x="5061603" y="3666807"/>
                    <a:pt x="5102854" y="3705187"/>
                  </a:cubicBezTo>
                  <a:cubicBezTo>
                    <a:pt x="5153637" y="3752457"/>
                    <a:pt x="5223314" y="3710821"/>
                    <a:pt x="5221430" y="3656945"/>
                  </a:cubicBezTo>
                  <a:cubicBezTo>
                    <a:pt x="5219927" y="3613159"/>
                    <a:pt x="5186668" y="3587401"/>
                    <a:pt x="5152609" y="3587192"/>
                  </a:cubicBezTo>
                  <a:close/>
                  <a:moveTo>
                    <a:pt x="4454109" y="28617"/>
                  </a:moveTo>
                  <a:cubicBezTo>
                    <a:pt x="4388998" y="28180"/>
                    <a:pt x="4363198" y="108309"/>
                    <a:pt x="4404353" y="146612"/>
                  </a:cubicBezTo>
                  <a:cubicBezTo>
                    <a:pt x="4455193" y="193920"/>
                    <a:pt x="4524813" y="152095"/>
                    <a:pt x="4522929" y="98390"/>
                  </a:cubicBezTo>
                  <a:cubicBezTo>
                    <a:pt x="4521426" y="54604"/>
                    <a:pt x="4488167" y="28846"/>
                    <a:pt x="4454109" y="28617"/>
                  </a:cubicBezTo>
                  <a:close/>
                  <a:moveTo>
                    <a:pt x="5892171" y="926599"/>
                  </a:moveTo>
                  <a:cubicBezTo>
                    <a:pt x="5827136" y="926181"/>
                    <a:pt x="5801202" y="1006252"/>
                    <a:pt x="5842415" y="1044613"/>
                  </a:cubicBezTo>
                  <a:cubicBezTo>
                    <a:pt x="5893179" y="1091883"/>
                    <a:pt x="5962837" y="1050286"/>
                    <a:pt x="5960992" y="996372"/>
                  </a:cubicBezTo>
                  <a:cubicBezTo>
                    <a:pt x="5959469" y="952586"/>
                    <a:pt x="5926210" y="926828"/>
                    <a:pt x="5892171" y="926599"/>
                  </a:cubicBezTo>
                  <a:close/>
                  <a:moveTo>
                    <a:pt x="5140889" y="5364080"/>
                  </a:moveTo>
                  <a:cubicBezTo>
                    <a:pt x="5075911" y="5363643"/>
                    <a:pt x="5049864" y="5443695"/>
                    <a:pt x="5091133" y="5482075"/>
                  </a:cubicBezTo>
                  <a:cubicBezTo>
                    <a:pt x="5141917" y="5529345"/>
                    <a:pt x="5211555" y="5487729"/>
                    <a:pt x="5209710" y="5433834"/>
                  </a:cubicBezTo>
                  <a:cubicBezTo>
                    <a:pt x="5208206" y="5390067"/>
                    <a:pt x="5174947" y="5364309"/>
                    <a:pt x="5140889" y="5364080"/>
                  </a:cubicBezTo>
                  <a:close/>
                  <a:moveTo>
                    <a:pt x="5135029" y="6252524"/>
                  </a:moveTo>
                  <a:cubicBezTo>
                    <a:pt x="5070051" y="6252087"/>
                    <a:pt x="5044022" y="6332139"/>
                    <a:pt x="5085254" y="6370519"/>
                  </a:cubicBezTo>
                  <a:cubicBezTo>
                    <a:pt x="5136075" y="6417808"/>
                    <a:pt x="5205676" y="6376116"/>
                    <a:pt x="5203849" y="6322278"/>
                  </a:cubicBezTo>
                  <a:cubicBezTo>
                    <a:pt x="5202327" y="6278435"/>
                    <a:pt x="5168802" y="6252753"/>
                    <a:pt x="5135029" y="6252524"/>
                  </a:cubicBezTo>
                  <a:close/>
                  <a:moveTo>
                    <a:pt x="5123308" y="8029432"/>
                  </a:moveTo>
                  <a:cubicBezTo>
                    <a:pt x="5058312" y="8028994"/>
                    <a:pt x="5032302" y="8109047"/>
                    <a:pt x="5073552" y="8147426"/>
                  </a:cubicBezTo>
                  <a:cubicBezTo>
                    <a:pt x="5124355" y="8194716"/>
                    <a:pt x="5194012" y="8152985"/>
                    <a:pt x="5192128" y="8099185"/>
                  </a:cubicBezTo>
                  <a:cubicBezTo>
                    <a:pt x="5190626" y="8055418"/>
                    <a:pt x="5157366" y="8029660"/>
                    <a:pt x="5123308" y="8029432"/>
                  </a:cubicBezTo>
                  <a:close/>
                  <a:moveTo>
                    <a:pt x="4436528" y="2693969"/>
                  </a:moveTo>
                  <a:cubicBezTo>
                    <a:pt x="4371646" y="2693531"/>
                    <a:pt x="4345445" y="2773508"/>
                    <a:pt x="4386753" y="2811964"/>
                  </a:cubicBezTo>
                  <a:cubicBezTo>
                    <a:pt x="4437536" y="2859234"/>
                    <a:pt x="4507175" y="2817618"/>
                    <a:pt x="4505348" y="2763723"/>
                  </a:cubicBezTo>
                  <a:cubicBezTo>
                    <a:pt x="4503826" y="2719955"/>
                    <a:pt x="4470586" y="2694197"/>
                    <a:pt x="4436528" y="2693969"/>
                  </a:cubicBezTo>
                  <a:close/>
                  <a:moveTo>
                    <a:pt x="5129168" y="7140968"/>
                  </a:moveTo>
                  <a:cubicBezTo>
                    <a:pt x="5064172" y="7140531"/>
                    <a:pt x="5038162" y="7220584"/>
                    <a:pt x="5079413" y="7258963"/>
                  </a:cubicBezTo>
                  <a:cubicBezTo>
                    <a:pt x="5130215" y="7306253"/>
                    <a:pt x="5199873" y="7264522"/>
                    <a:pt x="5197989" y="7210722"/>
                  </a:cubicBezTo>
                  <a:cubicBezTo>
                    <a:pt x="5196486" y="7167031"/>
                    <a:pt x="5163303" y="7141197"/>
                    <a:pt x="5129168" y="7140968"/>
                  </a:cubicBezTo>
                  <a:close/>
                  <a:moveTo>
                    <a:pt x="4442388" y="1805525"/>
                  </a:moveTo>
                  <a:cubicBezTo>
                    <a:pt x="4377392" y="1805087"/>
                    <a:pt x="4351382" y="1885159"/>
                    <a:pt x="4392633" y="1923520"/>
                  </a:cubicBezTo>
                  <a:cubicBezTo>
                    <a:pt x="4443416" y="1970790"/>
                    <a:pt x="4513054" y="1929174"/>
                    <a:pt x="4511209" y="1875297"/>
                  </a:cubicBezTo>
                  <a:cubicBezTo>
                    <a:pt x="4509706" y="1831511"/>
                    <a:pt x="4476447" y="1805734"/>
                    <a:pt x="4442388" y="1805525"/>
                  </a:cubicBezTo>
                  <a:close/>
                  <a:moveTo>
                    <a:pt x="4407226" y="7136209"/>
                  </a:moveTo>
                  <a:cubicBezTo>
                    <a:pt x="4342249" y="7135772"/>
                    <a:pt x="4316201" y="7215824"/>
                    <a:pt x="4357452" y="7254204"/>
                  </a:cubicBezTo>
                  <a:cubicBezTo>
                    <a:pt x="4408235" y="7301474"/>
                    <a:pt x="4477912" y="7259858"/>
                    <a:pt x="4476028" y="7205963"/>
                  </a:cubicBezTo>
                  <a:cubicBezTo>
                    <a:pt x="4474525" y="7162196"/>
                    <a:pt x="4441266" y="7136438"/>
                    <a:pt x="4407226" y="7136209"/>
                  </a:cubicBezTo>
                  <a:close/>
                  <a:moveTo>
                    <a:pt x="4430667" y="3582413"/>
                  </a:moveTo>
                  <a:cubicBezTo>
                    <a:pt x="4365671" y="3581976"/>
                    <a:pt x="4339661" y="3662028"/>
                    <a:pt x="4380912" y="3700408"/>
                  </a:cubicBezTo>
                  <a:cubicBezTo>
                    <a:pt x="4431714" y="3747697"/>
                    <a:pt x="4501372" y="3705967"/>
                    <a:pt x="4499488" y="3652186"/>
                  </a:cubicBezTo>
                  <a:cubicBezTo>
                    <a:pt x="4497985" y="3608476"/>
                    <a:pt x="4464802" y="3582642"/>
                    <a:pt x="4430667" y="3582413"/>
                  </a:cubicBezTo>
                  <a:close/>
                  <a:moveTo>
                    <a:pt x="4401347" y="8024653"/>
                  </a:moveTo>
                  <a:cubicBezTo>
                    <a:pt x="4336351" y="8024216"/>
                    <a:pt x="4310341" y="8104268"/>
                    <a:pt x="4351591" y="8142648"/>
                  </a:cubicBezTo>
                  <a:cubicBezTo>
                    <a:pt x="4402393" y="8189937"/>
                    <a:pt x="4472051" y="8148207"/>
                    <a:pt x="4470167" y="8094426"/>
                  </a:cubicBezTo>
                  <a:cubicBezTo>
                    <a:pt x="4468665" y="8050716"/>
                    <a:pt x="4435481" y="8024882"/>
                    <a:pt x="4401347" y="8024653"/>
                  </a:cubicBezTo>
                  <a:close/>
                  <a:moveTo>
                    <a:pt x="4413086" y="6247765"/>
                  </a:moveTo>
                  <a:cubicBezTo>
                    <a:pt x="4348109" y="6247327"/>
                    <a:pt x="4322061" y="6327380"/>
                    <a:pt x="4363331" y="6365760"/>
                  </a:cubicBezTo>
                  <a:cubicBezTo>
                    <a:pt x="4414114" y="6413030"/>
                    <a:pt x="4483753" y="6371414"/>
                    <a:pt x="4481907" y="6317538"/>
                  </a:cubicBezTo>
                  <a:cubicBezTo>
                    <a:pt x="4480366" y="6273656"/>
                    <a:pt x="4446841" y="6247975"/>
                    <a:pt x="4413086" y="6247765"/>
                  </a:cubicBezTo>
                  <a:close/>
                  <a:moveTo>
                    <a:pt x="4424807" y="4470858"/>
                  </a:moveTo>
                  <a:cubicBezTo>
                    <a:pt x="4359811" y="4470420"/>
                    <a:pt x="4333801" y="4550472"/>
                    <a:pt x="4375051" y="4588853"/>
                  </a:cubicBezTo>
                  <a:cubicBezTo>
                    <a:pt x="4425835" y="4636123"/>
                    <a:pt x="4495511" y="4594487"/>
                    <a:pt x="4493628" y="4540630"/>
                  </a:cubicBezTo>
                  <a:cubicBezTo>
                    <a:pt x="4492106" y="4496844"/>
                    <a:pt x="4458846" y="4471086"/>
                    <a:pt x="4424807" y="4470858"/>
                  </a:cubicBezTo>
                  <a:close/>
                  <a:moveTo>
                    <a:pt x="4418947" y="5359321"/>
                  </a:moveTo>
                  <a:cubicBezTo>
                    <a:pt x="4353837" y="5358883"/>
                    <a:pt x="4328036" y="5439012"/>
                    <a:pt x="4369191" y="5477315"/>
                  </a:cubicBezTo>
                  <a:cubicBezTo>
                    <a:pt x="4419974" y="5524586"/>
                    <a:pt x="4489613" y="5482969"/>
                    <a:pt x="4487768" y="5429074"/>
                  </a:cubicBezTo>
                  <a:cubicBezTo>
                    <a:pt x="4486245" y="5385288"/>
                    <a:pt x="4452986" y="5359530"/>
                    <a:pt x="4418947" y="5359321"/>
                  </a:cubicBezTo>
                  <a:close/>
                  <a:moveTo>
                    <a:pt x="4448249" y="917062"/>
                  </a:moveTo>
                  <a:cubicBezTo>
                    <a:pt x="4383271" y="916624"/>
                    <a:pt x="4357242" y="996677"/>
                    <a:pt x="4398474" y="1035056"/>
                  </a:cubicBezTo>
                  <a:cubicBezTo>
                    <a:pt x="4449276" y="1082327"/>
                    <a:pt x="4518934" y="1040672"/>
                    <a:pt x="4517050" y="986834"/>
                  </a:cubicBezTo>
                  <a:cubicBezTo>
                    <a:pt x="4515566" y="943048"/>
                    <a:pt x="4482307" y="917290"/>
                    <a:pt x="4448249" y="917062"/>
                  </a:cubicBezTo>
                  <a:close/>
                  <a:moveTo>
                    <a:pt x="5868710" y="4480395"/>
                  </a:moveTo>
                  <a:cubicBezTo>
                    <a:pt x="5803733" y="4479958"/>
                    <a:pt x="5777685" y="4560010"/>
                    <a:pt x="5818954" y="4598390"/>
                  </a:cubicBezTo>
                  <a:cubicBezTo>
                    <a:pt x="5869738" y="4645660"/>
                    <a:pt x="5939377" y="4604044"/>
                    <a:pt x="5937531" y="4550149"/>
                  </a:cubicBezTo>
                  <a:cubicBezTo>
                    <a:pt x="5936028" y="4506382"/>
                    <a:pt x="5902768" y="4480624"/>
                    <a:pt x="5868710" y="4480395"/>
                  </a:cubicBezTo>
                  <a:close/>
                  <a:moveTo>
                    <a:pt x="5862850" y="5368839"/>
                  </a:moveTo>
                  <a:cubicBezTo>
                    <a:pt x="5797872" y="5368402"/>
                    <a:pt x="5771844" y="5448455"/>
                    <a:pt x="5813075" y="5486834"/>
                  </a:cubicBezTo>
                  <a:cubicBezTo>
                    <a:pt x="5863896" y="5534124"/>
                    <a:pt x="5933497" y="5492431"/>
                    <a:pt x="5931671" y="5438612"/>
                  </a:cubicBezTo>
                  <a:cubicBezTo>
                    <a:pt x="5930149" y="5394750"/>
                    <a:pt x="5896623" y="5369068"/>
                    <a:pt x="5862850" y="5368839"/>
                  </a:cubicBezTo>
                  <a:close/>
                  <a:moveTo>
                    <a:pt x="5851129" y="7145747"/>
                  </a:moveTo>
                  <a:cubicBezTo>
                    <a:pt x="5786019" y="7145309"/>
                    <a:pt x="5760218" y="7225438"/>
                    <a:pt x="5801374" y="7263742"/>
                  </a:cubicBezTo>
                  <a:cubicBezTo>
                    <a:pt x="5852214" y="7311050"/>
                    <a:pt x="5921834" y="7269224"/>
                    <a:pt x="5919950" y="7215501"/>
                  </a:cubicBezTo>
                  <a:cubicBezTo>
                    <a:pt x="5918428" y="7171733"/>
                    <a:pt x="5885169" y="7145975"/>
                    <a:pt x="5851129" y="7145747"/>
                  </a:cubicBezTo>
                  <a:close/>
                  <a:moveTo>
                    <a:pt x="5856990" y="6257303"/>
                  </a:moveTo>
                  <a:cubicBezTo>
                    <a:pt x="5791993" y="6256865"/>
                    <a:pt x="5765983" y="6336918"/>
                    <a:pt x="5807215" y="6375297"/>
                  </a:cubicBezTo>
                  <a:cubicBezTo>
                    <a:pt x="5858017" y="6422587"/>
                    <a:pt x="5927675" y="6380856"/>
                    <a:pt x="5925791" y="6327076"/>
                  </a:cubicBezTo>
                  <a:cubicBezTo>
                    <a:pt x="5924288" y="6283289"/>
                    <a:pt x="5891048" y="6257531"/>
                    <a:pt x="5856990" y="6257303"/>
                  </a:cubicBezTo>
                  <a:close/>
                  <a:moveTo>
                    <a:pt x="5886291" y="1815063"/>
                  </a:moveTo>
                  <a:cubicBezTo>
                    <a:pt x="5821390" y="1814625"/>
                    <a:pt x="5795228" y="1894620"/>
                    <a:pt x="5836536" y="1933057"/>
                  </a:cubicBezTo>
                  <a:cubicBezTo>
                    <a:pt x="5887052" y="1980080"/>
                    <a:pt x="5956976" y="1938997"/>
                    <a:pt x="5955131" y="1884835"/>
                  </a:cubicBezTo>
                  <a:cubicBezTo>
                    <a:pt x="5953609" y="1841030"/>
                    <a:pt x="5920349" y="1815272"/>
                    <a:pt x="5886291" y="1815063"/>
                  </a:cubicBezTo>
                  <a:close/>
                  <a:moveTo>
                    <a:pt x="5146749" y="4475636"/>
                  </a:moveTo>
                  <a:cubicBezTo>
                    <a:pt x="5081639" y="4475198"/>
                    <a:pt x="5055838" y="4555327"/>
                    <a:pt x="5096993" y="4593631"/>
                  </a:cubicBezTo>
                  <a:cubicBezTo>
                    <a:pt x="5147777" y="4640901"/>
                    <a:pt x="5217415" y="4599285"/>
                    <a:pt x="5215570" y="4545389"/>
                  </a:cubicBezTo>
                  <a:cubicBezTo>
                    <a:pt x="5214067" y="4501623"/>
                    <a:pt x="5180807" y="4475865"/>
                    <a:pt x="5146749" y="4475636"/>
                  </a:cubicBezTo>
                  <a:close/>
                  <a:moveTo>
                    <a:pt x="5874570" y="3591951"/>
                  </a:moveTo>
                  <a:cubicBezTo>
                    <a:pt x="5809422" y="3591513"/>
                    <a:pt x="5783679" y="3671680"/>
                    <a:pt x="5824796" y="3709946"/>
                  </a:cubicBezTo>
                  <a:cubicBezTo>
                    <a:pt x="5875579" y="3757216"/>
                    <a:pt x="5945218" y="3715600"/>
                    <a:pt x="5943372" y="3661724"/>
                  </a:cubicBezTo>
                  <a:cubicBezTo>
                    <a:pt x="5941888" y="3617937"/>
                    <a:pt x="5908629" y="3592180"/>
                    <a:pt x="5874570" y="3591951"/>
                  </a:cubicBezTo>
                  <a:close/>
                  <a:moveTo>
                    <a:pt x="5880431" y="2703507"/>
                  </a:moveTo>
                  <a:cubicBezTo>
                    <a:pt x="5815321" y="2703069"/>
                    <a:pt x="5789520" y="2783198"/>
                    <a:pt x="5830675" y="2821502"/>
                  </a:cubicBezTo>
                  <a:cubicBezTo>
                    <a:pt x="5881516" y="2868810"/>
                    <a:pt x="5951135" y="2826984"/>
                    <a:pt x="5949252" y="2773260"/>
                  </a:cubicBezTo>
                  <a:cubicBezTo>
                    <a:pt x="5947748" y="2729493"/>
                    <a:pt x="5914489" y="2703735"/>
                    <a:pt x="5880431" y="2703507"/>
                  </a:cubicBezTo>
                  <a:close/>
                  <a:moveTo>
                    <a:pt x="5158489" y="2698729"/>
                  </a:moveTo>
                  <a:cubicBezTo>
                    <a:pt x="5093493" y="2698291"/>
                    <a:pt x="5067483" y="2778344"/>
                    <a:pt x="5108714" y="2816723"/>
                  </a:cubicBezTo>
                  <a:cubicBezTo>
                    <a:pt x="5159231" y="2863746"/>
                    <a:pt x="5229155" y="2822663"/>
                    <a:pt x="5227309" y="2768501"/>
                  </a:cubicBezTo>
                  <a:cubicBezTo>
                    <a:pt x="5225787" y="2724715"/>
                    <a:pt x="5192547" y="2698957"/>
                    <a:pt x="5158489" y="2698729"/>
                  </a:cubicBezTo>
                  <a:close/>
                  <a:moveTo>
                    <a:pt x="5845269" y="8034191"/>
                  </a:moveTo>
                  <a:cubicBezTo>
                    <a:pt x="5780292" y="8033754"/>
                    <a:pt x="5754263" y="8113806"/>
                    <a:pt x="5795513" y="8152186"/>
                  </a:cubicBezTo>
                  <a:cubicBezTo>
                    <a:pt x="5846316" y="8199475"/>
                    <a:pt x="5915973" y="8157802"/>
                    <a:pt x="5914089" y="8103964"/>
                  </a:cubicBezTo>
                  <a:cubicBezTo>
                    <a:pt x="5912568" y="8060177"/>
                    <a:pt x="5879308" y="8034419"/>
                    <a:pt x="5845269" y="8034191"/>
                  </a:cubicBezTo>
                  <a:close/>
                  <a:moveTo>
                    <a:pt x="5164349" y="1810284"/>
                  </a:moveTo>
                  <a:cubicBezTo>
                    <a:pt x="5099448" y="1809846"/>
                    <a:pt x="5073267" y="1889842"/>
                    <a:pt x="5114574" y="1928279"/>
                  </a:cubicBezTo>
                  <a:cubicBezTo>
                    <a:pt x="5165395" y="1975606"/>
                    <a:pt x="5234997" y="1933800"/>
                    <a:pt x="5233151" y="1880038"/>
                  </a:cubicBezTo>
                  <a:cubicBezTo>
                    <a:pt x="5231648" y="1836175"/>
                    <a:pt x="5198332" y="1810513"/>
                    <a:pt x="5164349" y="1810284"/>
                  </a:cubicBezTo>
                  <a:close/>
                  <a:moveTo>
                    <a:pt x="3732167" y="23858"/>
                  </a:moveTo>
                  <a:cubicBezTo>
                    <a:pt x="3667056" y="23420"/>
                    <a:pt x="3641256" y="103549"/>
                    <a:pt x="3682411" y="141853"/>
                  </a:cubicBezTo>
                  <a:cubicBezTo>
                    <a:pt x="3733251" y="189161"/>
                    <a:pt x="3802871" y="147335"/>
                    <a:pt x="3800987" y="93612"/>
                  </a:cubicBezTo>
                  <a:cubicBezTo>
                    <a:pt x="3799465" y="49901"/>
                    <a:pt x="3766282" y="24067"/>
                    <a:pt x="3732167" y="23858"/>
                  </a:cubicBezTo>
                  <a:close/>
                  <a:moveTo>
                    <a:pt x="5176070" y="33396"/>
                  </a:moveTo>
                  <a:cubicBezTo>
                    <a:pt x="5110959" y="32958"/>
                    <a:pt x="5085159" y="113087"/>
                    <a:pt x="5126314" y="151391"/>
                  </a:cubicBezTo>
                  <a:cubicBezTo>
                    <a:pt x="5177116" y="198680"/>
                    <a:pt x="5246774" y="157007"/>
                    <a:pt x="5244890" y="103149"/>
                  </a:cubicBezTo>
                  <a:cubicBezTo>
                    <a:pt x="5243387" y="59382"/>
                    <a:pt x="5210128" y="33605"/>
                    <a:pt x="5176070" y="33396"/>
                  </a:cubicBezTo>
                  <a:close/>
                  <a:moveTo>
                    <a:pt x="5170210" y="921840"/>
                  </a:moveTo>
                  <a:cubicBezTo>
                    <a:pt x="5105270" y="921421"/>
                    <a:pt x="5079165" y="1001436"/>
                    <a:pt x="5120454" y="1039854"/>
                  </a:cubicBezTo>
                  <a:cubicBezTo>
                    <a:pt x="5171237" y="1087124"/>
                    <a:pt x="5240876" y="1045508"/>
                    <a:pt x="5239030" y="991613"/>
                  </a:cubicBezTo>
                  <a:cubicBezTo>
                    <a:pt x="5237527" y="947826"/>
                    <a:pt x="5204249" y="922069"/>
                    <a:pt x="5170210" y="9218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" name="Hình Bầu dục 6">
            <a:extLst>
              <a:ext uri="{FF2B5EF4-FFF2-40B4-BE49-F238E27FC236}">
                <a16:creationId xmlns="" xmlns:a16="http://schemas.microsoft.com/office/drawing/2014/main" id="{0F15226B-BC29-2E66-6994-682D9CA2A03B}"/>
              </a:ext>
            </a:extLst>
          </p:cNvPr>
          <p:cNvSpPr/>
          <p:nvPr/>
        </p:nvSpPr>
        <p:spPr>
          <a:xfrm>
            <a:off x="3666631" y="23005"/>
            <a:ext cx="1972844" cy="9041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1800" b="1" kern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1800" b="1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kern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lang="en-US" sz="18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="" xmlns:a16="http://schemas.microsoft.com/office/drawing/2014/main" id="{8B196398-948C-9B1D-14E9-619D6F37DE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98855" y="422672"/>
            <a:ext cx="999049" cy="10090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="" xmlns:a16="http://schemas.microsoft.com/office/drawing/2014/main" id="{62A37E9C-77D7-0237-CC23-488D1E4B69F9}"/>
                  </a:ext>
                </a:extLst>
              </p:cNvPr>
              <p:cNvSpPr txBox="1"/>
              <p:nvPr/>
            </p:nvSpPr>
            <p:spPr>
              <a:xfrm>
                <a:off x="430739" y="1317382"/>
                <a:ext cx="8162423" cy="2060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200" dirty="0" err="1"/>
                  <a:t>Biết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vận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tốc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ánh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sáng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xấp</a:t>
                </a:r>
                <a:r>
                  <a:rPr lang="en-US" sz="2200" dirty="0"/>
                  <a:t> </a:t>
                </a:r>
                <a:r>
                  <a:rPr lang="en-US" sz="2200" dirty="0" err="1"/>
                  <a:t>xỉ</a:t>
                </a:r>
                <a:r>
                  <a:rPr lang="en-US" sz="2200" dirty="0"/>
                  <a:t> </a:t>
                </a:r>
                <a:r>
                  <a:rPr lang="en-US" sz="2200" dirty="0" err="1"/>
                  <a:t>bằng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299 792 458 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 err="1"/>
                  <a:t>và</a:t>
                </a:r>
                <a:r>
                  <a:rPr lang="en-US" sz="2200" dirty="0"/>
                  <a:t> </a:t>
                </a:r>
                <a:r>
                  <a:rPr lang="en-US" sz="2200" dirty="0" err="1"/>
                  <a:t>ánh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sáng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Mặt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Trời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cần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khoảng</a:t>
                </a:r>
                <a:r>
                  <a:rPr lang="en-US" sz="2200" dirty="0"/>
                  <a:t> 8 </a:t>
                </a:r>
                <a:r>
                  <a:rPr lang="en-US" sz="2200" dirty="0" err="1"/>
                  <a:t>phút</a:t>
                </a:r>
                <a:r>
                  <a:rPr lang="en-US" sz="2200" dirty="0"/>
                  <a:t> 19 </a:t>
                </a:r>
                <a:r>
                  <a:rPr lang="en-US" sz="2200" dirty="0" err="1"/>
                  <a:t>giây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mới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đến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được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Trái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Đất</a:t>
                </a:r>
                <a:r>
                  <a:rPr lang="en-US" sz="2200" dirty="0"/>
                  <a:t>. </a:t>
                </a:r>
                <a:r>
                  <a:rPr lang="en-US" sz="2200" dirty="0" err="1"/>
                  <a:t>Khoảng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cách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giữa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Mặt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Trời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và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Trái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Đất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xấp</a:t>
                </a:r>
                <a:r>
                  <a:rPr lang="en-US" sz="2200" dirty="0"/>
                  <a:t> </a:t>
                </a:r>
                <a:r>
                  <a:rPr lang="en-US" sz="2200" dirty="0" err="1"/>
                  <a:t>xỉ</a:t>
                </a:r>
                <a:r>
                  <a:rPr lang="en-US" sz="2200" dirty="0"/>
                  <a:t> </a:t>
                </a:r>
                <a:r>
                  <a:rPr lang="en-US" sz="2200" dirty="0" err="1"/>
                  <a:t>bằng</a:t>
                </a:r>
                <a:r>
                  <a:rPr lang="en-US" sz="2200" dirty="0"/>
                  <a:t> bao </a:t>
                </a:r>
                <a:r>
                  <a:rPr lang="en-US" sz="2200" dirty="0" err="1"/>
                  <a:t>nhiêu</a:t>
                </a:r>
                <a:r>
                  <a:rPr lang="en-US" sz="2200" dirty="0"/>
                  <a:t> ki-</a:t>
                </a:r>
                <a:r>
                  <a:rPr lang="en-US" sz="2200" dirty="0" err="1"/>
                  <a:t>lô</a:t>
                </a:r>
                <a:r>
                  <a:rPr lang="en-US" sz="2200" dirty="0"/>
                  <a:t>-</a:t>
                </a:r>
                <a:r>
                  <a:rPr lang="en-US" sz="2200" dirty="0" err="1"/>
                  <a:t>mét</a:t>
                </a:r>
                <a:r>
                  <a:rPr lang="en-US" sz="2200" dirty="0"/>
                  <a:t>?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62A37E9C-77D7-0237-CC23-488D1E4B69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739" y="1317382"/>
                <a:ext cx="8162423" cy="2060885"/>
              </a:xfrm>
              <a:prstGeom prst="rect">
                <a:avLst/>
              </a:prstGeom>
              <a:blipFill>
                <a:blip r:embed="rId4"/>
                <a:stretch>
                  <a:fillRect l="-971" r="-1867" b="-5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4">
            <a:extLst>
              <a:ext uri="{FF2B5EF4-FFF2-40B4-BE49-F238E27FC236}">
                <a16:creationId xmlns="" xmlns:a16="http://schemas.microsoft.com/office/drawing/2014/main" id="{5DADABF0-F4F0-7217-9D20-6E7848AEDE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870409" y="3448252"/>
            <a:ext cx="1689044" cy="1345094"/>
          </a:xfrm>
          <a:prstGeom prst="rect">
            <a:avLst/>
          </a:prstGeom>
        </p:spPr>
      </p:pic>
      <p:pic>
        <p:nvPicPr>
          <p:cNvPr id="22" name="Picture 5">
            <a:extLst>
              <a:ext uri="{FF2B5EF4-FFF2-40B4-BE49-F238E27FC236}">
                <a16:creationId xmlns="" xmlns:a16="http://schemas.microsoft.com/office/drawing/2014/main" id="{3BBA122A-D986-0EE8-324B-CCC865DC29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832059" y="3227961"/>
            <a:ext cx="1092116" cy="1440440"/>
          </a:xfrm>
          <a:prstGeom prst="rect">
            <a:avLst/>
          </a:prstGeom>
        </p:spPr>
      </p:pic>
      <p:cxnSp>
        <p:nvCxnSpPr>
          <p:cNvPr id="24" name="Đường nối Thẳng 23">
            <a:extLst>
              <a:ext uri="{FF2B5EF4-FFF2-40B4-BE49-F238E27FC236}">
                <a16:creationId xmlns="" xmlns:a16="http://schemas.microsoft.com/office/drawing/2014/main" id="{5442A105-FA2C-D77F-B7F5-E57F64E81246}"/>
              </a:ext>
            </a:extLst>
          </p:cNvPr>
          <p:cNvCxnSpPr>
            <a:stCxn id="21" idx="3"/>
          </p:cNvCxnSpPr>
          <p:nvPr/>
        </p:nvCxnSpPr>
        <p:spPr>
          <a:xfrm flipV="1">
            <a:off x="3559453" y="3983174"/>
            <a:ext cx="2272606" cy="13762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523369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Số hiệu Bản chiếu 1">
            <a:extLst>
              <a:ext uri="{FF2B5EF4-FFF2-40B4-BE49-F238E27FC236}">
                <a16:creationId xmlns="" xmlns:a16="http://schemas.microsoft.com/office/drawing/2014/main" id="{07608F57-26A8-D62A-6711-0727996F7F02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8594725" y="4749800"/>
            <a:ext cx="549275" cy="3937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="" xmlns:a16="http://schemas.microsoft.com/office/drawing/2014/main" id="{CCEC3E05-7A6D-B749-3FD1-811F438B6986}"/>
                  </a:ext>
                </a:extLst>
              </p:cNvPr>
              <p:cNvSpPr txBox="1"/>
              <p:nvPr/>
            </p:nvSpPr>
            <p:spPr>
              <a:xfrm>
                <a:off x="1267692" y="1836407"/>
                <a:ext cx="6838317" cy="28623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Gungsuh" panose="02030600000101010101" pitchFamily="18" charset="-127"/>
                  </a:rPr>
                  <a:t>Ta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Gungsuh" panose="02030600000101010101" pitchFamily="18" charset="-127"/>
                  </a:rPr>
                  <a:t>có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Gungsuh" panose="02030600000101010101" pitchFamily="18" charset="-127"/>
                  </a:rPr>
                  <a:t>: 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Gungsuh" panose="02030600000101010101" pitchFamily="18" charset="-127"/>
                  </a:rPr>
                  <a:t>299792458 ≈ 300000000 = </a:t>
                </a:r>
                <a14:m>
                  <m:oMath xmlns:m="http://schemas.openxmlformats.org/officeDocument/2006/math">
                    <m:r>
                      <a:rPr lang="en-US" sz="200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3.1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000" i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 (m/s)</a:t>
                </a:r>
                <a:endParaRPr lang="en-US" sz="2000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Đổi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8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Cambria Math" panose="02040503050406030204" pitchFamily="18" charset="0"/>
                  </a:rPr>
                  <a:t>phút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19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Cambria Math" panose="02040503050406030204" pitchFamily="18" charset="0"/>
                  </a:rPr>
                  <a:t>giây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499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Cambria Math" panose="02040503050406030204" pitchFamily="18" charset="0"/>
                  </a:rPr>
                  <a:t>giây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 ≈ 500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Cambria Math" panose="02040503050406030204" pitchFamily="18" charset="0"/>
                  </a:rPr>
                  <a:t> 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Cambria Math" panose="02040503050406030204" pitchFamily="18" charset="0"/>
                  </a:rPr>
                  <a:t>giây</a:t>
                </a:r>
                <a:endParaRPr lang="en-US" sz="2000" dirty="0">
                  <a:effectLst/>
                  <a:latin typeface="+mj-lt"/>
                  <a:ea typeface="Cambria Math" panose="020405030504060302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Khoảng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cách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giữa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Mặt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Trời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Trái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Đất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</a:t>
                </a:r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3.1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.500=3.1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.5.1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=15.1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000" b="0" i="1" smtClean="0">
                            <a:effectLst/>
                            <a:latin typeface="Cambria Math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10</m:t>
                        </m:r>
                      </m:sup>
                    </m:sSup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𝑚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ea typeface="Cambria Math" panose="02040503050406030204" pitchFamily="18" charset="0"/>
                    <a:cs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15.1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7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𝑘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𝑚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CEC3E05-7A6D-B749-3FD1-811F438B69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7692" y="1836407"/>
                <a:ext cx="6838317" cy="2862322"/>
              </a:xfrm>
              <a:prstGeom prst="rect">
                <a:avLst/>
              </a:prstGeom>
              <a:blipFill rotWithShape="1">
                <a:blip r:embed="rId2"/>
                <a:stretch>
                  <a:fillRect l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ular Callout 11">
            <a:extLst>
              <a:ext uri="{FF2B5EF4-FFF2-40B4-BE49-F238E27FC236}">
                <a16:creationId xmlns="" xmlns:a16="http://schemas.microsoft.com/office/drawing/2014/main" id="{C4DCDA5D-DE96-C2D4-1FAF-ED46A52D2423}"/>
              </a:ext>
            </a:extLst>
          </p:cNvPr>
          <p:cNvSpPr/>
          <p:nvPr/>
        </p:nvSpPr>
        <p:spPr>
          <a:xfrm>
            <a:off x="3551101" y="963603"/>
            <a:ext cx="1727200" cy="762000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="" xmlns:a16="http://schemas.microsoft.com/office/drawing/2014/main" id="{761C2130-2D3B-60C8-F9DC-D1DFC3F5EB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342657" y="144111"/>
            <a:ext cx="1526705" cy="135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96915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4076;p35">
            <a:extLst>
              <a:ext uri="{FF2B5EF4-FFF2-40B4-BE49-F238E27FC236}">
                <a16:creationId xmlns="" xmlns:a16="http://schemas.microsoft.com/office/drawing/2014/main" id="{16372CA0-C476-C173-FEEE-72C620AD686A}"/>
              </a:ext>
            </a:extLst>
          </p:cNvPr>
          <p:cNvGrpSpPr/>
          <p:nvPr/>
        </p:nvGrpSpPr>
        <p:grpSpPr>
          <a:xfrm>
            <a:off x="461598" y="1763498"/>
            <a:ext cx="1378857" cy="1327992"/>
            <a:chOff x="10207497" y="7008085"/>
            <a:chExt cx="1912202" cy="1938570"/>
          </a:xfrm>
        </p:grpSpPr>
        <p:sp>
          <p:nvSpPr>
            <p:cNvPr id="162" name="Google Shape;4077;p35">
              <a:extLst>
                <a:ext uri="{FF2B5EF4-FFF2-40B4-BE49-F238E27FC236}">
                  <a16:creationId xmlns="" xmlns:a16="http://schemas.microsoft.com/office/drawing/2014/main" id="{6137F074-C0F3-AB4E-8259-43A704E329C9}"/>
                </a:ext>
              </a:extLst>
            </p:cNvPr>
            <p:cNvSpPr/>
            <p:nvPr/>
          </p:nvSpPr>
          <p:spPr>
            <a:xfrm>
              <a:off x="10207497" y="7008085"/>
              <a:ext cx="1912202" cy="1938570"/>
            </a:xfrm>
            <a:custGeom>
              <a:avLst/>
              <a:gdLst/>
              <a:ahLst/>
              <a:cxnLst/>
              <a:rect l="l" t="t" r="r" b="b"/>
              <a:pathLst>
                <a:path w="1912202" h="1938570" extrusionOk="0">
                  <a:moveTo>
                    <a:pt x="0" y="31624"/>
                  </a:moveTo>
                  <a:cubicBezTo>
                    <a:pt x="-96" y="13956"/>
                    <a:pt x="14365" y="-324"/>
                    <a:pt x="32020" y="6"/>
                  </a:cubicBezTo>
                  <a:cubicBezTo>
                    <a:pt x="1943027" y="35726"/>
                    <a:pt x="1910485" y="2200"/>
                    <a:pt x="1910791" y="57073"/>
                  </a:cubicBezTo>
                  <a:cubicBezTo>
                    <a:pt x="1911233" y="136962"/>
                    <a:pt x="1912202" y="1906705"/>
                    <a:pt x="1912202" y="1906445"/>
                  </a:cubicBezTo>
                  <a:cubicBezTo>
                    <a:pt x="1912299" y="1923950"/>
                    <a:pt x="1898093" y="1938164"/>
                    <a:pt x="1880597" y="1938067"/>
                  </a:cubicBezTo>
                  <a:cubicBezTo>
                    <a:pt x="-29407" y="1927529"/>
                    <a:pt x="1717" y="1960837"/>
                    <a:pt x="1411" y="1905390"/>
                  </a:cubicBezTo>
                  <a:cubicBezTo>
                    <a:pt x="965" y="1824385"/>
                    <a:pt x="0" y="31368"/>
                    <a:pt x="0" y="31624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4078;p35">
              <a:extLst>
                <a:ext uri="{FF2B5EF4-FFF2-40B4-BE49-F238E27FC236}">
                  <a16:creationId xmlns="" xmlns:a16="http://schemas.microsoft.com/office/drawing/2014/main" id="{6C2495C2-C547-3B97-375E-CFA12C47477D}"/>
                </a:ext>
              </a:extLst>
            </p:cNvPr>
            <p:cNvSpPr/>
            <p:nvPr/>
          </p:nvSpPr>
          <p:spPr>
            <a:xfrm>
              <a:off x="10339682" y="7164001"/>
              <a:ext cx="1656266" cy="1667367"/>
            </a:xfrm>
            <a:custGeom>
              <a:avLst/>
              <a:gdLst/>
              <a:ahLst/>
              <a:cxnLst/>
              <a:rect l="l" t="t" r="r" b="b"/>
              <a:pathLst>
                <a:path w="1656266" h="1667367" extrusionOk="0">
                  <a:moveTo>
                    <a:pt x="478842" y="198065"/>
                  </a:moveTo>
                  <a:cubicBezTo>
                    <a:pt x="479225" y="209037"/>
                    <a:pt x="465035" y="217513"/>
                    <a:pt x="454692" y="207886"/>
                  </a:cubicBezTo>
                  <a:cubicBezTo>
                    <a:pt x="446319" y="200089"/>
                    <a:pt x="451558" y="183766"/>
                    <a:pt x="464829" y="183855"/>
                  </a:cubicBezTo>
                  <a:cubicBezTo>
                    <a:pt x="471762" y="183902"/>
                    <a:pt x="478535" y="189147"/>
                    <a:pt x="478842" y="198065"/>
                  </a:cubicBezTo>
                  <a:close/>
                  <a:moveTo>
                    <a:pt x="466019" y="2916"/>
                  </a:moveTo>
                  <a:cubicBezTo>
                    <a:pt x="452774" y="2827"/>
                    <a:pt x="447493" y="19138"/>
                    <a:pt x="455882" y="26947"/>
                  </a:cubicBezTo>
                  <a:cubicBezTo>
                    <a:pt x="466232" y="36578"/>
                    <a:pt x="480407" y="28087"/>
                    <a:pt x="480035" y="17122"/>
                  </a:cubicBezTo>
                  <a:cubicBezTo>
                    <a:pt x="479725" y="8209"/>
                    <a:pt x="472955" y="2959"/>
                    <a:pt x="466019" y="2916"/>
                  </a:cubicBezTo>
                  <a:close/>
                  <a:moveTo>
                    <a:pt x="463632" y="364794"/>
                  </a:moveTo>
                  <a:cubicBezTo>
                    <a:pt x="450399" y="364708"/>
                    <a:pt x="445098" y="381008"/>
                    <a:pt x="453499" y="388828"/>
                  </a:cubicBezTo>
                  <a:cubicBezTo>
                    <a:pt x="463845" y="398459"/>
                    <a:pt x="478032" y="389960"/>
                    <a:pt x="477648" y="379007"/>
                  </a:cubicBezTo>
                  <a:cubicBezTo>
                    <a:pt x="477342" y="370102"/>
                    <a:pt x="470584" y="364840"/>
                    <a:pt x="463632" y="364794"/>
                  </a:cubicBezTo>
                  <a:close/>
                  <a:moveTo>
                    <a:pt x="462439" y="545732"/>
                  </a:moveTo>
                  <a:cubicBezTo>
                    <a:pt x="449198" y="545643"/>
                    <a:pt x="443908" y="561950"/>
                    <a:pt x="452302" y="569763"/>
                  </a:cubicBezTo>
                  <a:cubicBezTo>
                    <a:pt x="462648" y="579394"/>
                    <a:pt x="476834" y="570907"/>
                    <a:pt x="476451" y="559942"/>
                  </a:cubicBezTo>
                  <a:cubicBezTo>
                    <a:pt x="476148" y="551025"/>
                    <a:pt x="469375" y="545779"/>
                    <a:pt x="462439" y="545732"/>
                  </a:cubicBezTo>
                  <a:close/>
                  <a:moveTo>
                    <a:pt x="602307" y="1632341"/>
                  </a:moveTo>
                  <a:cubicBezTo>
                    <a:pt x="589089" y="1632252"/>
                    <a:pt x="583761" y="1648548"/>
                    <a:pt x="592170" y="1656372"/>
                  </a:cubicBezTo>
                  <a:cubicBezTo>
                    <a:pt x="602520" y="1666003"/>
                    <a:pt x="616695" y="1657512"/>
                    <a:pt x="616323" y="1646547"/>
                  </a:cubicBezTo>
                  <a:cubicBezTo>
                    <a:pt x="616013" y="1637634"/>
                    <a:pt x="609243" y="1632388"/>
                    <a:pt x="602307" y="1632341"/>
                  </a:cubicBezTo>
                  <a:close/>
                  <a:moveTo>
                    <a:pt x="604694" y="1270464"/>
                  </a:moveTo>
                  <a:cubicBezTo>
                    <a:pt x="591457" y="1270375"/>
                    <a:pt x="586160" y="1286678"/>
                    <a:pt x="594561" y="1294495"/>
                  </a:cubicBezTo>
                  <a:cubicBezTo>
                    <a:pt x="604903" y="1304122"/>
                    <a:pt x="619086" y="1295646"/>
                    <a:pt x="618710" y="1284674"/>
                  </a:cubicBezTo>
                  <a:cubicBezTo>
                    <a:pt x="618404" y="1275756"/>
                    <a:pt x="611630" y="1270511"/>
                    <a:pt x="604694" y="1270464"/>
                  </a:cubicBezTo>
                  <a:close/>
                  <a:moveTo>
                    <a:pt x="603500" y="1451403"/>
                  </a:moveTo>
                  <a:cubicBezTo>
                    <a:pt x="590267" y="1451314"/>
                    <a:pt x="584966" y="1467617"/>
                    <a:pt x="593367" y="1475433"/>
                  </a:cubicBezTo>
                  <a:cubicBezTo>
                    <a:pt x="603710" y="1485060"/>
                    <a:pt x="617892" y="1476585"/>
                    <a:pt x="617516" y="1465609"/>
                  </a:cubicBezTo>
                  <a:cubicBezTo>
                    <a:pt x="617210" y="1456695"/>
                    <a:pt x="610437" y="1451449"/>
                    <a:pt x="603500" y="1451403"/>
                  </a:cubicBezTo>
                  <a:close/>
                  <a:moveTo>
                    <a:pt x="458858" y="1088552"/>
                  </a:moveTo>
                  <a:cubicBezTo>
                    <a:pt x="445621" y="1088463"/>
                    <a:pt x="440324" y="1104767"/>
                    <a:pt x="448725" y="1112583"/>
                  </a:cubicBezTo>
                  <a:cubicBezTo>
                    <a:pt x="459013" y="1122159"/>
                    <a:pt x="473254" y="1113792"/>
                    <a:pt x="472878" y="1102762"/>
                  </a:cubicBezTo>
                  <a:cubicBezTo>
                    <a:pt x="472564" y="1093841"/>
                    <a:pt x="465794" y="1088599"/>
                    <a:pt x="458858" y="1088552"/>
                  </a:cubicBezTo>
                  <a:close/>
                  <a:moveTo>
                    <a:pt x="455274" y="1631372"/>
                  </a:moveTo>
                  <a:cubicBezTo>
                    <a:pt x="442041" y="1631283"/>
                    <a:pt x="436740" y="1647590"/>
                    <a:pt x="445141" y="1655403"/>
                  </a:cubicBezTo>
                  <a:cubicBezTo>
                    <a:pt x="455483" y="1665030"/>
                    <a:pt x="469665" y="1656554"/>
                    <a:pt x="469290" y="1645578"/>
                  </a:cubicBezTo>
                  <a:cubicBezTo>
                    <a:pt x="468983" y="1636664"/>
                    <a:pt x="462210" y="1631419"/>
                    <a:pt x="455274" y="1631372"/>
                  </a:cubicBezTo>
                  <a:close/>
                  <a:moveTo>
                    <a:pt x="456467" y="1450430"/>
                  </a:moveTo>
                  <a:cubicBezTo>
                    <a:pt x="443230" y="1450340"/>
                    <a:pt x="437933" y="1466644"/>
                    <a:pt x="446334" y="1474460"/>
                  </a:cubicBezTo>
                  <a:cubicBezTo>
                    <a:pt x="456677" y="1484087"/>
                    <a:pt x="470859" y="1475612"/>
                    <a:pt x="470483" y="1464639"/>
                  </a:cubicBezTo>
                  <a:cubicBezTo>
                    <a:pt x="470177" y="1455726"/>
                    <a:pt x="463403" y="1450476"/>
                    <a:pt x="456467" y="1450430"/>
                  </a:cubicBezTo>
                  <a:close/>
                  <a:moveTo>
                    <a:pt x="317796" y="182882"/>
                  </a:moveTo>
                  <a:cubicBezTo>
                    <a:pt x="304575" y="182793"/>
                    <a:pt x="299255" y="199088"/>
                    <a:pt x="307659" y="206912"/>
                  </a:cubicBezTo>
                  <a:cubicBezTo>
                    <a:pt x="318010" y="216543"/>
                    <a:pt x="332184" y="208052"/>
                    <a:pt x="331812" y="197088"/>
                  </a:cubicBezTo>
                  <a:cubicBezTo>
                    <a:pt x="331502" y="188174"/>
                    <a:pt x="324729" y="182928"/>
                    <a:pt x="317796" y="182882"/>
                  </a:cubicBezTo>
                  <a:close/>
                  <a:moveTo>
                    <a:pt x="605887" y="1089525"/>
                  </a:moveTo>
                  <a:cubicBezTo>
                    <a:pt x="592650" y="1089436"/>
                    <a:pt x="587357" y="1105744"/>
                    <a:pt x="595754" y="1113556"/>
                  </a:cubicBezTo>
                  <a:cubicBezTo>
                    <a:pt x="606108" y="1123191"/>
                    <a:pt x="620287" y="1114673"/>
                    <a:pt x="619903" y="1103731"/>
                  </a:cubicBezTo>
                  <a:cubicBezTo>
                    <a:pt x="619597" y="1094818"/>
                    <a:pt x="612824" y="1089568"/>
                    <a:pt x="605887" y="1089525"/>
                  </a:cubicBezTo>
                  <a:close/>
                  <a:moveTo>
                    <a:pt x="460052" y="907614"/>
                  </a:moveTo>
                  <a:cubicBezTo>
                    <a:pt x="446822" y="907524"/>
                    <a:pt x="441514" y="923828"/>
                    <a:pt x="449918" y="931644"/>
                  </a:cubicBezTo>
                  <a:cubicBezTo>
                    <a:pt x="460269" y="941283"/>
                    <a:pt x="474443" y="932769"/>
                    <a:pt x="474067" y="921819"/>
                  </a:cubicBezTo>
                  <a:cubicBezTo>
                    <a:pt x="473761" y="912906"/>
                    <a:pt x="466988" y="907660"/>
                    <a:pt x="460052" y="907614"/>
                  </a:cubicBezTo>
                  <a:close/>
                  <a:moveTo>
                    <a:pt x="457665" y="1269491"/>
                  </a:moveTo>
                  <a:cubicBezTo>
                    <a:pt x="444428" y="1269402"/>
                    <a:pt x="439130" y="1285705"/>
                    <a:pt x="447531" y="1293521"/>
                  </a:cubicBezTo>
                  <a:cubicBezTo>
                    <a:pt x="457885" y="1303156"/>
                    <a:pt x="472064" y="1294638"/>
                    <a:pt x="471680" y="1283697"/>
                  </a:cubicBezTo>
                  <a:cubicBezTo>
                    <a:pt x="471370" y="1274783"/>
                    <a:pt x="464597" y="1269537"/>
                    <a:pt x="457665" y="1269491"/>
                  </a:cubicBezTo>
                  <a:close/>
                  <a:moveTo>
                    <a:pt x="461245" y="726675"/>
                  </a:moveTo>
                  <a:cubicBezTo>
                    <a:pt x="448012" y="726586"/>
                    <a:pt x="442711" y="742893"/>
                    <a:pt x="451112" y="750705"/>
                  </a:cubicBezTo>
                  <a:cubicBezTo>
                    <a:pt x="461454" y="760332"/>
                    <a:pt x="475637" y="751857"/>
                    <a:pt x="475261" y="740881"/>
                  </a:cubicBezTo>
                  <a:cubicBezTo>
                    <a:pt x="474955" y="731963"/>
                    <a:pt x="468181" y="726718"/>
                    <a:pt x="461245" y="726675"/>
                  </a:cubicBezTo>
                  <a:close/>
                  <a:moveTo>
                    <a:pt x="318990" y="1943"/>
                  </a:moveTo>
                  <a:cubicBezTo>
                    <a:pt x="305757" y="1854"/>
                    <a:pt x="300452" y="18157"/>
                    <a:pt x="308857" y="25974"/>
                  </a:cubicBezTo>
                  <a:cubicBezTo>
                    <a:pt x="319133" y="35539"/>
                    <a:pt x="333386" y="27195"/>
                    <a:pt x="333006" y="16153"/>
                  </a:cubicBezTo>
                  <a:cubicBezTo>
                    <a:pt x="332696" y="7236"/>
                    <a:pt x="325922" y="1990"/>
                    <a:pt x="318990" y="1943"/>
                  </a:cubicBezTo>
                  <a:close/>
                  <a:moveTo>
                    <a:pt x="752920" y="1090495"/>
                  </a:moveTo>
                  <a:cubicBezTo>
                    <a:pt x="739683" y="1090406"/>
                    <a:pt x="734386" y="1106709"/>
                    <a:pt x="742783" y="1114525"/>
                  </a:cubicBezTo>
                  <a:cubicBezTo>
                    <a:pt x="753126" y="1124152"/>
                    <a:pt x="767316" y="1115673"/>
                    <a:pt x="766932" y="1104704"/>
                  </a:cubicBezTo>
                  <a:cubicBezTo>
                    <a:pt x="766630" y="1095787"/>
                    <a:pt x="759857" y="1090541"/>
                    <a:pt x="752920" y="1090495"/>
                  </a:cubicBezTo>
                  <a:close/>
                  <a:moveTo>
                    <a:pt x="750533" y="1452372"/>
                  </a:moveTo>
                  <a:cubicBezTo>
                    <a:pt x="737316" y="1452283"/>
                    <a:pt x="731988" y="1468578"/>
                    <a:pt x="740396" y="1476403"/>
                  </a:cubicBezTo>
                  <a:cubicBezTo>
                    <a:pt x="750747" y="1486033"/>
                    <a:pt x="764921" y="1477542"/>
                    <a:pt x="764549" y="1466582"/>
                  </a:cubicBezTo>
                  <a:cubicBezTo>
                    <a:pt x="764239" y="1457664"/>
                    <a:pt x="757470" y="1452419"/>
                    <a:pt x="750533" y="1452372"/>
                  </a:cubicBezTo>
                  <a:close/>
                  <a:moveTo>
                    <a:pt x="754114" y="909556"/>
                  </a:moveTo>
                  <a:cubicBezTo>
                    <a:pt x="740877" y="909467"/>
                    <a:pt x="735584" y="925774"/>
                    <a:pt x="743981" y="933587"/>
                  </a:cubicBezTo>
                  <a:cubicBezTo>
                    <a:pt x="754335" y="943221"/>
                    <a:pt x="768513" y="934703"/>
                    <a:pt x="768130" y="923766"/>
                  </a:cubicBezTo>
                  <a:cubicBezTo>
                    <a:pt x="767824" y="914848"/>
                    <a:pt x="761050" y="909603"/>
                    <a:pt x="754114" y="909556"/>
                  </a:cubicBezTo>
                  <a:close/>
                  <a:moveTo>
                    <a:pt x="751727" y="1271433"/>
                  </a:moveTo>
                  <a:cubicBezTo>
                    <a:pt x="738494" y="1271344"/>
                    <a:pt x="733193" y="1287648"/>
                    <a:pt x="741594" y="1295464"/>
                  </a:cubicBezTo>
                  <a:cubicBezTo>
                    <a:pt x="751936" y="1305091"/>
                    <a:pt x="766119" y="1296615"/>
                    <a:pt x="765743" y="1285639"/>
                  </a:cubicBezTo>
                  <a:cubicBezTo>
                    <a:pt x="765437" y="1276726"/>
                    <a:pt x="758663" y="1271480"/>
                    <a:pt x="751727" y="1271433"/>
                  </a:cubicBezTo>
                  <a:close/>
                  <a:moveTo>
                    <a:pt x="758888" y="185798"/>
                  </a:moveTo>
                  <a:cubicBezTo>
                    <a:pt x="745628" y="185708"/>
                    <a:pt x="740373" y="202027"/>
                    <a:pt x="748755" y="209828"/>
                  </a:cubicBezTo>
                  <a:cubicBezTo>
                    <a:pt x="759101" y="219459"/>
                    <a:pt x="773287" y="210960"/>
                    <a:pt x="772904" y="200003"/>
                  </a:cubicBezTo>
                  <a:cubicBezTo>
                    <a:pt x="772598" y="191090"/>
                    <a:pt x="765824" y="185844"/>
                    <a:pt x="758888" y="185798"/>
                  </a:cubicBezTo>
                  <a:close/>
                  <a:moveTo>
                    <a:pt x="756501" y="547675"/>
                  </a:moveTo>
                  <a:cubicBezTo>
                    <a:pt x="743256" y="547586"/>
                    <a:pt x="737971" y="563897"/>
                    <a:pt x="746368" y="571705"/>
                  </a:cubicBezTo>
                  <a:cubicBezTo>
                    <a:pt x="756710" y="581332"/>
                    <a:pt x="770893" y="572857"/>
                    <a:pt x="770517" y="561885"/>
                  </a:cubicBezTo>
                  <a:cubicBezTo>
                    <a:pt x="770211" y="552967"/>
                    <a:pt x="763437" y="547721"/>
                    <a:pt x="756501" y="547675"/>
                  </a:cubicBezTo>
                  <a:close/>
                  <a:moveTo>
                    <a:pt x="755307" y="728617"/>
                  </a:moveTo>
                  <a:cubicBezTo>
                    <a:pt x="742094" y="728528"/>
                    <a:pt x="736758" y="744816"/>
                    <a:pt x="745170" y="752648"/>
                  </a:cubicBezTo>
                  <a:cubicBezTo>
                    <a:pt x="755459" y="762224"/>
                    <a:pt x="769699" y="753858"/>
                    <a:pt x="769323" y="742823"/>
                  </a:cubicBezTo>
                  <a:cubicBezTo>
                    <a:pt x="769013" y="733890"/>
                    <a:pt x="762186" y="728660"/>
                    <a:pt x="755307" y="728617"/>
                  </a:cubicBezTo>
                  <a:close/>
                  <a:moveTo>
                    <a:pt x="613052" y="3886"/>
                  </a:moveTo>
                  <a:cubicBezTo>
                    <a:pt x="599819" y="3797"/>
                    <a:pt x="594518" y="20100"/>
                    <a:pt x="602915" y="27916"/>
                  </a:cubicBezTo>
                  <a:cubicBezTo>
                    <a:pt x="613254" y="37539"/>
                    <a:pt x="627448" y="29072"/>
                    <a:pt x="627064" y="18095"/>
                  </a:cubicBezTo>
                  <a:cubicBezTo>
                    <a:pt x="626762" y="9178"/>
                    <a:pt x="619988" y="3932"/>
                    <a:pt x="613052" y="3886"/>
                  </a:cubicBezTo>
                  <a:close/>
                  <a:moveTo>
                    <a:pt x="609472" y="546706"/>
                  </a:moveTo>
                  <a:cubicBezTo>
                    <a:pt x="596239" y="546616"/>
                    <a:pt x="590938" y="562924"/>
                    <a:pt x="599339" y="570736"/>
                  </a:cubicBezTo>
                  <a:cubicBezTo>
                    <a:pt x="609681" y="580363"/>
                    <a:pt x="623863" y="571888"/>
                    <a:pt x="623488" y="560911"/>
                  </a:cubicBezTo>
                  <a:cubicBezTo>
                    <a:pt x="623178" y="551998"/>
                    <a:pt x="616404" y="546752"/>
                    <a:pt x="609472" y="546706"/>
                  </a:cubicBezTo>
                  <a:close/>
                  <a:moveTo>
                    <a:pt x="749340" y="1633314"/>
                  </a:moveTo>
                  <a:cubicBezTo>
                    <a:pt x="736103" y="1633225"/>
                    <a:pt x="730806" y="1649529"/>
                    <a:pt x="739203" y="1657345"/>
                  </a:cubicBezTo>
                  <a:cubicBezTo>
                    <a:pt x="749545" y="1666972"/>
                    <a:pt x="763736" y="1658497"/>
                    <a:pt x="763352" y="1647520"/>
                  </a:cubicBezTo>
                  <a:cubicBezTo>
                    <a:pt x="763046" y="1638607"/>
                    <a:pt x="756272" y="1633361"/>
                    <a:pt x="749340" y="1633314"/>
                  </a:cubicBezTo>
                  <a:close/>
                  <a:moveTo>
                    <a:pt x="610665" y="365763"/>
                  </a:moveTo>
                  <a:cubicBezTo>
                    <a:pt x="597432" y="365678"/>
                    <a:pt x="592131" y="381977"/>
                    <a:pt x="600532" y="389797"/>
                  </a:cubicBezTo>
                  <a:cubicBezTo>
                    <a:pt x="610878" y="399428"/>
                    <a:pt x="625065" y="390930"/>
                    <a:pt x="624681" y="379977"/>
                  </a:cubicBezTo>
                  <a:cubicBezTo>
                    <a:pt x="624371" y="371059"/>
                    <a:pt x="617598" y="365810"/>
                    <a:pt x="610665" y="365763"/>
                  </a:cubicBezTo>
                  <a:close/>
                  <a:moveTo>
                    <a:pt x="608278" y="727644"/>
                  </a:moveTo>
                  <a:cubicBezTo>
                    <a:pt x="595049" y="727555"/>
                    <a:pt x="589740" y="743858"/>
                    <a:pt x="598141" y="751675"/>
                  </a:cubicBezTo>
                  <a:cubicBezTo>
                    <a:pt x="608484" y="761302"/>
                    <a:pt x="622666" y="752826"/>
                    <a:pt x="622290" y="741850"/>
                  </a:cubicBezTo>
                  <a:cubicBezTo>
                    <a:pt x="621984" y="732937"/>
                    <a:pt x="615211" y="727691"/>
                    <a:pt x="608278" y="727644"/>
                  </a:cubicBezTo>
                  <a:close/>
                  <a:moveTo>
                    <a:pt x="607081" y="908583"/>
                  </a:moveTo>
                  <a:cubicBezTo>
                    <a:pt x="593863" y="908494"/>
                    <a:pt x="588535" y="924785"/>
                    <a:pt x="596944" y="932613"/>
                  </a:cubicBezTo>
                  <a:cubicBezTo>
                    <a:pt x="607232" y="942190"/>
                    <a:pt x="621473" y="933823"/>
                    <a:pt x="621097" y="922789"/>
                  </a:cubicBezTo>
                  <a:cubicBezTo>
                    <a:pt x="620791" y="913875"/>
                    <a:pt x="614017" y="908629"/>
                    <a:pt x="607081" y="908583"/>
                  </a:cubicBezTo>
                  <a:close/>
                  <a:moveTo>
                    <a:pt x="611859" y="184824"/>
                  </a:moveTo>
                  <a:cubicBezTo>
                    <a:pt x="598591" y="184735"/>
                    <a:pt x="593348" y="201062"/>
                    <a:pt x="601726" y="208855"/>
                  </a:cubicBezTo>
                  <a:cubicBezTo>
                    <a:pt x="612072" y="218486"/>
                    <a:pt x="626258" y="209987"/>
                    <a:pt x="625875" y="199030"/>
                  </a:cubicBezTo>
                  <a:cubicBezTo>
                    <a:pt x="625568" y="190132"/>
                    <a:pt x="618810" y="184871"/>
                    <a:pt x="611859" y="184824"/>
                  </a:cubicBezTo>
                  <a:close/>
                  <a:moveTo>
                    <a:pt x="757694" y="366736"/>
                  </a:moveTo>
                  <a:cubicBezTo>
                    <a:pt x="744469" y="366651"/>
                    <a:pt x="739152" y="382947"/>
                    <a:pt x="747561" y="390767"/>
                  </a:cubicBezTo>
                  <a:cubicBezTo>
                    <a:pt x="757908" y="400398"/>
                    <a:pt x="772094" y="391903"/>
                    <a:pt x="771710" y="380942"/>
                  </a:cubicBezTo>
                  <a:cubicBezTo>
                    <a:pt x="771404" y="372028"/>
                    <a:pt x="764631" y="366783"/>
                    <a:pt x="757694" y="366736"/>
                  </a:cubicBezTo>
                  <a:close/>
                  <a:moveTo>
                    <a:pt x="22537" y="361882"/>
                  </a:moveTo>
                  <a:cubicBezTo>
                    <a:pt x="9300" y="361793"/>
                    <a:pt x="4003" y="378100"/>
                    <a:pt x="12404" y="385913"/>
                  </a:cubicBezTo>
                  <a:cubicBezTo>
                    <a:pt x="22746" y="395539"/>
                    <a:pt x="36928" y="387064"/>
                    <a:pt x="36553" y="376092"/>
                  </a:cubicBezTo>
                  <a:cubicBezTo>
                    <a:pt x="36243" y="367174"/>
                    <a:pt x="29473" y="361925"/>
                    <a:pt x="22537" y="361882"/>
                  </a:cubicBezTo>
                  <a:close/>
                  <a:moveTo>
                    <a:pt x="163598" y="1267548"/>
                  </a:moveTo>
                  <a:cubicBezTo>
                    <a:pt x="150385" y="1267459"/>
                    <a:pt x="145049" y="1283747"/>
                    <a:pt x="153461" y="1291579"/>
                  </a:cubicBezTo>
                  <a:cubicBezTo>
                    <a:pt x="163750" y="1301156"/>
                    <a:pt x="177990" y="1292789"/>
                    <a:pt x="177614" y="1281754"/>
                  </a:cubicBezTo>
                  <a:cubicBezTo>
                    <a:pt x="177304" y="1272841"/>
                    <a:pt x="170535" y="1267595"/>
                    <a:pt x="163598" y="1267548"/>
                  </a:cubicBezTo>
                  <a:close/>
                  <a:moveTo>
                    <a:pt x="23730" y="180939"/>
                  </a:moveTo>
                  <a:cubicBezTo>
                    <a:pt x="10470" y="180850"/>
                    <a:pt x="5215" y="197169"/>
                    <a:pt x="13597" y="204970"/>
                  </a:cubicBezTo>
                  <a:cubicBezTo>
                    <a:pt x="23939" y="214597"/>
                    <a:pt x="38122" y="206122"/>
                    <a:pt x="37746" y="195145"/>
                  </a:cubicBezTo>
                  <a:cubicBezTo>
                    <a:pt x="37440" y="186232"/>
                    <a:pt x="30667" y="180986"/>
                    <a:pt x="23730" y="180939"/>
                  </a:cubicBezTo>
                  <a:close/>
                  <a:moveTo>
                    <a:pt x="21343" y="542821"/>
                  </a:moveTo>
                  <a:cubicBezTo>
                    <a:pt x="8164" y="542735"/>
                    <a:pt x="2770" y="559000"/>
                    <a:pt x="11206" y="566851"/>
                  </a:cubicBezTo>
                  <a:cubicBezTo>
                    <a:pt x="21549" y="576478"/>
                    <a:pt x="35735" y="568003"/>
                    <a:pt x="35359" y="557030"/>
                  </a:cubicBezTo>
                  <a:cubicBezTo>
                    <a:pt x="35049" y="548094"/>
                    <a:pt x="28221" y="542867"/>
                    <a:pt x="21343" y="542821"/>
                  </a:cubicBezTo>
                  <a:close/>
                  <a:moveTo>
                    <a:pt x="162405" y="1448487"/>
                  </a:moveTo>
                  <a:cubicBezTo>
                    <a:pt x="149145" y="1448398"/>
                    <a:pt x="143890" y="1464717"/>
                    <a:pt x="152272" y="1472518"/>
                  </a:cubicBezTo>
                  <a:cubicBezTo>
                    <a:pt x="162626" y="1482152"/>
                    <a:pt x="176804" y="1473634"/>
                    <a:pt x="176421" y="1462693"/>
                  </a:cubicBezTo>
                  <a:cubicBezTo>
                    <a:pt x="176115" y="1453779"/>
                    <a:pt x="169341" y="1448534"/>
                    <a:pt x="162405" y="1448487"/>
                  </a:cubicBezTo>
                  <a:close/>
                  <a:moveTo>
                    <a:pt x="161211" y="1629430"/>
                  </a:moveTo>
                  <a:cubicBezTo>
                    <a:pt x="147943" y="1629340"/>
                    <a:pt x="142701" y="1645667"/>
                    <a:pt x="151078" y="1653460"/>
                  </a:cubicBezTo>
                  <a:cubicBezTo>
                    <a:pt x="161425" y="1663091"/>
                    <a:pt x="175611" y="1654604"/>
                    <a:pt x="175227" y="1643636"/>
                  </a:cubicBezTo>
                  <a:cubicBezTo>
                    <a:pt x="174921" y="1634722"/>
                    <a:pt x="168148" y="1629476"/>
                    <a:pt x="161211" y="1629430"/>
                  </a:cubicBezTo>
                  <a:close/>
                  <a:moveTo>
                    <a:pt x="14922" y="4068"/>
                  </a:moveTo>
                  <a:cubicBezTo>
                    <a:pt x="6374" y="11908"/>
                    <a:pt x="11578" y="28145"/>
                    <a:pt x="24738" y="28230"/>
                  </a:cubicBezTo>
                  <a:cubicBezTo>
                    <a:pt x="38002" y="28319"/>
                    <a:pt x="43249" y="11997"/>
                    <a:pt x="34871" y="4200"/>
                  </a:cubicBezTo>
                  <a:cubicBezTo>
                    <a:pt x="28481" y="-1748"/>
                    <a:pt x="20057" y="-999"/>
                    <a:pt x="14922" y="4068"/>
                  </a:cubicBezTo>
                  <a:close/>
                  <a:moveTo>
                    <a:pt x="20150" y="723759"/>
                  </a:moveTo>
                  <a:cubicBezTo>
                    <a:pt x="6913" y="723670"/>
                    <a:pt x="1616" y="739974"/>
                    <a:pt x="10017" y="747790"/>
                  </a:cubicBezTo>
                  <a:cubicBezTo>
                    <a:pt x="20363" y="757421"/>
                    <a:pt x="34549" y="748922"/>
                    <a:pt x="34166" y="737965"/>
                  </a:cubicBezTo>
                  <a:cubicBezTo>
                    <a:pt x="33859" y="729067"/>
                    <a:pt x="27101" y="723806"/>
                    <a:pt x="20150" y="723759"/>
                  </a:cubicBezTo>
                  <a:close/>
                  <a:moveTo>
                    <a:pt x="15372" y="1447518"/>
                  </a:moveTo>
                  <a:cubicBezTo>
                    <a:pt x="2154" y="1447429"/>
                    <a:pt x="-3174" y="1463720"/>
                    <a:pt x="5239" y="1471548"/>
                  </a:cubicBezTo>
                  <a:cubicBezTo>
                    <a:pt x="15527" y="1481125"/>
                    <a:pt x="29767" y="1472758"/>
                    <a:pt x="29392" y="1461728"/>
                  </a:cubicBezTo>
                  <a:cubicBezTo>
                    <a:pt x="29082" y="1452806"/>
                    <a:pt x="22312" y="1447564"/>
                    <a:pt x="15372" y="1447518"/>
                  </a:cubicBezTo>
                  <a:close/>
                  <a:moveTo>
                    <a:pt x="18956" y="904698"/>
                  </a:moveTo>
                  <a:cubicBezTo>
                    <a:pt x="5715" y="904609"/>
                    <a:pt x="426" y="920916"/>
                    <a:pt x="8819" y="928728"/>
                  </a:cubicBezTo>
                  <a:cubicBezTo>
                    <a:pt x="19173" y="938363"/>
                    <a:pt x="33352" y="929845"/>
                    <a:pt x="32968" y="918908"/>
                  </a:cubicBezTo>
                  <a:cubicBezTo>
                    <a:pt x="32666" y="909990"/>
                    <a:pt x="25889" y="904744"/>
                    <a:pt x="18956" y="904698"/>
                  </a:cubicBezTo>
                  <a:close/>
                  <a:moveTo>
                    <a:pt x="1642086" y="38920"/>
                  </a:moveTo>
                  <a:cubicBezTo>
                    <a:pt x="1655335" y="39005"/>
                    <a:pt x="1660609" y="22694"/>
                    <a:pt x="1652223" y="14889"/>
                  </a:cubicBezTo>
                  <a:cubicBezTo>
                    <a:pt x="1641927" y="5309"/>
                    <a:pt x="1627729" y="13652"/>
                    <a:pt x="1628070" y="24714"/>
                  </a:cubicBezTo>
                  <a:cubicBezTo>
                    <a:pt x="1628411" y="33662"/>
                    <a:pt x="1635196" y="38873"/>
                    <a:pt x="1642086" y="38920"/>
                  </a:cubicBezTo>
                  <a:close/>
                  <a:moveTo>
                    <a:pt x="14178" y="1628456"/>
                  </a:moveTo>
                  <a:cubicBezTo>
                    <a:pt x="918" y="1628367"/>
                    <a:pt x="-4336" y="1644686"/>
                    <a:pt x="4045" y="1652487"/>
                  </a:cubicBezTo>
                  <a:cubicBezTo>
                    <a:pt x="14333" y="1662064"/>
                    <a:pt x="28539" y="1653724"/>
                    <a:pt x="28194" y="1642662"/>
                  </a:cubicBezTo>
                  <a:cubicBezTo>
                    <a:pt x="27853" y="1633714"/>
                    <a:pt x="21068" y="1628503"/>
                    <a:pt x="14178" y="1628456"/>
                  </a:cubicBezTo>
                  <a:close/>
                  <a:moveTo>
                    <a:pt x="316603" y="363824"/>
                  </a:moveTo>
                  <a:cubicBezTo>
                    <a:pt x="303366" y="363735"/>
                    <a:pt x="298069" y="380039"/>
                    <a:pt x="306466" y="387855"/>
                  </a:cubicBezTo>
                  <a:cubicBezTo>
                    <a:pt x="316808" y="397482"/>
                    <a:pt x="330999" y="389006"/>
                    <a:pt x="330615" y="378030"/>
                  </a:cubicBezTo>
                  <a:cubicBezTo>
                    <a:pt x="330309" y="369117"/>
                    <a:pt x="323535" y="363867"/>
                    <a:pt x="316603" y="363824"/>
                  </a:cubicBezTo>
                  <a:close/>
                  <a:moveTo>
                    <a:pt x="17763" y="1085641"/>
                  </a:moveTo>
                  <a:cubicBezTo>
                    <a:pt x="4530" y="1085551"/>
                    <a:pt x="-775" y="1101855"/>
                    <a:pt x="7630" y="1109671"/>
                  </a:cubicBezTo>
                  <a:cubicBezTo>
                    <a:pt x="17972" y="1119298"/>
                    <a:pt x="32154" y="1110823"/>
                    <a:pt x="31779" y="1099846"/>
                  </a:cubicBezTo>
                  <a:cubicBezTo>
                    <a:pt x="31469" y="1090933"/>
                    <a:pt x="24695" y="1085683"/>
                    <a:pt x="17763" y="1085641"/>
                  </a:cubicBezTo>
                  <a:close/>
                  <a:moveTo>
                    <a:pt x="16569" y="1266579"/>
                  </a:moveTo>
                  <a:cubicBezTo>
                    <a:pt x="3324" y="1266490"/>
                    <a:pt x="-1961" y="1282801"/>
                    <a:pt x="6436" y="1290610"/>
                  </a:cubicBezTo>
                  <a:cubicBezTo>
                    <a:pt x="16778" y="1300237"/>
                    <a:pt x="30961" y="1291761"/>
                    <a:pt x="30585" y="1280789"/>
                  </a:cubicBezTo>
                  <a:cubicBezTo>
                    <a:pt x="30275" y="1271871"/>
                    <a:pt x="23502" y="1266626"/>
                    <a:pt x="16569" y="1266579"/>
                  </a:cubicBezTo>
                  <a:close/>
                  <a:moveTo>
                    <a:pt x="308245" y="1630399"/>
                  </a:moveTo>
                  <a:cubicBezTo>
                    <a:pt x="295008" y="1630310"/>
                    <a:pt x="289714" y="1646617"/>
                    <a:pt x="298111" y="1654429"/>
                  </a:cubicBezTo>
                  <a:cubicBezTo>
                    <a:pt x="308454" y="1664056"/>
                    <a:pt x="322636" y="1655581"/>
                    <a:pt x="322260" y="1644609"/>
                  </a:cubicBezTo>
                  <a:cubicBezTo>
                    <a:pt x="321950" y="1635691"/>
                    <a:pt x="315177" y="1630445"/>
                    <a:pt x="308245" y="1630399"/>
                  </a:cubicBezTo>
                  <a:close/>
                  <a:moveTo>
                    <a:pt x="311825" y="1087579"/>
                  </a:moveTo>
                  <a:cubicBezTo>
                    <a:pt x="298611" y="1087494"/>
                    <a:pt x="293275" y="1103778"/>
                    <a:pt x="301688" y="1111610"/>
                  </a:cubicBezTo>
                  <a:cubicBezTo>
                    <a:pt x="312030" y="1121237"/>
                    <a:pt x="326217" y="1112761"/>
                    <a:pt x="325841" y="1101785"/>
                  </a:cubicBezTo>
                  <a:cubicBezTo>
                    <a:pt x="325531" y="1092875"/>
                    <a:pt x="318761" y="1087626"/>
                    <a:pt x="311825" y="1087579"/>
                  </a:cubicBezTo>
                  <a:close/>
                  <a:moveTo>
                    <a:pt x="309438" y="1449460"/>
                  </a:moveTo>
                  <a:cubicBezTo>
                    <a:pt x="296201" y="1449371"/>
                    <a:pt x="290904" y="1465675"/>
                    <a:pt x="299301" y="1473491"/>
                  </a:cubicBezTo>
                  <a:cubicBezTo>
                    <a:pt x="309647" y="1483122"/>
                    <a:pt x="323834" y="1474635"/>
                    <a:pt x="323450" y="1463666"/>
                  </a:cubicBezTo>
                  <a:cubicBezTo>
                    <a:pt x="323148" y="1454753"/>
                    <a:pt x="316370" y="1449507"/>
                    <a:pt x="309438" y="1449460"/>
                  </a:cubicBezTo>
                  <a:close/>
                  <a:moveTo>
                    <a:pt x="310632" y="1268522"/>
                  </a:moveTo>
                  <a:cubicBezTo>
                    <a:pt x="297364" y="1268432"/>
                    <a:pt x="292121" y="1284759"/>
                    <a:pt x="300498" y="1292552"/>
                  </a:cubicBezTo>
                  <a:cubicBezTo>
                    <a:pt x="310852" y="1302187"/>
                    <a:pt x="325031" y="1293669"/>
                    <a:pt x="324647" y="1282731"/>
                  </a:cubicBezTo>
                  <a:cubicBezTo>
                    <a:pt x="324341" y="1273829"/>
                    <a:pt x="317583" y="1268568"/>
                    <a:pt x="310632" y="1268522"/>
                  </a:cubicBezTo>
                  <a:close/>
                  <a:moveTo>
                    <a:pt x="315406" y="544763"/>
                  </a:moveTo>
                  <a:cubicBezTo>
                    <a:pt x="302169" y="544674"/>
                    <a:pt x="296871" y="560977"/>
                    <a:pt x="305272" y="568794"/>
                  </a:cubicBezTo>
                  <a:cubicBezTo>
                    <a:pt x="315626" y="578428"/>
                    <a:pt x="329805" y="569910"/>
                    <a:pt x="329421" y="558969"/>
                  </a:cubicBezTo>
                  <a:cubicBezTo>
                    <a:pt x="329115" y="550071"/>
                    <a:pt x="322357" y="544810"/>
                    <a:pt x="315406" y="544763"/>
                  </a:cubicBezTo>
                  <a:close/>
                  <a:moveTo>
                    <a:pt x="314212" y="725702"/>
                  </a:moveTo>
                  <a:cubicBezTo>
                    <a:pt x="300979" y="725613"/>
                    <a:pt x="295678" y="741916"/>
                    <a:pt x="304079" y="749732"/>
                  </a:cubicBezTo>
                  <a:cubicBezTo>
                    <a:pt x="314425" y="759363"/>
                    <a:pt x="328612" y="750876"/>
                    <a:pt x="328228" y="739911"/>
                  </a:cubicBezTo>
                  <a:cubicBezTo>
                    <a:pt x="327922" y="730994"/>
                    <a:pt x="321148" y="725748"/>
                    <a:pt x="314212" y="725702"/>
                  </a:cubicBezTo>
                  <a:close/>
                  <a:moveTo>
                    <a:pt x="313019" y="906640"/>
                  </a:moveTo>
                  <a:cubicBezTo>
                    <a:pt x="299785" y="906551"/>
                    <a:pt x="294484" y="922859"/>
                    <a:pt x="302885" y="930671"/>
                  </a:cubicBezTo>
                  <a:cubicBezTo>
                    <a:pt x="313228" y="940298"/>
                    <a:pt x="327410" y="931822"/>
                    <a:pt x="327034" y="920850"/>
                  </a:cubicBezTo>
                  <a:cubicBezTo>
                    <a:pt x="326728" y="911933"/>
                    <a:pt x="319955" y="906687"/>
                    <a:pt x="313019" y="906640"/>
                  </a:cubicBezTo>
                  <a:close/>
                  <a:moveTo>
                    <a:pt x="164792" y="1086610"/>
                  </a:moveTo>
                  <a:cubicBezTo>
                    <a:pt x="151559" y="1086521"/>
                    <a:pt x="146258" y="1102828"/>
                    <a:pt x="154655" y="1110640"/>
                  </a:cubicBezTo>
                  <a:cubicBezTo>
                    <a:pt x="164997" y="1120267"/>
                    <a:pt x="179180" y="1111792"/>
                    <a:pt x="178804" y="1100820"/>
                  </a:cubicBezTo>
                  <a:cubicBezTo>
                    <a:pt x="178502" y="1091902"/>
                    <a:pt x="171728" y="1086656"/>
                    <a:pt x="164792" y="1086610"/>
                  </a:cubicBezTo>
                  <a:close/>
                  <a:moveTo>
                    <a:pt x="167179" y="724732"/>
                  </a:moveTo>
                  <a:cubicBezTo>
                    <a:pt x="153911" y="724643"/>
                    <a:pt x="148668" y="740970"/>
                    <a:pt x="157046" y="748763"/>
                  </a:cubicBezTo>
                  <a:cubicBezTo>
                    <a:pt x="167400" y="758398"/>
                    <a:pt x="181578" y="749880"/>
                    <a:pt x="181195" y="738938"/>
                  </a:cubicBezTo>
                  <a:cubicBezTo>
                    <a:pt x="180889" y="730025"/>
                    <a:pt x="174115" y="724775"/>
                    <a:pt x="167179" y="724732"/>
                  </a:cubicBezTo>
                  <a:close/>
                  <a:moveTo>
                    <a:pt x="165985" y="905671"/>
                  </a:moveTo>
                  <a:cubicBezTo>
                    <a:pt x="152752" y="905582"/>
                    <a:pt x="147451" y="921885"/>
                    <a:pt x="155852" y="929702"/>
                  </a:cubicBezTo>
                  <a:cubicBezTo>
                    <a:pt x="166199" y="939333"/>
                    <a:pt x="180385" y="930845"/>
                    <a:pt x="180001" y="919877"/>
                  </a:cubicBezTo>
                  <a:cubicBezTo>
                    <a:pt x="179695" y="910963"/>
                    <a:pt x="172922" y="905718"/>
                    <a:pt x="165985" y="905671"/>
                  </a:cubicBezTo>
                  <a:close/>
                  <a:moveTo>
                    <a:pt x="168376" y="543790"/>
                  </a:moveTo>
                  <a:cubicBezTo>
                    <a:pt x="155108" y="543701"/>
                    <a:pt x="149865" y="560027"/>
                    <a:pt x="158243" y="567821"/>
                  </a:cubicBezTo>
                  <a:cubicBezTo>
                    <a:pt x="168597" y="577455"/>
                    <a:pt x="182776" y="568937"/>
                    <a:pt x="182392" y="557996"/>
                  </a:cubicBezTo>
                  <a:cubicBezTo>
                    <a:pt x="182082" y="549098"/>
                    <a:pt x="175324" y="543836"/>
                    <a:pt x="168376" y="543790"/>
                  </a:cubicBezTo>
                  <a:close/>
                  <a:moveTo>
                    <a:pt x="169570" y="362851"/>
                  </a:moveTo>
                  <a:cubicBezTo>
                    <a:pt x="156337" y="362762"/>
                    <a:pt x="151036" y="379066"/>
                    <a:pt x="159433" y="386882"/>
                  </a:cubicBezTo>
                  <a:cubicBezTo>
                    <a:pt x="169783" y="396513"/>
                    <a:pt x="183958" y="388022"/>
                    <a:pt x="183586" y="377057"/>
                  </a:cubicBezTo>
                  <a:cubicBezTo>
                    <a:pt x="183276" y="368144"/>
                    <a:pt x="176502" y="362898"/>
                    <a:pt x="169570" y="362851"/>
                  </a:cubicBezTo>
                  <a:close/>
                  <a:moveTo>
                    <a:pt x="171957" y="974"/>
                  </a:moveTo>
                  <a:cubicBezTo>
                    <a:pt x="158720" y="885"/>
                    <a:pt x="153423" y="17188"/>
                    <a:pt x="161824" y="25005"/>
                  </a:cubicBezTo>
                  <a:cubicBezTo>
                    <a:pt x="172166" y="34631"/>
                    <a:pt x="186349" y="26156"/>
                    <a:pt x="185973" y="15180"/>
                  </a:cubicBezTo>
                  <a:cubicBezTo>
                    <a:pt x="185667" y="6266"/>
                    <a:pt x="178893" y="1017"/>
                    <a:pt x="171957" y="974"/>
                  </a:cubicBezTo>
                  <a:close/>
                  <a:moveTo>
                    <a:pt x="170763" y="181913"/>
                  </a:moveTo>
                  <a:cubicBezTo>
                    <a:pt x="157530" y="181823"/>
                    <a:pt x="152225" y="198127"/>
                    <a:pt x="160630" y="205943"/>
                  </a:cubicBezTo>
                  <a:cubicBezTo>
                    <a:pt x="170973" y="215570"/>
                    <a:pt x="185155" y="207095"/>
                    <a:pt x="184779" y="196122"/>
                  </a:cubicBezTo>
                  <a:cubicBezTo>
                    <a:pt x="184473" y="187205"/>
                    <a:pt x="177700" y="181959"/>
                    <a:pt x="170763" y="181913"/>
                  </a:cubicBezTo>
                  <a:close/>
                  <a:moveTo>
                    <a:pt x="1489275" y="914410"/>
                  </a:moveTo>
                  <a:cubicBezTo>
                    <a:pt x="1476097" y="914325"/>
                    <a:pt x="1470703" y="930590"/>
                    <a:pt x="1479138" y="938441"/>
                  </a:cubicBezTo>
                  <a:cubicBezTo>
                    <a:pt x="1489481" y="948068"/>
                    <a:pt x="1503671" y="939592"/>
                    <a:pt x="1503287" y="928616"/>
                  </a:cubicBezTo>
                  <a:cubicBezTo>
                    <a:pt x="1502981" y="919702"/>
                    <a:pt x="1496208" y="914457"/>
                    <a:pt x="1489275" y="914410"/>
                  </a:cubicBezTo>
                  <a:close/>
                  <a:moveTo>
                    <a:pt x="1347016" y="189682"/>
                  </a:moveTo>
                  <a:cubicBezTo>
                    <a:pt x="1333772" y="189597"/>
                    <a:pt x="1328490" y="205901"/>
                    <a:pt x="1336883" y="213713"/>
                  </a:cubicBezTo>
                  <a:cubicBezTo>
                    <a:pt x="1347171" y="223290"/>
                    <a:pt x="1361412" y="214923"/>
                    <a:pt x="1361036" y="203892"/>
                  </a:cubicBezTo>
                  <a:cubicBezTo>
                    <a:pt x="1360722" y="194971"/>
                    <a:pt x="1353953" y="189729"/>
                    <a:pt x="1347016" y="189682"/>
                  </a:cubicBezTo>
                  <a:close/>
                  <a:moveTo>
                    <a:pt x="1348210" y="8744"/>
                  </a:moveTo>
                  <a:cubicBezTo>
                    <a:pt x="1334969" y="8655"/>
                    <a:pt x="1329680" y="24966"/>
                    <a:pt x="1338077" y="32774"/>
                  </a:cubicBezTo>
                  <a:cubicBezTo>
                    <a:pt x="1348419" y="42401"/>
                    <a:pt x="1362602" y="33926"/>
                    <a:pt x="1362226" y="22954"/>
                  </a:cubicBezTo>
                  <a:cubicBezTo>
                    <a:pt x="1361920" y="14036"/>
                    <a:pt x="1355146" y="8786"/>
                    <a:pt x="1348210" y="8744"/>
                  </a:cubicBezTo>
                  <a:close/>
                  <a:moveTo>
                    <a:pt x="1345823" y="370621"/>
                  </a:moveTo>
                  <a:cubicBezTo>
                    <a:pt x="1332586" y="370532"/>
                    <a:pt x="1327289" y="386835"/>
                    <a:pt x="1335690" y="394652"/>
                  </a:cubicBezTo>
                  <a:cubicBezTo>
                    <a:pt x="1346032" y="404279"/>
                    <a:pt x="1360222" y="395795"/>
                    <a:pt x="1359839" y="384827"/>
                  </a:cubicBezTo>
                  <a:cubicBezTo>
                    <a:pt x="1359533" y="375913"/>
                    <a:pt x="1352759" y="370668"/>
                    <a:pt x="1345823" y="370621"/>
                  </a:cubicBezTo>
                  <a:close/>
                  <a:moveTo>
                    <a:pt x="1344629" y="551560"/>
                  </a:moveTo>
                  <a:cubicBezTo>
                    <a:pt x="1331361" y="551471"/>
                    <a:pt x="1326118" y="567797"/>
                    <a:pt x="1334496" y="575590"/>
                  </a:cubicBezTo>
                  <a:cubicBezTo>
                    <a:pt x="1344842" y="585221"/>
                    <a:pt x="1359029" y="576734"/>
                    <a:pt x="1358645" y="565769"/>
                  </a:cubicBezTo>
                  <a:cubicBezTo>
                    <a:pt x="1358339" y="556852"/>
                    <a:pt x="1351566" y="551606"/>
                    <a:pt x="1344629" y="551560"/>
                  </a:cubicBezTo>
                  <a:close/>
                  <a:moveTo>
                    <a:pt x="1486885" y="1276291"/>
                  </a:moveTo>
                  <a:cubicBezTo>
                    <a:pt x="1473648" y="1276202"/>
                    <a:pt x="1468354" y="1292509"/>
                    <a:pt x="1476751" y="1300322"/>
                  </a:cubicBezTo>
                  <a:cubicBezTo>
                    <a:pt x="1487098" y="1309953"/>
                    <a:pt x="1501284" y="1301466"/>
                    <a:pt x="1500900" y="1290497"/>
                  </a:cubicBezTo>
                  <a:cubicBezTo>
                    <a:pt x="1500594" y="1281584"/>
                    <a:pt x="1493821" y="1276338"/>
                    <a:pt x="1486885" y="1276291"/>
                  </a:cubicBezTo>
                  <a:close/>
                  <a:moveTo>
                    <a:pt x="1484498" y="1638169"/>
                  </a:moveTo>
                  <a:cubicBezTo>
                    <a:pt x="1471268" y="1638080"/>
                    <a:pt x="1465960" y="1654383"/>
                    <a:pt x="1474364" y="1662199"/>
                  </a:cubicBezTo>
                  <a:cubicBezTo>
                    <a:pt x="1484719" y="1671842"/>
                    <a:pt x="1498889" y="1663316"/>
                    <a:pt x="1498513" y="1652378"/>
                  </a:cubicBezTo>
                  <a:cubicBezTo>
                    <a:pt x="1498207" y="1643461"/>
                    <a:pt x="1491434" y="1638215"/>
                    <a:pt x="1484498" y="1638169"/>
                  </a:cubicBezTo>
                  <a:close/>
                  <a:moveTo>
                    <a:pt x="1485691" y="1457230"/>
                  </a:moveTo>
                  <a:cubicBezTo>
                    <a:pt x="1472454" y="1457141"/>
                    <a:pt x="1467157" y="1473448"/>
                    <a:pt x="1475558" y="1481261"/>
                  </a:cubicBezTo>
                  <a:cubicBezTo>
                    <a:pt x="1485900" y="1490888"/>
                    <a:pt x="1500083" y="1482412"/>
                    <a:pt x="1499707" y="1471436"/>
                  </a:cubicBezTo>
                  <a:cubicBezTo>
                    <a:pt x="1499401" y="1462522"/>
                    <a:pt x="1492627" y="1457277"/>
                    <a:pt x="1485691" y="1457230"/>
                  </a:cubicBezTo>
                  <a:close/>
                  <a:moveTo>
                    <a:pt x="1339852" y="1275318"/>
                  </a:moveTo>
                  <a:cubicBezTo>
                    <a:pt x="1326591" y="1275229"/>
                    <a:pt x="1321337" y="1291548"/>
                    <a:pt x="1329718" y="1299349"/>
                  </a:cubicBezTo>
                  <a:cubicBezTo>
                    <a:pt x="1340072" y="1308984"/>
                    <a:pt x="1354251" y="1300465"/>
                    <a:pt x="1353867" y="1289524"/>
                  </a:cubicBezTo>
                  <a:cubicBezTo>
                    <a:pt x="1353561" y="1280626"/>
                    <a:pt x="1346803" y="1275365"/>
                    <a:pt x="1339852" y="1275318"/>
                  </a:cubicBezTo>
                  <a:close/>
                  <a:moveTo>
                    <a:pt x="1488078" y="1095353"/>
                  </a:moveTo>
                  <a:cubicBezTo>
                    <a:pt x="1474845" y="1095264"/>
                    <a:pt x="1469544" y="1111567"/>
                    <a:pt x="1477945" y="1119383"/>
                  </a:cubicBezTo>
                  <a:cubicBezTo>
                    <a:pt x="1488299" y="1129018"/>
                    <a:pt x="1502478" y="1120500"/>
                    <a:pt x="1502094" y="1109559"/>
                  </a:cubicBezTo>
                  <a:cubicBezTo>
                    <a:pt x="1501788" y="1100657"/>
                    <a:pt x="1495030" y="1095395"/>
                    <a:pt x="1488078" y="1095353"/>
                  </a:cubicBezTo>
                  <a:close/>
                  <a:moveTo>
                    <a:pt x="1338658" y="1456257"/>
                  </a:moveTo>
                  <a:cubicBezTo>
                    <a:pt x="1325421" y="1456168"/>
                    <a:pt x="1320124" y="1472475"/>
                    <a:pt x="1328525" y="1480287"/>
                  </a:cubicBezTo>
                  <a:cubicBezTo>
                    <a:pt x="1338871" y="1489918"/>
                    <a:pt x="1353057" y="1481431"/>
                    <a:pt x="1352674" y="1470467"/>
                  </a:cubicBezTo>
                  <a:cubicBezTo>
                    <a:pt x="1352368" y="1461553"/>
                    <a:pt x="1345594" y="1456303"/>
                    <a:pt x="1338658" y="1456257"/>
                  </a:cubicBezTo>
                  <a:close/>
                  <a:moveTo>
                    <a:pt x="1337465" y="1637199"/>
                  </a:moveTo>
                  <a:cubicBezTo>
                    <a:pt x="1324227" y="1637110"/>
                    <a:pt x="1318930" y="1653417"/>
                    <a:pt x="1327331" y="1661230"/>
                  </a:cubicBezTo>
                  <a:cubicBezTo>
                    <a:pt x="1337674" y="1670857"/>
                    <a:pt x="1351856" y="1662381"/>
                    <a:pt x="1351480" y="1651405"/>
                  </a:cubicBezTo>
                  <a:cubicBezTo>
                    <a:pt x="1351174" y="1642492"/>
                    <a:pt x="1344401" y="1637246"/>
                    <a:pt x="1337465" y="1637199"/>
                  </a:cubicBezTo>
                  <a:close/>
                  <a:moveTo>
                    <a:pt x="1343436" y="732502"/>
                  </a:moveTo>
                  <a:cubicBezTo>
                    <a:pt x="1330203" y="732413"/>
                    <a:pt x="1324902" y="748717"/>
                    <a:pt x="1333303" y="756533"/>
                  </a:cubicBezTo>
                  <a:cubicBezTo>
                    <a:pt x="1343645" y="766160"/>
                    <a:pt x="1357828" y="757684"/>
                    <a:pt x="1357452" y="746708"/>
                  </a:cubicBezTo>
                  <a:cubicBezTo>
                    <a:pt x="1357146" y="737795"/>
                    <a:pt x="1350368" y="732545"/>
                    <a:pt x="1343436" y="732502"/>
                  </a:cubicBezTo>
                  <a:close/>
                  <a:moveTo>
                    <a:pt x="1341049" y="1094380"/>
                  </a:moveTo>
                  <a:cubicBezTo>
                    <a:pt x="1327812" y="1094290"/>
                    <a:pt x="1322511" y="1110594"/>
                    <a:pt x="1330912" y="1118410"/>
                  </a:cubicBezTo>
                  <a:cubicBezTo>
                    <a:pt x="1341254" y="1128037"/>
                    <a:pt x="1355444" y="1119562"/>
                    <a:pt x="1355061" y="1108589"/>
                  </a:cubicBezTo>
                  <a:cubicBezTo>
                    <a:pt x="1354755" y="1099672"/>
                    <a:pt x="1347981" y="1094426"/>
                    <a:pt x="1341049" y="1094380"/>
                  </a:cubicBezTo>
                  <a:close/>
                  <a:moveTo>
                    <a:pt x="1342242" y="913441"/>
                  </a:moveTo>
                  <a:cubicBezTo>
                    <a:pt x="1329025" y="913356"/>
                    <a:pt x="1323697" y="929647"/>
                    <a:pt x="1332105" y="937471"/>
                  </a:cubicBezTo>
                  <a:cubicBezTo>
                    <a:pt x="1342456" y="947102"/>
                    <a:pt x="1356630" y="938611"/>
                    <a:pt x="1356258" y="927651"/>
                  </a:cubicBezTo>
                  <a:cubicBezTo>
                    <a:pt x="1355948" y="918714"/>
                    <a:pt x="1349117" y="913484"/>
                    <a:pt x="1342242" y="913441"/>
                  </a:cubicBezTo>
                  <a:close/>
                  <a:moveTo>
                    <a:pt x="1495243" y="9713"/>
                  </a:moveTo>
                  <a:cubicBezTo>
                    <a:pt x="1482029" y="9624"/>
                    <a:pt x="1476693" y="25912"/>
                    <a:pt x="1485106" y="33744"/>
                  </a:cubicBezTo>
                  <a:cubicBezTo>
                    <a:pt x="1495448" y="43371"/>
                    <a:pt x="1509635" y="34895"/>
                    <a:pt x="1509259" y="23919"/>
                  </a:cubicBezTo>
                  <a:cubicBezTo>
                    <a:pt x="1508949" y="15005"/>
                    <a:pt x="1502179" y="9760"/>
                    <a:pt x="1495243" y="9713"/>
                  </a:cubicBezTo>
                  <a:close/>
                  <a:moveTo>
                    <a:pt x="1636305" y="915383"/>
                  </a:moveTo>
                  <a:cubicBezTo>
                    <a:pt x="1623037" y="915294"/>
                    <a:pt x="1617794" y="931621"/>
                    <a:pt x="1626172" y="939414"/>
                  </a:cubicBezTo>
                  <a:cubicBezTo>
                    <a:pt x="1636526" y="949049"/>
                    <a:pt x="1650704" y="940531"/>
                    <a:pt x="1650321" y="929593"/>
                  </a:cubicBezTo>
                  <a:cubicBezTo>
                    <a:pt x="1650014" y="920691"/>
                    <a:pt x="1643256" y="915430"/>
                    <a:pt x="1636305" y="915383"/>
                  </a:cubicBezTo>
                  <a:close/>
                  <a:moveTo>
                    <a:pt x="1637498" y="734445"/>
                  </a:moveTo>
                  <a:cubicBezTo>
                    <a:pt x="1624261" y="734356"/>
                    <a:pt x="1618964" y="750659"/>
                    <a:pt x="1627361" y="758475"/>
                  </a:cubicBezTo>
                  <a:cubicBezTo>
                    <a:pt x="1637711" y="768106"/>
                    <a:pt x="1651886" y="759615"/>
                    <a:pt x="1651514" y="748651"/>
                  </a:cubicBezTo>
                  <a:cubicBezTo>
                    <a:pt x="1651204" y="739737"/>
                    <a:pt x="1644434" y="734487"/>
                    <a:pt x="1637498" y="734445"/>
                  </a:cubicBezTo>
                  <a:close/>
                  <a:moveTo>
                    <a:pt x="1635111" y="1096322"/>
                  </a:moveTo>
                  <a:cubicBezTo>
                    <a:pt x="1621874" y="1096233"/>
                    <a:pt x="1616577" y="1112536"/>
                    <a:pt x="1624978" y="1120353"/>
                  </a:cubicBezTo>
                  <a:cubicBezTo>
                    <a:pt x="1635332" y="1129987"/>
                    <a:pt x="1649511" y="1121469"/>
                    <a:pt x="1649127" y="1110528"/>
                  </a:cubicBezTo>
                  <a:cubicBezTo>
                    <a:pt x="1648821" y="1101614"/>
                    <a:pt x="1642047" y="1096369"/>
                    <a:pt x="1635111" y="1096322"/>
                  </a:cubicBezTo>
                  <a:close/>
                  <a:moveTo>
                    <a:pt x="1633918" y="1277261"/>
                  </a:moveTo>
                  <a:cubicBezTo>
                    <a:pt x="1620685" y="1277172"/>
                    <a:pt x="1615383" y="1293475"/>
                    <a:pt x="1623785" y="1301291"/>
                  </a:cubicBezTo>
                  <a:cubicBezTo>
                    <a:pt x="1634127" y="1310918"/>
                    <a:pt x="1648309" y="1302443"/>
                    <a:pt x="1647934" y="1291470"/>
                  </a:cubicBezTo>
                  <a:cubicBezTo>
                    <a:pt x="1647627" y="1282553"/>
                    <a:pt x="1640850" y="1277307"/>
                    <a:pt x="1633918" y="1277261"/>
                  </a:cubicBezTo>
                  <a:close/>
                  <a:moveTo>
                    <a:pt x="1641079" y="191625"/>
                  </a:moveTo>
                  <a:cubicBezTo>
                    <a:pt x="1627842" y="191536"/>
                    <a:pt x="1622545" y="207839"/>
                    <a:pt x="1630946" y="215655"/>
                  </a:cubicBezTo>
                  <a:cubicBezTo>
                    <a:pt x="1641292" y="225286"/>
                    <a:pt x="1655478" y="216799"/>
                    <a:pt x="1655095" y="205831"/>
                  </a:cubicBezTo>
                  <a:cubicBezTo>
                    <a:pt x="1654788" y="196917"/>
                    <a:pt x="1648015" y="191671"/>
                    <a:pt x="1641079" y="191625"/>
                  </a:cubicBezTo>
                  <a:close/>
                  <a:moveTo>
                    <a:pt x="1638692" y="553502"/>
                  </a:moveTo>
                  <a:cubicBezTo>
                    <a:pt x="1625458" y="553413"/>
                    <a:pt x="1620158" y="569720"/>
                    <a:pt x="1628559" y="577533"/>
                  </a:cubicBezTo>
                  <a:cubicBezTo>
                    <a:pt x="1638901" y="587160"/>
                    <a:pt x="1653083" y="578684"/>
                    <a:pt x="1652708" y="567712"/>
                  </a:cubicBezTo>
                  <a:cubicBezTo>
                    <a:pt x="1652401" y="558795"/>
                    <a:pt x="1645628" y="553549"/>
                    <a:pt x="1638692" y="553502"/>
                  </a:cubicBezTo>
                  <a:close/>
                  <a:moveTo>
                    <a:pt x="1639885" y="372564"/>
                  </a:moveTo>
                  <a:cubicBezTo>
                    <a:pt x="1626625" y="372474"/>
                    <a:pt x="1621370" y="388793"/>
                    <a:pt x="1629748" y="396594"/>
                  </a:cubicBezTo>
                  <a:cubicBezTo>
                    <a:pt x="1640090" y="406221"/>
                    <a:pt x="1654273" y="397746"/>
                    <a:pt x="1653897" y="386769"/>
                  </a:cubicBezTo>
                  <a:cubicBezTo>
                    <a:pt x="1653595" y="377856"/>
                    <a:pt x="1646821" y="372610"/>
                    <a:pt x="1639885" y="372564"/>
                  </a:cubicBezTo>
                  <a:close/>
                  <a:moveTo>
                    <a:pt x="1492856" y="371594"/>
                  </a:moveTo>
                  <a:cubicBezTo>
                    <a:pt x="1479596" y="371505"/>
                    <a:pt x="1474341" y="387824"/>
                    <a:pt x="1482723" y="395625"/>
                  </a:cubicBezTo>
                  <a:cubicBezTo>
                    <a:pt x="1493077" y="405263"/>
                    <a:pt x="1507255" y="396749"/>
                    <a:pt x="1506872" y="385800"/>
                  </a:cubicBezTo>
                  <a:cubicBezTo>
                    <a:pt x="1506562" y="376887"/>
                    <a:pt x="1499788" y="371637"/>
                    <a:pt x="1492856" y="371594"/>
                  </a:cubicBezTo>
                  <a:close/>
                  <a:moveTo>
                    <a:pt x="1632724" y="1458199"/>
                  </a:moveTo>
                  <a:cubicBezTo>
                    <a:pt x="1619483" y="1458110"/>
                    <a:pt x="1614194" y="1474421"/>
                    <a:pt x="1622591" y="1482230"/>
                  </a:cubicBezTo>
                  <a:cubicBezTo>
                    <a:pt x="1632933" y="1491857"/>
                    <a:pt x="1647116" y="1483381"/>
                    <a:pt x="1646740" y="1472409"/>
                  </a:cubicBezTo>
                  <a:cubicBezTo>
                    <a:pt x="1646434" y="1463492"/>
                    <a:pt x="1639656" y="1458246"/>
                    <a:pt x="1632724" y="1458199"/>
                  </a:cubicBezTo>
                  <a:close/>
                  <a:moveTo>
                    <a:pt x="1491662" y="552533"/>
                  </a:moveTo>
                  <a:cubicBezTo>
                    <a:pt x="1478425" y="552444"/>
                    <a:pt x="1473132" y="568751"/>
                    <a:pt x="1481529" y="576563"/>
                  </a:cubicBezTo>
                  <a:cubicBezTo>
                    <a:pt x="1491872" y="586190"/>
                    <a:pt x="1506054" y="577715"/>
                    <a:pt x="1505678" y="566739"/>
                  </a:cubicBezTo>
                  <a:cubicBezTo>
                    <a:pt x="1505368" y="557825"/>
                    <a:pt x="1498595" y="552579"/>
                    <a:pt x="1491662" y="552533"/>
                  </a:cubicBezTo>
                  <a:close/>
                  <a:moveTo>
                    <a:pt x="1494049" y="190652"/>
                  </a:moveTo>
                  <a:cubicBezTo>
                    <a:pt x="1480812" y="190566"/>
                    <a:pt x="1475515" y="206866"/>
                    <a:pt x="1483912" y="214682"/>
                  </a:cubicBezTo>
                  <a:cubicBezTo>
                    <a:pt x="1494266" y="224317"/>
                    <a:pt x="1508445" y="215799"/>
                    <a:pt x="1508061" y="204858"/>
                  </a:cubicBezTo>
                  <a:cubicBezTo>
                    <a:pt x="1507759" y="195960"/>
                    <a:pt x="1500997" y="190698"/>
                    <a:pt x="1494049" y="190652"/>
                  </a:cubicBezTo>
                  <a:close/>
                  <a:moveTo>
                    <a:pt x="1490469" y="733472"/>
                  </a:moveTo>
                  <a:cubicBezTo>
                    <a:pt x="1477240" y="733382"/>
                    <a:pt x="1471931" y="749686"/>
                    <a:pt x="1480332" y="757502"/>
                  </a:cubicBezTo>
                  <a:cubicBezTo>
                    <a:pt x="1490682" y="767133"/>
                    <a:pt x="1504857" y="758642"/>
                    <a:pt x="1504485" y="747681"/>
                  </a:cubicBezTo>
                  <a:cubicBezTo>
                    <a:pt x="1504171" y="738748"/>
                    <a:pt x="1497343" y="733518"/>
                    <a:pt x="1490469" y="733472"/>
                  </a:cubicBezTo>
                  <a:close/>
                  <a:moveTo>
                    <a:pt x="1631527" y="1639142"/>
                  </a:moveTo>
                  <a:cubicBezTo>
                    <a:pt x="1618286" y="1639053"/>
                    <a:pt x="1612996" y="1655360"/>
                    <a:pt x="1621394" y="1663172"/>
                  </a:cubicBezTo>
                  <a:cubicBezTo>
                    <a:pt x="1631682" y="1672749"/>
                    <a:pt x="1645884" y="1664417"/>
                    <a:pt x="1645547" y="1653348"/>
                  </a:cubicBezTo>
                  <a:cubicBezTo>
                    <a:pt x="1645202" y="1644395"/>
                    <a:pt x="1638420" y="1639185"/>
                    <a:pt x="1631527" y="1639142"/>
                  </a:cubicBezTo>
                  <a:close/>
                  <a:moveTo>
                    <a:pt x="1201181" y="7771"/>
                  </a:moveTo>
                  <a:cubicBezTo>
                    <a:pt x="1187947" y="7681"/>
                    <a:pt x="1182643" y="23989"/>
                    <a:pt x="1191048" y="31801"/>
                  </a:cubicBezTo>
                  <a:cubicBezTo>
                    <a:pt x="1201390" y="41428"/>
                    <a:pt x="1215572" y="32953"/>
                    <a:pt x="1215197" y="21976"/>
                  </a:cubicBezTo>
                  <a:cubicBezTo>
                    <a:pt x="1214887" y="13063"/>
                    <a:pt x="1208113" y="7817"/>
                    <a:pt x="1201181" y="7771"/>
                  </a:cubicBezTo>
                  <a:close/>
                  <a:moveTo>
                    <a:pt x="1049370" y="730560"/>
                  </a:moveTo>
                  <a:cubicBezTo>
                    <a:pt x="1036133" y="730471"/>
                    <a:pt x="1030836" y="746774"/>
                    <a:pt x="1039237" y="754590"/>
                  </a:cubicBezTo>
                  <a:cubicBezTo>
                    <a:pt x="1049579" y="764217"/>
                    <a:pt x="1063769" y="755738"/>
                    <a:pt x="1063386" y="744766"/>
                  </a:cubicBezTo>
                  <a:cubicBezTo>
                    <a:pt x="1063079" y="735848"/>
                    <a:pt x="1056306" y="730602"/>
                    <a:pt x="1049370" y="730560"/>
                  </a:cubicBezTo>
                  <a:close/>
                  <a:moveTo>
                    <a:pt x="907114" y="5828"/>
                  </a:moveTo>
                  <a:cubicBezTo>
                    <a:pt x="893854" y="5739"/>
                    <a:pt x="888600" y="22058"/>
                    <a:pt x="896981" y="29859"/>
                  </a:cubicBezTo>
                  <a:cubicBezTo>
                    <a:pt x="907335" y="39493"/>
                    <a:pt x="921514" y="30975"/>
                    <a:pt x="921130" y="20038"/>
                  </a:cubicBezTo>
                  <a:cubicBezTo>
                    <a:pt x="920824" y="11120"/>
                    <a:pt x="914051" y="5875"/>
                    <a:pt x="907114" y="5828"/>
                  </a:cubicBezTo>
                  <a:close/>
                  <a:moveTo>
                    <a:pt x="1199987" y="188709"/>
                  </a:moveTo>
                  <a:cubicBezTo>
                    <a:pt x="1186742" y="188624"/>
                    <a:pt x="1181461" y="204931"/>
                    <a:pt x="1189854" y="212744"/>
                  </a:cubicBezTo>
                  <a:cubicBezTo>
                    <a:pt x="1200193" y="222371"/>
                    <a:pt x="1214379" y="213899"/>
                    <a:pt x="1214003" y="202919"/>
                  </a:cubicBezTo>
                  <a:cubicBezTo>
                    <a:pt x="1213693" y="194002"/>
                    <a:pt x="1206920" y="188756"/>
                    <a:pt x="1199987" y="188709"/>
                  </a:cubicBezTo>
                  <a:close/>
                  <a:moveTo>
                    <a:pt x="1046983" y="1092437"/>
                  </a:moveTo>
                  <a:cubicBezTo>
                    <a:pt x="1033749" y="1092348"/>
                    <a:pt x="1028445" y="1108651"/>
                    <a:pt x="1036850" y="1116468"/>
                  </a:cubicBezTo>
                  <a:cubicBezTo>
                    <a:pt x="1047192" y="1126095"/>
                    <a:pt x="1061375" y="1117619"/>
                    <a:pt x="1060999" y="1106643"/>
                  </a:cubicBezTo>
                  <a:cubicBezTo>
                    <a:pt x="1060692" y="1097729"/>
                    <a:pt x="1053919" y="1092484"/>
                    <a:pt x="1046983" y="1092437"/>
                  </a:cubicBezTo>
                  <a:close/>
                  <a:moveTo>
                    <a:pt x="1045789" y="1273376"/>
                  </a:moveTo>
                  <a:cubicBezTo>
                    <a:pt x="1032556" y="1273287"/>
                    <a:pt x="1027255" y="1289590"/>
                    <a:pt x="1035652" y="1297406"/>
                  </a:cubicBezTo>
                  <a:cubicBezTo>
                    <a:pt x="1046002" y="1307037"/>
                    <a:pt x="1060177" y="1298546"/>
                    <a:pt x="1059805" y="1287582"/>
                  </a:cubicBezTo>
                  <a:cubicBezTo>
                    <a:pt x="1059495" y="1278653"/>
                    <a:pt x="1052667" y="1273422"/>
                    <a:pt x="1045789" y="1273376"/>
                  </a:cubicBezTo>
                  <a:close/>
                  <a:moveTo>
                    <a:pt x="1043402" y="1635257"/>
                  </a:moveTo>
                  <a:cubicBezTo>
                    <a:pt x="1030165" y="1635168"/>
                    <a:pt x="1024868" y="1651471"/>
                    <a:pt x="1033269" y="1659288"/>
                  </a:cubicBezTo>
                  <a:cubicBezTo>
                    <a:pt x="1043615" y="1668918"/>
                    <a:pt x="1057802" y="1660420"/>
                    <a:pt x="1057418" y="1649463"/>
                  </a:cubicBezTo>
                  <a:cubicBezTo>
                    <a:pt x="1057112" y="1640549"/>
                    <a:pt x="1050338" y="1635303"/>
                    <a:pt x="1043402" y="1635257"/>
                  </a:cubicBezTo>
                  <a:close/>
                  <a:moveTo>
                    <a:pt x="903534" y="548648"/>
                  </a:moveTo>
                  <a:cubicBezTo>
                    <a:pt x="890320" y="548559"/>
                    <a:pt x="884984" y="564847"/>
                    <a:pt x="893397" y="572679"/>
                  </a:cubicBezTo>
                  <a:cubicBezTo>
                    <a:pt x="903739" y="582306"/>
                    <a:pt x="917922" y="573830"/>
                    <a:pt x="917550" y="562854"/>
                  </a:cubicBezTo>
                  <a:cubicBezTo>
                    <a:pt x="917240" y="553940"/>
                    <a:pt x="910470" y="548695"/>
                    <a:pt x="903534" y="548648"/>
                  </a:cubicBezTo>
                  <a:close/>
                  <a:moveTo>
                    <a:pt x="1044596" y="1454314"/>
                  </a:moveTo>
                  <a:cubicBezTo>
                    <a:pt x="1031359" y="1454225"/>
                    <a:pt x="1026062" y="1470529"/>
                    <a:pt x="1034463" y="1478345"/>
                  </a:cubicBezTo>
                  <a:cubicBezTo>
                    <a:pt x="1044809" y="1487976"/>
                    <a:pt x="1058995" y="1479477"/>
                    <a:pt x="1058612" y="1468520"/>
                  </a:cubicBezTo>
                  <a:cubicBezTo>
                    <a:pt x="1058305" y="1459622"/>
                    <a:pt x="1051547" y="1454361"/>
                    <a:pt x="1044596" y="1454314"/>
                  </a:cubicBezTo>
                  <a:close/>
                  <a:moveTo>
                    <a:pt x="904727" y="367709"/>
                  </a:moveTo>
                  <a:cubicBezTo>
                    <a:pt x="891491" y="367620"/>
                    <a:pt x="886193" y="383927"/>
                    <a:pt x="894594" y="391740"/>
                  </a:cubicBezTo>
                  <a:cubicBezTo>
                    <a:pt x="904937" y="401367"/>
                    <a:pt x="919119" y="392891"/>
                    <a:pt x="918743" y="381919"/>
                  </a:cubicBezTo>
                  <a:cubicBezTo>
                    <a:pt x="918437" y="373002"/>
                    <a:pt x="911664" y="367752"/>
                    <a:pt x="904727" y="367709"/>
                  </a:cubicBezTo>
                  <a:close/>
                  <a:moveTo>
                    <a:pt x="897566" y="1453345"/>
                  </a:moveTo>
                  <a:cubicBezTo>
                    <a:pt x="884333" y="1453256"/>
                    <a:pt x="879029" y="1469559"/>
                    <a:pt x="887430" y="1477376"/>
                  </a:cubicBezTo>
                  <a:cubicBezTo>
                    <a:pt x="897772" y="1487003"/>
                    <a:pt x="911962" y="1478527"/>
                    <a:pt x="911578" y="1467551"/>
                  </a:cubicBezTo>
                  <a:cubicBezTo>
                    <a:pt x="911272" y="1458638"/>
                    <a:pt x="904499" y="1453392"/>
                    <a:pt x="897566" y="1453345"/>
                  </a:cubicBezTo>
                  <a:close/>
                  <a:moveTo>
                    <a:pt x="902340" y="729587"/>
                  </a:moveTo>
                  <a:cubicBezTo>
                    <a:pt x="889104" y="729498"/>
                    <a:pt x="883806" y="745801"/>
                    <a:pt x="892207" y="753617"/>
                  </a:cubicBezTo>
                  <a:cubicBezTo>
                    <a:pt x="902554" y="763248"/>
                    <a:pt x="916740" y="754749"/>
                    <a:pt x="916356" y="743796"/>
                  </a:cubicBezTo>
                  <a:cubicBezTo>
                    <a:pt x="916050" y="734894"/>
                    <a:pt x="909292" y="729633"/>
                    <a:pt x="902340" y="729587"/>
                  </a:cubicBezTo>
                  <a:close/>
                  <a:moveTo>
                    <a:pt x="896369" y="1634284"/>
                  </a:moveTo>
                  <a:cubicBezTo>
                    <a:pt x="883132" y="1634195"/>
                    <a:pt x="877835" y="1650498"/>
                    <a:pt x="886236" y="1658314"/>
                  </a:cubicBezTo>
                  <a:cubicBezTo>
                    <a:pt x="896582" y="1667945"/>
                    <a:pt x="910769" y="1659447"/>
                    <a:pt x="910385" y="1648494"/>
                  </a:cubicBezTo>
                  <a:cubicBezTo>
                    <a:pt x="910079" y="1639592"/>
                    <a:pt x="903321" y="1634330"/>
                    <a:pt x="896369" y="1634284"/>
                  </a:cubicBezTo>
                  <a:close/>
                  <a:moveTo>
                    <a:pt x="898760" y="1272406"/>
                  </a:moveTo>
                  <a:cubicBezTo>
                    <a:pt x="885527" y="1272317"/>
                    <a:pt x="880222" y="1288621"/>
                    <a:pt x="888627" y="1296437"/>
                  </a:cubicBezTo>
                  <a:cubicBezTo>
                    <a:pt x="898969" y="1306064"/>
                    <a:pt x="913152" y="1297589"/>
                    <a:pt x="912776" y="1286616"/>
                  </a:cubicBezTo>
                  <a:cubicBezTo>
                    <a:pt x="912462" y="1277679"/>
                    <a:pt x="905634" y="1272449"/>
                    <a:pt x="898760" y="1272406"/>
                  </a:cubicBezTo>
                  <a:close/>
                  <a:moveTo>
                    <a:pt x="901147" y="910525"/>
                  </a:moveTo>
                  <a:cubicBezTo>
                    <a:pt x="887910" y="910436"/>
                    <a:pt x="882613" y="926739"/>
                    <a:pt x="891014" y="934556"/>
                  </a:cubicBezTo>
                  <a:cubicBezTo>
                    <a:pt x="901356" y="944183"/>
                    <a:pt x="915546" y="935704"/>
                    <a:pt x="915163" y="924735"/>
                  </a:cubicBezTo>
                  <a:cubicBezTo>
                    <a:pt x="914853" y="915818"/>
                    <a:pt x="908079" y="910572"/>
                    <a:pt x="901147" y="910525"/>
                  </a:cubicBezTo>
                  <a:close/>
                  <a:moveTo>
                    <a:pt x="899953" y="1091468"/>
                  </a:moveTo>
                  <a:cubicBezTo>
                    <a:pt x="886693" y="1091379"/>
                    <a:pt x="881439" y="1107698"/>
                    <a:pt x="889820" y="1115498"/>
                  </a:cubicBezTo>
                  <a:cubicBezTo>
                    <a:pt x="900163" y="1125125"/>
                    <a:pt x="914345" y="1116650"/>
                    <a:pt x="913969" y="1105674"/>
                  </a:cubicBezTo>
                  <a:cubicBezTo>
                    <a:pt x="913659" y="1096756"/>
                    <a:pt x="906886" y="1091511"/>
                    <a:pt x="899953" y="1091468"/>
                  </a:cubicBezTo>
                  <a:close/>
                  <a:moveTo>
                    <a:pt x="905921" y="186767"/>
                  </a:moveTo>
                  <a:cubicBezTo>
                    <a:pt x="892688" y="186678"/>
                    <a:pt x="887387" y="202981"/>
                    <a:pt x="895784" y="210797"/>
                  </a:cubicBezTo>
                  <a:cubicBezTo>
                    <a:pt x="906130" y="220424"/>
                    <a:pt x="920317" y="211941"/>
                    <a:pt x="919933" y="200977"/>
                  </a:cubicBezTo>
                  <a:cubicBezTo>
                    <a:pt x="919631" y="192059"/>
                    <a:pt x="912857" y="186813"/>
                    <a:pt x="905921" y="186767"/>
                  </a:cubicBezTo>
                  <a:close/>
                  <a:moveTo>
                    <a:pt x="1195209" y="912468"/>
                  </a:moveTo>
                  <a:cubicBezTo>
                    <a:pt x="1181976" y="912379"/>
                    <a:pt x="1176671" y="928682"/>
                    <a:pt x="1185076" y="936498"/>
                  </a:cubicBezTo>
                  <a:cubicBezTo>
                    <a:pt x="1195419" y="946125"/>
                    <a:pt x="1209601" y="937650"/>
                    <a:pt x="1209225" y="926674"/>
                  </a:cubicBezTo>
                  <a:cubicBezTo>
                    <a:pt x="1208919" y="917760"/>
                    <a:pt x="1202145" y="912514"/>
                    <a:pt x="1195209" y="912468"/>
                  </a:cubicBezTo>
                  <a:close/>
                  <a:moveTo>
                    <a:pt x="1194016" y="1093406"/>
                  </a:moveTo>
                  <a:cubicBezTo>
                    <a:pt x="1180783" y="1093317"/>
                    <a:pt x="1175482" y="1109621"/>
                    <a:pt x="1183879" y="1117437"/>
                  </a:cubicBezTo>
                  <a:cubicBezTo>
                    <a:pt x="1194229" y="1127068"/>
                    <a:pt x="1208404" y="1118577"/>
                    <a:pt x="1208032" y="1107616"/>
                  </a:cubicBezTo>
                  <a:cubicBezTo>
                    <a:pt x="1207722" y="1098683"/>
                    <a:pt x="1200894" y="1093453"/>
                    <a:pt x="1194016" y="1093406"/>
                  </a:cubicBezTo>
                  <a:close/>
                  <a:moveTo>
                    <a:pt x="1191629" y="1455288"/>
                  </a:moveTo>
                  <a:cubicBezTo>
                    <a:pt x="1178369" y="1455198"/>
                    <a:pt x="1173114" y="1471517"/>
                    <a:pt x="1181496" y="1479318"/>
                  </a:cubicBezTo>
                  <a:cubicBezTo>
                    <a:pt x="1191850" y="1488953"/>
                    <a:pt x="1206028" y="1480435"/>
                    <a:pt x="1205645" y="1469493"/>
                  </a:cubicBezTo>
                  <a:cubicBezTo>
                    <a:pt x="1205335" y="1460580"/>
                    <a:pt x="1198561" y="1455334"/>
                    <a:pt x="1191629" y="1455288"/>
                  </a:cubicBezTo>
                  <a:close/>
                  <a:moveTo>
                    <a:pt x="1192822" y="1274349"/>
                  </a:moveTo>
                  <a:cubicBezTo>
                    <a:pt x="1179585" y="1274260"/>
                    <a:pt x="1174288" y="1290563"/>
                    <a:pt x="1182685" y="1298379"/>
                  </a:cubicBezTo>
                  <a:cubicBezTo>
                    <a:pt x="1193032" y="1308010"/>
                    <a:pt x="1207218" y="1299512"/>
                    <a:pt x="1206834" y="1288559"/>
                  </a:cubicBezTo>
                  <a:cubicBezTo>
                    <a:pt x="1206528" y="1279641"/>
                    <a:pt x="1199759" y="1274395"/>
                    <a:pt x="1192822" y="1274349"/>
                  </a:cubicBezTo>
                  <a:close/>
                  <a:moveTo>
                    <a:pt x="1198790" y="369652"/>
                  </a:moveTo>
                  <a:cubicBezTo>
                    <a:pt x="1185572" y="369563"/>
                    <a:pt x="1180244" y="385854"/>
                    <a:pt x="1188657" y="393682"/>
                  </a:cubicBezTo>
                  <a:cubicBezTo>
                    <a:pt x="1198945" y="403259"/>
                    <a:pt x="1213185" y="394892"/>
                    <a:pt x="1212810" y="383862"/>
                  </a:cubicBezTo>
                  <a:cubicBezTo>
                    <a:pt x="1212500" y="374940"/>
                    <a:pt x="1205726" y="369694"/>
                    <a:pt x="1198790" y="369652"/>
                  </a:cubicBezTo>
                  <a:close/>
                  <a:moveTo>
                    <a:pt x="1048176" y="911498"/>
                  </a:moveTo>
                  <a:cubicBezTo>
                    <a:pt x="1034916" y="911409"/>
                    <a:pt x="1029661" y="927728"/>
                    <a:pt x="1038043" y="935529"/>
                  </a:cubicBezTo>
                  <a:cubicBezTo>
                    <a:pt x="1048385" y="945156"/>
                    <a:pt x="1062568" y="936680"/>
                    <a:pt x="1062192" y="925704"/>
                  </a:cubicBezTo>
                  <a:cubicBezTo>
                    <a:pt x="1061886" y="916791"/>
                    <a:pt x="1055112" y="911545"/>
                    <a:pt x="1048176" y="911498"/>
                  </a:cubicBezTo>
                  <a:close/>
                  <a:moveTo>
                    <a:pt x="1196403" y="731529"/>
                  </a:moveTo>
                  <a:cubicBezTo>
                    <a:pt x="1183135" y="731440"/>
                    <a:pt x="1177892" y="747767"/>
                    <a:pt x="1186266" y="755560"/>
                  </a:cubicBezTo>
                  <a:cubicBezTo>
                    <a:pt x="1196608" y="765187"/>
                    <a:pt x="1210791" y="756711"/>
                    <a:pt x="1210415" y="745739"/>
                  </a:cubicBezTo>
                  <a:cubicBezTo>
                    <a:pt x="1210112" y="736821"/>
                    <a:pt x="1203339" y="731576"/>
                    <a:pt x="1196403" y="731529"/>
                  </a:cubicBezTo>
                  <a:close/>
                  <a:moveTo>
                    <a:pt x="1197596" y="550590"/>
                  </a:moveTo>
                  <a:cubicBezTo>
                    <a:pt x="1184336" y="550501"/>
                    <a:pt x="1179082" y="566820"/>
                    <a:pt x="1187463" y="574621"/>
                  </a:cubicBezTo>
                  <a:cubicBezTo>
                    <a:pt x="1197817" y="584256"/>
                    <a:pt x="1211996" y="575738"/>
                    <a:pt x="1211612" y="564796"/>
                  </a:cubicBezTo>
                  <a:cubicBezTo>
                    <a:pt x="1211306" y="555883"/>
                    <a:pt x="1204533" y="550637"/>
                    <a:pt x="1197596" y="550590"/>
                  </a:cubicBezTo>
                  <a:close/>
                  <a:moveTo>
                    <a:pt x="1050567" y="549617"/>
                  </a:moveTo>
                  <a:cubicBezTo>
                    <a:pt x="1037330" y="549528"/>
                    <a:pt x="1032033" y="565832"/>
                    <a:pt x="1040430" y="573648"/>
                  </a:cubicBezTo>
                  <a:cubicBezTo>
                    <a:pt x="1050718" y="583224"/>
                    <a:pt x="1064959" y="574857"/>
                    <a:pt x="1064583" y="563827"/>
                  </a:cubicBezTo>
                  <a:cubicBezTo>
                    <a:pt x="1064273" y="554910"/>
                    <a:pt x="1057503" y="549664"/>
                    <a:pt x="1050567" y="549617"/>
                  </a:cubicBezTo>
                  <a:close/>
                  <a:moveTo>
                    <a:pt x="1190435" y="1636226"/>
                  </a:moveTo>
                  <a:cubicBezTo>
                    <a:pt x="1177202" y="1636137"/>
                    <a:pt x="1171901" y="1652440"/>
                    <a:pt x="1180302" y="1660257"/>
                  </a:cubicBezTo>
                  <a:cubicBezTo>
                    <a:pt x="1190648" y="1669888"/>
                    <a:pt x="1204835" y="1661401"/>
                    <a:pt x="1204451" y="1650436"/>
                  </a:cubicBezTo>
                  <a:cubicBezTo>
                    <a:pt x="1204141" y="1641519"/>
                    <a:pt x="1197368" y="1636273"/>
                    <a:pt x="1190435" y="1636226"/>
                  </a:cubicBezTo>
                  <a:close/>
                  <a:moveTo>
                    <a:pt x="1051761" y="368679"/>
                  </a:moveTo>
                  <a:cubicBezTo>
                    <a:pt x="1038543" y="368589"/>
                    <a:pt x="1033211" y="384881"/>
                    <a:pt x="1041624" y="392709"/>
                  </a:cubicBezTo>
                  <a:cubicBezTo>
                    <a:pt x="1051974" y="402348"/>
                    <a:pt x="1066149" y="393834"/>
                    <a:pt x="1065773" y="382885"/>
                  </a:cubicBezTo>
                  <a:cubicBezTo>
                    <a:pt x="1065467" y="373952"/>
                    <a:pt x="1058681" y="368725"/>
                    <a:pt x="1051761" y="368679"/>
                  </a:cubicBezTo>
                  <a:close/>
                  <a:moveTo>
                    <a:pt x="760085" y="4859"/>
                  </a:moveTo>
                  <a:cubicBezTo>
                    <a:pt x="746825" y="4770"/>
                    <a:pt x="741571" y="21089"/>
                    <a:pt x="749952" y="28889"/>
                  </a:cubicBezTo>
                  <a:cubicBezTo>
                    <a:pt x="760306" y="38524"/>
                    <a:pt x="774485" y="30006"/>
                    <a:pt x="774101" y="19065"/>
                  </a:cubicBezTo>
                  <a:cubicBezTo>
                    <a:pt x="773791" y="10163"/>
                    <a:pt x="767033" y="4902"/>
                    <a:pt x="760085" y="4859"/>
                  </a:cubicBezTo>
                  <a:close/>
                  <a:moveTo>
                    <a:pt x="1054148" y="6801"/>
                  </a:moveTo>
                  <a:cubicBezTo>
                    <a:pt x="1040887" y="6712"/>
                    <a:pt x="1035633" y="23031"/>
                    <a:pt x="1044014" y="30832"/>
                  </a:cubicBezTo>
                  <a:cubicBezTo>
                    <a:pt x="1054361" y="40463"/>
                    <a:pt x="1068547" y="31976"/>
                    <a:pt x="1068163" y="21007"/>
                  </a:cubicBezTo>
                  <a:cubicBezTo>
                    <a:pt x="1067857" y="12094"/>
                    <a:pt x="1061084" y="6844"/>
                    <a:pt x="1054148" y="6801"/>
                  </a:cubicBezTo>
                  <a:close/>
                  <a:moveTo>
                    <a:pt x="1052954" y="187740"/>
                  </a:moveTo>
                  <a:cubicBezTo>
                    <a:pt x="1039729" y="187655"/>
                    <a:pt x="1034412" y="203950"/>
                    <a:pt x="1042821" y="211774"/>
                  </a:cubicBezTo>
                  <a:cubicBezTo>
                    <a:pt x="1053163" y="221401"/>
                    <a:pt x="1067346" y="212926"/>
                    <a:pt x="1066970" y="201950"/>
                  </a:cubicBezTo>
                  <a:cubicBezTo>
                    <a:pt x="1066664" y="193032"/>
                    <a:pt x="1059887" y="187787"/>
                    <a:pt x="1052954" y="18774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8" name="Google Shape;4076;p35">
            <a:extLst>
              <a:ext uri="{FF2B5EF4-FFF2-40B4-BE49-F238E27FC236}">
                <a16:creationId xmlns="" xmlns:a16="http://schemas.microsoft.com/office/drawing/2014/main" id="{9F5AD39B-23C6-767D-71A4-3C88030A29C9}"/>
              </a:ext>
            </a:extLst>
          </p:cNvPr>
          <p:cNvGrpSpPr/>
          <p:nvPr/>
        </p:nvGrpSpPr>
        <p:grpSpPr>
          <a:xfrm>
            <a:off x="3553579" y="1670300"/>
            <a:ext cx="1378857" cy="1327992"/>
            <a:chOff x="10207497" y="7008085"/>
            <a:chExt cx="1912202" cy="1938570"/>
          </a:xfrm>
        </p:grpSpPr>
        <p:sp>
          <p:nvSpPr>
            <p:cNvPr id="159" name="Google Shape;4077;p35">
              <a:extLst>
                <a:ext uri="{FF2B5EF4-FFF2-40B4-BE49-F238E27FC236}">
                  <a16:creationId xmlns="" xmlns:a16="http://schemas.microsoft.com/office/drawing/2014/main" id="{ECB69127-5077-505D-817D-CEA5DC7F0233}"/>
                </a:ext>
              </a:extLst>
            </p:cNvPr>
            <p:cNvSpPr/>
            <p:nvPr/>
          </p:nvSpPr>
          <p:spPr>
            <a:xfrm>
              <a:off x="10207497" y="7008085"/>
              <a:ext cx="1912202" cy="1938570"/>
            </a:xfrm>
            <a:custGeom>
              <a:avLst/>
              <a:gdLst/>
              <a:ahLst/>
              <a:cxnLst/>
              <a:rect l="l" t="t" r="r" b="b"/>
              <a:pathLst>
                <a:path w="1912202" h="1938570" extrusionOk="0">
                  <a:moveTo>
                    <a:pt x="0" y="31624"/>
                  </a:moveTo>
                  <a:cubicBezTo>
                    <a:pt x="-96" y="13956"/>
                    <a:pt x="14365" y="-324"/>
                    <a:pt x="32020" y="6"/>
                  </a:cubicBezTo>
                  <a:cubicBezTo>
                    <a:pt x="1943027" y="35726"/>
                    <a:pt x="1910485" y="2200"/>
                    <a:pt x="1910791" y="57073"/>
                  </a:cubicBezTo>
                  <a:cubicBezTo>
                    <a:pt x="1911233" y="136962"/>
                    <a:pt x="1912202" y="1906705"/>
                    <a:pt x="1912202" y="1906445"/>
                  </a:cubicBezTo>
                  <a:cubicBezTo>
                    <a:pt x="1912299" y="1923950"/>
                    <a:pt x="1898093" y="1938164"/>
                    <a:pt x="1880597" y="1938067"/>
                  </a:cubicBezTo>
                  <a:cubicBezTo>
                    <a:pt x="-29407" y="1927529"/>
                    <a:pt x="1717" y="1960837"/>
                    <a:pt x="1411" y="1905390"/>
                  </a:cubicBezTo>
                  <a:cubicBezTo>
                    <a:pt x="965" y="1824385"/>
                    <a:pt x="0" y="31368"/>
                    <a:pt x="0" y="31624"/>
                  </a:cubicBezTo>
                  <a:close/>
                </a:path>
              </a:pathLst>
            </a:cu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4078;p35">
              <a:extLst>
                <a:ext uri="{FF2B5EF4-FFF2-40B4-BE49-F238E27FC236}">
                  <a16:creationId xmlns="" xmlns:a16="http://schemas.microsoft.com/office/drawing/2014/main" id="{374E792D-070F-34C8-B712-F48120074A2A}"/>
                </a:ext>
              </a:extLst>
            </p:cNvPr>
            <p:cNvSpPr/>
            <p:nvPr/>
          </p:nvSpPr>
          <p:spPr>
            <a:xfrm>
              <a:off x="10339682" y="7164001"/>
              <a:ext cx="1656266" cy="1667367"/>
            </a:xfrm>
            <a:custGeom>
              <a:avLst/>
              <a:gdLst/>
              <a:ahLst/>
              <a:cxnLst/>
              <a:rect l="l" t="t" r="r" b="b"/>
              <a:pathLst>
                <a:path w="1656266" h="1667367" extrusionOk="0">
                  <a:moveTo>
                    <a:pt x="478842" y="198065"/>
                  </a:moveTo>
                  <a:cubicBezTo>
                    <a:pt x="479225" y="209037"/>
                    <a:pt x="465035" y="217513"/>
                    <a:pt x="454692" y="207886"/>
                  </a:cubicBezTo>
                  <a:cubicBezTo>
                    <a:pt x="446319" y="200089"/>
                    <a:pt x="451558" y="183766"/>
                    <a:pt x="464829" y="183855"/>
                  </a:cubicBezTo>
                  <a:cubicBezTo>
                    <a:pt x="471762" y="183902"/>
                    <a:pt x="478535" y="189147"/>
                    <a:pt x="478842" y="198065"/>
                  </a:cubicBezTo>
                  <a:close/>
                  <a:moveTo>
                    <a:pt x="466019" y="2916"/>
                  </a:moveTo>
                  <a:cubicBezTo>
                    <a:pt x="452774" y="2827"/>
                    <a:pt x="447493" y="19138"/>
                    <a:pt x="455882" y="26947"/>
                  </a:cubicBezTo>
                  <a:cubicBezTo>
                    <a:pt x="466232" y="36578"/>
                    <a:pt x="480407" y="28087"/>
                    <a:pt x="480035" y="17122"/>
                  </a:cubicBezTo>
                  <a:cubicBezTo>
                    <a:pt x="479725" y="8209"/>
                    <a:pt x="472955" y="2959"/>
                    <a:pt x="466019" y="2916"/>
                  </a:cubicBezTo>
                  <a:close/>
                  <a:moveTo>
                    <a:pt x="463632" y="364794"/>
                  </a:moveTo>
                  <a:cubicBezTo>
                    <a:pt x="450399" y="364708"/>
                    <a:pt x="445098" y="381008"/>
                    <a:pt x="453499" y="388828"/>
                  </a:cubicBezTo>
                  <a:cubicBezTo>
                    <a:pt x="463845" y="398459"/>
                    <a:pt x="478032" y="389960"/>
                    <a:pt x="477648" y="379007"/>
                  </a:cubicBezTo>
                  <a:cubicBezTo>
                    <a:pt x="477342" y="370102"/>
                    <a:pt x="470584" y="364840"/>
                    <a:pt x="463632" y="364794"/>
                  </a:cubicBezTo>
                  <a:close/>
                  <a:moveTo>
                    <a:pt x="462439" y="545732"/>
                  </a:moveTo>
                  <a:cubicBezTo>
                    <a:pt x="449198" y="545643"/>
                    <a:pt x="443908" y="561950"/>
                    <a:pt x="452302" y="569763"/>
                  </a:cubicBezTo>
                  <a:cubicBezTo>
                    <a:pt x="462648" y="579394"/>
                    <a:pt x="476834" y="570907"/>
                    <a:pt x="476451" y="559942"/>
                  </a:cubicBezTo>
                  <a:cubicBezTo>
                    <a:pt x="476148" y="551025"/>
                    <a:pt x="469375" y="545779"/>
                    <a:pt x="462439" y="545732"/>
                  </a:cubicBezTo>
                  <a:close/>
                  <a:moveTo>
                    <a:pt x="602307" y="1632341"/>
                  </a:moveTo>
                  <a:cubicBezTo>
                    <a:pt x="589089" y="1632252"/>
                    <a:pt x="583761" y="1648548"/>
                    <a:pt x="592170" y="1656372"/>
                  </a:cubicBezTo>
                  <a:cubicBezTo>
                    <a:pt x="602520" y="1666003"/>
                    <a:pt x="616695" y="1657512"/>
                    <a:pt x="616323" y="1646547"/>
                  </a:cubicBezTo>
                  <a:cubicBezTo>
                    <a:pt x="616013" y="1637634"/>
                    <a:pt x="609243" y="1632388"/>
                    <a:pt x="602307" y="1632341"/>
                  </a:cubicBezTo>
                  <a:close/>
                  <a:moveTo>
                    <a:pt x="604694" y="1270464"/>
                  </a:moveTo>
                  <a:cubicBezTo>
                    <a:pt x="591457" y="1270375"/>
                    <a:pt x="586160" y="1286678"/>
                    <a:pt x="594561" y="1294495"/>
                  </a:cubicBezTo>
                  <a:cubicBezTo>
                    <a:pt x="604903" y="1304122"/>
                    <a:pt x="619086" y="1295646"/>
                    <a:pt x="618710" y="1284674"/>
                  </a:cubicBezTo>
                  <a:cubicBezTo>
                    <a:pt x="618404" y="1275756"/>
                    <a:pt x="611630" y="1270511"/>
                    <a:pt x="604694" y="1270464"/>
                  </a:cubicBezTo>
                  <a:close/>
                  <a:moveTo>
                    <a:pt x="603500" y="1451403"/>
                  </a:moveTo>
                  <a:cubicBezTo>
                    <a:pt x="590267" y="1451314"/>
                    <a:pt x="584966" y="1467617"/>
                    <a:pt x="593367" y="1475433"/>
                  </a:cubicBezTo>
                  <a:cubicBezTo>
                    <a:pt x="603710" y="1485060"/>
                    <a:pt x="617892" y="1476585"/>
                    <a:pt x="617516" y="1465609"/>
                  </a:cubicBezTo>
                  <a:cubicBezTo>
                    <a:pt x="617210" y="1456695"/>
                    <a:pt x="610437" y="1451449"/>
                    <a:pt x="603500" y="1451403"/>
                  </a:cubicBezTo>
                  <a:close/>
                  <a:moveTo>
                    <a:pt x="458858" y="1088552"/>
                  </a:moveTo>
                  <a:cubicBezTo>
                    <a:pt x="445621" y="1088463"/>
                    <a:pt x="440324" y="1104767"/>
                    <a:pt x="448725" y="1112583"/>
                  </a:cubicBezTo>
                  <a:cubicBezTo>
                    <a:pt x="459013" y="1122159"/>
                    <a:pt x="473254" y="1113792"/>
                    <a:pt x="472878" y="1102762"/>
                  </a:cubicBezTo>
                  <a:cubicBezTo>
                    <a:pt x="472564" y="1093841"/>
                    <a:pt x="465794" y="1088599"/>
                    <a:pt x="458858" y="1088552"/>
                  </a:cubicBezTo>
                  <a:close/>
                  <a:moveTo>
                    <a:pt x="455274" y="1631372"/>
                  </a:moveTo>
                  <a:cubicBezTo>
                    <a:pt x="442041" y="1631283"/>
                    <a:pt x="436740" y="1647590"/>
                    <a:pt x="445141" y="1655403"/>
                  </a:cubicBezTo>
                  <a:cubicBezTo>
                    <a:pt x="455483" y="1665030"/>
                    <a:pt x="469665" y="1656554"/>
                    <a:pt x="469290" y="1645578"/>
                  </a:cubicBezTo>
                  <a:cubicBezTo>
                    <a:pt x="468983" y="1636664"/>
                    <a:pt x="462210" y="1631419"/>
                    <a:pt x="455274" y="1631372"/>
                  </a:cubicBezTo>
                  <a:close/>
                  <a:moveTo>
                    <a:pt x="456467" y="1450430"/>
                  </a:moveTo>
                  <a:cubicBezTo>
                    <a:pt x="443230" y="1450340"/>
                    <a:pt x="437933" y="1466644"/>
                    <a:pt x="446334" y="1474460"/>
                  </a:cubicBezTo>
                  <a:cubicBezTo>
                    <a:pt x="456677" y="1484087"/>
                    <a:pt x="470859" y="1475612"/>
                    <a:pt x="470483" y="1464639"/>
                  </a:cubicBezTo>
                  <a:cubicBezTo>
                    <a:pt x="470177" y="1455726"/>
                    <a:pt x="463403" y="1450476"/>
                    <a:pt x="456467" y="1450430"/>
                  </a:cubicBezTo>
                  <a:close/>
                  <a:moveTo>
                    <a:pt x="317796" y="182882"/>
                  </a:moveTo>
                  <a:cubicBezTo>
                    <a:pt x="304575" y="182793"/>
                    <a:pt x="299255" y="199088"/>
                    <a:pt x="307659" y="206912"/>
                  </a:cubicBezTo>
                  <a:cubicBezTo>
                    <a:pt x="318010" y="216543"/>
                    <a:pt x="332184" y="208052"/>
                    <a:pt x="331812" y="197088"/>
                  </a:cubicBezTo>
                  <a:cubicBezTo>
                    <a:pt x="331502" y="188174"/>
                    <a:pt x="324729" y="182928"/>
                    <a:pt x="317796" y="182882"/>
                  </a:cubicBezTo>
                  <a:close/>
                  <a:moveTo>
                    <a:pt x="605887" y="1089525"/>
                  </a:moveTo>
                  <a:cubicBezTo>
                    <a:pt x="592650" y="1089436"/>
                    <a:pt x="587357" y="1105744"/>
                    <a:pt x="595754" y="1113556"/>
                  </a:cubicBezTo>
                  <a:cubicBezTo>
                    <a:pt x="606108" y="1123191"/>
                    <a:pt x="620287" y="1114673"/>
                    <a:pt x="619903" y="1103731"/>
                  </a:cubicBezTo>
                  <a:cubicBezTo>
                    <a:pt x="619597" y="1094818"/>
                    <a:pt x="612824" y="1089568"/>
                    <a:pt x="605887" y="1089525"/>
                  </a:cubicBezTo>
                  <a:close/>
                  <a:moveTo>
                    <a:pt x="460052" y="907614"/>
                  </a:moveTo>
                  <a:cubicBezTo>
                    <a:pt x="446822" y="907524"/>
                    <a:pt x="441514" y="923828"/>
                    <a:pt x="449918" y="931644"/>
                  </a:cubicBezTo>
                  <a:cubicBezTo>
                    <a:pt x="460269" y="941283"/>
                    <a:pt x="474443" y="932769"/>
                    <a:pt x="474067" y="921819"/>
                  </a:cubicBezTo>
                  <a:cubicBezTo>
                    <a:pt x="473761" y="912906"/>
                    <a:pt x="466988" y="907660"/>
                    <a:pt x="460052" y="907614"/>
                  </a:cubicBezTo>
                  <a:close/>
                  <a:moveTo>
                    <a:pt x="457665" y="1269491"/>
                  </a:moveTo>
                  <a:cubicBezTo>
                    <a:pt x="444428" y="1269402"/>
                    <a:pt x="439130" y="1285705"/>
                    <a:pt x="447531" y="1293521"/>
                  </a:cubicBezTo>
                  <a:cubicBezTo>
                    <a:pt x="457885" y="1303156"/>
                    <a:pt x="472064" y="1294638"/>
                    <a:pt x="471680" y="1283697"/>
                  </a:cubicBezTo>
                  <a:cubicBezTo>
                    <a:pt x="471370" y="1274783"/>
                    <a:pt x="464597" y="1269537"/>
                    <a:pt x="457665" y="1269491"/>
                  </a:cubicBezTo>
                  <a:close/>
                  <a:moveTo>
                    <a:pt x="461245" y="726675"/>
                  </a:moveTo>
                  <a:cubicBezTo>
                    <a:pt x="448012" y="726586"/>
                    <a:pt x="442711" y="742893"/>
                    <a:pt x="451112" y="750705"/>
                  </a:cubicBezTo>
                  <a:cubicBezTo>
                    <a:pt x="461454" y="760332"/>
                    <a:pt x="475637" y="751857"/>
                    <a:pt x="475261" y="740881"/>
                  </a:cubicBezTo>
                  <a:cubicBezTo>
                    <a:pt x="474955" y="731963"/>
                    <a:pt x="468181" y="726718"/>
                    <a:pt x="461245" y="726675"/>
                  </a:cubicBezTo>
                  <a:close/>
                  <a:moveTo>
                    <a:pt x="318990" y="1943"/>
                  </a:moveTo>
                  <a:cubicBezTo>
                    <a:pt x="305757" y="1854"/>
                    <a:pt x="300452" y="18157"/>
                    <a:pt x="308857" y="25974"/>
                  </a:cubicBezTo>
                  <a:cubicBezTo>
                    <a:pt x="319133" y="35539"/>
                    <a:pt x="333386" y="27195"/>
                    <a:pt x="333006" y="16153"/>
                  </a:cubicBezTo>
                  <a:cubicBezTo>
                    <a:pt x="332696" y="7236"/>
                    <a:pt x="325922" y="1990"/>
                    <a:pt x="318990" y="1943"/>
                  </a:cubicBezTo>
                  <a:close/>
                  <a:moveTo>
                    <a:pt x="752920" y="1090495"/>
                  </a:moveTo>
                  <a:cubicBezTo>
                    <a:pt x="739683" y="1090406"/>
                    <a:pt x="734386" y="1106709"/>
                    <a:pt x="742783" y="1114525"/>
                  </a:cubicBezTo>
                  <a:cubicBezTo>
                    <a:pt x="753126" y="1124152"/>
                    <a:pt x="767316" y="1115673"/>
                    <a:pt x="766932" y="1104704"/>
                  </a:cubicBezTo>
                  <a:cubicBezTo>
                    <a:pt x="766630" y="1095787"/>
                    <a:pt x="759857" y="1090541"/>
                    <a:pt x="752920" y="1090495"/>
                  </a:cubicBezTo>
                  <a:close/>
                  <a:moveTo>
                    <a:pt x="750533" y="1452372"/>
                  </a:moveTo>
                  <a:cubicBezTo>
                    <a:pt x="737316" y="1452283"/>
                    <a:pt x="731988" y="1468578"/>
                    <a:pt x="740396" y="1476403"/>
                  </a:cubicBezTo>
                  <a:cubicBezTo>
                    <a:pt x="750747" y="1486033"/>
                    <a:pt x="764921" y="1477542"/>
                    <a:pt x="764549" y="1466582"/>
                  </a:cubicBezTo>
                  <a:cubicBezTo>
                    <a:pt x="764239" y="1457664"/>
                    <a:pt x="757470" y="1452419"/>
                    <a:pt x="750533" y="1452372"/>
                  </a:cubicBezTo>
                  <a:close/>
                  <a:moveTo>
                    <a:pt x="754114" y="909556"/>
                  </a:moveTo>
                  <a:cubicBezTo>
                    <a:pt x="740877" y="909467"/>
                    <a:pt x="735584" y="925774"/>
                    <a:pt x="743981" y="933587"/>
                  </a:cubicBezTo>
                  <a:cubicBezTo>
                    <a:pt x="754335" y="943221"/>
                    <a:pt x="768513" y="934703"/>
                    <a:pt x="768130" y="923766"/>
                  </a:cubicBezTo>
                  <a:cubicBezTo>
                    <a:pt x="767824" y="914848"/>
                    <a:pt x="761050" y="909603"/>
                    <a:pt x="754114" y="909556"/>
                  </a:cubicBezTo>
                  <a:close/>
                  <a:moveTo>
                    <a:pt x="751727" y="1271433"/>
                  </a:moveTo>
                  <a:cubicBezTo>
                    <a:pt x="738494" y="1271344"/>
                    <a:pt x="733193" y="1287648"/>
                    <a:pt x="741594" y="1295464"/>
                  </a:cubicBezTo>
                  <a:cubicBezTo>
                    <a:pt x="751936" y="1305091"/>
                    <a:pt x="766119" y="1296615"/>
                    <a:pt x="765743" y="1285639"/>
                  </a:cubicBezTo>
                  <a:cubicBezTo>
                    <a:pt x="765437" y="1276726"/>
                    <a:pt x="758663" y="1271480"/>
                    <a:pt x="751727" y="1271433"/>
                  </a:cubicBezTo>
                  <a:close/>
                  <a:moveTo>
                    <a:pt x="758888" y="185798"/>
                  </a:moveTo>
                  <a:cubicBezTo>
                    <a:pt x="745628" y="185708"/>
                    <a:pt x="740373" y="202027"/>
                    <a:pt x="748755" y="209828"/>
                  </a:cubicBezTo>
                  <a:cubicBezTo>
                    <a:pt x="759101" y="219459"/>
                    <a:pt x="773287" y="210960"/>
                    <a:pt x="772904" y="200003"/>
                  </a:cubicBezTo>
                  <a:cubicBezTo>
                    <a:pt x="772598" y="191090"/>
                    <a:pt x="765824" y="185844"/>
                    <a:pt x="758888" y="185798"/>
                  </a:cubicBezTo>
                  <a:close/>
                  <a:moveTo>
                    <a:pt x="756501" y="547675"/>
                  </a:moveTo>
                  <a:cubicBezTo>
                    <a:pt x="743256" y="547586"/>
                    <a:pt x="737971" y="563897"/>
                    <a:pt x="746368" y="571705"/>
                  </a:cubicBezTo>
                  <a:cubicBezTo>
                    <a:pt x="756710" y="581332"/>
                    <a:pt x="770893" y="572857"/>
                    <a:pt x="770517" y="561885"/>
                  </a:cubicBezTo>
                  <a:cubicBezTo>
                    <a:pt x="770211" y="552967"/>
                    <a:pt x="763437" y="547721"/>
                    <a:pt x="756501" y="547675"/>
                  </a:cubicBezTo>
                  <a:close/>
                  <a:moveTo>
                    <a:pt x="755307" y="728617"/>
                  </a:moveTo>
                  <a:cubicBezTo>
                    <a:pt x="742094" y="728528"/>
                    <a:pt x="736758" y="744816"/>
                    <a:pt x="745170" y="752648"/>
                  </a:cubicBezTo>
                  <a:cubicBezTo>
                    <a:pt x="755459" y="762224"/>
                    <a:pt x="769699" y="753858"/>
                    <a:pt x="769323" y="742823"/>
                  </a:cubicBezTo>
                  <a:cubicBezTo>
                    <a:pt x="769013" y="733890"/>
                    <a:pt x="762186" y="728660"/>
                    <a:pt x="755307" y="728617"/>
                  </a:cubicBezTo>
                  <a:close/>
                  <a:moveTo>
                    <a:pt x="613052" y="3886"/>
                  </a:moveTo>
                  <a:cubicBezTo>
                    <a:pt x="599819" y="3797"/>
                    <a:pt x="594518" y="20100"/>
                    <a:pt x="602915" y="27916"/>
                  </a:cubicBezTo>
                  <a:cubicBezTo>
                    <a:pt x="613254" y="37539"/>
                    <a:pt x="627448" y="29072"/>
                    <a:pt x="627064" y="18095"/>
                  </a:cubicBezTo>
                  <a:cubicBezTo>
                    <a:pt x="626762" y="9178"/>
                    <a:pt x="619988" y="3932"/>
                    <a:pt x="613052" y="3886"/>
                  </a:cubicBezTo>
                  <a:close/>
                  <a:moveTo>
                    <a:pt x="609472" y="546706"/>
                  </a:moveTo>
                  <a:cubicBezTo>
                    <a:pt x="596239" y="546616"/>
                    <a:pt x="590938" y="562924"/>
                    <a:pt x="599339" y="570736"/>
                  </a:cubicBezTo>
                  <a:cubicBezTo>
                    <a:pt x="609681" y="580363"/>
                    <a:pt x="623863" y="571888"/>
                    <a:pt x="623488" y="560911"/>
                  </a:cubicBezTo>
                  <a:cubicBezTo>
                    <a:pt x="623178" y="551998"/>
                    <a:pt x="616404" y="546752"/>
                    <a:pt x="609472" y="546706"/>
                  </a:cubicBezTo>
                  <a:close/>
                  <a:moveTo>
                    <a:pt x="749340" y="1633314"/>
                  </a:moveTo>
                  <a:cubicBezTo>
                    <a:pt x="736103" y="1633225"/>
                    <a:pt x="730806" y="1649529"/>
                    <a:pt x="739203" y="1657345"/>
                  </a:cubicBezTo>
                  <a:cubicBezTo>
                    <a:pt x="749545" y="1666972"/>
                    <a:pt x="763736" y="1658497"/>
                    <a:pt x="763352" y="1647520"/>
                  </a:cubicBezTo>
                  <a:cubicBezTo>
                    <a:pt x="763046" y="1638607"/>
                    <a:pt x="756272" y="1633361"/>
                    <a:pt x="749340" y="1633314"/>
                  </a:cubicBezTo>
                  <a:close/>
                  <a:moveTo>
                    <a:pt x="610665" y="365763"/>
                  </a:moveTo>
                  <a:cubicBezTo>
                    <a:pt x="597432" y="365678"/>
                    <a:pt x="592131" y="381977"/>
                    <a:pt x="600532" y="389797"/>
                  </a:cubicBezTo>
                  <a:cubicBezTo>
                    <a:pt x="610878" y="399428"/>
                    <a:pt x="625065" y="390930"/>
                    <a:pt x="624681" y="379977"/>
                  </a:cubicBezTo>
                  <a:cubicBezTo>
                    <a:pt x="624371" y="371059"/>
                    <a:pt x="617598" y="365810"/>
                    <a:pt x="610665" y="365763"/>
                  </a:cubicBezTo>
                  <a:close/>
                  <a:moveTo>
                    <a:pt x="608278" y="727644"/>
                  </a:moveTo>
                  <a:cubicBezTo>
                    <a:pt x="595049" y="727555"/>
                    <a:pt x="589740" y="743858"/>
                    <a:pt x="598141" y="751675"/>
                  </a:cubicBezTo>
                  <a:cubicBezTo>
                    <a:pt x="608484" y="761302"/>
                    <a:pt x="622666" y="752826"/>
                    <a:pt x="622290" y="741850"/>
                  </a:cubicBezTo>
                  <a:cubicBezTo>
                    <a:pt x="621984" y="732937"/>
                    <a:pt x="615211" y="727691"/>
                    <a:pt x="608278" y="727644"/>
                  </a:cubicBezTo>
                  <a:close/>
                  <a:moveTo>
                    <a:pt x="607081" y="908583"/>
                  </a:moveTo>
                  <a:cubicBezTo>
                    <a:pt x="593863" y="908494"/>
                    <a:pt x="588535" y="924785"/>
                    <a:pt x="596944" y="932613"/>
                  </a:cubicBezTo>
                  <a:cubicBezTo>
                    <a:pt x="607232" y="942190"/>
                    <a:pt x="621473" y="933823"/>
                    <a:pt x="621097" y="922789"/>
                  </a:cubicBezTo>
                  <a:cubicBezTo>
                    <a:pt x="620791" y="913875"/>
                    <a:pt x="614017" y="908629"/>
                    <a:pt x="607081" y="908583"/>
                  </a:cubicBezTo>
                  <a:close/>
                  <a:moveTo>
                    <a:pt x="611859" y="184824"/>
                  </a:moveTo>
                  <a:cubicBezTo>
                    <a:pt x="598591" y="184735"/>
                    <a:pt x="593348" y="201062"/>
                    <a:pt x="601726" y="208855"/>
                  </a:cubicBezTo>
                  <a:cubicBezTo>
                    <a:pt x="612072" y="218486"/>
                    <a:pt x="626258" y="209987"/>
                    <a:pt x="625875" y="199030"/>
                  </a:cubicBezTo>
                  <a:cubicBezTo>
                    <a:pt x="625568" y="190132"/>
                    <a:pt x="618810" y="184871"/>
                    <a:pt x="611859" y="184824"/>
                  </a:cubicBezTo>
                  <a:close/>
                  <a:moveTo>
                    <a:pt x="757694" y="366736"/>
                  </a:moveTo>
                  <a:cubicBezTo>
                    <a:pt x="744469" y="366651"/>
                    <a:pt x="739152" y="382947"/>
                    <a:pt x="747561" y="390767"/>
                  </a:cubicBezTo>
                  <a:cubicBezTo>
                    <a:pt x="757908" y="400398"/>
                    <a:pt x="772094" y="391903"/>
                    <a:pt x="771710" y="380942"/>
                  </a:cubicBezTo>
                  <a:cubicBezTo>
                    <a:pt x="771404" y="372028"/>
                    <a:pt x="764631" y="366783"/>
                    <a:pt x="757694" y="366736"/>
                  </a:cubicBezTo>
                  <a:close/>
                  <a:moveTo>
                    <a:pt x="22537" y="361882"/>
                  </a:moveTo>
                  <a:cubicBezTo>
                    <a:pt x="9300" y="361793"/>
                    <a:pt x="4003" y="378100"/>
                    <a:pt x="12404" y="385913"/>
                  </a:cubicBezTo>
                  <a:cubicBezTo>
                    <a:pt x="22746" y="395539"/>
                    <a:pt x="36928" y="387064"/>
                    <a:pt x="36553" y="376092"/>
                  </a:cubicBezTo>
                  <a:cubicBezTo>
                    <a:pt x="36243" y="367174"/>
                    <a:pt x="29473" y="361925"/>
                    <a:pt x="22537" y="361882"/>
                  </a:cubicBezTo>
                  <a:close/>
                  <a:moveTo>
                    <a:pt x="163598" y="1267548"/>
                  </a:moveTo>
                  <a:cubicBezTo>
                    <a:pt x="150385" y="1267459"/>
                    <a:pt x="145049" y="1283747"/>
                    <a:pt x="153461" y="1291579"/>
                  </a:cubicBezTo>
                  <a:cubicBezTo>
                    <a:pt x="163750" y="1301156"/>
                    <a:pt x="177990" y="1292789"/>
                    <a:pt x="177614" y="1281754"/>
                  </a:cubicBezTo>
                  <a:cubicBezTo>
                    <a:pt x="177304" y="1272841"/>
                    <a:pt x="170535" y="1267595"/>
                    <a:pt x="163598" y="1267548"/>
                  </a:cubicBezTo>
                  <a:close/>
                  <a:moveTo>
                    <a:pt x="23730" y="180939"/>
                  </a:moveTo>
                  <a:cubicBezTo>
                    <a:pt x="10470" y="180850"/>
                    <a:pt x="5215" y="197169"/>
                    <a:pt x="13597" y="204970"/>
                  </a:cubicBezTo>
                  <a:cubicBezTo>
                    <a:pt x="23939" y="214597"/>
                    <a:pt x="38122" y="206122"/>
                    <a:pt x="37746" y="195145"/>
                  </a:cubicBezTo>
                  <a:cubicBezTo>
                    <a:pt x="37440" y="186232"/>
                    <a:pt x="30667" y="180986"/>
                    <a:pt x="23730" y="180939"/>
                  </a:cubicBezTo>
                  <a:close/>
                  <a:moveTo>
                    <a:pt x="21343" y="542821"/>
                  </a:moveTo>
                  <a:cubicBezTo>
                    <a:pt x="8164" y="542735"/>
                    <a:pt x="2770" y="559000"/>
                    <a:pt x="11206" y="566851"/>
                  </a:cubicBezTo>
                  <a:cubicBezTo>
                    <a:pt x="21549" y="576478"/>
                    <a:pt x="35735" y="568003"/>
                    <a:pt x="35359" y="557030"/>
                  </a:cubicBezTo>
                  <a:cubicBezTo>
                    <a:pt x="35049" y="548094"/>
                    <a:pt x="28221" y="542867"/>
                    <a:pt x="21343" y="542821"/>
                  </a:cubicBezTo>
                  <a:close/>
                  <a:moveTo>
                    <a:pt x="162405" y="1448487"/>
                  </a:moveTo>
                  <a:cubicBezTo>
                    <a:pt x="149145" y="1448398"/>
                    <a:pt x="143890" y="1464717"/>
                    <a:pt x="152272" y="1472518"/>
                  </a:cubicBezTo>
                  <a:cubicBezTo>
                    <a:pt x="162626" y="1482152"/>
                    <a:pt x="176804" y="1473634"/>
                    <a:pt x="176421" y="1462693"/>
                  </a:cubicBezTo>
                  <a:cubicBezTo>
                    <a:pt x="176115" y="1453779"/>
                    <a:pt x="169341" y="1448534"/>
                    <a:pt x="162405" y="1448487"/>
                  </a:cubicBezTo>
                  <a:close/>
                  <a:moveTo>
                    <a:pt x="161211" y="1629430"/>
                  </a:moveTo>
                  <a:cubicBezTo>
                    <a:pt x="147943" y="1629340"/>
                    <a:pt x="142701" y="1645667"/>
                    <a:pt x="151078" y="1653460"/>
                  </a:cubicBezTo>
                  <a:cubicBezTo>
                    <a:pt x="161425" y="1663091"/>
                    <a:pt x="175611" y="1654604"/>
                    <a:pt x="175227" y="1643636"/>
                  </a:cubicBezTo>
                  <a:cubicBezTo>
                    <a:pt x="174921" y="1634722"/>
                    <a:pt x="168148" y="1629476"/>
                    <a:pt x="161211" y="1629430"/>
                  </a:cubicBezTo>
                  <a:close/>
                  <a:moveTo>
                    <a:pt x="14922" y="4068"/>
                  </a:moveTo>
                  <a:cubicBezTo>
                    <a:pt x="6374" y="11908"/>
                    <a:pt x="11578" y="28145"/>
                    <a:pt x="24738" y="28230"/>
                  </a:cubicBezTo>
                  <a:cubicBezTo>
                    <a:pt x="38002" y="28319"/>
                    <a:pt x="43249" y="11997"/>
                    <a:pt x="34871" y="4200"/>
                  </a:cubicBezTo>
                  <a:cubicBezTo>
                    <a:pt x="28481" y="-1748"/>
                    <a:pt x="20057" y="-999"/>
                    <a:pt x="14922" y="4068"/>
                  </a:cubicBezTo>
                  <a:close/>
                  <a:moveTo>
                    <a:pt x="20150" y="723759"/>
                  </a:moveTo>
                  <a:cubicBezTo>
                    <a:pt x="6913" y="723670"/>
                    <a:pt x="1616" y="739974"/>
                    <a:pt x="10017" y="747790"/>
                  </a:cubicBezTo>
                  <a:cubicBezTo>
                    <a:pt x="20363" y="757421"/>
                    <a:pt x="34549" y="748922"/>
                    <a:pt x="34166" y="737965"/>
                  </a:cubicBezTo>
                  <a:cubicBezTo>
                    <a:pt x="33859" y="729067"/>
                    <a:pt x="27101" y="723806"/>
                    <a:pt x="20150" y="723759"/>
                  </a:cubicBezTo>
                  <a:close/>
                  <a:moveTo>
                    <a:pt x="15372" y="1447518"/>
                  </a:moveTo>
                  <a:cubicBezTo>
                    <a:pt x="2154" y="1447429"/>
                    <a:pt x="-3174" y="1463720"/>
                    <a:pt x="5239" y="1471548"/>
                  </a:cubicBezTo>
                  <a:cubicBezTo>
                    <a:pt x="15527" y="1481125"/>
                    <a:pt x="29767" y="1472758"/>
                    <a:pt x="29392" y="1461728"/>
                  </a:cubicBezTo>
                  <a:cubicBezTo>
                    <a:pt x="29082" y="1452806"/>
                    <a:pt x="22312" y="1447564"/>
                    <a:pt x="15372" y="1447518"/>
                  </a:cubicBezTo>
                  <a:close/>
                  <a:moveTo>
                    <a:pt x="18956" y="904698"/>
                  </a:moveTo>
                  <a:cubicBezTo>
                    <a:pt x="5715" y="904609"/>
                    <a:pt x="426" y="920916"/>
                    <a:pt x="8819" y="928728"/>
                  </a:cubicBezTo>
                  <a:cubicBezTo>
                    <a:pt x="19173" y="938363"/>
                    <a:pt x="33352" y="929845"/>
                    <a:pt x="32968" y="918908"/>
                  </a:cubicBezTo>
                  <a:cubicBezTo>
                    <a:pt x="32666" y="909990"/>
                    <a:pt x="25889" y="904744"/>
                    <a:pt x="18956" y="904698"/>
                  </a:cubicBezTo>
                  <a:close/>
                  <a:moveTo>
                    <a:pt x="1642086" y="38920"/>
                  </a:moveTo>
                  <a:cubicBezTo>
                    <a:pt x="1655335" y="39005"/>
                    <a:pt x="1660609" y="22694"/>
                    <a:pt x="1652223" y="14889"/>
                  </a:cubicBezTo>
                  <a:cubicBezTo>
                    <a:pt x="1641927" y="5309"/>
                    <a:pt x="1627729" y="13652"/>
                    <a:pt x="1628070" y="24714"/>
                  </a:cubicBezTo>
                  <a:cubicBezTo>
                    <a:pt x="1628411" y="33662"/>
                    <a:pt x="1635196" y="38873"/>
                    <a:pt x="1642086" y="38920"/>
                  </a:cubicBezTo>
                  <a:close/>
                  <a:moveTo>
                    <a:pt x="14178" y="1628456"/>
                  </a:moveTo>
                  <a:cubicBezTo>
                    <a:pt x="918" y="1628367"/>
                    <a:pt x="-4336" y="1644686"/>
                    <a:pt x="4045" y="1652487"/>
                  </a:cubicBezTo>
                  <a:cubicBezTo>
                    <a:pt x="14333" y="1662064"/>
                    <a:pt x="28539" y="1653724"/>
                    <a:pt x="28194" y="1642662"/>
                  </a:cubicBezTo>
                  <a:cubicBezTo>
                    <a:pt x="27853" y="1633714"/>
                    <a:pt x="21068" y="1628503"/>
                    <a:pt x="14178" y="1628456"/>
                  </a:cubicBezTo>
                  <a:close/>
                  <a:moveTo>
                    <a:pt x="316603" y="363824"/>
                  </a:moveTo>
                  <a:cubicBezTo>
                    <a:pt x="303366" y="363735"/>
                    <a:pt x="298069" y="380039"/>
                    <a:pt x="306466" y="387855"/>
                  </a:cubicBezTo>
                  <a:cubicBezTo>
                    <a:pt x="316808" y="397482"/>
                    <a:pt x="330999" y="389006"/>
                    <a:pt x="330615" y="378030"/>
                  </a:cubicBezTo>
                  <a:cubicBezTo>
                    <a:pt x="330309" y="369117"/>
                    <a:pt x="323535" y="363867"/>
                    <a:pt x="316603" y="363824"/>
                  </a:cubicBezTo>
                  <a:close/>
                  <a:moveTo>
                    <a:pt x="17763" y="1085641"/>
                  </a:moveTo>
                  <a:cubicBezTo>
                    <a:pt x="4530" y="1085551"/>
                    <a:pt x="-775" y="1101855"/>
                    <a:pt x="7630" y="1109671"/>
                  </a:cubicBezTo>
                  <a:cubicBezTo>
                    <a:pt x="17972" y="1119298"/>
                    <a:pt x="32154" y="1110823"/>
                    <a:pt x="31779" y="1099846"/>
                  </a:cubicBezTo>
                  <a:cubicBezTo>
                    <a:pt x="31469" y="1090933"/>
                    <a:pt x="24695" y="1085683"/>
                    <a:pt x="17763" y="1085641"/>
                  </a:cubicBezTo>
                  <a:close/>
                  <a:moveTo>
                    <a:pt x="16569" y="1266579"/>
                  </a:moveTo>
                  <a:cubicBezTo>
                    <a:pt x="3324" y="1266490"/>
                    <a:pt x="-1961" y="1282801"/>
                    <a:pt x="6436" y="1290610"/>
                  </a:cubicBezTo>
                  <a:cubicBezTo>
                    <a:pt x="16778" y="1300237"/>
                    <a:pt x="30961" y="1291761"/>
                    <a:pt x="30585" y="1280789"/>
                  </a:cubicBezTo>
                  <a:cubicBezTo>
                    <a:pt x="30275" y="1271871"/>
                    <a:pt x="23502" y="1266626"/>
                    <a:pt x="16569" y="1266579"/>
                  </a:cubicBezTo>
                  <a:close/>
                  <a:moveTo>
                    <a:pt x="308245" y="1630399"/>
                  </a:moveTo>
                  <a:cubicBezTo>
                    <a:pt x="295008" y="1630310"/>
                    <a:pt x="289714" y="1646617"/>
                    <a:pt x="298111" y="1654429"/>
                  </a:cubicBezTo>
                  <a:cubicBezTo>
                    <a:pt x="308454" y="1664056"/>
                    <a:pt x="322636" y="1655581"/>
                    <a:pt x="322260" y="1644609"/>
                  </a:cubicBezTo>
                  <a:cubicBezTo>
                    <a:pt x="321950" y="1635691"/>
                    <a:pt x="315177" y="1630445"/>
                    <a:pt x="308245" y="1630399"/>
                  </a:cubicBezTo>
                  <a:close/>
                  <a:moveTo>
                    <a:pt x="311825" y="1087579"/>
                  </a:moveTo>
                  <a:cubicBezTo>
                    <a:pt x="298611" y="1087494"/>
                    <a:pt x="293275" y="1103778"/>
                    <a:pt x="301688" y="1111610"/>
                  </a:cubicBezTo>
                  <a:cubicBezTo>
                    <a:pt x="312030" y="1121237"/>
                    <a:pt x="326217" y="1112761"/>
                    <a:pt x="325841" y="1101785"/>
                  </a:cubicBezTo>
                  <a:cubicBezTo>
                    <a:pt x="325531" y="1092875"/>
                    <a:pt x="318761" y="1087626"/>
                    <a:pt x="311825" y="1087579"/>
                  </a:cubicBezTo>
                  <a:close/>
                  <a:moveTo>
                    <a:pt x="309438" y="1449460"/>
                  </a:moveTo>
                  <a:cubicBezTo>
                    <a:pt x="296201" y="1449371"/>
                    <a:pt x="290904" y="1465675"/>
                    <a:pt x="299301" y="1473491"/>
                  </a:cubicBezTo>
                  <a:cubicBezTo>
                    <a:pt x="309647" y="1483122"/>
                    <a:pt x="323834" y="1474635"/>
                    <a:pt x="323450" y="1463666"/>
                  </a:cubicBezTo>
                  <a:cubicBezTo>
                    <a:pt x="323148" y="1454753"/>
                    <a:pt x="316370" y="1449507"/>
                    <a:pt x="309438" y="1449460"/>
                  </a:cubicBezTo>
                  <a:close/>
                  <a:moveTo>
                    <a:pt x="310632" y="1268522"/>
                  </a:moveTo>
                  <a:cubicBezTo>
                    <a:pt x="297364" y="1268432"/>
                    <a:pt x="292121" y="1284759"/>
                    <a:pt x="300498" y="1292552"/>
                  </a:cubicBezTo>
                  <a:cubicBezTo>
                    <a:pt x="310852" y="1302187"/>
                    <a:pt x="325031" y="1293669"/>
                    <a:pt x="324647" y="1282731"/>
                  </a:cubicBezTo>
                  <a:cubicBezTo>
                    <a:pt x="324341" y="1273829"/>
                    <a:pt x="317583" y="1268568"/>
                    <a:pt x="310632" y="1268522"/>
                  </a:cubicBezTo>
                  <a:close/>
                  <a:moveTo>
                    <a:pt x="315406" y="544763"/>
                  </a:moveTo>
                  <a:cubicBezTo>
                    <a:pt x="302169" y="544674"/>
                    <a:pt x="296871" y="560977"/>
                    <a:pt x="305272" y="568794"/>
                  </a:cubicBezTo>
                  <a:cubicBezTo>
                    <a:pt x="315626" y="578428"/>
                    <a:pt x="329805" y="569910"/>
                    <a:pt x="329421" y="558969"/>
                  </a:cubicBezTo>
                  <a:cubicBezTo>
                    <a:pt x="329115" y="550071"/>
                    <a:pt x="322357" y="544810"/>
                    <a:pt x="315406" y="544763"/>
                  </a:cubicBezTo>
                  <a:close/>
                  <a:moveTo>
                    <a:pt x="314212" y="725702"/>
                  </a:moveTo>
                  <a:cubicBezTo>
                    <a:pt x="300979" y="725613"/>
                    <a:pt x="295678" y="741916"/>
                    <a:pt x="304079" y="749732"/>
                  </a:cubicBezTo>
                  <a:cubicBezTo>
                    <a:pt x="314425" y="759363"/>
                    <a:pt x="328612" y="750876"/>
                    <a:pt x="328228" y="739911"/>
                  </a:cubicBezTo>
                  <a:cubicBezTo>
                    <a:pt x="327922" y="730994"/>
                    <a:pt x="321148" y="725748"/>
                    <a:pt x="314212" y="725702"/>
                  </a:cubicBezTo>
                  <a:close/>
                  <a:moveTo>
                    <a:pt x="313019" y="906640"/>
                  </a:moveTo>
                  <a:cubicBezTo>
                    <a:pt x="299785" y="906551"/>
                    <a:pt x="294484" y="922859"/>
                    <a:pt x="302885" y="930671"/>
                  </a:cubicBezTo>
                  <a:cubicBezTo>
                    <a:pt x="313228" y="940298"/>
                    <a:pt x="327410" y="931822"/>
                    <a:pt x="327034" y="920850"/>
                  </a:cubicBezTo>
                  <a:cubicBezTo>
                    <a:pt x="326728" y="911933"/>
                    <a:pt x="319955" y="906687"/>
                    <a:pt x="313019" y="906640"/>
                  </a:cubicBezTo>
                  <a:close/>
                  <a:moveTo>
                    <a:pt x="164792" y="1086610"/>
                  </a:moveTo>
                  <a:cubicBezTo>
                    <a:pt x="151559" y="1086521"/>
                    <a:pt x="146258" y="1102828"/>
                    <a:pt x="154655" y="1110640"/>
                  </a:cubicBezTo>
                  <a:cubicBezTo>
                    <a:pt x="164997" y="1120267"/>
                    <a:pt x="179180" y="1111792"/>
                    <a:pt x="178804" y="1100820"/>
                  </a:cubicBezTo>
                  <a:cubicBezTo>
                    <a:pt x="178502" y="1091902"/>
                    <a:pt x="171728" y="1086656"/>
                    <a:pt x="164792" y="1086610"/>
                  </a:cubicBezTo>
                  <a:close/>
                  <a:moveTo>
                    <a:pt x="167179" y="724732"/>
                  </a:moveTo>
                  <a:cubicBezTo>
                    <a:pt x="153911" y="724643"/>
                    <a:pt x="148668" y="740970"/>
                    <a:pt x="157046" y="748763"/>
                  </a:cubicBezTo>
                  <a:cubicBezTo>
                    <a:pt x="167400" y="758398"/>
                    <a:pt x="181578" y="749880"/>
                    <a:pt x="181195" y="738938"/>
                  </a:cubicBezTo>
                  <a:cubicBezTo>
                    <a:pt x="180889" y="730025"/>
                    <a:pt x="174115" y="724775"/>
                    <a:pt x="167179" y="724732"/>
                  </a:cubicBezTo>
                  <a:close/>
                  <a:moveTo>
                    <a:pt x="165985" y="905671"/>
                  </a:moveTo>
                  <a:cubicBezTo>
                    <a:pt x="152752" y="905582"/>
                    <a:pt x="147451" y="921885"/>
                    <a:pt x="155852" y="929702"/>
                  </a:cubicBezTo>
                  <a:cubicBezTo>
                    <a:pt x="166199" y="939333"/>
                    <a:pt x="180385" y="930845"/>
                    <a:pt x="180001" y="919877"/>
                  </a:cubicBezTo>
                  <a:cubicBezTo>
                    <a:pt x="179695" y="910963"/>
                    <a:pt x="172922" y="905718"/>
                    <a:pt x="165985" y="905671"/>
                  </a:cubicBezTo>
                  <a:close/>
                  <a:moveTo>
                    <a:pt x="168376" y="543790"/>
                  </a:moveTo>
                  <a:cubicBezTo>
                    <a:pt x="155108" y="543701"/>
                    <a:pt x="149865" y="560027"/>
                    <a:pt x="158243" y="567821"/>
                  </a:cubicBezTo>
                  <a:cubicBezTo>
                    <a:pt x="168597" y="577455"/>
                    <a:pt x="182776" y="568937"/>
                    <a:pt x="182392" y="557996"/>
                  </a:cubicBezTo>
                  <a:cubicBezTo>
                    <a:pt x="182082" y="549098"/>
                    <a:pt x="175324" y="543836"/>
                    <a:pt x="168376" y="543790"/>
                  </a:cubicBezTo>
                  <a:close/>
                  <a:moveTo>
                    <a:pt x="169570" y="362851"/>
                  </a:moveTo>
                  <a:cubicBezTo>
                    <a:pt x="156337" y="362762"/>
                    <a:pt x="151036" y="379066"/>
                    <a:pt x="159433" y="386882"/>
                  </a:cubicBezTo>
                  <a:cubicBezTo>
                    <a:pt x="169783" y="396513"/>
                    <a:pt x="183958" y="388022"/>
                    <a:pt x="183586" y="377057"/>
                  </a:cubicBezTo>
                  <a:cubicBezTo>
                    <a:pt x="183276" y="368144"/>
                    <a:pt x="176502" y="362898"/>
                    <a:pt x="169570" y="362851"/>
                  </a:cubicBezTo>
                  <a:close/>
                  <a:moveTo>
                    <a:pt x="171957" y="974"/>
                  </a:moveTo>
                  <a:cubicBezTo>
                    <a:pt x="158720" y="885"/>
                    <a:pt x="153423" y="17188"/>
                    <a:pt x="161824" y="25005"/>
                  </a:cubicBezTo>
                  <a:cubicBezTo>
                    <a:pt x="172166" y="34631"/>
                    <a:pt x="186349" y="26156"/>
                    <a:pt x="185973" y="15180"/>
                  </a:cubicBezTo>
                  <a:cubicBezTo>
                    <a:pt x="185667" y="6266"/>
                    <a:pt x="178893" y="1017"/>
                    <a:pt x="171957" y="974"/>
                  </a:cubicBezTo>
                  <a:close/>
                  <a:moveTo>
                    <a:pt x="170763" y="181913"/>
                  </a:moveTo>
                  <a:cubicBezTo>
                    <a:pt x="157530" y="181823"/>
                    <a:pt x="152225" y="198127"/>
                    <a:pt x="160630" y="205943"/>
                  </a:cubicBezTo>
                  <a:cubicBezTo>
                    <a:pt x="170973" y="215570"/>
                    <a:pt x="185155" y="207095"/>
                    <a:pt x="184779" y="196122"/>
                  </a:cubicBezTo>
                  <a:cubicBezTo>
                    <a:pt x="184473" y="187205"/>
                    <a:pt x="177700" y="181959"/>
                    <a:pt x="170763" y="181913"/>
                  </a:cubicBezTo>
                  <a:close/>
                  <a:moveTo>
                    <a:pt x="1489275" y="914410"/>
                  </a:moveTo>
                  <a:cubicBezTo>
                    <a:pt x="1476097" y="914325"/>
                    <a:pt x="1470703" y="930590"/>
                    <a:pt x="1479138" y="938441"/>
                  </a:cubicBezTo>
                  <a:cubicBezTo>
                    <a:pt x="1489481" y="948068"/>
                    <a:pt x="1503671" y="939592"/>
                    <a:pt x="1503287" y="928616"/>
                  </a:cubicBezTo>
                  <a:cubicBezTo>
                    <a:pt x="1502981" y="919702"/>
                    <a:pt x="1496208" y="914457"/>
                    <a:pt x="1489275" y="914410"/>
                  </a:cubicBezTo>
                  <a:close/>
                  <a:moveTo>
                    <a:pt x="1347016" y="189682"/>
                  </a:moveTo>
                  <a:cubicBezTo>
                    <a:pt x="1333772" y="189597"/>
                    <a:pt x="1328490" y="205901"/>
                    <a:pt x="1336883" y="213713"/>
                  </a:cubicBezTo>
                  <a:cubicBezTo>
                    <a:pt x="1347171" y="223290"/>
                    <a:pt x="1361412" y="214923"/>
                    <a:pt x="1361036" y="203892"/>
                  </a:cubicBezTo>
                  <a:cubicBezTo>
                    <a:pt x="1360722" y="194971"/>
                    <a:pt x="1353953" y="189729"/>
                    <a:pt x="1347016" y="189682"/>
                  </a:cubicBezTo>
                  <a:close/>
                  <a:moveTo>
                    <a:pt x="1348210" y="8744"/>
                  </a:moveTo>
                  <a:cubicBezTo>
                    <a:pt x="1334969" y="8655"/>
                    <a:pt x="1329680" y="24966"/>
                    <a:pt x="1338077" y="32774"/>
                  </a:cubicBezTo>
                  <a:cubicBezTo>
                    <a:pt x="1348419" y="42401"/>
                    <a:pt x="1362602" y="33926"/>
                    <a:pt x="1362226" y="22954"/>
                  </a:cubicBezTo>
                  <a:cubicBezTo>
                    <a:pt x="1361920" y="14036"/>
                    <a:pt x="1355146" y="8786"/>
                    <a:pt x="1348210" y="8744"/>
                  </a:cubicBezTo>
                  <a:close/>
                  <a:moveTo>
                    <a:pt x="1345823" y="370621"/>
                  </a:moveTo>
                  <a:cubicBezTo>
                    <a:pt x="1332586" y="370532"/>
                    <a:pt x="1327289" y="386835"/>
                    <a:pt x="1335690" y="394652"/>
                  </a:cubicBezTo>
                  <a:cubicBezTo>
                    <a:pt x="1346032" y="404279"/>
                    <a:pt x="1360222" y="395795"/>
                    <a:pt x="1359839" y="384827"/>
                  </a:cubicBezTo>
                  <a:cubicBezTo>
                    <a:pt x="1359533" y="375913"/>
                    <a:pt x="1352759" y="370668"/>
                    <a:pt x="1345823" y="370621"/>
                  </a:cubicBezTo>
                  <a:close/>
                  <a:moveTo>
                    <a:pt x="1344629" y="551560"/>
                  </a:moveTo>
                  <a:cubicBezTo>
                    <a:pt x="1331361" y="551471"/>
                    <a:pt x="1326118" y="567797"/>
                    <a:pt x="1334496" y="575590"/>
                  </a:cubicBezTo>
                  <a:cubicBezTo>
                    <a:pt x="1344842" y="585221"/>
                    <a:pt x="1359029" y="576734"/>
                    <a:pt x="1358645" y="565769"/>
                  </a:cubicBezTo>
                  <a:cubicBezTo>
                    <a:pt x="1358339" y="556852"/>
                    <a:pt x="1351566" y="551606"/>
                    <a:pt x="1344629" y="551560"/>
                  </a:cubicBezTo>
                  <a:close/>
                  <a:moveTo>
                    <a:pt x="1486885" y="1276291"/>
                  </a:moveTo>
                  <a:cubicBezTo>
                    <a:pt x="1473648" y="1276202"/>
                    <a:pt x="1468354" y="1292509"/>
                    <a:pt x="1476751" y="1300322"/>
                  </a:cubicBezTo>
                  <a:cubicBezTo>
                    <a:pt x="1487098" y="1309953"/>
                    <a:pt x="1501284" y="1301466"/>
                    <a:pt x="1500900" y="1290497"/>
                  </a:cubicBezTo>
                  <a:cubicBezTo>
                    <a:pt x="1500594" y="1281584"/>
                    <a:pt x="1493821" y="1276338"/>
                    <a:pt x="1486885" y="1276291"/>
                  </a:cubicBezTo>
                  <a:close/>
                  <a:moveTo>
                    <a:pt x="1484498" y="1638169"/>
                  </a:moveTo>
                  <a:cubicBezTo>
                    <a:pt x="1471268" y="1638080"/>
                    <a:pt x="1465960" y="1654383"/>
                    <a:pt x="1474364" y="1662199"/>
                  </a:cubicBezTo>
                  <a:cubicBezTo>
                    <a:pt x="1484719" y="1671842"/>
                    <a:pt x="1498889" y="1663316"/>
                    <a:pt x="1498513" y="1652378"/>
                  </a:cubicBezTo>
                  <a:cubicBezTo>
                    <a:pt x="1498207" y="1643461"/>
                    <a:pt x="1491434" y="1638215"/>
                    <a:pt x="1484498" y="1638169"/>
                  </a:cubicBezTo>
                  <a:close/>
                  <a:moveTo>
                    <a:pt x="1485691" y="1457230"/>
                  </a:moveTo>
                  <a:cubicBezTo>
                    <a:pt x="1472454" y="1457141"/>
                    <a:pt x="1467157" y="1473448"/>
                    <a:pt x="1475558" y="1481261"/>
                  </a:cubicBezTo>
                  <a:cubicBezTo>
                    <a:pt x="1485900" y="1490888"/>
                    <a:pt x="1500083" y="1482412"/>
                    <a:pt x="1499707" y="1471436"/>
                  </a:cubicBezTo>
                  <a:cubicBezTo>
                    <a:pt x="1499401" y="1462522"/>
                    <a:pt x="1492627" y="1457277"/>
                    <a:pt x="1485691" y="1457230"/>
                  </a:cubicBezTo>
                  <a:close/>
                  <a:moveTo>
                    <a:pt x="1339852" y="1275318"/>
                  </a:moveTo>
                  <a:cubicBezTo>
                    <a:pt x="1326591" y="1275229"/>
                    <a:pt x="1321337" y="1291548"/>
                    <a:pt x="1329718" y="1299349"/>
                  </a:cubicBezTo>
                  <a:cubicBezTo>
                    <a:pt x="1340072" y="1308984"/>
                    <a:pt x="1354251" y="1300465"/>
                    <a:pt x="1353867" y="1289524"/>
                  </a:cubicBezTo>
                  <a:cubicBezTo>
                    <a:pt x="1353561" y="1280626"/>
                    <a:pt x="1346803" y="1275365"/>
                    <a:pt x="1339852" y="1275318"/>
                  </a:cubicBezTo>
                  <a:close/>
                  <a:moveTo>
                    <a:pt x="1488078" y="1095353"/>
                  </a:moveTo>
                  <a:cubicBezTo>
                    <a:pt x="1474845" y="1095264"/>
                    <a:pt x="1469544" y="1111567"/>
                    <a:pt x="1477945" y="1119383"/>
                  </a:cubicBezTo>
                  <a:cubicBezTo>
                    <a:pt x="1488299" y="1129018"/>
                    <a:pt x="1502478" y="1120500"/>
                    <a:pt x="1502094" y="1109559"/>
                  </a:cubicBezTo>
                  <a:cubicBezTo>
                    <a:pt x="1501788" y="1100657"/>
                    <a:pt x="1495030" y="1095395"/>
                    <a:pt x="1488078" y="1095353"/>
                  </a:cubicBezTo>
                  <a:close/>
                  <a:moveTo>
                    <a:pt x="1338658" y="1456257"/>
                  </a:moveTo>
                  <a:cubicBezTo>
                    <a:pt x="1325421" y="1456168"/>
                    <a:pt x="1320124" y="1472475"/>
                    <a:pt x="1328525" y="1480287"/>
                  </a:cubicBezTo>
                  <a:cubicBezTo>
                    <a:pt x="1338871" y="1489918"/>
                    <a:pt x="1353057" y="1481431"/>
                    <a:pt x="1352674" y="1470467"/>
                  </a:cubicBezTo>
                  <a:cubicBezTo>
                    <a:pt x="1352368" y="1461553"/>
                    <a:pt x="1345594" y="1456303"/>
                    <a:pt x="1338658" y="1456257"/>
                  </a:cubicBezTo>
                  <a:close/>
                  <a:moveTo>
                    <a:pt x="1337465" y="1637199"/>
                  </a:moveTo>
                  <a:cubicBezTo>
                    <a:pt x="1324227" y="1637110"/>
                    <a:pt x="1318930" y="1653417"/>
                    <a:pt x="1327331" y="1661230"/>
                  </a:cubicBezTo>
                  <a:cubicBezTo>
                    <a:pt x="1337674" y="1670857"/>
                    <a:pt x="1351856" y="1662381"/>
                    <a:pt x="1351480" y="1651405"/>
                  </a:cubicBezTo>
                  <a:cubicBezTo>
                    <a:pt x="1351174" y="1642492"/>
                    <a:pt x="1344401" y="1637246"/>
                    <a:pt x="1337465" y="1637199"/>
                  </a:cubicBezTo>
                  <a:close/>
                  <a:moveTo>
                    <a:pt x="1343436" y="732502"/>
                  </a:moveTo>
                  <a:cubicBezTo>
                    <a:pt x="1330203" y="732413"/>
                    <a:pt x="1324902" y="748717"/>
                    <a:pt x="1333303" y="756533"/>
                  </a:cubicBezTo>
                  <a:cubicBezTo>
                    <a:pt x="1343645" y="766160"/>
                    <a:pt x="1357828" y="757684"/>
                    <a:pt x="1357452" y="746708"/>
                  </a:cubicBezTo>
                  <a:cubicBezTo>
                    <a:pt x="1357146" y="737795"/>
                    <a:pt x="1350368" y="732545"/>
                    <a:pt x="1343436" y="732502"/>
                  </a:cubicBezTo>
                  <a:close/>
                  <a:moveTo>
                    <a:pt x="1341049" y="1094380"/>
                  </a:moveTo>
                  <a:cubicBezTo>
                    <a:pt x="1327812" y="1094290"/>
                    <a:pt x="1322511" y="1110594"/>
                    <a:pt x="1330912" y="1118410"/>
                  </a:cubicBezTo>
                  <a:cubicBezTo>
                    <a:pt x="1341254" y="1128037"/>
                    <a:pt x="1355444" y="1119562"/>
                    <a:pt x="1355061" y="1108589"/>
                  </a:cubicBezTo>
                  <a:cubicBezTo>
                    <a:pt x="1354755" y="1099672"/>
                    <a:pt x="1347981" y="1094426"/>
                    <a:pt x="1341049" y="1094380"/>
                  </a:cubicBezTo>
                  <a:close/>
                  <a:moveTo>
                    <a:pt x="1342242" y="913441"/>
                  </a:moveTo>
                  <a:cubicBezTo>
                    <a:pt x="1329025" y="913356"/>
                    <a:pt x="1323697" y="929647"/>
                    <a:pt x="1332105" y="937471"/>
                  </a:cubicBezTo>
                  <a:cubicBezTo>
                    <a:pt x="1342456" y="947102"/>
                    <a:pt x="1356630" y="938611"/>
                    <a:pt x="1356258" y="927651"/>
                  </a:cubicBezTo>
                  <a:cubicBezTo>
                    <a:pt x="1355948" y="918714"/>
                    <a:pt x="1349117" y="913484"/>
                    <a:pt x="1342242" y="913441"/>
                  </a:cubicBezTo>
                  <a:close/>
                  <a:moveTo>
                    <a:pt x="1495243" y="9713"/>
                  </a:moveTo>
                  <a:cubicBezTo>
                    <a:pt x="1482029" y="9624"/>
                    <a:pt x="1476693" y="25912"/>
                    <a:pt x="1485106" y="33744"/>
                  </a:cubicBezTo>
                  <a:cubicBezTo>
                    <a:pt x="1495448" y="43371"/>
                    <a:pt x="1509635" y="34895"/>
                    <a:pt x="1509259" y="23919"/>
                  </a:cubicBezTo>
                  <a:cubicBezTo>
                    <a:pt x="1508949" y="15005"/>
                    <a:pt x="1502179" y="9760"/>
                    <a:pt x="1495243" y="9713"/>
                  </a:cubicBezTo>
                  <a:close/>
                  <a:moveTo>
                    <a:pt x="1636305" y="915383"/>
                  </a:moveTo>
                  <a:cubicBezTo>
                    <a:pt x="1623037" y="915294"/>
                    <a:pt x="1617794" y="931621"/>
                    <a:pt x="1626172" y="939414"/>
                  </a:cubicBezTo>
                  <a:cubicBezTo>
                    <a:pt x="1636526" y="949049"/>
                    <a:pt x="1650704" y="940531"/>
                    <a:pt x="1650321" y="929593"/>
                  </a:cubicBezTo>
                  <a:cubicBezTo>
                    <a:pt x="1650014" y="920691"/>
                    <a:pt x="1643256" y="915430"/>
                    <a:pt x="1636305" y="915383"/>
                  </a:cubicBezTo>
                  <a:close/>
                  <a:moveTo>
                    <a:pt x="1637498" y="734445"/>
                  </a:moveTo>
                  <a:cubicBezTo>
                    <a:pt x="1624261" y="734356"/>
                    <a:pt x="1618964" y="750659"/>
                    <a:pt x="1627361" y="758475"/>
                  </a:cubicBezTo>
                  <a:cubicBezTo>
                    <a:pt x="1637711" y="768106"/>
                    <a:pt x="1651886" y="759615"/>
                    <a:pt x="1651514" y="748651"/>
                  </a:cubicBezTo>
                  <a:cubicBezTo>
                    <a:pt x="1651204" y="739737"/>
                    <a:pt x="1644434" y="734487"/>
                    <a:pt x="1637498" y="734445"/>
                  </a:cubicBezTo>
                  <a:close/>
                  <a:moveTo>
                    <a:pt x="1635111" y="1096322"/>
                  </a:moveTo>
                  <a:cubicBezTo>
                    <a:pt x="1621874" y="1096233"/>
                    <a:pt x="1616577" y="1112536"/>
                    <a:pt x="1624978" y="1120353"/>
                  </a:cubicBezTo>
                  <a:cubicBezTo>
                    <a:pt x="1635332" y="1129987"/>
                    <a:pt x="1649511" y="1121469"/>
                    <a:pt x="1649127" y="1110528"/>
                  </a:cubicBezTo>
                  <a:cubicBezTo>
                    <a:pt x="1648821" y="1101614"/>
                    <a:pt x="1642047" y="1096369"/>
                    <a:pt x="1635111" y="1096322"/>
                  </a:cubicBezTo>
                  <a:close/>
                  <a:moveTo>
                    <a:pt x="1633918" y="1277261"/>
                  </a:moveTo>
                  <a:cubicBezTo>
                    <a:pt x="1620685" y="1277172"/>
                    <a:pt x="1615383" y="1293475"/>
                    <a:pt x="1623785" y="1301291"/>
                  </a:cubicBezTo>
                  <a:cubicBezTo>
                    <a:pt x="1634127" y="1310918"/>
                    <a:pt x="1648309" y="1302443"/>
                    <a:pt x="1647934" y="1291470"/>
                  </a:cubicBezTo>
                  <a:cubicBezTo>
                    <a:pt x="1647627" y="1282553"/>
                    <a:pt x="1640850" y="1277307"/>
                    <a:pt x="1633918" y="1277261"/>
                  </a:cubicBezTo>
                  <a:close/>
                  <a:moveTo>
                    <a:pt x="1641079" y="191625"/>
                  </a:moveTo>
                  <a:cubicBezTo>
                    <a:pt x="1627842" y="191536"/>
                    <a:pt x="1622545" y="207839"/>
                    <a:pt x="1630946" y="215655"/>
                  </a:cubicBezTo>
                  <a:cubicBezTo>
                    <a:pt x="1641292" y="225286"/>
                    <a:pt x="1655478" y="216799"/>
                    <a:pt x="1655095" y="205831"/>
                  </a:cubicBezTo>
                  <a:cubicBezTo>
                    <a:pt x="1654788" y="196917"/>
                    <a:pt x="1648015" y="191671"/>
                    <a:pt x="1641079" y="191625"/>
                  </a:cubicBezTo>
                  <a:close/>
                  <a:moveTo>
                    <a:pt x="1638692" y="553502"/>
                  </a:moveTo>
                  <a:cubicBezTo>
                    <a:pt x="1625458" y="553413"/>
                    <a:pt x="1620158" y="569720"/>
                    <a:pt x="1628559" y="577533"/>
                  </a:cubicBezTo>
                  <a:cubicBezTo>
                    <a:pt x="1638901" y="587160"/>
                    <a:pt x="1653083" y="578684"/>
                    <a:pt x="1652708" y="567712"/>
                  </a:cubicBezTo>
                  <a:cubicBezTo>
                    <a:pt x="1652401" y="558795"/>
                    <a:pt x="1645628" y="553549"/>
                    <a:pt x="1638692" y="553502"/>
                  </a:cubicBezTo>
                  <a:close/>
                  <a:moveTo>
                    <a:pt x="1639885" y="372564"/>
                  </a:moveTo>
                  <a:cubicBezTo>
                    <a:pt x="1626625" y="372474"/>
                    <a:pt x="1621370" y="388793"/>
                    <a:pt x="1629748" y="396594"/>
                  </a:cubicBezTo>
                  <a:cubicBezTo>
                    <a:pt x="1640090" y="406221"/>
                    <a:pt x="1654273" y="397746"/>
                    <a:pt x="1653897" y="386769"/>
                  </a:cubicBezTo>
                  <a:cubicBezTo>
                    <a:pt x="1653595" y="377856"/>
                    <a:pt x="1646821" y="372610"/>
                    <a:pt x="1639885" y="372564"/>
                  </a:cubicBezTo>
                  <a:close/>
                  <a:moveTo>
                    <a:pt x="1492856" y="371594"/>
                  </a:moveTo>
                  <a:cubicBezTo>
                    <a:pt x="1479596" y="371505"/>
                    <a:pt x="1474341" y="387824"/>
                    <a:pt x="1482723" y="395625"/>
                  </a:cubicBezTo>
                  <a:cubicBezTo>
                    <a:pt x="1493077" y="405263"/>
                    <a:pt x="1507255" y="396749"/>
                    <a:pt x="1506872" y="385800"/>
                  </a:cubicBezTo>
                  <a:cubicBezTo>
                    <a:pt x="1506562" y="376887"/>
                    <a:pt x="1499788" y="371637"/>
                    <a:pt x="1492856" y="371594"/>
                  </a:cubicBezTo>
                  <a:close/>
                  <a:moveTo>
                    <a:pt x="1632724" y="1458199"/>
                  </a:moveTo>
                  <a:cubicBezTo>
                    <a:pt x="1619483" y="1458110"/>
                    <a:pt x="1614194" y="1474421"/>
                    <a:pt x="1622591" y="1482230"/>
                  </a:cubicBezTo>
                  <a:cubicBezTo>
                    <a:pt x="1632933" y="1491857"/>
                    <a:pt x="1647116" y="1483381"/>
                    <a:pt x="1646740" y="1472409"/>
                  </a:cubicBezTo>
                  <a:cubicBezTo>
                    <a:pt x="1646434" y="1463492"/>
                    <a:pt x="1639656" y="1458246"/>
                    <a:pt x="1632724" y="1458199"/>
                  </a:cubicBezTo>
                  <a:close/>
                  <a:moveTo>
                    <a:pt x="1491662" y="552533"/>
                  </a:moveTo>
                  <a:cubicBezTo>
                    <a:pt x="1478425" y="552444"/>
                    <a:pt x="1473132" y="568751"/>
                    <a:pt x="1481529" y="576563"/>
                  </a:cubicBezTo>
                  <a:cubicBezTo>
                    <a:pt x="1491872" y="586190"/>
                    <a:pt x="1506054" y="577715"/>
                    <a:pt x="1505678" y="566739"/>
                  </a:cubicBezTo>
                  <a:cubicBezTo>
                    <a:pt x="1505368" y="557825"/>
                    <a:pt x="1498595" y="552579"/>
                    <a:pt x="1491662" y="552533"/>
                  </a:cubicBezTo>
                  <a:close/>
                  <a:moveTo>
                    <a:pt x="1494049" y="190652"/>
                  </a:moveTo>
                  <a:cubicBezTo>
                    <a:pt x="1480812" y="190566"/>
                    <a:pt x="1475515" y="206866"/>
                    <a:pt x="1483912" y="214682"/>
                  </a:cubicBezTo>
                  <a:cubicBezTo>
                    <a:pt x="1494266" y="224317"/>
                    <a:pt x="1508445" y="215799"/>
                    <a:pt x="1508061" y="204858"/>
                  </a:cubicBezTo>
                  <a:cubicBezTo>
                    <a:pt x="1507759" y="195960"/>
                    <a:pt x="1500997" y="190698"/>
                    <a:pt x="1494049" y="190652"/>
                  </a:cubicBezTo>
                  <a:close/>
                  <a:moveTo>
                    <a:pt x="1490469" y="733472"/>
                  </a:moveTo>
                  <a:cubicBezTo>
                    <a:pt x="1477240" y="733382"/>
                    <a:pt x="1471931" y="749686"/>
                    <a:pt x="1480332" y="757502"/>
                  </a:cubicBezTo>
                  <a:cubicBezTo>
                    <a:pt x="1490682" y="767133"/>
                    <a:pt x="1504857" y="758642"/>
                    <a:pt x="1504485" y="747681"/>
                  </a:cubicBezTo>
                  <a:cubicBezTo>
                    <a:pt x="1504171" y="738748"/>
                    <a:pt x="1497343" y="733518"/>
                    <a:pt x="1490469" y="733472"/>
                  </a:cubicBezTo>
                  <a:close/>
                  <a:moveTo>
                    <a:pt x="1631527" y="1639142"/>
                  </a:moveTo>
                  <a:cubicBezTo>
                    <a:pt x="1618286" y="1639053"/>
                    <a:pt x="1612996" y="1655360"/>
                    <a:pt x="1621394" y="1663172"/>
                  </a:cubicBezTo>
                  <a:cubicBezTo>
                    <a:pt x="1631682" y="1672749"/>
                    <a:pt x="1645884" y="1664417"/>
                    <a:pt x="1645547" y="1653348"/>
                  </a:cubicBezTo>
                  <a:cubicBezTo>
                    <a:pt x="1645202" y="1644395"/>
                    <a:pt x="1638420" y="1639185"/>
                    <a:pt x="1631527" y="1639142"/>
                  </a:cubicBezTo>
                  <a:close/>
                  <a:moveTo>
                    <a:pt x="1201181" y="7771"/>
                  </a:moveTo>
                  <a:cubicBezTo>
                    <a:pt x="1187947" y="7681"/>
                    <a:pt x="1182643" y="23989"/>
                    <a:pt x="1191048" y="31801"/>
                  </a:cubicBezTo>
                  <a:cubicBezTo>
                    <a:pt x="1201390" y="41428"/>
                    <a:pt x="1215572" y="32953"/>
                    <a:pt x="1215197" y="21976"/>
                  </a:cubicBezTo>
                  <a:cubicBezTo>
                    <a:pt x="1214887" y="13063"/>
                    <a:pt x="1208113" y="7817"/>
                    <a:pt x="1201181" y="7771"/>
                  </a:cubicBezTo>
                  <a:close/>
                  <a:moveTo>
                    <a:pt x="1049370" y="730560"/>
                  </a:moveTo>
                  <a:cubicBezTo>
                    <a:pt x="1036133" y="730471"/>
                    <a:pt x="1030836" y="746774"/>
                    <a:pt x="1039237" y="754590"/>
                  </a:cubicBezTo>
                  <a:cubicBezTo>
                    <a:pt x="1049579" y="764217"/>
                    <a:pt x="1063769" y="755738"/>
                    <a:pt x="1063386" y="744766"/>
                  </a:cubicBezTo>
                  <a:cubicBezTo>
                    <a:pt x="1063079" y="735848"/>
                    <a:pt x="1056306" y="730602"/>
                    <a:pt x="1049370" y="730560"/>
                  </a:cubicBezTo>
                  <a:close/>
                  <a:moveTo>
                    <a:pt x="907114" y="5828"/>
                  </a:moveTo>
                  <a:cubicBezTo>
                    <a:pt x="893854" y="5739"/>
                    <a:pt x="888600" y="22058"/>
                    <a:pt x="896981" y="29859"/>
                  </a:cubicBezTo>
                  <a:cubicBezTo>
                    <a:pt x="907335" y="39493"/>
                    <a:pt x="921514" y="30975"/>
                    <a:pt x="921130" y="20038"/>
                  </a:cubicBezTo>
                  <a:cubicBezTo>
                    <a:pt x="920824" y="11120"/>
                    <a:pt x="914051" y="5875"/>
                    <a:pt x="907114" y="5828"/>
                  </a:cubicBezTo>
                  <a:close/>
                  <a:moveTo>
                    <a:pt x="1199987" y="188709"/>
                  </a:moveTo>
                  <a:cubicBezTo>
                    <a:pt x="1186742" y="188624"/>
                    <a:pt x="1181461" y="204931"/>
                    <a:pt x="1189854" y="212744"/>
                  </a:cubicBezTo>
                  <a:cubicBezTo>
                    <a:pt x="1200193" y="222371"/>
                    <a:pt x="1214379" y="213899"/>
                    <a:pt x="1214003" y="202919"/>
                  </a:cubicBezTo>
                  <a:cubicBezTo>
                    <a:pt x="1213693" y="194002"/>
                    <a:pt x="1206920" y="188756"/>
                    <a:pt x="1199987" y="188709"/>
                  </a:cubicBezTo>
                  <a:close/>
                  <a:moveTo>
                    <a:pt x="1046983" y="1092437"/>
                  </a:moveTo>
                  <a:cubicBezTo>
                    <a:pt x="1033749" y="1092348"/>
                    <a:pt x="1028445" y="1108651"/>
                    <a:pt x="1036850" y="1116468"/>
                  </a:cubicBezTo>
                  <a:cubicBezTo>
                    <a:pt x="1047192" y="1126095"/>
                    <a:pt x="1061375" y="1117619"/>
                    <a:pt x="1060999" y="1106643"/>
                  </a:cubicBezTo>
                  <a:cubicBezTo>
                    <a:pt x="1060692" y="1097729"/>
                    <a:pt x="1053919" y="1092484"/>
                    <a:pt x="1046983" y="1092437"/>
                  </a:cubicBezTo>
                  <a:close/>
                  <a:moveTo>
                    <a:pt x="1045789" y="1273376"/>
                  </a:moveTo>
                  <a:cubicBezTo>
                    <a:pt x="1032556" y="1273287"/>
                    <a:pt x="1027255" y="1289590"/>
                    <a:pt x="1035652" y="1297406"/>
                  </a:cubicBezTo>
                  <a:cubicBezTo>
                    <a:pt x="1046002" y="1307037"/>
                    <a:pt x="1060177" y="1298546"/>
                    <a:pt x="1059805" y="1287582"/>
                  </a:cubicBezTo>
                  <a:cubicBezTo>
                    <a:pt x="1059495" y="1278653"/>
                    <a:pt x="1052667" y="1273422"/>
                    <a:pt x="1045789" y="1273376"/>
                  </a:cubicBezTo>
                  <a:close/>
                  <a:moveTo>
                    <a:pt x="1043402" y="1635257"/>
                  </a:moveTo>
                  <a:cubicBezTo>
                    <a:pt x="1030165" y="1635168"/>
                    <a:pt x="1024868" y="1651471"/>
                    <a:pt x="1033269" y="1659288"/>
                  </a:cubicBezTo>
                  <a:cubicBezTo>
                    <a:pt x="1043615" y="1668918"/>
                    <a:pt x="1057802" y="1660420"/>
                    <a:pt x="1057418" y="1649463"/>
                  </a:cubicBezTo>
                  <a:cubicBezTo>
                    <a:pt x="1057112" y="1640549"/>
                    <a:pt x="1050338" y="1635303"/>
                    <a:pt x="1043402" y="1635257"/>
                  </a:cubicBezTo>
                  <a:close/>
                  <a:moveTo>
                    <a:pt x="903534" y="548648"/>
                  </a:moveTo>
                  <a:cubicBezTo>
                    <a:pt x="890320" y="548559"/>
                    <a:pt x="884984" y="564847"/>
                    <a:pt x="893397" y="572679"/>
                  </a:cubicBezTo>
                  <a:cubicBezTo>
                    <a:pt x="903739" y="582306"/>
                    <a:pt x="917922" y="573830"/>
                    <a:pt x="917550" y="562854"/>
                  </a:cubicBezTo>
                  <a:cubicBezTo>
                    <a:pt x="917240" y="553940"/>
                    <a:pt x="910470" y="548695"/>
                    <a:pt x="903534" y="548648"/>
                  </a:cubicBezTo>
                  <a:close/>
                  <a:moveTo>
                    <a:pt x="1044596" y="1454314"/>
                  </a:moveTo>
                  <a:cubicBezTo>
                    <a:pt x="1031359" y="1454225"/>
                    <a:pt x="1026062" y="1470529"/>
                    <a:pt x="1034463" y="1478345"/>
                  </a:cubicBezTo>
                  <a:cubicBezTo>
                    <a:pt x="1044809" y="1487976"/>
                    <a:pt x="1058995" y="1479477"/>
                    <a:pt x="1058612" y="1468520"/>
                  </a:cubicBezTo>
                  <a:cubicBezTo>
                    <a:pt x="1058305" y="1459622"/>
                    <a:pt x="1051547" y="1454361"/>
                    <a:pt x="1044596" y="1454314"/>
                  </a:cubicBezTo>
                  <a:close/>
                  <a:moveTo>
                    <a:pt x="904727" y="367709"/>
                  </a:moveTo>
                  <a:cubicBezTo>
                    <a:pt x="891491" y="367620"/>
                    <a:pt x="886193" y="383927"/>
                    <a:pt x="894594" y="391740"/>
                  </a:cubicBezTo>
                  <a:cubicBezTo>
                    <a:pt x="904937" y="401367"/>
                    <a:pt x="919119" y="392891"/>
                    <a:pt x="918743" y="381919"/>
                  </a:cubicBezTo>
                  <a:cubicBezTo>
                    <a:pt x="918437" y="373002"/>
                    <a:pt x="911664" y="367752"/>
                    <a:pt x="904727" y="367709"/>
                  </a:cubicBezTo>
                  <a:close/>
                  <a:moveTo>
                    <a:pt x="897566" y="1453345"/>
                  </a:moveTo>
                  <a:cubicBezTo>
                    <a:pt x="884333" y="1453256"/>
                    <a:pt x="879029" y="1469559"/>
                    <a:pt x="887430" y="1477376"/>
                  </a:cubicBezTo>
                  <a:cubicBezTo>
                    <a:pt x="897772" y="1487003"/>
                    <a:pt x="911962" y="1478527"/>
                    <a:pt x="911578" y="1467551"/>
                  </a:cubicBezTo>
                  <a:cubicBezTo>
                    <a:pt x="911272" y="1458638"/>
                    <a:pt x="904499" y="1453392"/>
                    <a:pt x="897566" y="1453345"/>
                  </a:cubicBezTo>
                  <a:close/>
                  <a:moveTo>
                    <a:pt x="902340" y="729587"/>
                  </a:moveTo>
                  <a:cubicBezTo>
                    <a:pt x="889104" y="729498"/>
                    <a:pt x="883806" y="745801"/>
                    <a:pt x="892207" y="753617"/>
                  </a:cubicBezTo>
                  <a:cubicBezTo>
                    <a:pt x="902554" y="763248"/>
                    <a:pt x="916740" y="754749"/>
                    <a:pt x="916356" y="743796"/>
                  </a:cubicBezTo>
                  <a:cubicBezTo>
                    <a:pt x="916050" y="734894"/>
                    <a:pt x="909292" y="729633"/>
                    <a:pt x="902340" y="729587"/>
                  </a:cubicBezTo>
                  <a:close/>
                  <a:moveTo>
                    <a:pt x="896369" y="1634284"/>
                  </a:moveTo>
                  <a:cubicBezTo>
                    <a:pt x="883132" y="1634195"/>
                    <a:pt x="877835" y="1650498"/>
                    <a:pt x="886236" y="1658314"/>
                  </a:cubicBezTo>
                  <a:cubicBezTo>
                    <a:pt x="896582" y="1667945"/>
                    <a:pt x="910769" y="1659447"/>
                    <a:pt x="910385" y="1648494"/>
                  </a:cubicBezTo>
                  <a:cubicBezTo>
                    <a:pt x="910079" y="1639592"/>
                    <a:pt x="903321" y="1634330"/>
                    <a:pt x="896369" y="1634284"/>
                  </a:cubicBezTo>
                  <a:close/>
                  <a:moveTo>
                    <a:pt x="898760" y="1272406"/>
                  </a:moveTo>
                  <a:cubicBezTo>
                    <a:pt x="885527" y="1272317"/>
                    <a:pt x="880222" y="1288621"/>
                    <a:pt x="888627" y="1296437"/>
                  </a:cubicBezTo>
                  <a:cubicBezTo>
                    <a:pt x="898969" y="1306064"/>
                    <a:pt x="913152" y="1297589"/>
                    <a:pt x="912776" y="1286616"/>
                  </a:cubicBezTo>
                  <a:cubicBezTo>
                    <a:pt x="912462" y="1277679"/>
                    <a:pt x="905634" y="1272449"/>
                    <a:pt x="898760" y="1272406"/>
                  </a:cubicBezTo>
                  <a:close/>
                  <a:moveTo>
                    <a:pt x="901147" y="910525"/>
                  </a:moveTo>
                  <a:cubicBezTo>
                    <a:pt x="887910" y="910436"/>
                    <a:pt x="882613" y="926739"/>
                    <a:pt x="891014" y="934556"/>
                  </a:cubicBezTo>
                  <a:cubicBezTo>
                    <a:pt x="901356" y="944183"/>
                    <a:pt x="915546" y="935704"/>
                    <a:pt x="915163" y="924735"/>
                  </a:cubicBezTo>
                  <a:cubicBezTo>
                    <a:pt x="914853" y="915818"/>
                    <a:pt x="908079" y="910572"/>
                    <a:pt x="901147" y="910525"/>
                  </a:cubicBezTo>
                  <a:close/>
                  <a:moveTo>
                    <a:pt x="899953" y="1091468"/>
                  </a:moveTo>
                  <a:cubicBezTo>
                    <a:pt x="886693" y="1091379"/>
                    <a:pt x="881439" y="1107698"/>
                    <a:pt x="889820" y="1115498"/>
                  </a:cubicBezTo>
                  <a:cubicBezTo>
                    <a:pt x="900163" y="1125125"/>
                    <a:pt x="914345" y="1116650"/>
                    <a:pt x="913969" y="1105674"/>
                  </a:cubicBezTo>
                  <a:cubicBezTo>
                    <a:pt x="913659" y="1096756"/>
                    <a:pt x="906886" y="1091511"/>
                    <a:pt x="899953" y="1091468"/>
                  </a:cubicBezTo>
                  <a:close/>
                  <a:moveTo>
                    <a:pt x="905921" y="186767"/>
                  </a:moveTo>
                  <a:cubicBezTo>
                    <a:pt x="892688" y="186678"/>
                    <a:pt x="887387" y="202981"/>
                    <a:pt x="895784" y="210797"/>
                  </a:cubicBezTo>
                  <a:cubicBezTo>
                    <a:pt x="906130" y="220424"/>
                    <a:pt x="920317" y="211941"/>
                    <a:pt x="919933" y="200977"/>
                  </a:cubicBezTo>
                  <a:cubicBezTo>
                    <a:pt x="919631" y="192059"/>
                    <a:pt x="912857" y="186813"/>
                    <a:pt x="905921" y="186767"/>
                  </a:cubicBezTo>
                  <a:close/>
                  <a:moveTo>
                    <a:pt x="1195209" y="912468"/>
                  </a:moveTo>
                  <a:cubicBezTo>
                    <a:pt x="1181976" y="912379"/>
                    <a:pt x="1176671" y="928682"/>
                    <a:pt x="1185076" y="936498"/>
                  </a:cubicBezTo>
                  <a:cubicBezTo>
                    <a:pt x="1195419" y="946125"/>
                    <a:pt x="1209601" y="937650"/>
                    <a:pt x="1209225" y="926674"/>
                  </a:cubicBezTo>
                  <a:cubicBezTo>
                    <a:pt x="1208919" y="917760"/>
                    <a:pt x="1202145" y="912514"/>
                    <a:pt x="1195209" y="912468"/>
                  </a:cubicBezTo>
                  <a:close/>
                  <a:moveTo>
                    <a:pt x="1194016" y="1093406"/>
                  </a:moveTo>
                  <a:cubicBezTo>
                    <a:pt x="1180783" y="1093317"/>
                    <a:pt x="1175482" y="1109621"/>
                    <a:pt x="1183879" y="1117437"/>
                  </a:cubicBezTo>
                  <a:cubicBezTo>
                    <a:pt x="1194229" y="1127068"/>
                    <a:pt x="1208404" y="1118577"/>
                    <a:pt x="1208032" y="1107616"/>
                  </a:cubicBezTo>
                  <a:cubicBezTo>
                    <a:pt x="1207722" y="1098683"/>
                    <a:pt x="1200894" y="1093453"/>
                    <a:pt x="1194016" y="1093406"/>
                  </a:cubicBezTo>
                  <a:close/>
                  <a:moveTo>
                    <a:pt x="1191629" y="1455288"/>
                  </a:moveTo>
                  <a:cubicBezTo>
                    <a:pt x="1178369" y="1455198"/>
                    <a:pt x="1173114" y="1471517"/>
                    <a:pt x="1181496" y="1479318"/>
                  </a:cubicBezTo>
                  <a:cubicBezTo>
                    <a:pt x="1191850" y="1488953"/>
                    <a:pt x="1206028" y="1480435"/>
                    <a:pt x="1205645" y="1469493"/>
                  </a:cubicBezTo>
                  <a:cubicBezTo>
                    <a:pt x="1205335" y="1460580"/>
                    <a:pt x="1198561" y="1455334"/>
                    <a:pt x="1191629" y="1455288"/>
                  </a:cubicBezTo>
                  <a:close/>
                  <a:moveTo>
                    <a:pt x="1192822" y="1274349"/>
                  </a:moveTo>
                  <a:cubicBezTo>
                    <a:pt x="1179585" y="1274260"/>
                    <a:pt x="1174288" y="1290563"/>
                    <a:pt x="1182685" y="1298379"/>
                  </a:cubicBezTo>
                  <a:cubicBezTo>
                    <a:pt x="1193032" y="1308010"/>
                    <a:pt x="1207218" y="1299512"/>
                    <a:pt x="1206834" y="1288559"/>
                  </a:cubicBezTo>
                  <a:cubicBezTo>
                    <a:pt x="1206528" y="1279641"/>
                    <a:pt x="1199759" y="1274395"/>
                    <a:pt x="1192822" y="1274349"/>
                  </a:cubicBezTo>
                  <a:close/>
                  <a:moveTo>
                    <a:pt x="1198790" y="369652"/>
                  </a:moveTo>
                  <a:cubicBezTo>
                    <a:pt x="1185572" y="369563"/>
                    <a:pt x="1180244" y="385854"/>
                    <a:pt x="1188657" y="393682"/>
                  </a:cubicBezTo>
                  <a:cubicBezTo>
                    <a:pt x="1198945" y="403259"/>
                    <a:pt x="1213185" y="394892"/>
                    <a:pt x="1212810" y="383862"/>
                  </a:cubicBezTo>
                  <a:cubicBezTo>
                    <a:pt x="1212500" y="374940"/>
                    <a:pt x="1205726" y="369694"/>
                    <a:pt x="1198790" y="369652"/>
                  </a:cubicBezTo>
                  <a:close/>
                  <a:moveTo>
                    <a:pt x="1048176" y="911498"/>
                  </a:moveTo>
                  <a:cubicBezTo>
                    <a:pt x="1034916" y="911409"/>
                    <a:pt x="1029661" y="927728"/>
                    <a:pt x="1038043" y="935529"/>
                  </a:cubicBezTo>
                  <a:cubicBezTo>
                    <a:pt x="1048385" y="945156"/>
                    <a:pt x="1062568" y="936680"/>
                    <a:pt x="1062192" y="925704"/>
                  </a:cubicBezTo>
                  <a:cubicBezTo>
                    <a:pt x="1061886" y="916791"/>
                    <a:pt x="1055112" y="911545"/>
                    <a:pt x="1048176" y="911498"/>
                  </a:cubicBezTo>
                  <a:close/>
                  <a:moveTo>
                    <a:pt x="1196403" y="731529"/>
                  </a:moveTo>
                  <a:cubicBezTo>
                    <a:pt x="1183135" y="731440"/>
                    <a:pt x="1177892" y="747767"/>
                    <a:pt x="1186266" y="755560"/>
                  </a:cubicBezTo>
                  <a:cubicBezTo>
                    <a:pt x="1196608" y="765187"/>
                    <a:pt x="1210791" y="756711"/>
                    <a:pt x="1210415" y="745739"/>
                  </a:cubicBezTo>
                  <a:cubicBezTo>
                    <a:pt x="1210112" y="736821"/>
                    <a:pt x="1203339" y="731576"/>
                    <a:pt x="1196403" y="731529"/>
                  </a:cubicBezTo>
                  <a:close/>
                  <a:moveTo>
                    <a:pt x="1197596" y="550590"/>
                  </a:moveTo>
                  <a:cubicBezTo>
                    <a:pt x="1184336" y="550501"/>
                    <a:pt x="1179082" y="566820"/>
                    <a:pt x="1187463" y="574621"/>
                  </a:cubicBezTo>
                  <a:cubicBezTo>
                    <a:pt x="1197817" y="584256"/>
                    <a:pt x="1211996" y="575738"/>
                    <a:pt x="1211612" y="564796"/>
                  </a:cubicBezTo>
                  <a:cubicBezTo>
                    <a:pt x="1211306" y="555883"/>
                    <a:pt x="1204533" y="550637"/>
                    <a:pt x="1197596" y="550590"/>
                  </a:cubicBezTo>
                  <a:close/>
                  <a:moveTo>
                    <a:pt x="1050567" y="549617"/>
                  </a:moveTo>
                  <a:cubicBezTo>
                    <a:pt x="1037330" y="549528"/>
                    <a:pt x="1032033" y="565832"/>
                    <a:pt x="1040430" y="573648"/>
                  </a:cubicBezTo>
                  <a:cubicBezTo>
                    <a:pt x="1050718" y="583224"/>
                    <a:pt x="1064959" y="574857"/>
                    <a:pt x="1064583" y="563827"/>
                  </a:cubicBezTo>
                  <a:cubicBezTo>
                    <a:pt x="1064273" y="554910"/>
                    <a:pt x="1057503" y="549664"/>
                    <a:pt x="1050567" y="549617"/>
                  </a:cubicBezTo>
                  <a:close/>
                  <a:moveTo>
                    <a:pt x="1190435" y="1636226"/>
                  </a:moveTo>
                  <a:cubicBezTo>
                    <a:pt x="1177202" y="1636137"/>
                    <a:pt x="1171901" y="1652440"/>
                    <a:pt x="1180302" y="1660257"/>
                  </a:cubicBezTo>
                  <a:cubicBezTo>
                    <a:pt x="1190648" y="1669888"/>
                    <a:pt x="1204835" y="1661401"/>
                    <a:pt x="1204451" y="1650436"/>
                  </a:cubicBezTo>
                  <a:cubicBezTo>
                    <a:pt x="1204141" y="1641519"/>
                    <a:pt x="1197368" y="1636273"/>
                    <a:pt x="1190435" y="1636226"/>
                  </a:cubicBezTo>
                  <a:close/>
                  <a:moveTo>
                    <a:pt x="1051761" y="368679"/>
                  </a:moveTo>
                  <a:cubicBezTo>
                    <a:pt x="1038543" y="368589"/>
                    <a:pt x="1033211" y="384881"/>
                    <a:pt x="1041624" y="392709"/>
                  </a:cubicBezTo>
                  <a:cubicBezTo>
                    <a:pt x="1051974" y="402348"/>
                    <a:pt x="1066149" y="393834"/>
                    <a:pt x="1065773" y="382885"/>
                  </a:cubicBezTo>
                  <a:cubicBezTo>
                    <a:pt x="1065467" y="373952"/>
                    <a:pt x="1058681" y="368725"/>
                    <a:pt x="1051761" y="368679"/>
                  </a:cubicBezTo>
                  <a:close/>
                  <a:moveTo>
                    <a:pt x="760085" y="4859"/>
                  </a:moveTo>
                  <a:cubicBezTo>
                    <a:pt x="746825" y="4770"/>
                    <a:pt x="741571" y="21089"/>
                    <a:pt x="749952" y="28889"/>
                  </a:cubicBezTo>
                  <a:cubicBezTo>
                    <a:pt x="760306" y="38524"/>
                    <a:pt x="774485" y="30006"/>
                    <a:pt x="774101" y="19065"/>
                  </a:cubicBezTo>
                  <a:cubicBezTo>
                    <a:pt x="773791" y="10163"/>
                    <a:pt x="767033" y="4902"/>
                    <a:pt x="760085" y="4859"/>
                  </a:cubicBezTo>
                  <a:close/>
                  <a:moveTo>
                    <a:pt x="1054148" y="6801"/>
                  </a:moveTo>
                  <a:cubicBezTo>
                    <a:pt x="1040887" y="6712"/>
                    <a:pt x="1035633" y="23031"/>
                    <a:pt x="1044014" y="30832"/>
                  </a:cubicBezTo>
                  <a:cubicBezTo>
                    <a:pt x="1054361" y="40463"/>
                    <a:pt x="1068547" y="31976"/>
                    <a:pt x="1068163" y="21007"/>
                  </a:cubicBezTo>
                  <a:cubicBezTo>
                    <a:pt x="1067857" y="12094"/>
                    <a:pt x="1061084" y="6844"/>
                    <a:pt x="1054148" y="6801"/>
                  </a:cubicBezTo>
                  <a:close/>
                  <a:moveTo>
                    <a:pt x="1052954" y="187740"/>
                  </a:moveTo>
                  <a:cubicBezTo>
                    <a:pt x="1039729" y="187655"/>
                    <a:pt x="1034412" y="203950"/>
                    <a:pt x="1042821" y="211774"/>
                  </a:cubicBezTo>
                  <a:cubicBezTo>
                    <a:pt x="1053163" y="221401"/>
                    <a:pt x="1067346" y="212926"/>
                    <a:pt x="1066970" y="201950"/>
                  </a:cubicBezTo>
                  <a:cubicBezTo>
                    <a:pt x="1066664" y="193032"/>
                    <a:pt x="1059887" y="187787"/>
                    <a:pt x="1052954" y="187740"/>
                  </a:cubicBezTo>
                  <a:close/>
                </a:path>
              </a:pathLst>
            </a:cu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5" name="Google Shape;4076;p35">
            <a:extLst>
              <a:ext uri="{FF2B5EF4-FFF2-40B4-BE49-F238E27FC236}">
                <a16:creationId xmlns="" xmlns:a16="http://schemas.microsoft.com/office/drawing/2014/main" id="{A5D41CC4-7814-1C24-6149-6EF95A699D2B}"/>
              </a:ext>
            </a:extLst>
          </p:cNvPr>
          <p:cNvGrpSpPr/>
          <p:nvPr/>
        </p:nvGrpSpPr>
        <p:grpSpPr>
          <a:xfrm>
            <a:off x="6540075" y="1670300"/>
            <a:ext cx="1378857" cy="1327992"/>
            <a:chOff x="10207497" y="7008085"/>
            <a:chExt cx="1912202" cy="1938570"/>
          </a:xfrm>
        </p:grpSpPr>
        <p:sp>
          <p:nvSpPr>
            <p:cNvPr id="156" name="Google Shape;4077;p35">
              <a:extLst>
                <a:ext uri="{FF2B5EF4-FFF2-40B4-BE49-F238E27FC236}">
                  <a16:creationId xmlns="" xmlns:a16="http://schemas.microsoft.com/office/drawing/2014/main" id="{DF89C7EE-BB2F-3A0F-1F69-24A808E08DCE}"/>
                </a:ext>
              </a:extLst>
            </p:cNvPr>
            <p:cNvSpPr/>
            <p:nvPr/>
          </p:nvSpPr>
          <p:spPr>
            <a:xfrm>
              <a:off x="10207497" y="7008085"/>
              <a:ext cx="1912202" cy="1938570"/>
            </a:xfrm>
            <a:custGeom>
              <a:avLst/>
              <a:gdLst/>
              <a:ahLst/>
              <a:cxnLst/>
              <a:rect l="l" t="t" r="r" b="b"/>
              <a:pathLst>
                <a:path w="1912202" h="1938570" extrusionOk="0">
                  <a:moveTo>
                    <a:pt x="0" y="31624"/>
                  </a:moveTo>
                  <a:cubicBezTo>
                    <a:pt x="-96" y="13956"/>
                    <a:pt x="14365" y="-324"/>
                    <a:pt x="32020" y="6"/>
                  </a:cubicBezTo>
                  <a:cubicBezTo>
                    <a:pt x="1943027" y="35726"/>
                    <a:pt x="1910485" y="2200"/>
                    <a:pt x="1910791" y="57073"/>
                  </a:cubicBezTo>
                  <a:cubicBezTo>
                    <a:pt x="1911233" y="136962"/>
                    <a:pt x="1912202" y="1906705"/>
                    <a:pt x="1912202" y="1906445"/>
                  </a:cubicBezTo>
                  <a:cubicBezTo>
                    <a:pt x="1912299" y="1923950"/>
                    <a:pt x="1898093" y="1938164"/>
                    <a:pt x="1880597" y="1938067"/>
                  </a:cubicBezTo>
                  <a:cubicBezTo>
                    <a:pt x="-29407" y="1927529"/>
                    <a:pt x="1717" y="1960837"/>
                    <a:pt x="1411" y="1905390"/>
                  </a:cubicBezTo>
                  <a:cubicBezTo>
                    <a:pt x="965" y="1824385"/>
                    <a:pt x="0" y="31368"/>
                    <a:pt x="0" y="316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4078;p35">
              <a:extLst>
                <a:ext uri="{FF2B5EF4-FFF2-40B4-BE49-F238E27FC236}">
                  <a16:creationId xmlns="" xmlns:a16="http://schemas.microsoft.com/office/drawing/2014/main" id="{B85B9144-65EF-E469-7927-5F4C0D4B6B17}"/>
                </a:ext>
              </a:extLst>
            </p:cNvPr>
            <p:cNvSpPr/>
            <p:nvPr/>
          </p:nvSpPr>
          <p:spPr>
            <a:xfrm>
              <a:off x="10339682" y="7164001"/>
              <a:ext cx="1656266" cy="1667367"/>
            </a:xfrm>
            <a:custGeom>
              <a:avLst/>
              <a:gdLst/>
              <a:ahLst/>
              <a:cxnLst/>
              <a:rect l="l" t="t" r="r" b="b"/>
              <a:pathLst>
                <a:path w="1656266" h="1667367" extrusionOk="0">
                  <a:moveTo>
                    <a:pt x="478842" y="198065"/>
                  </a:moveTo>
                  <a:cubicBezTo>
                    <a:pt x="479225" y="209037"/>
                    <a:pt x="465035" y="217513"/>
                    <a:pt x="454692" y="207886"/>
                  </a:cubicBezTo>
                  <a:cubicBezTo>
                    <a:pt x="446319" y="200089"/>
                    <a:pt x="451558" y="183766"/>
                    <a:pt x="464829" y="183855"/>
                  </a:cubicBezTo>
                  <a:cubicBezTo>
                    <a:pt x="471762" y="183902"/>
                    <a:pt x="478535" y="189147"/>
                    <a:pt x="478842" y="198065"/>
                  </a:cubicBezTo>
                  <a:close/>
                  <a:moveTo>
                    <a:pt x="466019" y="2916"/>
                  </a:moveTo>
                  <a:cubicBezTo>
                    <a:pt x="452774" y="2827"/>
                    <a:pt x="447493" y="19138"/>
                    <a:pt x="455882" y="26947"/>
                  </a:cubicBezTo>
                  <a:cubicBezTo>
                    <a:pt x="466232" y="36578"/>
                    <a:pt x="480407" y="28087"/>
                    <a:pt x="480035" y="17122"/>
                  </a:cubicBezTo>
                  <a:cubicBezTo>
                    <a:pt x="479725" y="8209"/>
                    <a:pt x="472955" y="2959"/>
                    <a:pt x="466019" y="2916"/>
                  </a:cubicBezTo>
                  <a:close/>
                  <a:moveTo>
                    <a:pt x="463632" y="364794"/>
                  </a:moveTo>
                  <a:cubicBezTo>
                    <a:pt x="450399" y="364708"/>
                    <a:pt x="445098" y="381008"/>
                    <a:pt x="453499" y="388828"/>
                  </a:cubicBezTo>
                  <a:cubicBezTo>
                    <a:pt x="463845" y="398459"/>
                    <a:pt x="478032" y="389960"/>
                    <a:pt x="477648" y="379007"/>
                  </a:cubicBezTo>
                  <a:cubicBezTo>
                    <a:pt x="477342" y="370102"/>
                    <a:pt x="470584" y="364840"/>
                    <a:pt x="463632" y="364794"/>
                  </a:cubicBezTo>
                  <a:close/>
                  <a:moveTo>
                    <a:pt x="462439" y="545732"/>
                  </a:moveTo>
                  <a:cubicBezTo>
                    <a:pt x="449198" y="545643"/>
                    <a:pt x="443908" y="561950"/>
                    <a:pt x="452302" y="569763"/>
                  </a:cubicBezTo>
                  <a:cubicBezTo>
                    <a:pt x="462648" y="579394"/>
                    <a:pt x="476834" y="570907"/>
                    <a:pt x="476451" y="559942"/>
                  </a:cubicBezTo>
                  <a:cubicBezTo>
                    <a:pt x="476148" y="551025"/>
                    <a:pt x="469375" y="545779"/>
                    <a:pt x="462439" y="545732"/>
                  </a:cubicBezTo>
                  <a:close/>
                  <a:moveTo>
                    <a:pt x="602307" y="1632341"/>
                  </a:moveTo>
                  <a:cubicBezTo>
                    <a:pt x="589089" y="1632252"/>
                    <a:pt x="583761" y="1648548"/>
                    <a:pt x="592170" y="1656372"/>
                  </a:cubicBezTo>
                  <a:cubicBezTo>
                    <a:pt x="602520" y="1666003"/>
                    <a:pt x="616695" y="1657512"/>
                    <a:pt x="616323" y="1646547"/>
                  </a:cubicBezTo>
                  <a:cubicBezTo>
                    <a:pt x="616013" y="1637634"/>
                    <a:pt x="609243" y="1632388"/>
                    <a:pt x="602307" y="1632341"/>
                  </a:cubicBezTo>
                  <a:close/>
                  <a:moveTo>
                    <a:pt x="604694" y="1270464"/>
                  </a:moveTo>
                  <a:cubicBezTo>
                    <a:pt x="591457" y="1270375"/>
                    <a:pt x="586160" y="1286678"/>
                    <a:pt x="594561" y="1294495"/>
                  </a:cubicBezTo>
                  <a:cubicBezTo>
                    <a:pt x="604903" y="1304122"/>
                    <a:pt x="619086" y="1295646"/>
                    <a:pt x="618710" y="1284674"/>
                  </a:cubicBezTo>
                  <a:cubicBezTo>
                    <a:pt x="618404" y="1275756"/>
                    <a:pt x="611630" y="1270511"/>
                    <a:pt x="604694" y="1270464"/>
                  </a:cubicBezTo>
                  <a:close/>
                  <a:moveTo>
                    <a:pt x="603500" y="1451403"/>
                  </a:moveTo>
                  <a:cubicBezTo>
                    <a:pt x="590267" y="1451314"/>
                    <a:pt x="584966" y="1467617"/>
                    <a:pt x="593367" y="1475433"/>
                  </a:cubicBezTo>
                  <a:cubicBezTo>
                    <a:pt x="603710" y="1485060"/>
                    <a:pt x="617892" y="1476585"/>
                    <a:pt x="617516" y="1465609"/>
                  </a:cubicBezTo>
                  <a:cubicBezTo>
                    <a:pt x="617210" y="1456695"/>
                    <a:pt x="610437" y="1451449"/>
                    <a:pt x="603500" y="1451403"/>
                  </a:cubicBezTo>
                  <a:close/>
                  <a:moveTo>
                    <a:pt x="458858" y="1088552"/>
                  </a:moveTo>
                  <a:cubicBezTo>
                    <a:pt x="445621" y="1088463"/>
                    <a:pt x="440324" y="1104767"/>
                    <a:pt x="448725" y="1112583"/>
                  </a:cubicBezTo>
                  <a:cubicBezTo>
                    <a:pt x="459013" y="1122159"/>
                    <a:pt x="473254" y="1113792"/>
                    <a:pt x="472878" y="1102762"/>
                  </a:cubicBezTo>
                  <a:cubicBezTo>
                    <a:pt x="472564" y="1093841"/>
                    <a:pt x="465794" y="1088599"/>
                    <a:pt x="458858" y="1088552"/>
                  </a:cubicBezTo>
                  <a:close/>
                  <a:moveTo>
                    <a:pt x="455274" y="1631372"/>
                  </a:moveTo>
                  <a:cubicBezTo>
                    <a:pt x="442041" y="1631283"/>
                    <a:pt x="436740" y="1647590"/>
                    <a:pt x="445141" y="1655403"/>
                  </a:cubicBezTo>
                  <a:cubicBezTo>
                    <a:pt x="455483" y="1665030"/>
                    <a:pt x="469665" y="1656554"/>
                    <a:pt x="469290" y="1645578"/>
                  </a:cubicBezTo>
                  <a:cubicBezTo>
                    <a:pt x="468983" y="1636664"/>
                    <a:pt x="462210" y="1631419"/>
                    <a:pt x="455274" y="1631372"/>
                  </a:cubicBezTo>
                  <a:close/>
                  <a:moveTo>
                    <a:pt x="456467" y="1450430"/>
                  </a:moveTo>
                  <a:cubicBezTo>
                    <a:pt x="443230" y="1450340"/>
                    <a:pt x="437933" y="1466644"/>
                    <a:pt x="446334" y="1474460"/>
                  </a:cubicBezTo>
                  <a:cubicBezTo>
                    <a:pt x="456677" y="1484087"/>
                    <a:pt x="470859" y="1475612"/>
                    <a:pt x="470483" y="1464639"/>
                  </a:cubicBezTo>
                  <a:cubicBezTo>
                    <a:pt x="470177" y="1455726"/>
                    <a:pt x="463403" y="1450476"/>
                    <a:pt x="456467" y="1450430"/>
                  </a:cubicBezTo>
                  <a:close/>
                  <a:moveTo>
                    <a:pt x="317796" y="182882"/>
                  </a:moveTo>
                  <a:cubicBezTo>
                    <a:pt x="304575" y="182793"/>
                    <a:pt x="299255" y="199088"/>
                    <a:pt x="307659" y="206912"/>
                  </a:cubicBezTo>
                  <a:cubicBezTo>
                    <a:pt x="318010" y="216543"/>
                    <a:pt x="332184" y="208052"/>
                    <a:pt x="331812" y="197088"/>
                  </a:cubicBezTo>
                  <a:cubicBezTo>
                    <a:pt x="331502" y="188174"/>
                    <a:pt x="324729" y="182928"/>
                    <a:pt x="317796" y="182882"/>
                  </a:cubicBezTo>
                  <a:close/>
                  <a:moveTo>
                    <a:pt x="605887" y="1089525"/>
                  </a:moveTo>
                  <a:cubicBezTo>
                    <a:pt x="592650" y="1089436"/>
                    <a:pt x="587357" y="1105744"/>
                    <a:pt x="595754" y="1113556"/>
                  </a:cubicBezTo>
                  <a:cubicBezTo>
                    <a:pt x="606108" y="1123191"/>
                    <a:pt x="620287" y="1114673"/>
                    <a:pt x="619903" y="1103731"/>
                  </a:cubicBezTo>
                  <a:cubicBezTo>
                    <a:pt x="619597" y="1094818"/>
                    <a:pt x="612824" y="1089568"/>
                    <a:pt x="605887" y="1089525"/>
                  </a:cubicBezTo>
                  <a:close/>
                  <a:moveTo>
                    <a:pt x="460052" y="907614"/>
                  </a:moveTo>
                  <a:cubicBezTo>
                    <a:pt x="446822" y="907524"/>
                    <a:pt x="441514" y="923828"/>
                    <a:pt x="449918" y="931644"/>
                  </a:cubicBezTo>
                  <a:cubicBezTo>
                    <a:pt x="460269" y="941283"/>
                    <a:pt x="474443" y="932769"/>
                    <a:pt x="474067" y="921819"/>
                  </a:cubicBezTo>
                  <a:cubicBezTo>
                    <a:pt x="473761" y="912906"/>
                    <a:pt x="466988" y="907660"/>
                    <a:pt x="460052" y="907614"/>
                  </a:cubicBezTo>
                  <a:close/>
                  <a:moveTo>
                    <a:pt x="457665" y="1269491"/>
                  </a:moveTo>
                  <a:cubicBezTo>
                    <a:pt x="444428" y="1269402"/>
                    <a:pt x="439130" y="1285705"/>
                    <a:pt x="447531" y="1293521"/>
                  </a:cubicBezTo>
                  <a:cubicBezTo>
                    <a:pt x="457885" y="1303156"/>
                    <a:pt x="472064" y="1294638"/>
                    <a:pt x="471680" y="1283697"/>
                  </a:cubicBezTo>
                  <a:cubicBezTo>
                    <a:pt x="471370" y="1274783"/>
                    <a:pt x="464597" y="1269537"/>
                    <a:pt x="457665" y="1269491"/>
                  </a:cubicBezTo>
                  <a:close/>
                  <a:moveTo>
                    <a:pt x="461245" y="726675"/>
                  </a:moveTo>
                  <a:cubicBezTo>
                    <a:pt x="448012" y="726586"/>
                    <a:pt x="442711" y="742893"/>
                    <a:pt x="451112" y="750705"/>
                  </a:cubicBezTo>
                  <a:cubicBezTo>
                    <a:pt x="461454" y="760332"/>
                    <a:pt x="475637" y="751857"/>
                    <a:pt x="475261" y="740881"/>
                  </a:cubicBezTo>
                  <a:cubicBezTo>
                    <a:pt x="474955" y="731963"/>
                    <a:pt x="468181" y="726718"/>
                    <a:pt x="461245" y="726675"/>
                  </a:cubicBezTo>
                  <a:close/>
                  <a:moveTo>
                    <a:pt x="318990" y="1943"/>
                  </a:moveTo>
                  <a:cubicBezTo>
                    <a:pt x="305757" y="1854"/>
                    <a:pt x="300452" y="18157"/>
                    <a:pt x="308857" y="25974"/>
                  </a:cubicBezTo>
                  <a:cubicBezTo>
                    <a:pt x="319133" y="35539"/>
                    <a:pt x="333386" y="27195"/>
                    <a:pt x="333006" y="16153"/>
                  </a:cubicBezTo>
                  <a:cubicBezTo>
                    <a:pt x="332696" y="7236"/>
                    <a:pt x="325922" y="1990"/>
                    <a:pt x="318990" y="1943"/>
                  </a:cubicBezTo>
                  <a:close/>
                  <a:moveTo>
                    <a:pt x="752920" y="1090495"/>
                  </a:moveTo>
                  <a:cubicBezTo>
                    <a:pt x="739683" y="1090406"/>
                    <a:pt x="734386" y="1106709"/>
                    <a:pt x="742783" y="1114525"/>
                  </a:cubicBezTo>
                  <a:cubicBezTo>
                    <a:pt x="753126" y="1124152"/>
                    <a:pt x="767316" y="1115673"/>
                    <a:pt x="766932" y="1104704"/>
                  </a:cubicBezTo>
                  <a:cubicBezTo>
                    <a:pt x="766630" y="1095787"/>
                    <a:pt x="759857" y="1090541"/>
                    <a:pt x="752920" y="1090495"/>
                  </a:cubicBezTo>
                  <a:close/>
                  <a:moveTo>
                    <a:pt x="750533" y="1452372"/>
                  </a:moveTo>
                  <a:cubicBezTo>
                    <a:pt x="737316" y="1452283"/>
                    <a:pt x="731988" y="1468578"/>
                    <a:pt x="740396" y="1476403"/>
                  </a:cubicBezTo>
                  <a:cubicBezTo>
                    <a:pt x="750747" y="1486033"/>
                    <a:pt x="764921" y="1477542"/>
                    <a:pt x="764549" y="1466582"/>
                  </a:cubicBezTo>
                  <a:cubicBezTo>
                    <a:pt x="764239" y="1457664"/>
                    <a:pt x="757470" y="1452419"/>
                    <a:pt x="750533" y="1452372"/>
                  </a:cubicBezTo>
                  <a:close/>
                  <a:moveTo>
                    <a:pt x="754114" y="909556"/>
                  </a:moveTo>
                  <a:cubicBezTo>
                    <a:pt x="740877" y="909467"/>
                    <a:pt x="735584" y="925774"/>
                    <a:pt x="743981" y="933587"/>
                  </a:cubicBezTo>
                  <a:cubicBezTo>
                    <a:pt x="754335" y="943221"/>
                    <a:pt x="768513" y="934703"/>
                    <a:pt x="768130" y="923766"/>
                  </a:cubicBezTo>
                  <a:cubicBezTo>
                    <a:pt x="767824" y="914848"/>
                    <a:pt x="761050" y="909603"/>
                    <a:pt x="754114" y="909556"/>
                  </a:cubicBezTo>
                  <a:close/>
                  <a:moveTo>
                    <a:pt x="751727" y="1271433"/>
                  </a:moveTo>
                  <a:cubicBezTo>
                    <a:pt x="738494" y="1271344"/>
                    <a:pt x="733193" y="1287648"/>
                    <a:pt x="741594" y="1295464"/>
                  </a:cubicBezTo>
                  <a:cubicBezTo>
                    <a:pt x="751936" y="1305091"/>
                    <a:pt x="766119" y="1296615"/>
                    <a:pt x="765743" y="1285639"/>
                  </a:cubicBezTo>
                  <a:cubicBezTo>
                    <a:pt x="765437" y="1276726"/>
                    <a:pt x="758663" y="1271480"/>
                    <a:pt x="751727" y="1271433"/>
                  </a:cubicBezTo>
                  <a:close/>
                  <a:moveTo>
                    <a:pt x="758888" y="185798"/>
                  </a:moveTo>
                  <a:cubicBezTo>
                    <a:pt x="745628" y="185708"/>
                    <a:pt x="740373" y="202027"/>
                    <a:pt x="748755" y="209828"/>
                  </a:cubicBezTo>
                  <a:cubicBezTo>
                    <a:pt x="759101" y="219459"/>
                    <a:pt x="773287" y="210960"/>
                    <a:pt x="772904" y="200003"/>
                  </a:cubicBezTo>
                  <a:cubicBezTo>
                    <a:pt x="772598" y="191090"/>
                    <a:pt x="765824" y="185844"/>
                    <a:pt x="758888" y="185798"/>
                  </a:cubicBezTo>
                  <a:close/>
                  <a:moveTo>
                    <a:pt x="756501" y="547675"/>
                  </a:moveTo>
                  <a:cubicBezTo>
                    <a:pt x="743256" y="547586"/>
                    <a:pt x="737971" y="563897"/>
                    <a:pt x="746368" y="571705"/>
                  </a:cubicBezTo>
                  <a:cubicBezTo>
                    <a:pt x="756710" y="581332"/>
                    <a:pt x="770893" y="572857"/>
                    <a:pt x="770517" y="561885"/>
                  </a:cubicBezTo>
                  <a:cubicBezTo>
                    <a:pt x="770211" y="552967"/>
                    <a:pt x="763437" y="547721"/>
                    <a:pt x="756501" y="547675"/>
                  </a:cubicBezTo>
                  <a:close/>
                  <a:moveTo>
                    <a:pt x="755307" y="728617"/>
                  </a:moveTo>
                  <a:cubicBezTo>
                    <a:pt x="742094" y="728528"/>
                    <a:pt x="736758" y="744816"/>
                    <a:pt x="745170" y="752648"/>
                  </a:cubicBezTo>
                  <a:cubicBezTo>
                    <a:pt x="755459" y="762224"/>
                    <a:pt x="769699" y="753858"/>
                    <a:pt x="769323" y="742823"/>
                  </a:cubicBezTo>
                  <a:cubicBezTo>
                    <a:pt x="769013" y="733890"/>
                    <a:pt x="762186" y="728660"/>
                    <a:pt x="755307" y="728617"/>
                  </a:cubicBezTo>
                  <a:close/>
                  <a:moveTo>
                    <a:pt x="613052" y="3886"/>
                  </a:moveTo>
                  <a:cubicBezTo>
                    <a:pt x="599819" y="3797"/>
                    <a:pt x="594518" y="20100"/>
                    <a:pt x="602915" y="27916"/>
                  </a:cubicBezTo>
                  <a:cubicBezTo>
                    <a:pt x="613254" y="37539"/>
                    <a:pt x="627448" y="29072"/>
                    <a:pt x="627064" y="18095"/>
                  </a:cubicBezTo>
                  <a:cubicBezTo>
                    <a:pt x="626762" y="9178"/>
                    <a:pt x="619988" y="3932"/>
                    <a:pt x="613052" y="3886"/>
                  </a:cubicBezTo>
                  <a:close/>
                  <a:moveTo>
                    <a:pt x="609472" y="546706"/>
                  </a:moveTo>
                  <a:cubicBezTo>
                    <a:pt x="596239" y="546616"/>
                    <a:pt x="590938" y="562924"/>
                    <a:pt x="599339" y="570736"/>
                  </a:cubicBezTo>
                  <a:cubicBezTo>
                    <a:pt x="609681" y="580363"/>
                    <a:pt x="623863" y="571888"/>
                    <a:pt x="623488" y="560911"/>
                  </a:cubicBezTo>
                  <a:cubicBezTo>
                    <a:pt x="623178" y="551998"/>
                    <a:pt x="616404" y="546752"/>
                    <a:pt x="609472" y="546706"/>
                  </a:cubicBezTo>
                  <a:close/>
                  <a:moveTo>
                    <a:pt x="749340" y="1633314"/>
                  </a:moveTo>
                  <a:cubicBezTo>
                    <a:pt x="736103" y="1633225"/>
                    <a:pt x="730806" y="1649529"/>
                    <a:pt x="739203" y="1657345"/>
                  </a:cubicBezTo>
                  <a:cubicBezTo>
                    <a:pt x="749545" y="1666972"/>
                    <a:pt x="763736" y="1658497"/>
                    <a:pt x="763352" y="1647520"/>
                  </a:cubicBezTo>
                  <a:cubicBezTo>
                    <a:pt x="763046" y="1638607"/>
                    <a:pt x="756272" y="1633361"/>
                    <a:pt x="749340" y="1633314"/>
                  </a:cubicBezTo>
                  <a:close/>
                  <a:moveTo>
                    <a:pt x="610665" y="365763"/>
                  </a:moveTo>
                  <a:cubicBezTo>
                    <a:pt x="597432" y="365678"/>
                    <a:pt x="592131" y="381977"/>
                    <a:pt x="600532" y="389797"/>
                  </a:cubicBezTo>
                  <a:cubicBezTo>
                    <a:pt x="610878" y="399428"/>
                    <a:pt x="625065" y="390930"/>
                    <a:pt x="624681" y="379977"/>
                  </a:cubicBezTo>
                  <a:cubicBezTo>
                    <a:pt x="624371" y="371059"/>
                    <a:pt x="617598" y="365810"/>
                    <a:pt x="610665" y="365763"/>
                  </a:cubicBezTo>
                  <a:close/>
                  <a:moveTo>
                    <a:pt x="608278" y="727644"/>
                  </a:moveTo>
                  <a:cubicBezTo>
                    <a:pt x="595049" y="727555"/>
                    <a:pt x="589740" y="743858"/>
                    <a:pt x="598141" y="751675"/>
                  </a:cubicBezTo>
                  <a:cubicBezTo>
                    <a:pt x="608484" y="761302"/>
                    <a:pt x="622666" y="752826"/>
                    <a:pt x="622290" y="741850"/>
                  </a:cubicBezTo>
                  <a:cubicBezTo>
                    <a:pt x="621984" y="732937"/>
                    <a:pt x="615211" y="727691"/>
                    <a:pt x="608278" y="727644"/>
                  </a:cubicBezTo>
                  <a:close/>
                  <a:moveTo>
                    <a:pt x="607081" y="908583"/>
                  </a:moveTo>
                  <a:cubicBezTo>
                    <a:pt x="593863" y="908494"/>
                    <a:pt x="588535" y="924785"/>
                    <a:pt x="596944" y="932613"/>
                  </a:cubicBezTo>
                  <a:cubicBezTo>
                    <a:pt x="607232" y="942190"/>
                    <a:pt x="621473" y="933823"/>
                    <a:pt x="621097" y="922789"/>
                  </a:cubicBezTo>
                  <a:cubicBezTo>
                    <a:pt x="620791" y="913875"/>
                    <a:pt x="614017" y="908629"/>
                    <a:pt x="607081" y="908583"/>
                  </a:cubicBezTo>
                  <a:close/>
                  <a:moveTo>
                    <a:pt x="611859" y="184824"/>
                  </a:moveTo>
                  <a:cubicBezTo>
                    <a:pt x="598591" y="184735"/>
                    <a:pt x="593348" y="201062"/>
                    <a:pt x="601726" y="208855"/>
                  </a:cubicBezTo>
                  <a:cubicBezTo>
                    <a:pt x="612072" y="218486"/>
                    <a:pt x="626258" y="209987"/>
                    <a:pt x="625875" y="199030"/>
                  </a:cubicBezTo>
                  <a:cubicBezTo>
                    <a:pt x="625568" y="190132"/>
                    <a:pt x="618810" y="184871"/>
                    <a:pt x="611859" y="184824"/>
                  </a:cubicBezTo>
                  <a:close/>
                  <a:moveTo>
                    <a:pt x="757694" y="366736"/>
                  </a:moveTo>
                  <a:cubicBezTo>
                    <a:pt x="744469" y="366651"/>
                    <a:pt x="739152" y="382947"/>
                    <a:pt x="747561" y="390767"/>
                  </a:cubicBezTo>
                  <a:cubicBezTo>
                    <a:pt x="757908" y="400398"/>
                    <a:pt x="772094" y="391903"/>
                    <a:pt x="771710" y="380942"/>
                  </a:cubicBezTo>
                  <a:cubicBezTo>
                    <a:pt x="771404" y="372028"/>
                    <a:pt x="764631" y="366783"/>
                    <a:pt x="757694" y="366736"/>
                  </a:cubicBezTo>
                  <a:close/>
                  <a:moveTo>
                    <a:pt x="22537" y="361882"/>
                  </a:moveTo>
                  <a:cubicBezTo>
                    <a:pt x="9300" y="361793"/>
                    <a:pt x="4003" y="378100"/>
                    <a:pt x="12404" y="385913"/>
                  </a:cubicBezTo>
                  <a:cubicBezTo>
                    <a:pt x="22746" y="395539"/>
                    <a:pt x="36928" y="387064"/>
                    <a:pt x="36553" y="376092"/>
                  </a:cubicBezTo>
                  <a:cubicBezTo>
                    <a:pt x="36243" y="367174"/>
                    <a:pt x="29473" y="361925"/>
                    <a:pt x="22537" y="361882"/>
                  </a:cubicBezTo>
                  <a:close/>
                  <a:moveTo>
                    <a:pt x="163598" y="1267548"/>
                  </a:moveTo>
                  <a:cubicBezTo>
                    <a:pt x="150385" y="1267459"/>
                    <a:pt x="145049" y="1283747"/>
                    <a:pt x="153461" y="1291579"/>
                  </a:cubicBezTo>
                  <a:cubicBezTo>
                    <a:pt x="163750" y="1301156"/>
                    <a:pt x="177990" y="1292789"/>
                    <a:pt x="177614" y="1281754"/>
                  </a:cubicBezTo>
                  <a:cubicBezTo>
                    <a:pt x="177304" y="1272841"/>
                    <a:pt x="170535" y="1267595"/>
                    <a:pt x="163598" y="1267548"/>
                  </a:cubicBezTo>
                  <a:close/>
                  <a:moveTo>
                    <a:pt x="23730" y="180939"/>
                  </a:moveTo>
                  <a:cubicBezTo>
                    <a:pt x="10470" y="180850"/>
                    <a:pt x="5215" y="197169"/>
                    <a:pt x="13597" y="204970"/>
                  </a:cubicBezTo>
                  <a:cubicBezTo>
                    <a:pt x="23939" y="214597"/>
                    <a:pt x="38122" y="206122"/>
                    <a:pt x="37746" y="195145"/>
                  </a:cubicBezTo>
                  <a:cubicBezTo>
                    <a:pt x="37440" y="186232"/>
                    <a:pt x="30667" y="180986"/>
                    <a:pt x="23730" y="180939"/>
                  </a:cubicBezTo>
                  <a:close/>
                  <a:moveTo>
                    <a:pt x="21343" y="542821"/>
                  </a:moveTo>
                  <a:cubicBezTo>
                    <a:pt x="8164" y="542735"/>
                    <a:pt x="2770" y="559000"/>
                    <a:pt x="11206" y="566851"/>
                  </a:cubicBezTo>
                  <a:cubicBezTo>
                    <a:pt x="21549" y="576478"/>
                    <a:pt x="35735" y="568003"/>
                    <a:pt x="35359" y="557030"/>
                  </a:cubicBezTo>
                  <a:cubicBezTo>
                    <a:pt x="35049" y="548094"/>
                    <a:pt x="28221" y="542867"/>
                    <a:pt x="21343" y="542821"/>
                  </a:cubicBezTo>
                  <a:close/>
                  <a:moveTo>
                    <a:pt x="162405" y="1448487"/>
                  </a:moveTo>
                  <a:cubicBezTo>
                    <a:pt x="149145" y="1448398"/>
                    <a:pt x="143890" y="1464717"/>
                    <a:pt x="152272" y="1472518"/>
                  </a:cubicBezTo>
                  <a:cubicBezTo>
                    <a:pt x="162626" y="1482152"/>
                    <a:pt x="176804" y="1473634"/>
                    <a:pt x="176421" y="1462693"/>
                  </a:cubicBezTo>
                  <a:cubicBezTo>
                    <a:pt x="176115" y="1453779"/>
                    <a:pt x="169341" y="1448534"/>
                    <a:pt x="162405" y="1448487"/>
                  </a:cubicBezTo>
                  <a:close/>
                  <a:moveTo>
                    <a:pt x="161211" y="1629430"/>
                  </a:moveTo>
                  <a:cubicBezTo>
                    <a:pt x="147943" y="1629340"/>
                    <a:pt x="142701" y="1645667"/>
                    <a:pt x="151078" y="1653460"/>
                  </a:cubicBezTo>
                  <a:cubicBezTo>
                    <a:pt x="161425" y="1663091"/>
                    <a:pt x="175611" y="1654604"/>
                    <a:pt x="175227" y="1643636"/>
                  </a:cubicBezTo>
                  <a:cubicBezTo>
                    <a:pt x="174921" y="1634722"/>
                    <a:pt x="168148" y="1629476"/>
                    <a:pt x="161211" y="1629430"/>
                  </a:cubicBezTo>
                  <a:close/>
                  <a:moveTo>
                    <a:pt x="14922" y="4068"/>
                  </a:moveTo>
                  <a:cubicBezTo>
                    <a:pt x="6374" y="11908"/>
                    <a:pt x="11578" y="28145"/>
                    <a:pt x="24738" y="28230"/>
                  </a:cubicBezTo>
                  <a:cubicBezTo>
                    <a:pt x="38002" y="28319"/>
                    <a:pt x="43249" y="11997"/>
                    <a:pt x="34871" y="4200"/>
                  </a:cubicBezTo>
                  <a:cubicBezTo>
                    <a:pt x="28481" y="-1748"/>
                    <a:pt x="20057" y="-999"/>
                    <a:pt x="14922" y="4068"/>
                  </a:cubicBezTo>
                  <a:close/>
                  <a:moveTo>
                    <a:pt x="20150" y="723759"/>
                  </a:moveTo>
                  <a:cubicBezTo>
                    <a:pt x="6913" y="723670"/>
                    <a:pt x="1616" y="739974"/>
                    <a:pt x="10017" y="747790"/>
                  </a:cubicBezTo>
                  <a:cubicBezTo>
                    <a:pt x="20363" y="757421"/>
                    <a:pt x="34549" y="748922"/>
                    <a:pt x="34166" y="737965"/>
                  </a:cubicBezTo>
                  <a:cubicBezTo>
                    <a:pt x="33859" y="729067"/>
                    <a:pt x="27101" y="723806"/>
                    <a:pt x="20150" y="723759"/>
                  </a:cubicBezTo>
                  <a:close/>
                  <a:moveTo>
                    <a:pt x="15372" y="1447518"/>
                  </a:moveTo>
                  <a:cubicBezTo>
                    <a:pt x="2154" y="1447429"/>
                    <a:pt x="-3174" y="1463720"/>
                    <a:pt x="5239" y="1471548"/>
                  </a:cubicBezTo>
                  <a:cubicBezTo>
                    <a:pt x="15527" y="1481125"/>
                    <a:pt x="29767" y="1472758"/>
                    <a:pt x="29392" y="1461728"/>
                  </a:cubicBezTo>
                  <a:cubicBezTo>
                    <a:pt x="29082" y="1452806"/>
                    <a:pt x="22312" y="1447564"/>
                    <a:pt x="15372" y="1447518"/>
                  </a:cubicBezTo>
                  <a:close/>
                  <a:moveTo>
                    <a:pt x="18956" y="904698"/>
                  </a:moveTo>
                  <a:cubicBezTo>
                    <a:pt x="5715" y="904609"/>
                    <a:pt x="426" y="920916"/>
                    <a:pt x="8819" y="928728"/>
                  </a:cubicBezTo>
                  <a:cubicBezTo>
                    <a:pt x="19173" y="938363"/>
                    <a:pt x="33352" y="929845"/>
                    <a:pt x="32968" y="918908"/>
                  </a:cubicBezTo>
                  <a:cubicBezTo>
                    <a:pt x="32666" y="909990"/>
                    <a:pt x="25889" y="904744"/>
                    <a:pt x="18956" y="904698"/>
                  </a:cubicBezTo>
                  <a:close/>
                  <a:moveTo>
                    <a:pt x="1642086" y="38920"/>
                  </a:moveTo>
                  <a:cubicBezTo>
                    <a:pt x="1655335" y="39005"/>
                    <a:pt x="1660609" y="22694"/>
                    <a:pt x="1652223" y="14889"/>
                  </a:cubicBezTo>
                  <a:cubicBezTo>
                    <a:pt x="1641927" y="5309"/>
                    <a:pt x="1627729" y="13652"/>
                    <a:pt x="1628070" y="24714"/>
                  </a:cubicBezTo>
                  <a:cubicBezTo>
                    <a:pt x="1628411" y="33662"/>
                    <a:pt x="1635196" y="38873"/>
                    <a:pt x="1642086" y="38920"/>
                  </a:cubicBezTo>
                  <a:close/>
                  <a:moveTo>
                    <a:pt x="14178" y="1628456"/>
                  </a:moveTo>
                  <a:cubicBezTo>
                    <a:pt x="918" y="1628367"/>
                    <a:pt x="-4336" y="1644686"/>
                    <a:pt x="4045" y="1652487"/>
                  </a:cubicBezTo>
                  <a:cubicBezTo>
                    <a:pt x="14333" y="1662064"/>
                    <a:pt x="28539" y="1653724"/>
                    <a:pt x="28194" y="1642662"/>
                  </a:cubicBezTo>
                  <a:cubicBezTo>
                    <a:pt x="27853" y="1633714"/>
                    <a:pt x="21068" y="1628503"/>
                    <a:pt x="14178" y="1628456"/>
                  </a:cubicBezTo>
                  <a:close/>
                  <a:moveTo>
                    <a:pt x="316603" y="363824"/>
                  </a:moveTo>
                  <a:cubicBezTo>
                    <a:pt x="303366" y="363735"/>
                    <a:pt x="298069" y="380039"/>
                    <a:pt x="306466" y="387855"/>
                  </a:cubicBezTo>
                  <a:cubicBezTo>
                    <a:pt x="316808" y="397482"/>
                    <a:pt x="330999" y="389006"/>
                    <a:pt x="330615" y="378030"/>
                  </a:cubicBezTo>
                  <a:cubicBezTo>
                    <a:pt x="330309" y="369117"/>
                    <a:pt x="323535" y="363867"/>
                    <a:pt x="316603" y="363824"/>
                  </a:cubicBezTo>
                  <a:close/>
                  <a:moveTo>
                    <a:pt x="17763" y="1085641"/>
                  </a:moveTo>
                  <a:cubicBezTo>
                    <a:pt x="4530" y="1085551"/>
                    <a:pt x="-775" y="1101855"/>
                    <a:pt x="7630" y="1109671"/>
                  </a:cubicBezTo>
                  <a:cubicBezTo>
                    <a:pt x="17972" y="1119298"/>
                    <a:pt x="32154" y="1110823"/>
                    <a:pt x="31779" y="1099846"/>
                  </a:cubicBezTo>
                  <a:cubicBezTo>
                    <a:pt x="31469" y="1090933"/>
                    <a:pt x="24695" y="1085683"/>
                    <a:pt x="17763" y="1085641"/>
                  </a:cubicBezTo>
                  <a:close/>
                  <a:moveTo>
                    <a:pt x="16569" y="1266579"/>
                  </a:moveTo>
                  <a:cubicBezTo>
                    <a:pt x="3324" y="1266490"/>
                    <a:pt x="-1961" y="1282801"/>
                    <a:pt x="6436" y="1290610"/>
                  </a:cubicBezTo>
                  <a:cubicBezTo>
                    <a:pt x="16778" y="1300237"/>
                    <a:pt x="30961" y="1291761"/>
                    <a:pt x="30585" y="1280789"/>
                  </a:cubicBezTo>
                  <a:cubicBezTo>
                    <a:pt x="30275" y="1271871"/>
                    <a:pt x="23502" y="1266626"/>
                    <a:pt x="16569" y="1266579"/>
                  </a:cubicBezTo>
                  <a:close/>
                  <a:moveTo>
                    <a:pt x="308245" y="1630399"/>
                  </a:moveTo>
                  <a:cubicBezTo>
                    <a:pt x="295008" y="1630310"/>
                    <a:pt x="289714" y="1646617"/>
                    <a:pt x="298111" y="1654429"/>
                  </a:cubicBezTo>
                  <a:cubicBezTo>
                    <a:pt x="308454" y="1664056"/>
                    <a:pt x="322636" y="1655581"/>
                    <a:pt x="322260" y="1644609"/>
                  </a:cubicBezTo>
                  <a:cubicBezTo>
                    <a:pt x="321950" y="1635691"/>
                    <a:pt x="315177" y="1630445"/>
                    <a:pt x="308245" y="1630399"/>
                  </a:cubicBezTo>
                  <a:close/>
                  <a:moveTo>
                    <a:pt x="311825" y="1087579"/>
                  </a:moveTo>
                  <a:cubicBezTo>
                    <a:pt x="298611" y="1087494"/>
                    <a:pt x="293275" y="1103778"/>
                    <a:pt x="301688" y="1111610"/>
                  </a:cubicBezTo>
                  <a:cubicBezTo>
                    <a:pt x="312030" y="1121237"/>
                    <a:pt x="326217" y="1112761"/>
                    <a:pt x="325841" y="1101785"/>
                  </a:cubicBezTo>
                  <a:cubicBezTo>
                    <a:pt x="325531" y="1092875"/>
                    <a:pt x="318761" y="1087626"/>
                    <a:pt x="311825" y="1087579"/>
                  </a:cubicBezTo>
                  <a:close/>
                  <a:moveTo>
                    <a:pt x="309438" y="1449460"/>
                  </a:moveTo>
                  <a:cubicBezTo>
                    <a:pt x="296201" y="1449371"/>
                    <a:pt x="290904" y="1465675"/>
                    <a:pt x="299301" y="1473491"/>
                  </a:cubicBezTo>
                  <a:cubicBezTo>
                    <a:pt x="309647" y="1483122"/>
                    <a:pt x="323834" y="1474635"/>
                    <a:pt x="323450" y="1463666"/>
                  </a:cubicBezTo>
                  <a:cubicBezTo>
                    <a:pt x="323148" y="1454753"/>
                    <a:pt x="316370" y="1449507"/>
                    <a:pt x="309438" y="1449460"/>
                  </a:cubicBezTo>
                  <a:close/>
                  <a:moveTo>
                    <a:pt x="310632" y="1268522"/>
                  </a:moveTo>
                  <a:cubicBezTo>
                    <a:pt x="297364" y="1268432"/>
                    <a:pt x="292121" y="1284759"/>
                    <a:pt x="300498" y="1292552"/>
                  </a:cubicBezTo>
                  <a:cubicBezTo>
                    <a:pt x="310852" y="1302187"/>
                    <a:pt x="325031" y="1293669"/>
                    <a:pt x="324647" y="1282731"/>
                  </a:cubicBezTo>
                  <a:cubicBezTo>
                    <a:pt x="324341" y="1273829"/>
                    <a:pt x="317583" y="1268568"/>
                    <a:pt x="310632" y="1268522"/>
                  </a:cubicBezTo>
                  <a:close/>
                  <a:moveTo>
                    <a:pt x="315406" y="544763"/>
                  </a:moveTo>
                  <a:cubicBezTo>
                    <a:pt x="302169" y="544674"/>
                    <a:pt x="296871" y="560977"/>
                    <a:pt x="305272" y="568794"/>
                  </a:cubicBezTo>
                  <a:cubicBezTo>
                    <a:pt x="315626" y="578428"/>
                    <a:pt x="329805" y="569910"/>
                    <a:pt x="329421" y="558969"/>
                  </a:cubicBezTo>
                  <a:cubicBezTo>
                    <a:pt x="329115" y="550071"/>
                    <a:pt x="322357" y="544810"/>
                    <a:pt x="315406" y="544763"/>
                  </a:cubicBezTo>
                  <a:close/>
                  <a:moveTo>
                    <a:pt x="314212" y="725702"/>
                  </a:moveTo>
                  <a:cubicBezTo>
                    <a:pt x="300979" y="725613"/>
                    <a:pt x="295678" y="741916"/>
                    <a:pt x="304079" y="749732"/>
                  </a:cubicBezTo>
                  <a:cubicBezTo>
                    <a:pt x="314425" y="759363"/>
                    <a:pt x="328612" y="750876"/>
                    <a:pt x="328228" y="739911"/>
                  </a:cubicBezTo>
                  <a:cubicBezTo>
                    <a:pt x="327922" y="730994"/>
                    <a:pt x="321148" y="725748"/>
                    <a:pt x="314212" y="725702"/>
                  </a:cubicBezTo>
                  <a:close/>
                  <a:moveTo>
                    <a:pt x="313019" y="906640"/>
                  </a:moveTo>
                  <a:cubicBezTo>
                    <a:pt x="299785" y="906551"/>
                    <a:pt x="294484" y="922859"/>
                    <a:pt x="302885" y="930671"/>
                  </a:cubicBezTo>
                  <a:cubicBezTo>
                    <a:pt x="313228" y="940298"/>
                    <a:pt x="327410" y="931822"/>
                    <a:pt x="327034" y="920850"/>
                  </a:cubicBezTo>
                  <a:cubicBezTo>
                    <a:pt x="326728" y="911933"/>
                    <a:pt x="319955" y="906687"/>
                    <a:pt x="313019" y="906640"/>
                  </a:cubicBezTo>
                  <a:close/>
                  <a:moveTo>
                    <a:pt x="164792" y="1086610"/>
                  </a:moveTo>
                  <a:cubicBezTo>
                    <a:pt x="151559" y="1086521"/>
                    <a:pt x="146258" y="1102828"/>
                    <a:pt x="154655" y="1110640"/>
                  </a:cubicBezTo>
                  <a:cubicBezTo>
                    <a:pt x="164997" y="1120267"/>
                    <a:pt x="179180" y="1111792"/>
                    <a:pt x="178804" y="1100820"/>
                  </a:cubicBezTo>
                  <a:cubicBezTo>
                    <a:pt x="178502" y="1091902"/>
                    <a:pt x="171728" y="1086656"/>
                    <a:pt x="164792" y="1086610"/>
                  </a:cubicBezTo>
                  <a:close/>
                  <a:moveTo>
                    <a:pt x="167179" y="724732"/>
                  </a:moveTo>
                  <a:cubicBezTo>
                    <a:pt x="153911" y="724643"/>
                    <a:pt x="148668" y="740970"/>
                    <a:pt x="157046" y="748763"/>
                  </a:cubicBezTo>
                  <a:cubicBezTo>
                    <a:pt x="167400" y="758398"/>
                    <a:pt x="181578" y="749880"/>
                    <a:pt x="181195" y="738938"/>
                  </a:cubicBezTo>
                  <a:cubicBezTo>
                    <a:pt x="180889" y="730025"/>
                    <a:pt x="174115" y="724775"/>
                    <a:pt x="167179" y="724732"/>
                  </a:cubicBezTo>
                  <a:close/>
                  <a:moveTo>
                    <a:pt x="165985" y="905671"/>
                  </a:moveTo>
                  <a:cubicBezTo>
                    <a:pt x="152752" y="905582"/>
                    <a:pt x="147451" y="921885"/>
                    <a:pt x="155852" y="929702"/>
                  </a:cubicBezTo>
                  <a:cubicBezTo>
                    <a:pt x="166199" y="939333"/>
                    <a:pt x="180385" y="930845"/>
                    <a:pt x="180001" y="919877"/>
                  </a:cubicBezTo>
                  <a:cubicBezTo>
                    <a:pt x="179695" y="910963"/>
                    <a:pt x="172922" y="905718"/>
                    <a:pt x="165985" y="905671"/>
                  </a:cubicBezTo>
                  <a:close/>
                  <a:moveTo>
                    <a:pt x="168376" y="543790"/>
                  </a:moveTo>
                  <a:cubicBezTo>
                    <a:pt x="155108" y="543701"/>
                    <a:pt x="149865" y="560027"/>
                    <a:pt x="158243" y="567821"/>
                  </a:cubicBezTo>
                  <a:cubicBezTo>
                    <a:pt x="168597" y="577455"/>
                    <a:pt x="182776" y="568937"/>
                    <a:pt x="182392" y="557996"/>
                  </a:cubicBezTo>
                  <a:cubicBezTo>
                    <a:pt x="182082" y="549098"/>
                    <a:pt x="175324" y="543836"/>
                    <a:pt x="168376" y="543790"/>
                  </a:cubicBezTo>
                  <a:close/>
                  <a:moveTo>
                    <a:pt x="169570" y="362851"/>
                  </a:moveTo>
                  <a:cubicBezTo>
                    <a:pt x="156337" y="362762"/>
                    <a:pt x="151036" y="379066"/>
                    <a:pt x="159433" y="386882"/>
                  </a:cubicBezTo>
                  <a:cubicBezTo>
                    <a:pt x="169783" y="396513"/>
                    <a:pt x="183958" y="388022"/>
                    <a:pt x="183586" y="377057"/>
                  </a:cubicBezTo>
                  <a:cubicBezTo>
                    <a:pt x="183276" y="368144"/>
                    <a:pt x="176502" y="362898"/>
                    <a:pt x="169570" y="362851"/>
                  </a:cubicBezTo>
                  <a:close/>
                  <a:moveTo>
                    <a:pt x="171957" y="974"/>
                  </a:moveTo>
                  <a:cubicBezTo>
                    <a:pt x="158720" y="885"/>
                    <a:pt x="153423" y="17188"/>
                    <a:pt x="161824" y="25005"/>
                  </a:cubicBezTo>
                  <a:cubicBezTo>
                    <a:pt x="172166" y="34631"/>
                    <a:pt x="186349" y="26156"/>
                    <a:pt x="185973" y="15180"/>
                  </a:cubicBezTo>
                  <a:cubicBezTo>
                    <a:pt x="185667" y="6266"/>
                    <a:pt x="178893" y="1017"/>
                    <a:pt x="171957" y="974"/>
                  </a:cubicBezTo>
                  <a:close/>
                  <a:moveTo>
                    <a:pt x="170763" y="181913"/>
                  </a:moveTo>
                  <a:cubicBezTo>
                    <a:pt x="157530" y="181823"/>
                    <a:pt x="152225" y="198127"/>
                    <a:pt x="160630" y="205943"/>
                  </a:cubicBezTo>
                  <a:cubicBezTo>
                    <a:pt x="170973" y="215570"/>
                    <a:pt x="185155" y="207095"/>
                    <a:pt x="184779" y="196122"/>
                  </a:cubicBezTo>
                  <a:cubicBezTo>
                    <a:pt x="184473" y="187205"/>
                    <a:pt x="177700" y="181959"/>
                    <a:pt x="170763" y="181913"/>
                  </a:cubicBezTo>
                  <a:close/>
                  <a:moveTo>
                    <a:pt x="1489275" y="914410"/>
                  </a:moveTo>
                  <a:cubicBezTo>
                    <a:pt x="1476097" y="914325"/>
                    <a:pt x="1470703" y="930590"/>
                    <a:pt x="1479138" y="938441"/>
                  </a:cubicBezTo>
                  <a:cubicBezTo>
                    <a:pt x="1489481" y="948068"/>
                    <a:pt x="1503671" y="939592"/>
                    <a:pt x="1503287" y="928616"/>
                  </a:cubicBezTo>
                  <a:cubicBezTo>
                    <a:pt x="1502981" y="919702"/>
                    <a:pt x="1496208" y="914457"/>
                    <a:pt x="1489275" y="914410"/>
                  </a:cubicBezTo>
                  <a:close/>
                  <a:moveTo>
                    <a:pt x="1347016" y="189682"/>
                  </a:moveTo>
                  <a:cubicBezTo>
                    <a:pt x="1333772" y="189597"/>
                    <a:pt x="1328490" y="205901"/>
                    <a:pt x="1336883" y="213713"/>
                  </a:cubicBezTo>
                  <a:cubicBezTo>
                    <a:pt x="1347171" y="223290"/>
                    <a:pt x="1361412" y="214923"/>
                    <a:pt x="1361036" y="203892"/>
                  </a:cubicBezTo>
                  <a:cubicBezTo>
                    <a:pt x="1360722" y="194971"/>
                    <a:pt x="1353953" y="189729"/>
                    <a:pt x="1347016" y="189682"/>
                  </a:cubicBezTo>
                  <a:close/>
                  <a:moveTo>
                    <a:pt x="1348210" y="8744"/>
                  </a:moveTo>
                  <a:cubicBezTo>
                    <a:pt x="1334969" y="8655"/>
                    <a:pt x="1329680" y="24966"/>
                    <a:pt x="1338077" y="32774"/>
                  </a:cubicBezTo>
                  <a:cubicBezTo>
                    <a:pt x="1348419" y="42401"/>
                    <a:pt x="1362602" y="33926"/>
                    <a:pt x="1362226" y="22954"/>
                  </a:cubicBezTo>
                  <a:cubicBezTo>
                    <a:pt x="1361920" y="14036"/>
                    <a:pt x="1355146" y="8786"/>
                    <a:pt x="1348210" y="8744"/>
                  </a:cubicBezTo>
                  <a:close/>
                  <a:moveTo>
                    <a:pt x="1345823" y="370621"/>
                  </a:moveTo>
                  <a:cubicBezTo>
                    <a:pt x="1332586" y="370532"/>
                    <a:pt x="1327289" y="386835"/>
                    <a:pt x="1335690" y="394652"/>
                  </a:cubicBezTo>
                  <a:cubicBezTo>
                    <a:pt x="1346032" y="404279"/>
                    <a:pt x="1360222" y="395795"/>
                    <a:pt x="1359839" y="384827"/>
                  </a:cubicBezTo>
                  <a:cubicBezTo>
                    <a:pt x="1359533" y="375913"/>
                    <a:pt x="1352759" y="370668"/>
                    <a:pt x="1345823" y="370621"/>
                  </a:cubicBezTo>
                  <a:close/>
                  <a:moveTo>
                    <a:pt x="1344629" y="551560"/>
                  </a:moveTo>
                  <a:cubicBezTo>
                    <a:pt x="1331361" y="551471"/>
                    <a:pt x="1326118" y="567797"/>
                    <a:pt x="1334496" y="575590"/>
                  </a:cubicBezTo>
                  <a:cubicBezTo>
                    <a:pt x="1344842" y="585221"/>
                    <a:pt x="1359029" y="576734"/>
                    <a:pt x="1358645" y="565769"/>
                  </a:cubicBezTo>
                  <a:cubicBezTo>
                    <a:pt x="1358339" y="556852"/>
                    <a:pt x="1351566" y="551606"/>
                    <a:pt x="1344629" y="551560"/>
                  </a:cubicBezTo>
                  <a:close/>
                  <a:moveTo>
                    <a:pt x="1486885" y="1276291"/>
                  </a:moveTo>
                  <a:cubicBezTo>
                    <a:pt x="1473648" y="1276202"/>
                    <a:pt x="1468354" y="1292509"/>
                    <a:pt x="1476751" y="1300322"/>
                  </a:cubicBezTo>
                  <a:cubicBezTo>
                    <a:pt x="1487098" y="1309953"/>
                    <a:pt x="1501284" y="1301466"/>
                    <a:pt x="1500900" y="1290497"/>
                  </a:cubicBezTo>
                  <a:cubicBezTo>
                    <a:pt x="1500594" y="1281584"/>
                    <a:pt x="1493821" y="1276338"/>
                    <a:pt x="1486885" y="1276291"/>
                  </a:cubicBezTo>
                  <a:close/>
                  <a:moveTo>
                    <a:pt x="1484498" y="1638169"/>
                  </a:moveTo>
                  <a:cubicBezTo>
                    <a:pt x="1471268" y="1638080"/>
                    <a:pt x="1465960" y="1654383"/>
                    <a:pt x="1474364" y="1662199"/>
                  </a:cubicBezTo>
                  <a:cubicBezTo>
                    <a:pt x="1484719" y="1671842"/>
                    <a:pt x="1498889" y="1663316"/>
                    <a:pt x="1498513" y="1652378"/>
                  </a:cubicBezTo>
                  <a:cubicBezTo>
                    <a:pt x="1498207" y="1643461"/>
                    <a:pt x="1491434" y="1638215"/>
                    <a:pt x="1484498" y="1638169"/>
                  </a:cubicBezTo>
                  <a:close/>
                  <a:moveTo>
                    <a:pt x="1485691" y="1457230"/>
                  </a:moveTo>
                  <a:cubicBezTo>
                    <a:pt x="1472454" y="1457141"/>
                    <a:pt x="1467157" y="1473448"/>
                    <a:pt x="1475558" y="1481261"/>
                  </a:cubicBezTo>
                  <a:cubicBezTo>
                    <a:pt x="1485900" y="1490888"/>
                    <a:pt x="1500083" y="1482412"/>
                    <a:pt x="1499707" y="1471436"/>
                  </a:cubicBezTo>
                  <a:cubicBezTo>
                    <a:pt x="1499401" y="1462522"/>
                    <a:pt x="1492627" y="1457277"/>
                    <a:pt x="1485691" y="1457230"/>
                  </a:cubicBezTo>
                  <a:close/>
                  <a:moveTo>
                    <a:pt x="1339852" y="1275318"/>
                  </a:moveTo>
                  <a:cubicBezTo>
                    <a:pt x="1326591" y="1275229"/>
                    <a:pt x="1321337" y="1291548"/>
                    <a:pt x="1329718" y="1299349"/>
                  </a:cubicBezTo>
                  <a:cubicBezTo>
                    <a:pt x="1340072" y="1308984"/>
                    <a:pt x="1354251" y="1300465"/>
                    <a:pt x="1353867" y="1289524"/>
                  </a:cubicBezTo>
                  <a:cubicBezTo>
                    <a:pt x="1353561" y="1280626"/>
                    <a:pt x="1346803" y="1275365"/>
                    <a:pt x="1339852" y="1275318"/>
                  </a:cubicBezTo>
                  <a:close/>
                  <a:moveTo>
                    <a:pt x="1488078" y="1095353"/>
                  </a:moveTo>
                  <a:cubicBezTo>
                    <a:pt x="1474845" y="1095264"/>
                    <a:pt x="1469544" y="1111567"/>
                    <a:pt x="1477945" y="1119383"/>
                  </a:cubicBezTo>
                  <a:cubicBezTo>
                    <a:pt x="1488299" y="1129018"/>
                    <a:pt x="1502478" y="1120500"/>
                    <a:pt x="1502094" y="1109559"/>
                  </a:cubicBezTo>
                  <a:cubicBezTo>
                    <a:pt x="1501788" y="1100657"/>
                    <a:pt x="1495030" y="1095395"/>
                    <a:pt x="1488078" y="1095353"/>
                  </a:cubicBezTo>
                  <a:close/>
                  <a:moveTo>
                    <a:pt x="1338658" y="1456257"/>
                  </a:moveTo>
                  <a:cubicBezTo>
                    <a:pt x="1325421" y="1456168"/>
                    <a:pt x="1320124" y="1472475"/>
                    <a:pt x="1328525" y="1480287"/>
                  </a:cubicBezTo>
                  <a:cubicBezTo>
                    <a:pt x="1338871" y="1489918"/>
                    <a:pt x="1353057" y="1481431"/>
                    <a:pt x="1352674" y="1470467"/>
                  </a:cubicBezTo>
                  <a:cubicBezTo>
                    <a:pt x="1352368" y="1461553"/>
                    <a:pt x="1345594" y="1456303"/>
                    <a:pt x="1338658" y="1456257"/>
                  </a:cubicBezTo>
                  <a:close/>
                  <a:moveTo>
                    <a:pt x="1337465" y="1637199"/>
                  </a:moveTo>
                  <a:cubicBezTo>
                    <a:pt x="1324227" y="1637110"/>
                    <a:pt x="1318930" y="1653417"/>
                    <a:pt x="1327331" y="1661230"/>
                  </a:cubicBezTo>
                  <a:cubicBezTo>
                    <a:pt x="1337674" y="1670857"/>
                    <a:pt x="1351856" y="1662381"/>
                    <a:pt x="1351480" y="1651405"/>
                  </a:cubicBezTo>
                  <a:cubicBezTo>
                    <a:pt x="1351174" y="1642492"/>
                    <a:pt x="1344401" y="1637246"/>
                    <a:pt x="1337465" y="1637199"/>
                  </a:cubicBezTo>
                  <a:close/>
                  <a:moveTo>
                    <a:pt x="1343436" y="732502"/>
                  </a:moveTo>
                  <a:cubicBezTo>
                    <a:pt x="1330203" y="732413"/>
                    <a:pt x="1324902" y="748717"/>
                    <a:pt x="1333303" y="756533"/>
                  </a:cubicBezTo>
                  <a:cubicBezTo>
                    <a:pt x="1343645" y="766160"/>
                    <a:pt x="1357828" y="757684"/>
                    <a:pt x="1357452" y="746708"/>
                  </a:cubicBezTo>
                  <a:cubicBezTo>
                    <a:pt x="1357146" y="737795"/>
                    <a:pt x="1350368" y="732545"/>
                    <a:pt x="1343436" y="732502"/>
                  </a:cubicBezTo>
                  <a:close/>
                  <a:moveTo>
                    <a:pt x="1341049" y="1094380"/>
                  </a:moveTo>
                  <a:cubicBezTo>
                    <a:pt x="1327812" y="1094290"/>
                    <a:pt x="1322511" y="1110594"/>
                    <a:pt x="1330912" y="1118410"/>
                  </a:cubicBezTo>
                  <a:cubicBezTo>
                    <a:pt x="1341254" y="1128037"/>
                    <a:pt x="1355444" y="1119562"/>
                    <a:pt x="1355061" y="1108589"/>
                  </a:cubicBezTo>
                  <a:cubicBezTo>
                    <a:pt x="1354755" y="1099672"/>
                    <a:pt x="1347981" y="1094426"/>
                    <a:pt x="1341049" y="1094380"/>
                  </a:cubicBezTo>
                  <a:close/>
                  <a:moveTo>
                    <a:pt x="1342242" y="913441"/>
                  </a:moveTo>
                  <a:cubicBezTo>
                    <a:pt x="1329025" y="913356"/>
                    <a:pt x="1323697" y="929647"/>
                    <a:pt x="1332105" y="937471"/>
                  </a:cubicBezTo>
                  <a:cubicBezTo>
                    <a:pt x="1342456" y="947102"/>
                    <a:pt x="1356630" y="938611"/>
                    <a:pt x="1356258" y="927651"/>
                  </a:cubicBezTo>
                  <a:cubicBezTo>
                    <a:pt x="1355948" y="918714"/>
                    <a:pt x="1349117" y="913484"/>
                    <a:pt x="1342242" y="913441"/>
                  </a:cubicBezTo>
                  <a:close/>
                  <a:moveTo>
                    <a:pt x="1495243" y="9713"/>
                  </a:moveTo>
                  <a:cubicBezTo>
                    <a:pt x="1482029" y="9624"/>
                    <a:pt x="1476693" y="25912"/>
                    <a:pt x="1485106" y="33744"/>
                  </a:cubicBezTo>
                  <a:cubicBezTo>
                    <a:pt x="1495448" y="43371"/>
                    <a:pt x="1509635" y="34895"/>
                    <a:pt x="1509259" y="23919"/>
                  </a:cubicBezTo>
                  <a:cubicBezTo>
                    <a:pt x="1508949" y="15005"/>
                    <a:pt x="1502179" y="9760"/>
                    <a:pt x="1495243" y="9713"/>
                  </a:cubicBezTo>
                  <a:close/>
                  <a:moveTo>
                    <a:pt x="1636305" y="915383"/>
                  </a:moveTo>
                  <a:cubicBezTo>
                    <a:pt x="1623037" y="915294"/>
                    <a:pt x="1617794" y="931621"/>
                    <a:pt x="1626172" y="939414"/>
                  </a:cubicBezTo>
                  <a:cubicBezTo>
                    <a:pt x="1636526" y="949049"/>
                    <a:pt x="1650704" y="940531"/>
                    <a:pt x="1650321" y="929593"/>
                  </a:cubicBezTo>
                  <a:cubicBezTo>
                    <a:pt x="1650014" y="920691"/>
                    <a:pt x="1643256" y="915430"/>
                    <a:pt x="1636305" y="915383"/>
                  </a:cubicBezTo>
                  <a:close/>
                  <a:moveTo>
                    <a:pt x="1637498" y="734445"/>
                  </a:moveTo>
                  <a:cubicBezTo>
                    <a:pt x="1624261" y="734356"/>
                    <a:pt x="1618964" y="750659"/>
                    <a:pt x="1627361" y="758475"/>
                  </a:cubicBezTo>
                  <a:cubicBezTo>
                    <a:pt x="1637711" y="768106"/>
                    <a:pt x="1651886" y="759615"/>
                    <a:pt x="1651514" y="748651"/>
                  </a:cubicBezTo>
                  <a:cubicBezTo>
                    <a:pt x="1651204" y="739737"/>
                    <a:pt x="1644434" y="734487"/>
                    <a:pt x="1637498" y="734445"/>
                  </a:cubicBezTo>
                  <a:close/>
                  <a:moveTo>
                    <a:pt x="1635111" y="1096322"/>
                  </a:moveTo>
                  <a:cubicBezTo>
                    <a:pt x="1621874" y="1096233"/>
                    <a:pt x="1616577" y="1112536"/>
                    <a:pt x="1624978" y="1120353"/>
                  </a:cubicBezTo>
                  <a:cubicBezTo>
                    <a:pt x="1635332" y="1129987"/>
                    <a:pt x="1649511" y="1121469"/>
                    <a:pt x="1649127" y="1110528"/>
                  </a:cubicBezTo>
                  <a:cubicBezTo>
                    <a:pt x="1648821" y="1101614"/>
                    <a:pt x="1642047" y="1096369"/>
                    <a:pt x="1635111" y="1096322"/>
                  </a:cubicBezTo>
                  <a:close/>
                  <a:moveTo>
                    <a:pt x="1633918" y="1277261"/>
                  </a:moveTo>
                  <a:cubicBezTo>
                    <a:pt x="1620685" y="1277172"/>
                    <a:pt x="1615383" y="1293475"/>
                    <a:pt x="1623785" y="1301291"/>
                  </a:cubicBezTo>
                  <a:cubicBezTo>
                    <a:pt x="1634127" y="1310918"/>
                    <a:pt x="1648309" y="1302443"/>
                    <a:pt x="1647934" y="1291470"/>
                  </a:cubicBezTo>
                  <a:cubicBezTo>
                    <a:pt x="1647627" y="1282553"/>
                    <a:pt x="1640850" y="1277307"/>
                    <a:pt x="1633918" y="1277261"/>
                  </a:cubicBezTo>
                  <a:close/>
                  <a:moveTo>
                    <a:pt x="1641079" y="191625"/>
                  </a:moveTo>
                  <a:cubicBezTo>
                    <a:pt x="1627842" y="191536"/>
                    <a:pt x="1622545" y="207839"/>
                    <a:pt x="1630946" y="215655"/>
                  </a:cubicBezTo>
                  <a:cubicBezTo>
                    <a:pt x="1641292" y="225286"/>
                    <a:pt x="1655478" y="216799"/>
                    <a:pt x="1655095" y="205831"/>
                  </a:cubicBezTo>
                  <a:cubicBezTo>
                    <a:pt x="1654788" y="196917"/>
                    <a:pt x="1648015" y="191671"/>
                    <a:pt x="1641079" y="191625"/>
                  </a:cubicBezTo>
                  <a:close/>
                  <a:moveTo>
                    <a:pt x="1638692" y="553502"/>
                  </a:moveTo>
                  <a:cubicBezTo>
                    <a:pt x="1625458" y="553413"/>
                    <a:pt x="1620158" y="569720"/>
                    <a:pt x="1628559" y="577533"/>
                  </a:cubicBezTo>
                  <a:cubicBezTo>
                    <a:pt x="1638901" y="587160"/>
                    <a:pt x="1653083" y="578684"/>
                    <a:pt x="1652708" y="567712"/>
                  </a:cubicBezTo>
                  <a:cubicBezTo>
                    <a:pt x="1652401" y="558795"/>
                    <a:pt x="1645628" y="553549"/>
                    <a:pt x="1638692" y="553502"/>
                  </a:cubicBezTo>
                  <a:close/>
                  <a:moveTo>
                    <a:pt x="1639885" y="372564"/>
                  </a:moveTo>
                  <a:cubicBezTo>
                    <a:pt x="1626625" y="372474"/>
                    <a:pt x="1621370" y="388793"/>
                    <a:pt x="1629748" y="396594"/>
                  </a:cubicBezTo>
                  <a:cubicBezTo>
                    <a:pt x="1640090" y="406221"/>
                    <a:pt x="1654273" y="397746"/>
                    <a:pt x="1653897" y="386769"/>
                  </a:cubicBezTo>
                  <a:cubicBezTo>
                    <a:pt x="1653595" y="377856"/>
                    <a:pt x="1646821" y="372610"/>
                    <a:pt x="1639885" y="372564"/>
                  </a:cubicBezTo>
                  <a:close/>
                  <a:moveTo>
                    <a:pt x="1492856" y="371594"/>
                  </a:moveTo>
                  <a:cubicBezTo>
                    <a:pt x="1479596" y="371505"/>
                    <a:pt x="1474341" y="387824"/>
                    <a:pt x="1482723" y="395625"/>
                  </a:cubicBezTo>
                  <a:cubicBezTo>
                    <a:pt x="1493077" y="405263"/>
                    <a:pt x="1507255" y="396749"/>
                    <a:pt x="1506872" y="385800"/>
                  </a:cubicBezTo>
                  <a:cubicBezTo>
                    <a:pt x="1506562" y="376887"/>
                    <a:pt x="1499788" y="371637"/>
                    <a:pt x="1492856" y="371594"/>
                  </a:cubicBezTo>
                  <a:close/>
                  <a:moveTo>
                    <a:pt x="1632724" y="1458199"/>
                  </a:moveTo>
                  <a:cubicBezTo>
                    <a:pt x="1619483" y="1458110"/>
                    <a:pt x="1614194" y="1474421"/>
                    <a:pt x="1622591" y="1482230"/>
                  </a:cubicBezTo>
                  <a:cubicBezTo>
                    <a:pt x="1632933" y="1491857"/>
                    <a:pt x="1647116" y="1483381"/>
                    <a:pt x="1646740" y="1472409"/>
                  </a:cubicBezTo>
                  <a:cubicBezTo>
                    <a:pt x="1646434" y="1463492"/>
                    <a:pt x="1639656" y="1458246"/>
                    <a:pt x="1632724" y="1458199"/>
                  </a:cubicBezTo>
                  <a:close/>
                  <a:moveTo>
                    <a:pt x="1491662" y="552533"/>
                  </a:moveTo>
                  <a:cubicBezTo>
                    <a:pt x="1478425" y="552444"/>
                    <a:pt x="1473132" y="568751"/>
                    <a:pt x="1481529" y="576563"/>
                  </a:cubicBezTo>
                  <a:cubicBezTo>
                    <a:pt x="1491872" y="586190"/>
                    <a:pt x="1506054" y="577715"/>
                    <a:pt x="1505678" y="566739"/>
                  </a:cubicBezTo>
                  <a:cubicBezTo>
                    <a:pt x="1505368" y="557825"/>
                    <a:pt x="1498595" y="552579"/>
                    <a:pt x="1491662" y="552533"/>
                  </a:cubicBezTo>
                  <a:close/>
                  <a:moveTo>
                    <a:pt x="1494049" y="190652"/>
                  </a:moveTo>
                  <a:cubicBezTo>
                    <a:pt x="1480812" y="190566"/>
                    <a:pt x="1475515" y="206866"/>
                    <a:pt x="1483912" y="214682"/>
                  </a:cubicBezTo>
                  <a:cubicBezTo>
                    <a:pt x="1494266" y="224317"/>
                    <a:pt x="1508445" y="215799"/>
                    <a:pt x="1508061" y="204858"/>
                  </a:cubicBezTo>
                  <a:cubicBezTo>
                    <a:pt x="1507759" y="195960"/>
                    <a:pt x="1500997" y="190698"/>
                    <a:pt x="1494049" y="190652"/>
                  </a:cubicBezTo>
                  <a:close/>
                  <a:moveTo>
                    <a:pt x="1490469" y="733472"/>
                  </a:moveTo>
                  <a:cubicBezTo>
                    <a:pt x="1477240" y="733382"/>
                    <a:pt x="1471931" y="749686"/>
                    <a:pt x="1480332" y="757502"/>
                  </a:cubicBezTo>
                  <a:cubicBezTo>
                    <a:pt x="1490682" y="767133"/>
                    <a:pt x="1504857" y="758642"/>
                    <a:pt x="1504485" y="747681"/>
                  </a:cubicBezTo>
                  <a:cubicBezTo>
                    <a:pt x="1504171" y="738748"/>
                    <a:pt x="1497343" y="733518"/>
                    <a:pt x="1490469" y="733472"/>
                  </a:cubicBezTo>
                  <a:close/>
                  <a:moveTo>
                    <a:pt x="1631527" y="1639142"/>
                  </a:moveTo>
                  <a:cubicBezTo>
                    <a:pt x="1618286" y="1639053"/>
                    <a:pt x="1612996" y="1655360"/>
                    <a:pt x="1621394" y="1663172"/>
                  </a:cubicBezTo>
                  <a:cubicBezTo>
                    <a:pt x="1631682" y="1672749"/>
                    <a:pt x="1645884" y="1664417"/>
                    <a:pt x="1645547" y="1653348"/>
                  </a:cubicBezTo>
                  <a:cubicBezTo>
                    <a:pt x="1645202" y="1644395"/>
                    <a:pt x="1638420" y="1639185"/>
                    <a:pt x="1631527" y="1639142"/>
                  </a:cubicBezTo>
                  <a:close/>
                  <a:moveTo>
                    <a:pt x="1201181" y="7771"/>
                  </a:moveTo>
                  <a:cubicBezTo>
                    <a:pt x="1187947" y="7681"/>
                    <a:pt x="1182643" y="23989"/>
                    <a:pt x="1191048" y="31801"/>
                  </a:cubicBezTo>
                  <a:cubicBezTo>
                    <a:pt x="1201390" y="41428"/>
                    <a:pt x="1215572" y="32953"/>
                    <a:pt x="1215197" y="21976"/>
                  </a:cubicBezTo>
                  <a:cubicBezTo>
                    <a:pt x="1214887" y="13063"/>
                    <a:pt x="1208113" y="7817"/>
                    <a:pt x="1201181" y="7771"/>
                  </a:cubicBezTo>
                  <a:close/>
                  <a:moveTo>
                    <a:pt x="1049370" y="730560"/>
                  </a:moveTo>
                  <a:cubicBezTo>
                    <a:pt x="1036133" y="730471"/>
                    <a:pt x="1030836" y="746774"/>
                    <a:pt x="1039237" y="754590"/>
                  </a:cubicBezTo>
                  <a:cubicBezTo>
                    <a:pt x="1049579" y="764217"/>
                    <a:pt x="1063769" y="755738"/>
                    <a:pt x="1063386" y="744766"/>
                  </a:cubicBezTo>
                  <a:cubicBezTo>
                    <a:pt x="1063079" y="735848"/>
                    <a:pt x="1056306" y="730602"/>
                    <a:pt x="1049370" y="730560"/>
                  </a:cubicBezTo>
                  <a:close/>
                  <a:moveTo>
                    <a:pt x="907114" y="5828"/>
                  </a:moveTo>
                  <a:cubicBezTo>
                    <a:pt x="893854" y="5739"/>
                    <a:pt x="888600" y="22058"/>
                    <a:pt x="896981" y="29859"/>
                  </a:cubicBezTo>
                  <a:cubicBezTo>
                    <a:pt x="907335" y="39493"/>
                    <a:pt x="921514" y="30975"/>
                    <a:pt x="921130" y="20038"/>
                  </a:cubicBezTo>
                  <a:cubicBezTo>
                    <a:pt x="920824" y="11120"/>
                    <a:pt x="914051" y="5875"/>
                    <a:pt x="907114" y="5828"/>
                  </a:cubicBezTo>
                  <a:close/>
                  <a:moveTo>
                    <a:pt x="1199987" y="188709"/>
                  </a:moveTo>
                  <a:cubicBezTo>
                    <a:pt x="1186742" y="188624"/>
                    <a:pt x="1181461" y="204931"/>
                    <a:pt x="1189854" y="212744"/>
                  </a:cubicBezTo>
                  <a:cubicBezTo>
                    <a:pt x="1200193" y="222371"/>
                    <a:pt x="1214379" y="213899"/>
                    <a:pt x="1214003" y="202919"/>
                  </a:cubicBezTo>
                  <a:cubicBezTo>
                    <a:pt x="1213693" y="194002"/>
                    <a:pt x="1206920" y="188756"/>
                    <a:pt x="1199987" y="188709"/>
                  </a:cubicBezTo>
                  <a:close/>
                  <a:moveTo>
                    <a:pt x="1046983" y="1092437"/>
                  </a:moveTo>
                  <a:cubicBezTo>
                    <a:pt x="1033749" y="1092348"/>
                    <a:pt x="1028445" y="1108651"/>
                    <a:pt x="1036850" y="1116468"/>
                  </a:cubicBezTo>
                  <a:cubicBezTo>
                    <a:pt x="1047192" y="1126095"/>
                    <a:pt x="1061375" y="1117619"/>
                    <a:pt x="1060999" y="1106643"/>
                  </a:cubicBezTo>
                  <a:cubicBezTo>
                    <a:pt x="1060692" y="1097729"/>
                    <a:pt x="1053919" y="1092484"/>
                    <a:pt x="1046983" y="1092437"/>
                  </a:cubicBezTo>
                  <a:close/>
                  <a:moveTo>
                    <a:pt x="1045789" y="1273376"/>
                  </a:moveTo>
                  <a:cubicBezTo>
                    <a:pt x="1032556" y="1273287"/>
                    <a:pt x="1027255" y="1289590"/>
                    <a:pt x="1035652" y="1297406"/>
                  </a:cubicBezTo>
                  <a:cubicBezTo>
                    <a:pt x="1046002" y="1307037"/>
                    <a:pt x="1060177" y="1298546"/>
                    <a:pt x="1059805" y="1287582"/>
                  </a:cubicBezTo>
                  <a:cubicBezTo>
                    <a:pt x="1059495" y="1278653"/>
                    <a:pt x="1052667" y="1273422"/>
                    <a:pt x="1045789" y="1273376"/>
                  </a:cubicBezTo>
                  <a:close/>
                  <a:moveTo>
                    <a:pt x="1043402" y="1635257"/>
                  </a:moveTo>
                  <a:cubicBezTo>
                    <a:pt x="1030165" y="1635168"/>
                    <a:pt x="1024868" y="1651471"/>
                    <a:pt x="1033269" y="1659288"/>
                  </a:cubicBezTo>
                  <a:cubicBezTo>
                    <a:pt x="1043615" y="1668918"/>
                    <a:pt x="1057802" y="1660420"/>
                    <a:pt x="1057418" y="1649463"/>
                  </a:cubicBezTo>
                  <a:cubicBezTo>
                    <a:pt x="1057112" y="1640549"/>
                    <a:pt x="1050338" y="1635303"/>
                    <a:pt x="1043402" y="1635257"/>
                  </a:cubicBezTo>
                  <a:close/>
                  <a:moveTo>
                    <a:pt x="903534" y="548648"/>
                  </a:moveTo>
                  <a:cubicBezTo>
                    <a:pt x="890320" y="548559"/>
                    <a:pt x="884984" y="564847"/>
                    <a:pt x="893397" y="572679"/>
                  </a:cubicBezTo>
                  <a:cubicBezTo>
                    <a:pt x="903739" y="582306"/>
                    <a:pt x="917922" y="573830"/>
                    <a:pt x="917550" y="562854"/>
                  </a:cubicBezTo>
                  <a:cubicBezTo>
                    <a:pt x="917240" y="553940"/>
                    <a:pt x="910470" y="548695"/>
                    <a:pt x="903534" y="548648"/>
                  </a:cubicBezTo>
                  <a:close/>
                  <a:moveTo>
                    <a:pt x="1044596" y="1454314"/>
                  </a:moveTo>
                  <a:cubicBezTo>
                    <a:pt x="1031359" y="1454225"/>
                    <a:pt x="1026062" y="1470529"/>
                    <a:pt x="1034463" y="1478345"/>
                  </a:cubicBezTo>
                  <a:cubicBezTo>
                    <a:pt x="1044809" y="1487976"/>
                    <a:pt x="1058995" y="1479477"/>
                    <a:pt x="1058612" y="1468520"/>
                  </a:cubicBezTo>
                  <a:cubicBezTo>
                    <a:pt x="1058305" y="1459622"/>
                    <a:pt x="1051547" y="1454361"/>
                    <a:pt x="1044596" y="1454314"/>
                  </a:cubicBezTo>
                  <a:close/>
                  <a:moveTo>
                    <a:pt x="904727" y="367709"/>
                  </a:moveTo>
                  <a:cubicBezTo>
                    <a:pt x="891491" y="367620"/>
                    <a:pt x="886193" y="383927"/>
                    <a:pt x="894594" y="391740"/>
                  </a:cubicBezTo>
                  <a:cubicBezTo>
                    <a:pt x="904937" y="401367"/>
                    <a:pt x="919119" y="392891"/>
                    <a:pt x="918743" y="381919"/>
                  </a:cubicBezTo>
                  <a:cubicBezTo>
                    <a:pt x="918437" y="373002"/>
                    <a:pt x="911664" y="367752"/>
                    <a:pt x="904727" y="367709"/>
                  </a:cubicBezTo>
                  <a:close/>
                  <a:moveTo>
                    <a:pt x="897566" y="1453345"/>
                  </a:moveTo>
                  <a:cubicBezTo>
                    <a:pt x="884333" y="1453256"/>
                    <a:pt x="879029" y="1469559"/>
                    <a:pt x="887430" y="1477376"/>
                  </a:cubicBezTo>
                  <a:cubicBezTo>
                    <a:pt x="897772" y="1487003"/>
                    <a:pt x="911962" y="1478527"/>
                    <a:pt x="911578" y="1467551"/>
                  </a:cubicBezTo>
                  <a:cubicBezTo>
                    <a:pt x="911272" y="1458638"/>
                    <a:pt x="904499" y="1453392"/>
                    <a:pt x="897566" y="1453345"/>
                  </a:cubicBezTo>
                  <a:close/>
                  <a:moveTo>
                    <a:pt x="902340" y="729587"/>
                  </a:moveTo>
                  <a:cubicBezTo>
                    <a:pt x="889104" y="729498"/>
                    <a:pt x="883806" y="745801"/>
                    <a:pt x="892207" y="753617"/>
                  </a:cubicBezTo>
                  <a:cubicBezTo>
                    <a:pt x="902554" y="763248"/>
                    <a:pt x="916740" y="754749"/>
                    <a:pt x="916356" y="743796"/>
                  </a:cubicBezTo>
                  <a:cubicBezTo>
                    <a:pt x="916050" y="734894"/>
                    <a:pt x="909292" y="729633"/>
                    <a:pt x="902340" y="729587"/>
                  </a:cubicBezTo>
                  <a:close/>
                  <a:moveTo>
                    <a:pt x="896369" y="1634284"/>
                  </a:moveTo>
                  <a:cubicBezTo>
                    <a:pt x="883132" y="1634195"/>
                    <a:pt x="877835" y="1650498"/>
                    <a:pt x="886236" y="1658314"/>
                  </a:cubicBezTo>
                  <a:cubicBezTo>
                    <a:pt x="896582" y="1667945"/>
                    <a:pt x="910769" y="1659447"/>
                    <a:pt x="910385" y="1648494"/>
                  </a:cubicBezTo>
                  <a:cubicBezTo>
                    <a:pt x="910079" y="1639592"/>
                    <a:pt x="903321" y="1634330"/>
                    <a:pt x="896369" y="1634284"/>
                  </a:cubicBezTo>
                  <a:close/>
                  <a:moveTo>
                    <a:pt x="898760" y="1272406"/>
                  </a:moveTo>
                  <a:cubicBezTo>
                    <a:pt x="885527" y="1272317"/>
                    <a:pt x="880222" y="1288621"/>
                    <a:pt x="888627" y="1296437"/>
                  </a:cubicBezTo>
                  <a:cubicBezTo>
                    <a:pt x="898969" y="1306064"/>
                    <a:pt x="913152" y="1297589"/>
                    <a:pt x="912776" y="1286616"/>
                  </a:cubicBezTo>
                  <a:cubicBezTo>
                    <a:pt x="912462" y="1277679"/>
                    <a:pt x="905634" y="1272449"/>
                    <a:pt x="898760" y="1272406"/>
                  </a:cubicBezTo>
                  <a:close/>
                  <a:moveTo>
                    <a:pt x="901147" y="910525"/>
                  </a:moveTo>
                  <a:cubicBezTo>
                    <a:pt x="887910" y="910436"/>
                    <a:pt x="882613" y="926739"/>
                    <a:pt x="891014" y="934556"/>
                  </a:cubicBezTo>
                  <a:cubicBezTo>
                    <a:pt x="901356" y="944183"/>
                    <a:pt x="915546" y="935704"/>
                    <a:pt x="915163" y="924735"/>
                  </a:cubicBezTo>
                  <a:cubicBezTo>
                    <a:pt x="914853" y="915818"/>
                    <a:pt x="908079" y="910572"/>
                    <a:pt x="901147" y="910525"/>
                  </a:cubicBezTo>
                  <a:close/>
                  <a:moveTo>
                    <a:pt x="899953" y="1091468"/>
                  </a:moveTo>
                  <a:cubicBezTo>
                    <a:pt x="886693" y="1091379"/>
                    <a:pt x="881439" y="1107698"/>
                    <a:pt x="889820" y="1115498"/>
                  </a:cubicBezTo>
                  <a:cubicBezTo>
                    <a:pt x="900163" y="1125125"/>
                    <a:pt x="914345" y="1116650"/>
                    <a:pt x="913969" y="1105674"/>
                  </a:cubicBezTo>
                  <a:cubicBezTo>
                    <a:pt x="913659" y="1096756"/>
                    <a:pt x="906886" y="1091511"/>
                    <a:pt x="899953" y="1091468"/>
                  </a:cubicBezTo>
                  <a:close/>
                  <a:moveTo>
                    <a:pt x="905921" y="186767"/>
                  </a:moveTo>
                  <a:cubicBezTo>
                    <a:pt x="892688" y="186678"/>
                    <a:pt x="887387" y="202981"/>
                    <a:pt x="895784" y="210797"/>
                  </a:cubicBezTo>
                  <a:cubicBezTo>
                    <a:pt x="906130" y="220424"/>
                    <a:pt x="920317" y="211941"/>
                    <a:pt x="919933" y="200977"/>
                  </a:cubicBezTo>
                  <a:cubicBezTo>
                    <a:pt x="919631" y="192059"/>
                    <a:pt x="912857" y="186813"/>
                    <a:pt x="905921" y="186767"/>
                  </a:cubicBezTo>
                  <a:close/>
                  <a:moveTo>
                    <a:pt x="1195209" y="912468"/>
                  </a:moveTo>
                  <a:cubicBezTo>
                    <a:pt x="1181976" y="912379"/>
                    <a:pt x="1176671" y="928682"/>
                    <a:pt x="1185076" y="936498"/>
                  </a:cubicBezTo>
                  <a:cubicBezTo>
                    <a:pt x="1195419" y="946125"/>
                    <a:pt x="1209601" y="937650"/>
                    <a:pt x="1209225" y="926674"/>
                  </a:cubicBezTo>
                  <a:cubicBezTo>
                    <a:pt x="1208919" y="917760"/>
                    <a:pt x="1202145" y="912514"/>
                    <a:pt x="1195209" y="912468"/>
                  </a:cubicBezTo>
                  <a:close/>
                  <a:moveTo>
                    <a:pt x="1194016" y="1093406"/>
                  </a:moveTo>
                  <a:cubicBezTo>
                    <a:pt x="1180783" y="1093317"/>
                    <a:pt x="1175482" y="1109621"/>
                    <a:pt x="1183879" y="1117437"/>
                  </a:cubicBezTo>
                  <a:cubicBezTo>
                    <a:pt x="1194229" y="1127068"/>
                    <a:pt x="1208404" y="1118577"/>
                    <a:pt x="1208032" y="1107616"/>
                  </a:cubicBezTo>
                  <a:cubicBezTo>
                    <a:pt x="1207722" y="1098683"/>
                    <a:pt x="1200894" y="1093453"/>
                    <a:pt x="1194016" y="1093406"/>
                  </a:cubicBezTo>
                  <a:close/>
                  <a:moveTo>
                    <a:pt x="1191629" y="1455288"/>
                  </a:moveTo>
                  <a:cubicBezTo>
                    <a:pt x="1178369" y="1455198"/>
                    <a:pt x="1173114" y="1471517"/>
                    <a:pt x="1181496" y="1479318"/>
                  </a:cubicBezTo>
                  <a:cubicBezTo>
                    <a:pt x="1191850" y="1488953"/>
                    <a:pt x="1206028" y="1480435"/>
                    <a:pt x="1205645" y="1469493"/>
                  </a:cubicBezTo>
                  <a:cubicBezTo>
                    <a:pt x="1205335" y="1460580"/>
                    <a:pt x="1198561" y="1455334"/>
                    <a:pt x="1191629" y="1455288"/>
                  </a:cubicBezTo>
                  <a:close/>
                  <a:moveTo>
                    <a:pt x="1192822" y="1274349"/>
                  </a:moveTo>
                  <a:cubicBezTo>
                    <a:pt x="1179585" y="1274260"/>
                    <a:pt x="1174288" y="1290563"/>
                    <a:pt x="1182685" y="1298379"/>
                  </a:cubicBezTo>
                  <a:cubicBezTo>
                    <a:pt x="1193032" y="1308010"/>
                    <a:pt x="1207218" y="1299512"/>
                    <a:pt x="1206834" y="1288559"/>
                  </a:cubicBezTo>
                  <a:cubicBezTo>
                    <a:pt x="1206528" y="1279641"/>
                    <a:pt x="1199759" y="1274395"/>
                    <a:pt x="1192822" y="1274349"/>
                  </a:cubicBezTo>
                  <a:close/>
                  <a:moveTo>
                    <a:pt x="1198790" y="369652"/>
                  </a:moveTo>
                  <a:cubicBezTo>
                    <a:pt x="1185572" y="369563"/>
                    <a:pt x="1180244" y="385854"/>
                    <a:pt x="1188657" y="393682"/>
                  </a:cubicBezTo>
                  <a:cubicBezTo>
                    <a:pt x="1198945" y="403259"/>
                    <a:pt x="1213185" y="394892"/>
                    <a:pt x="1212810" y="383862"/>
                  </a:cubicBezTo>
                  <a:cubicBezTo>
                    <a:pt x="1212500" y="374940"/>
                    <a:pt x="1205726" y="369694"/>
                    <a:pt x="1198790" y="369652"/>
                  </a:cubicBezTo>
                  <a:close/>
                  <a:moveTo>
                    <a:pt x="1048176" y="911498"/>
                  </a:moveTo>
                  <a:cubicBezTo>
                    <a:pt x="1034916" y="911409"/>
                    <a:pt x="1029661" y="927728"/>
                    <a:pt x="1038043" y="935529"/>
                  </a:cubicBezTo>
                  <a:cubicBezTo>
                    <a:pt x="1048385" y="945156"/>
                    <a:pt x="1062568" y="936680"/>
                    <a:pt x="1062192" y="925704"/>
                  </a:cubicBezTo>
                  <a:cubicBezTo>
                    <a:pt x="1061886" y="916791"/>
                    <a:pt x="1055112" y="911545"/>
                    <a:pt x="1048176" y="911498"/>
                  </a:cubicBezTo>
                  <a:close/>
                  <a:moveTo>
                    <a:pt x="1196403" y="731529"/>
                  </a:moveTo>
                  <a:cubicBezTo>
                    <a:pt x="1183135" y="731440"/>
                    <a:pt x="1177892" y="747767"/>
                    <a:pt x="1186266" y="755560"/>
                  </a:cubicBezTo>
                  <a:cubicBezTo>
                    <a:pt x="1196608" y="765187"/>
                    <a:pt x="1210791" y="756711"/>
                    <a:pt x="1210415" y="745739"/>
                  </a:cubicBezTo>
                  <a:cubicBezTo>
                    <a:pt x="1210112" y="736821"/>
                    <a:pt x="1203339" y="731576"/>
                    <a:pt x="1196403" y="731529"/>
                  </a:cubicBezTo>
                  <a:close/>
                  <a:moveTo>
                    <a:pt x="1197596" y="550590"/>
                  </a:moveTo>
                  <a:cubicBezTo>
                    <a:pt x="1184336" y="550501"/>
                    <a:pt x="1179082" y="566820"/>
                    <a:pt x="1187463" y="574621"/>
                  </a:cubicBezTo>
                  <a:cubicBezTo>
                    <a:pt x="1197817" y="584256"/>
                    <a:pt x="1211996" y="575738"/>
                    <a:pt x="1211612" y="564796"/>
                  </a:cubicBezTo>
                  <a:cubicBezTo>
                    <a:pt x="1211306" y="555883"/>
                    <a:pt x="1204533" y="550637"/>
                    <a:pt x="1197596" y="550590"/>
                  </a:cubicBezTo>
                  <a:close/>
                  <a:moveTo>
                    <a:pt x="1050567" y="549617"/>
                  </a:moveTo>
                  <a:cubicBezTo>
                    <a:pt x="1037330" y="549528"/>
                    <a:pt x="1032033" y="565832"/>
                    <a:pt x="1040430" y="573648"/>
                  </a:cubicBezTo>
                  <a:cubicBezTo>
                    <a:pt x="1050718" y="583224"/>
                    <a:pt x="1064959" y="574857"/>
                    <a:pt x="1064583" y="563827"/>
                  </a:cubicBezTo>
                  <a:cubicBezTo>
                    <a:pt x="1064273" y="554910"/>
                    <a:pt x="1057503" y="549664"/>
                    <a:pt x="1050567" y="549617"/>
                  </a:cubicBezTo>
                  <a:close/>
                  <a:moveTo>
                    <a:pt x="1190435" y="1636226"/>
                  </a:moveTo>
                  <a:cubicBezTo>
                    <a:pt x="1177202" y="1636137"/>
                    <a:pt x="1171901" y="1652440"/>
                    <a:pt x="1180302" y="1660257"/>
                  </a:cubicBezTo>
                  <a:cubicBezTo>
                    <a:pt x="1190648" y="1669888"/>
                    <a:pt x="1204835" y="1661401"/>
                    <a:pt x="1204451" y="1650436"/>
                  </a:cubicBezTo>
                  <a:cubicBezTo>
                    <a:pt x="1204141" y="1641519"/>
                    <a:pt x="1197368" y="1636273"/>
                    <a:pt x="1190435" y="1636226"/>
                  </a:cubicBezTo>
                  <a:close/>
                  <a:moveTo>
                    <a:pt x="1051761" y="368679"/>
                  </a:moveTo>
                  <a:cubicBezTo>
                    <a:pt x="1038543" y="368589"/>
                    <a:pt x="1033211" y="384881"/>
                    <a:pt x="1041624" y="392709"/>
                  </a:cubicBezTo>
                  <a:cubicBezTo>
                    <a:pt x="1051974" y="402348"/>
                    <a:pt x="1066149" y="393834"/>
                    <a:pt x="1065773" y="382885"/>
                  </a:cubicBezTo>
                  <a:cubicBezTo>
                    <a:pt x="1065467" y="373952"/>
                    <a:pt x="1058681" y="368725"/>
                    <a:pt x="1051761" y="368679"/>
                  </a:cubicBezTo>
                  <a:close/>
                  <a:moveTo>
                    <a:pt x="760085" y="4859"/>
                  </a:moveTo>
                  <a:cubicBezTo>
                    <a:pt x="746825" y="4770"/>
                    <a:pt x="741571" y="21089"/>
                    <a:pt x="749952" y="28889"/>
                  </a:cubicBezTo>
                  <a:cubicBezTo>
                    <a:pt x="760306" y="38524"/>
                    <a:pt x="774485" y="30006"/>
                    <a:pt x="774101" y="19065"/>
                  </a:cubicBezTo>
                  <a:cubicBezTo>
                    <a:pt x="773791" y="10163"/>
                    <a:pt x="767033" y="4902"/>
                    <a:pt x="760085" y="4859"/>
                  </a:cubicBezTo>
                  <a:close/>
                  <a:moveTo>
                    <a:pt x="1054148" y="6801"/>
                  </a:moveTo>
                  <a:cubicBezTo>
                    <a:pt x="1040887" y="6712"/>
                    <a:pt x="1035633" y="23031"/>
                    <a:pt x="1044014" y="30832"/>
                  </a:cubicBezTo>
                  <a:cubicBezTo>
                    <a:pt x="1054361" y="40463"/>
                    <a:pt x="1068547" y="31976"/>
                    <a:pt x="1068163" y="21007"/>
                  </a:cubicBezTo>
                  <a:cubicBezTo>
                    <a:pt x="1067857" y="12094"/>
                    <a:pt x="1061084" y="6844"/>
                    <a:pt x="1054148" y="6801"/>
                  </a:cubicBezTo>
                  <a:close/>
                  <a:moveTo>
                    <a:pt x="1052954" y="187740"/>
                  </a:moveTo>
                  <a:cubicBezTo>
                    <a:pt x="1039729" y="187655"/>
                    <a:pt x="1034412" y="203950"/>
                    <a:pt x="1042821" y="211774"/>
                  </a:cubicBezTo>
                  <a:cubicBezTo>
                    <a:pt x="1053163" y="221401"/>
                    <a:pt x="1067346" y="212926"/>
                    <a:pt x="1066970" y="201950"/>
                  </a:cubicBezTo>
                  <a:cubicBezTo>
                    <a:pt x="1066664" y="193032"/>
                    <a:pt x="1059887" y="187787"/>
                    <a:pt x="1052954" y="1877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" name="TextBox 26">
            <a:extLst>
              <a:ext uri="{FF2B5EF4-FFF2-40B4-BE49-F238E27FC236}">
                <a16:creationId xmlns="" xmlns:a16="http://schemas.microsoft.com/office/drawing/2014/main" id="{D8AC10F5-4F35-82EC-B94D-A43982F0CFFA}"/>
              </a:ext>
            </a:extLst>
          </p:cNvPr>
          <p:cNvSpPr txBox="1"/>
          <p:nvPr/>
        </p:nvSpPr>
        <p:spPr>
          <a:xfrm>
            <a:off x="729319" y="439427"/>
            <a:ext cx="7447237" cy="809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63" name="TextBox 16">
            <a:extLst>
              <a:ext uri="{FF2B5EF4-FFF2-40B4-BE49-F238E27FC236}">
                <a16:creationId xmlns="" xmlns:a16="http://schemas.microsoft.com/office/drawing/2014/main" id="{3D152134-5EB1-96BC-CB9E-96512DDA638F}"/>
              </a:ext>
            </a:extLst>
          </p:cNvPr>
          <p:cNvSpPr txBox="1"/>
          <p:nvPr/>
        </p:nvSpPr>
        <p:spPr>
          <a:xfrm>
            <a:off x="71565" y="3388801"/>
            <a:ext cx="2082959" cy="8663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">
            <a:extLst>
              <a:ext uri="{FF2B5EF4-FFF2-40B4-BE49-F238E27FC236}">
                <a16:creationId xmlns="" xmlns:a16="http://schemas.microsoft.com/office/drawing/2014/main" id="{5EB44E71-3A7E-C30B-E724-AC35A5CDBAE4}"/>
              </a:ext>
            </a:extLst>
          </p:cNvPr>
          <p:cNvSpPr txBox="1"/>
          <p:nvPr/>
        </p:nvSpPr>
        <p:spPr>
          <a:xfrm>
            <a:off x="2691245" y="3325046"/>
            <a:ext cx="2597727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SGK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11">
            <a:extLst>
              <a:ext uri="{FF2B5EF4-FFF2-40B4-BE49-F238E27FC236}">
                <a16:creationId xmlns="" xmlns:a16="http://schemas.microsoft.com/office/drawing/2014/main" id="{E8556D32-0FE6-F316-10BE-95B62BF18730}"/>
              </a:ext>
            </a:extLst>
          </p:cNvPr>
          <p:cNvSpPr txBox="1"/>
          <p:nvPr/>
        </p:nvSpPr>
        <p:spPr>
          <a:xfrm>
            <a:off x="5757863" y="3361496"/>
            <a:ext cx="3198017" cy="404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6" name="Google Shape;3925;p34">
            <a:extLst>
              <a:ext uri="{FF2B5EF4-FFF2-40B4-BE49-F238E27FC236}">
                <a16:creationId xmlns="" xmlns:a16="http://schemas.microsoft.com/office/drawing/2014/main" id="{21AFBF43-B828-83F1-FF33-290BC8125848}"/>
              </a:ext>
            </a:extLst>
          </p:cNvPr>
          <p:cNvGrpSpPr/>
          <p:nvPr/>
        </p:nvGrpSpPr>
        <p:grpSpPr>
          <a:xfrm>
            <a:off x="3493463" y="1883311"/>
            <a:ext cx="1360840" cy="1043157"/>
            <a:chOff x="8112011" y="7502957"/>
            <a:chExt cx="833904" cy="887215"/>
          </a:xfrm>
        </p:grpSpPr>
        <p:sp>
          <p:nvSpPr>
            <p:cNvPr id="67" name="Google Shape;3926;p34">
              <a:extLst>
                <a:ext uri="{FF2B5EF4-FFF2-40B4-BE49-F238E27FC236}">
                  <a16:creationId xmlns="" xmlns:a16="http://schemas.microsoft.com/office/drawing/2014/main" id="{B202B8B8-7069-B402-0A81-3E7CD73484A9}"/>
                </a:ext>
              </a:extLst>
            </p:cNvPr>
            <p:cNvSpPr/>
            <p:nvPr/>
          </p:nvSpPr>
          <p:spPr>
            <a:xfrm>
              <a:off x="8308438" y="8346372"/>
              <a:ext cx="69007" cy="23288"/>
            </a:xfrm>
            <a:custGeom>
              <a:avLst/>
              <a:gdLst/>
              <a:ahLst/>
              <a:cxnLst/>
              <a:rect l="l" t="t" r="r" b="b"/>
              <a:pathLst>
                <a:path w="69007" h="23288" extrusionOk="0">
                  <a:moveTo>
                    <a:pt x="30289" y="13498"/>
                  </a:moveTo>
                  <a:cubicBezTo>
                    <a:pt x="43057" y="18044"/>
                    <a:pt x="55953" y="20450"/>
                    <a:pt x="69008" y="23288"/>
                  </a:cubicBezTo>
                  <a:cubicBezTo>
                    <a:pt x="52779" y="20798"/>
                    <a:pt x="36581" y="18073"/>
                    <a:pt x="20527" y="14747"/>
                  </a:cubicBezTo>
                  <a:cubicBezTo>
                    <a:pt x="20516" y="14747"/>
                    <a:pt x="20516" y="14747"/>
                    <a:pt x="20505" y="14746"/>
                  </a:cubicBezTo>
                  <a:cubicBezTo>
                    <a:pt x="13463" y="10959"/>
                    <a:pt x="6618" y="6866"/>
                    <a:pt x="0" y="2491"/>
                  </a:cubicBezTo>
                  <a:cubicBezTo>
                    <a:pt x="386" y="749"/>
                    <a:pt x="2099" y="-672"/>
                    <a:pt x="4349" y="336"/>
                  </a:cubicBezTo>
                  <a:cubicBezTo>
                    <a:pt x="12831" y="5043"/>
                    <a:pt x="21371" y="9679"/>
                    <a:pt x="30289" y="13498"/>
                  </a:cubicBezTo>
                  <a:close/>
                </a:path>
              </a:pathLst>
            </a:custGeom>
            <a:solidFill>
              <a:srgbClr val="C1D4E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3927;p34">
              <a:extLst>
                <a:ext uri="{FF2B5EF4-FFF2-40B4-BE49-F238E27FC236}">
                  <a16:creationId xmlns="" xmlns:a16="http://schemas.microsoft.com/office/drawing/2014/main" id="{4C1DA7B9-BFF4-30F5-F507-8180FBE348BF}"/>
                </a:ext>
              </a:extLst>
            </p:cNvPr>
            <p:cNvSpPr/>
            <p:nvPr/>
          </p:nvSpPr>
          <p:spPr>
            <a:xfrm>
              <a:off x="8215279" y="7502957"/>
              <a:ext cx="668272" cy="885627"/>
            </a:xfrm>
            <a:custGeom>
              <a:avLst/>
              <a:gdLst/>
              <a:ahLst/>
              <a:cxnLst/>
              <a:rect l="l" t="t" r="r" b="b"/>
              <a:pathLst>
                <a:path w="668272" h="885627" extrusionOk="0">
                  <a:moveTo>
                    <a:pt x="161461" y="869369"/>
                  </a:moveTo>
                  <a:cubicBezTo>
                    <a:pt x="223723" y="886282"/>
                    <a:pt x="293311" y="887696"/>
                    <a:pt x="348843" y="883873"/>
                  </a:cubicBezTo>
                  <a:cubicBezTo>
                    <a:pt x="402896" y="880152"/>
                    <a:pt x="457224" y="870979"/>
                    <a:pt x="506759" y="849012"/>
                  </a:cubicBezTo>
                  <a:cubicBezTo>
                    <a:pt x="550236" y="829732"/>
                    <a:pt x="590141" y="799939"/>
                    <a:pt x="616838" y="760147"/>
                  </a:cubicBezTo>
                  <a:cubicBezTo>
                    <a:pt x="647995" y="713706"/>
                    <a:pt x="658382" y="659648"/>
                    <a:pt x="660494" y="604513"/>
                  </a:cubicBezTo>
                  <a:cubicBezTo>
                    <a:pt x="660683" y="599581"/>
                    <a:pt x="660815" y="594645"/>
                    <a:pt x="660907" y="589710"/>
                  </a:cubicBezTo>
                  <a:cubicBezTo>
                    <a:pt x="661766" y="543375"/>
                    <a:pt x="663333" y="496973"/>
                    <a:pt x="665294" y="450667"/>
                  </a:cubicBezTo>
                  <a:cubicBezTo>
                    <a:pt x="670695" y="323157"/>
                    <a:pt x="673581" y="269046"/>
                    <a:pt x="629365" y="100486"/>
                  </a:cubicBezTo>
                  <a:cubicBezTo>
                    <a:pt x="614721" y="47538"/>
                    <a:pt x="598583" y="-9750"/>
                    <a:pt x="553951" y="1406"/>
                  </a:cubicBezTo>
                  <a:cubicBezTo>
                    <a:pt x="487565" y="11886"/>
                    <a:pt x="441075" y="186388"/>
                    <a:pt x="428152" y="182726"/>
                  </a:cubicBezTo>
                  <a:cubicBezTo>
                    <a:pt x="406368" y="157785"/>
                    <a:pt x="316922" y="124086"/>
                    <a:pt x="303597" y="145001"/>
                  </a:cubicBezTo>
                  <a:cubicBezTo>
                    <a:pt x="298486" y="153065"/>
                    <a:pt x="304522" y="162366"/>
                    <a:pt x="312276" y="168550"/>
                  </a:cubicBezTo>
                  <a:cubicBezTo>
                    <a:pt x="278126" y="165444"/>
                    <a:pt x="260767" y="180158"/>
                    <a:pt x="255427" y="181294"/>
                  </a:cubicBezTo>
                  <a:cubicBezTo>
                    <a:pt x="204119" y="36213"/>
                    <a:pt x="83275" y="-98080"/>
                    <a:pt x="53364" y="105917"/>
                  </a:cubicBezTo>
                  <a:cubicBezTo>
                    <a:pt x="35971" y="224745"/>
                    <a:pt x="46337" y="345325"/>
                    <a:pt x="31436" y="464258"/>
                  </a:cubicBezTo>
                  <a:cubicBezTo>
                    <a:pt x="19931" y="556079"/>
                    <a:pt x="-17685" y="646871"/>
                    <a:pt x="9897" y="739966"/>
                  </a:cubicBezTo>
                  <a:cubicBezTo>
                    <a:pt x="31267" y="812103"/>
                    <a:pt x="91777" y="850442"/>
                    <a:pt x="161461" y="8693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9" name="Google Shape;3928;p34">
              <a:extLst>
                <a:ext uri="{FF2B5EF4-FFF2-40B4-BE49-F238E27FC236}">
                  <a16:creationId xmlns="" xmlns:a16="http://schemas.microsoft.com/office/drawing/2014/main" id="{95B54551-F453-EB17-7974-E3C7325E6F04}"/>
                </a:ext>
              </a:extLst>
            </p:cNvPr>
            <p:cNvGrpSpPr/>
            <p:nvPr/>
          </p:nvGrpSpPr>
          <p:grpSpPr>
            <a:xfrm>
              <a:off x="8285642" y="7560485"/>
              <a:ext cx="536264" cy="526665"/>
              <a:chOff x="8285642" y="7560485"/>
              <a:chExt cx="536264" cy="526665"/>
            </a:xfrm>
          </p:grpSpPr>
          <p:sp>
            <p:nvSpPr>
              <p:cNvPr id="94" name="Google Shape;3929;p34">
                <a:extLst>
                  <a:ext uri="{FF2B5EF4-FFF2-40B4-BE49-F238E27FC236}">
                    <a16:creationId xmlns="" xmlns:a16="http://schemas.microsoft.com/office/drawing/2014/main" id="{85C901A2-E62E-0062-07B2-8870C3118CD6}"/>
                  </a:ext>
                </a:extLst>
              </p:cNvPr>
              <p:cNvSpPr/>
              <p:nvPr/>
            </p:nvSpPr>
            <p:spPr>
              <a:xfrm>
                <a:off x="8712803" y="7573440"/>
                <a:ext cx="109103" cy="224960"/>
              </a:xfrm>
              <a:custGeom>
                <a:avLst/>
                <a:gdLst/>
                <a:ahLst/>
                <a:cxnLst/>
                <a:rect l="l" t="t" r="r" b="b"/>
                <a:pathLst>
                  <a:path w="109103" h="224960" extrusionOk="0">
                    <a:moveTo>
                      <a:pt x="109011" y="200211"/>
                    </a:moveTo>
                    <a:cubicBezTo>
                      <a:pt x="110087" y="163077"/>
                      <a:pt x="101572" y="127164"/>
                      <a:pt x="94994" y="90708"/>
                    </a:cubicBezTo>
                    <a:cubicBezTo>
                      <a:pt x="91688" y="75917"/>
                      <a:pt x="86968" y="61464"/>
                      <a:pt x="83815" y="46643"/>
                    </a:cubicBezTo>
                    <a:cubicBezTo>
                      <a:pt x="81321" y="34054"/>
                      <a:pt x="78476" y="21277"/>
                      <a:pt x="73406" y="9472"/>
                    </a:cubicBezTo>
                    <a:cubicBezTo>
                      <a:pt x="70205" y="2619"/>
                      <a:pt x="61541" y="-2469"/>
                      <a:pt x="54285" y="1259"/>
                    </a:cubicBezTo>
                    <a:cubicBezTo>
                      <a:pt x="43517" y="7437"/>
                      <a:pt x="38587" y="19151"/>
                      <a:pt x="33928" y="30018"/>
                    </a:cubicBezTo>
                    <a:cubicBezTo>
                      <a:pt x="27388" y="40668"/>
                      <a:pt x="24427" y="52885"/>
                      <a:pt x="20052" y="64495"/>
                    </a:cubicBezTo>
                    <a:cubicBezTo>
                      <a:pt x="13579" y="82618"/>
                      <a:pt x="8347" y="102852"/>
                      <a:pt x="4715" y="121966"/>
                    </a:cubicBezTo>
                    <a:cubicBezTo>
                      <a:pt x="3501" y="128424"/>
                      <a:pt x="-41" y="135134"/>
                      <a:pt x="0" y="141875"/>
                    </a:cubicBezTo>
                    <a:cubicBezTo>
                      <a:pt x="306" y="145703"/>
                      <a:pt x="4844" y="148172"/>
                      <a:pt x="8236" y="146434"/>
                    </a:cubicBezTo>
                    <a:cubicBezTo>
                      <a:pt x="24550" y="153916"/>
                      <a:pt x="38610" y="165527"/>
                      <a:pt x="51693" y="177684"/>
                    </a:cubicBezTo>
                    <a:cubicBezTo>
                      <a:pt x="63031" y="186832"/>
                      <a:pt x="72421" y="198048"/>
                      <a:pt x="82726" y="208284"/>
                    </a:cubicBezTo>
                    <a:cubicBezTo>
                      <a:pt x="87381" y="212772"/>
                      <a:pt x="90537" y="218719"/>
                      <a:pt x="95046" y="223270"/>
                    </a:cubicBezTo>
                    <a:cubicBezTo>
                      <a:pt x="99633" y="227151"/>
                      <a:pt x="107010" y="223915"/>
                      <a:pt x="107515" y="217992"/>
                    </a:cubicBezTo>
                    <a:cubicBezTo>
                      <a:pt x="108297" y="212090"/>
                      <a:pt x="108815" y="206149"/>
                      <a:pt x="109011" y="200211"/>
                    </a:cubicBezTo>
                    <a:close/>
                  </a:path>
                </a:pathLst>
              </a:custGeom>
              <a:solidFill>
                <a:srgbClr val="FDCFB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3930;p34">
                <a:extLst>
                  <a:ext uri="{FF2B5EF4-FFF2-40B4-BE49-F238E27FC236}">
                    <a16:creationId xmlns="" xmlns:a16="http://schemas.microsoft.com/office/drawing/2014/main" id="{0DBCC7CE-6E17-04C4-0848-36C94604919E}"/>
                  </a:ext>
                </a:extLst>
              </p:cNvPr>
              <p:cNvSpPr/>
              <p:nvPr/>
            </p:nvSpPr>
            <p:spPr>
              <a:xfrm>
                <a:off x="8285642" y="7560485"/>
                <a:ext cx="129710" cy="233121"/>
              </a:xfrm>
              <a:custGeom>
                <a:avLst/>
                <a:gdLst/>
                <a:ahLst/>
                <a:cxnLst/>
                <a:rect l="l" t="t" r="r" b="b"/>
                <a:pathLst>
                  <a:path w="129710" h="233121" extrusionOk="0">
                    <a:moveTo>
                      <a:pt x="120208" y="102015"/>
                    </a:moveTo>
                    <a:cubicBezTo>
                      <a:pt x="114973" y="89063"/>
                      <a:pt x="110945" y="75679"/>
                      <a:pt x="105272" y="62893"/>
                    </a:cubicBezTo>
                    <a:cubicBezTo>
                      <a:pt x="99503" y="48496"/>
                      <a:pt x="89998" y="36275"/>
                      <a:pt x="81962" y="23241"/>
                    </a:cubicBezTo>
                    <a:cubicBezTo>
                      <a:pt x="52902" y="-28640"/>
                      <a:pt x="26860" y="17419"/>
                      <a:pt x="20429" y="53939"/>
                    </a:cubicBezTo>
                    <a:cubicBezTo>
                      <a:pt x="10907" y="103552"/>
                      <a:pt x="13289" y="154393"/>
                      <a:pt x="8942" y="204550"/>
                    </a:cubicBezTo>
                    <a:cubicBezTo>
                      <a:pt x="7335" y="209174"/>
                      <a:pt x="5093" y="213512"/>
                      <a:pt x="2829" y="217847"/>
                    </a:cubicBezTo>
                    <a:cubicBezTo>
                      <a:pt x="-268" y="222464"/>
                      <a:pt x="-1902" y="228705"/>
                      <a:pt x="3727" y="232145"/>
                    </a:cubicBezTo>
                    <a:cubicBezTo>
                      <a:pt x="11867" y="236849"/>
                      <a:pt x="20670" y="223267"/>
                      <a:pt x="27047" y="218915"/>
                    </a:cubicBezTo>
                    <a:cubicBezTo>
                      <a:pt x="37965" y="211909"/>
                      <a:pt x="49265" y="205337"/>
                      <a:pt x="59240" y="197012"/>
                    </a:cubicBezTo>
                    <a:cubicBezTo>
                      <a:pt x="61544" y="195156"/>
                      <a:pt x="62721" y="192105"/>
                      <a:pt x="61891" y="189214"/>
                    </a:cubicBezTo>
                    <a:cubicBezTo>
                      <a:pt x="79920" y="175961"/>
                      <a:pt x="101275" y="169758"/>
                      <a:pt x="121021" y="159459"/>
                    </a:cubicBezTo>
                    <a:cubicBezTo>
                      <a:pt x="127538" y="156115"/>
                      <a:pt x="130439" y="150569"/>
                      <a:pt x="129555" y="143326"/>
                    </a:cubicBezTo>
                    <a:cubicBezTo>
                      <a:pt x="129086" y="129124"/>
                      <a:pt x="124354" y="115472"/>
                      <a:pt x="120208" y="102015"/>
                    </a:cubicBezTo>
                    <a:close/>
                  </a:path>
                </a:pathLst>
              </a:custGeom>
              <a:solidFill>
                <a:srgbClr val="FDCFB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3931;p34">
                <a:extLst>
                  <a:ext uri="{FF2B5EF4-FFF2-40B4-BE49-F238E27FC236}">
                    <a16:creationId xmlns="" xmlns:a16="http://schemas.microsoft.com/office/drawing/2014/main" id="{B40E5BEA-854E-9907-1BE6-B6712563C47F}"/>
                  </a:ext>
                </a:extLst>
              </p:cNvPr>
              <p:cNvSpPr/>
              <p:nvPr/>
            </p:nvSpPr>
            <p:spPr>
              <a:xfrm>
                <a:off x="8469043" y="8027885"/>
                <a:ext cx="122551" cy="59265"/>
              </a:xfrm>
              <a:custGeom>
                <a:avLst/>
                <a:gdLst/>
                <a:ahLst/>
                <a:cxnLst/>
                <a:rect l="l" t="t" r="r" b="b"/>
                <a:pathLst>
                  <a:path w="122551" h="59265" extrusionOk="0">
                    <a:moveTo>
                      <a:pt x="114701" y="18623"/>
                    </a:moveTo>
                    <a:cubicBezTo>
                      <a:pt x="110124" y="14895"/>
                      <a:pt x="105052" y="11726"/>
                      <a:pt x="99584" y="9473"/>
                    </a:cubicBezTo>
                    <a:cubicBezTo>
                      <a:pt x="81941" y="2230"/>
                      <a:pt x="62666" y="-1716"/>
                      <a:pt x="43605" y="721"/>
                    </a:cubicBezTo>
                    <a:cubicBezTo>
                      <a:pt x="31297" y="2055"/>
                      <a:pt x="18289" y="3921"/>
                      <a:pt x="7898" y="11166"/>
                    </a:cubicBezTo>
                    <a:cubicBezTo>
                      <a:pt x="-2031" y="17052"/>
                      <a:pt x="-2377" y="30844"/>
                      <a:pt x="5616" y="38532"/>
                    </a:cubicBezTo>
                    <a:cubicBezTo>
                      <a:pt x="14259" y="47617"/>
                      <a:pt x="26978" y="51108"/>
                      <a:pt x="38758" y="54151"/>
                    </a:cubicBezTo>
                    <a:cubicBezTo>
                      <a:pt x="58279" y="58645"/>
                      <a:pt x="79009" y="61646"/>
                      <a:pt x="98762" y="56747"/>
                    </a:cubicBezTo>
                    <a:cubicBezTo>
                      <a:pt x="102187" y="55937"/>
                      <a:pt x="105520" y="54595"/>
                      <a:pt x="108287" y="52397"/>
                    </a:cubicBezTo>
                    <a:cubicBezTo>
                      <a:pt x="112498" y="51179"/>
                      <a:pt x="115925" y="48396"/>
                      <a:pt x="118838" y="45212"/>
                    </a:cubicBezTo>
                    <a:cubicBezTo>
                      <a:pt x="125737" y="37331"/>
                      <a:pt x="122250" y="24771"/>
                      <a:pt x="114701" y="18623"/>
                    </a:cubicBezTo>
                    <a:close/>
                  </a:path>
                </a:pathLst>
              </a:custGeom>
              <a:solidFill>
                <a:srgbClr val="FDCFB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0" name="Google Shape;3932;p34">
              <a:extLst>
                <a:ext uri="{FF2B5EF4-FFF2-40B4-BE49-F238E27FC236}">
                  <a16:creationId xmlns="" xmlns:a16="http://schemas.microsoft.com/office/drawing/2014/main" id="{D0BB4018-B677-0AA6-77B2-1D3B1C1FD651}"/>
                </a:ext>
              </a:extLst>
            </p:cNvPr>
            <p:cNvGrpSpPr/>
            <p:nvPr/>
          </p:nvGrpSpPr>
          <p:grpSpPr>
            <a:xfrm>
              <a:off x="8112011" y="7551884"/>
              <a:ext cx="833904" cy="838288"/>
              <a:chOff x="8112011" y="7551884"/>
              <a:chExt cx="833904" cy="838288"/>
            </a:xfrm>
          </p:grpSpPr>
          <p:sp>
            <p:nvSpPr>
              <p:cNvPr id="75" name="Google Shape;3933;p34">
                <a:extLst>
                  <a:ext uri="{FF2B5EF4-FFF2-40B4-BE49-F238E27FC236}">
                    <a16:creationId xmlns="" xmlns:a16="http://schemas.microsoft.com/office/drawing/2014/main" id="{6E94AAC2-5900-CE57-BBE5-76007DD7CF59}"/>
                  </a:ext>
                </a:extLst>
              </p:cNvPr>
              <p:cNvSpPr/>
              <p:nvPr/>
            </p:nvSpPr>
            <p:spPr>
              <a:xfrm>
                <a:off x="8302644" y="8302570"/>
                <a:ext cx="492757" cy="87602"/>
              </a:xfrm>
              <a:custGeom>
                <a:avLst/>
                <a:gdLst/>
                <a:ahLst/>
                <a:cxnLst/>
                <a:rect l="l" t="t" r="r" b="b"/>
                <a:pathLst>
                  <a:path w="492757" h="87602" extrusionOk="0">
                    <a:moveTo>
                      <a:pt x="325877" y="81775"/>
                    </a:moveTo>
                    <a:cubicBezTo>
                      <a:pt x="365070" y="75197"/>
                      <a:pt x="403291" y="62558"/>
                      <a:pt x="438530" y="44146"/>
                    </a:cubicBezTo>
                    <a:cubicBezTo>
                      <a:pt x="453082" y="36542"/>
                      <a:pt x="466249" y="26270"/>
                      <a:pt x="479748" y="16830"/>
                    </a:cubicBezTo>
                    <a:cubicBezTo>
                      <a:pt x="483304" y="14345"/>
                      <a:pt x="486961" y="11712"/>
                      <a:pt x="489627" y="8239"/>
                    </a:cubicBezTo>
                    <a:cubicBezTo>
                      <a:pt x="490905" y="6573"/>
                      <a:pt x="492213" y="4554"/>
                      <a:pt x="492630" y="2457"/>
                    </a:cubicBezTo>
                    <a:cubicBezTo>
                      <a:pt x="493155" y="-181"/>
                      <a:pt x="492023" y="-867"/>
                      <a:pt x="489817" y="1248"/>
                    </a:cubicBezTo>
                    <a:cubicBezTo>
                      <a:pt x="460806" y="29047"/>
                      <a:pt x="424212" y="46854"/>
                      <a:pt x="386492" y="59623"/>
                    </a:cubicBezTo>
                    <a:cubicBezTo>
                      <a:pt x="383621" y="60595"/>
                      <a:pt x="380741" y="61541"/>
                      <a:pt x="377852" y="62458"/>
                    </a:cubicBezTo>
                    <a:cubicBezTo>
                      <a:pt x="362931" y="67207"/>
                      <a:pt x="347729" y="71077"/>
                      <a:pt x="332361" y="74073"/>
                    </a:cubicBezTo>
                    <a:cubicBezTo>
                      <a:pt x="310686" y="78037"/>
                      <a:pt x="288448" y="78637"/>
                      <a:pt x="266501" y="80528"/>
                    </a:cubicBezTo>
                    <a:cubicBezTo>
                      <a:pt x="238963" y="82125"/>
                      <a:pt x="211275" y="79841"/>
                      <a:pt x="183764" y="78251"/>
                    </a:cubicBezTo>
                    <a:cubicBezTo>
                      <a:pt x="147043" y="76007"/>
                      <a:pt x="110384" y="71858"/>
                      <a:pt x="74248" y="64842"/>
                    </a:cubicBezTo>
                    <a:cubicBezTo>
                      <a:pt x="59427" y="61450"/>
                      <a:pt x="44812" y="59042"/>
                      <a:pt x="30366" y="53899"/>
                    </a:cubicBezTo>
                    <a:cubicBezTo>
                      <a:pt x="21444" y="50082"/>
                      <a:pt x="12907" y="45445"/>
                      <a:pt x="4429" y="40744"/>
                    </a:cubicBezTo>
                    <a:cubicBezTo>
                      <a:pt x="643" y="39051"/>
                      <a:pt x="-1593" y="44204"/>
                      <a:pt x="1361" y="46225"/>
                    </a:cubicBezTo>
                    <a:cubicBezTo>
                      <a:pt x="19468" y="58104"/>
                      <a:pt x="39543" y="64622"/>
                      <a:pt x="60742" y="68583"/>
                    </a:cubicBezTo>
                    <a:cubicBezTo>
                      <a:pt x="92252" y="75940"/>
                      <a:pt x="124441" y="79553"/>
                      <a:pt x="156589" y="82835"/>
                    </a:cubicBezTo>
                    <a:cubicBezTo>
                      <a:pt x="187238" y="85257"/>
                      <a:pt x="217958" y="87370"/>
                      <a:pt x="248715" y="87602"/>
                    </a:cubicBezTo>
                    <a:cubicBezTo>
                      <a:pt x="274489" y="86961"/>
                      <a:pt x="300304" y="85023"/>
                      <a:pt x="325877" y="8177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3934;p34">
                <a:extLst>
                  <a:ext uri="{FF2B5EF4-FFF2-40B4-BE49-F238E27FC236}">
                    <a16:creationId xmlns="" xmlns:a16="http://schemas.microsoft.com/office/drawing/2014/main" id="{10A75F12-201F-175D-D823-8C97F7D159CA}"/>
                  </a:ext>
                </a:extLst>
              </p:cNvPr>
              <p:cNvSpPr/>
              <p:nvPr/>
            </p:nvSpPr>
            <p:spPr>
              <a:xfrm>
                <a:off x="8623626" y="7944369"/>
                <a:ext cx="90986" cy="96349"/>
              </a:xfrm>
              <a:custGeom>
                <a:avLst/>
                <a:gdLst/>
                <a:ahLst/>
                <a:cxnLst/>
                <a:rect l="l" t="t" r="r" b="b"/>
                <a:pathLst>
                  <a:path w="90986" h="96349" extrusionOk="0">
                    <a:moveTo>
                      <a:pt x="76574" y="59659"/>
                    </a:moveTo>
                    <a:cubicBezTo>
                      <a:pt x="69844" y="51212"/>
                      <a:pt x="73515" y="39057"/>
                      <a:pt x="82385" y="33879"/>
                    </a:cubicBezTo>
                    <a:cubicBezTo>
                      <a:pt x="84973" y="32369"/>
                      <a:pt x="88510" y="32693"/>
                      <a:pt x="90986" y="34270"/>
                    </a:cubicBezTo>
                    <a:cubicBezTo>
                      <a:pt x="90793" y="33389"/>
                      <a:pt x="90581" y="32512"/>
                      <a:pt x="90342" y="31640"/>
                    </a:cubicBezTo>
                    <a:cubicBezTo>
                      <a:pt x="78159" y="-12605"/>
                      <a:pt x="14965" y="-9025"/>
                      <a:pt x="1992" y="33504"/>
                    </a:cubicBezTo>
                    <a:cubicBezTo>
                      <a:pt x="-6885" y="62601"/>
                      <a:pt x="15058" y="93962"/>
                      <a:pt x="45083" y="96222"/>
                    </a:cubicBezTo>
                    <a:cubicBezTo>
                      <a:pt x="66799" y="97855"/>
                      <a:pt x="82472" y="83607"/>
                      <a:pt x="88952" y="65289"/>
                    </a:cubicBezTo>
                    <a:cubicBezTo>
                      <a:pt x="84404" y="65528"/>
                      <a:pt x="79664" y="63538"/>
                      <a:pt x="76574" y="5965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3935;p34">
                <a:extLst>
                  <a:ext uri="{FF2B5EF4-FFF2-40B4-BE49-F238E27FC236}">
                    <a16:creationId xmlns="" xmlns:a16="http://schemas.microsoft.com/office/drawing/2014/main" id="{0E7595AF-A923-BE7C-699B-31074ECB9634}"/>
                  </a:ext>
                </a:extLst>
              </p:cNvPr>
              <p:cNvSpPr/>
              <p:nvPr/>
            </p:nvSpPr>
            <p:spPr>
              <a:xfrm>
                <a:off x="8358074" y="7930447"/>
                <a:ext cx="94330" cy="96518"/>
              </a:xfrm>
              <a:custGeom>
                <a:avLst/>
                <a:gdLst/>
                <a:ahLst/>
                <a:cxnLst/>
                <a:rect l="l" t="t" r="r" b="b"/>
                <a:pathLst>
                  <a:path w="94330" h="96518" extrusionOk="0">
                    <a:moveTo>
                      <a:pt x="88172" y="62906"/>
                    </a:moveTo>
                    <a:cubicBezTo>
                      <a:pt x="87156" y="63036"/>
                      <a:pt x="86113" y="63087"/>
                      <a:pt x="85051" y="63062"/>
                    </a:cubicBezTo>
                    <a:cubicBezTo>
                      <a:pt x="78346" y="62904"/>
                      <a:pt x="75263" y="56607"/>
                      <a:pt x="75714" y="50573"/>
                    </a:cubicBezTo>
                    <a:cubicBezTo>
                      <a:pt x="76252" y="43397"/>
                      <a:pt x="82641" y="36161"/>
                      <a:pt x="89983" y="35420"/>
                    </a:cubicBezTo>
                    <a:cubicBezTo>
                      <a:pt x="91490" y="35268"/>
                      <a:pt x="92937" y="35561"/>
                      <a:pt x="94330" y="36100"/>
                    </a:cubicBezTo>
                    <a:cubicBezTo>
                      <a:pt x="92570" y="23252"/>
                      <a:pt x="79784" y="11133"/>
                      <a:pt x="68879" y="5493"/>
                    </a:cubicBezTo>
                    <a:cubicBezTo>
                      <a:pt x="56483" y="-920"/>
                      <a:pt x="41701" y="-1944"/>
                      <a:pt x="28802" y="3624"/>
                    </a:cubicBezTo>
                    <a:cubicBezTo>
                      <a:pt x="24705" y="5393"/>
                      <a:pt x="20881" y="7764"/>
                      <a:pt x="17420" y="10577"/>
                    </a:cubicBezTo>
                    <a:cubicBezTo>
                      <a:pt x="16197" y="11570"/>
                      <a:pt x="15038" y="12616"/>
                      <a:pt x="13944" y="13707"/>
                    </a:cubicBezTo>
                    <a:cubicBezTo>
                      <a:pt x="-6142" y="33745"/>
                      <a:pt x="-4460" y="69304"/>
                      <a:pt x="18550" y="86875"/>
                    </a:cubicBezTo>
                    <a:cubicBezTo>
                      <a:pt x="44650" y="106808"/>
                      <a:pt x="84667" y="94325"/>
                      <a:pt x="94180" y="63335"/>
                    </a:cubicBezTo>
                    <a:cubicBezTo>
                      <a:pt x="92224" y="63515"/>
                      <a:pt x="90172" y="63368"/>
                      <a:pt x="88172" y="6290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3936;p34">
                <a:extLst>
                  <a:ext uri="{FF2B5EF4-FFF2-40B4-BE49-F238E27FC236}">
                    <a16:creationId xmlns="" xmlns:a16="http://schemas.microsoft.com/office/drawing/2014/main" id="{82A8C060-47F9-1AF6-1091-05A91A7A2C79}"/>
                  </a:ext>
                </a:extLst>
              </p:cNvPr>
              <p:cNvSpPr/>
              <p:nvPr/>
            </p:nvSpPr>
            <p:spPr>
              <a:xfrm>
                <a:off x="8716706" y="7563328"/>
                <a:ext cx="109834" cy="198770"/>
              </a:xfrm>
              <a:custGeom>
                <a:avLst/>
                <a:gdLst/>
                <a:ahLst/>
                <a:cxnLst/>
                <a:rect l="l" t="t" r="r" b="b"/>
                <a:pathLst>
                  <a:path w="109834" h="198770" extrusionOk="0">
                    <a:moveTo>
                      <a:pt x="5255" y="112420"/>
                    </a:moveTo>
                    <a:cubicBezTo>
                      <a:pt x="6879" y="107380"/>
                      <a:pt x="9045" y="101793"/>
                      <a:pt x="10701" y="96575"/>
                    </a:cubicBezTo>
                    <a:cubicBezTo>
                      <a:pt x="17285" y="77559"/>
                      <a:pt x="22036" y="57770"/>
                      <a:pt x="30451" y="39254"/>
                    </a:cubicBezTo>
                    <a:cubicBezTo>
                      <a:pt x="36257" y="28645"/>
                      <a:pt x="42269" y="13956"/>
                      <a:pt x="54621" y="10014"/>
                    </a:cubicBezTo>
                    <a:cubicBezTo>
                      <a:pt x="59693" y="10440"/>
                      <a:pt x="61979" y="16398"/>
                      <a:pt x="64279" y="20255"/>
                    </a:cubicBezTo>
                    <a:cubicBezTo>
                      <a:pt x="75806" y="45346"/>
                      <a:pt x="80848" y="72868"/>
                      <a:pt x="86764" y="99703"/>
                    </a:cubicBezTo>
                    <a:cubicBezTo>
                      <a:pt x="93380" y="130220"/>
                      <a:pt x="96370" y="161282"/>
                      <a:pt x="98908" y="192345"/>
                    </a:cubicBezTo>
                    <a:cubicBezTo>
                      <a:pt x="98739" y="194869"/>
                      <a:pt x="99980" y="197462"/>
                      <a:pt x="102432" y="198419"/>
                    </a:cubicBezTo>
                    <a:cubicBezTo>
                      <a:pt x="104409" y="199201"/>
                      <a:pt x="106752" y="198639"/>
                      <a:pt x="108237" y="197111"/>
                    </a:cubicBezTo>
                    <a:cubicBezTo>
                      <a:pt x="111463" y="193214"/>
                      <a:pt x="108786" y="187707"/>
                      <a:pt x="108893" y="183130"/>
                    </a:cubicBezTo>
                    <a:cubicBezTo>
                      <a:pt x="106899" y="158139"/>
                      <a:pt x="104428" y="133143"/>
                      <a:pt x="99431" y="108547"/>
                    </a:cubicBezTo>
                    <a:cubicBezTo>
                      <a:pt x="94780" y="84775"/>
                      <a:pt x="89631" y="61034"/>
                      <a:pt x="82451" y="37886"/>
                    </a:cubicBezTo>
                    <a:cubicBezTo>
                      <a:pt x="76814" y="23575"/>
                      <a:pt x="69968" y="-5955"/>
                      <a:pt x="49113" y="1062"/>
                    </a:cubicBezTo>
                    <a:cubicBezTo>
                      <a:pt x="23492" y="15002"/>
                      <a:pt x="16448" y="55194"/>
                      <a:pt x="8660" y="81161"/>
                    </a:cubicBezTo>
                    <a:cubicBezTo>
                      <a:pt x="6097" y="90702"/>
                      <a:pt x="3813" y="100316"/>
                      <a:pt x="670" y="109694"/>
                    </a:cubicBezTo>
                    <a:cubicBezTo>
                      <a:pt x="246" y="110970"/>
                      <a:pt x="-415" y="112389"/>
                      <a:pt x="353" y="113666"/>
                    </a:cubicBezTo>
                    <a:cubicBezTo>
                      <a:pt x="1599" y="115920"/>
                      <a:pt x="5262" y="114980"/>
                      <a:pt x="5255" y="1124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3937;p34">
                <a:extLst>
                  <a:ext uri="{FF2B5EF4-FFF2-40B4-BE49-F238E27FC236}">
                    <a16:creationId xmlns="" xmlns:a16="http://schemas.microsoft.com/office/drawing/2014/main" id="{47628377-44F4-F3C4-827C-E8E9434A6BB8}"/>
                  </a:ext>
                </a:extLst>
              </p:cNvPr>
              <p:cNvSpPr/>
              <p:nvPr/>
            </p:nvSpPr>
            <p:spPr>
              <a:xfrm>
                <a:off x="8282621" y="7551884"/>
                <a:ext cx="133118" cy="243258"/>
              </a:xfrm>
              <a:custGeom>
                <a:avLst/>
                <a:gdLst/>
                <a:ahLst/>
                <a:cxnLst/>
                <a:rect l="l" t="t" r="r" b="b"/>
                <a:pathLst>
                  <a:path w="133118" h="243258" extrusionOk="0">
                    <a:moveTo>
                      <a:pt x="9225" y="241658"/>
                    </a:moveTo>
                    <a:cubicBezTo>
                      <a:pt x="12181" y="237402"/>
                      <a:pt x="10439" y="231442"/>
                      <a:pt x="11283" y="226512"/>
                    </a:cubicBezTo>
                    <a:cubicBezTo>
                      <a:pt x="13284" y="198649"/>
                      <a:pt x="16470" y="169706"/>
                      <a:pt x="19085" y="141695"/>
                    </a:cubicBezTo>
                    <a:cubicBezTo>
                      <a:pt x="22932" y="106529"/>
                      <a:pt x="26986" y="71197"/>
                      <a:pt x="37156" y="37169"/>
                    </a:cubicBezTo>
                    <a:cubicBezTo>
                      <a:pt x="48559" y="1788"/>
                      <a:pt x="55634" y="2359"/>
                      <a:pt x="80624" y="28208"/>
                    </a:cubicBezTo>
                    <a:cubicBezTo>
                      <a:pt x="105410" y="56024"/>
                      <a:pt x="117591" y="92741"/>
                      <a:pt x="126328" y="128434"/>
                    </a:cubicBezTo>
                    <a:cubicBezTo>
                      <a:pt x="126453" y="128951"/>
                      <a:pt x="126535" y="129527"/>
                      <a:pt x="126529" y="130087"/>
                    </a:cubicBezTo>
                    <a:cubicBezTo>
                      <a:pt x="126528" y="134189"/>
                      <a:pt x="132497" y="134595"/>
                      <a:pt x="133119" y="130517"/>
                    </a:cubicBezTo>
                    <a:cubicBezTo>
                      <a:pt x="128141" y="103268"/>
                      <a:pt x="119016" y="75458"/>
                      <a:pt x="106374" y="50727"/>
                    </a:cubicBezTo>
                    <a:cubicBezTo>
                      <a:pt x="95387" y="31579"/>
                      <a:pt x="81758" y="11302"/>
                      <a:pt x="61379" y="1429"/>
                    </a:cubicBezTo>
                    <a:cubicBezTo>
                      <a:pt x="39358" y="-6651"/>
                      <a:pt x="31925" y="21474"/>
                      <a:pt x="26575" y="37144"/>
                    </a:cubicBezTo>
                    <a:cubicBezTo>
                      <a:pt x="21023" y="55326"/>
                      <a:pt x="17604" y="73829"/>
                      <a:pt x="14709" y="92701"/>
                    </a:cubicBezTo>
                    <a:cubicBezTo>
                      <a:pt x="7858" y="140872"/>
                      <a:pt x="3067" y="189431"/>
                      <a:pt x="4" y="237984"/>
                    </a:cubicBezTo>
                    <a:cubicBezTo>
                      <a:pt x="-183" y="242671"/>
                      <a:pt x="6175" y="245056"/>
                      <a:pt x="9225" y="24165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3938;p34">
                <a:extLst>
                  <a:ext uri="{FF2B5EF4-FFF2-40B4-BE49-F238E27FC236}">
                    <a16:creationId xmlns="" xmlns:a16="http://schemas.microsoft.com/office/drawing/2014/main" id="{0C95D63A-F261-84D2-4FD1-5467586E7962}"/>
                  </a:ext>
                </a:extLst>
              </p:cNvPr>
              <p:cNvSpPr/>
              <p:nvPr/>
            </p:nvSpPr>
            <p:spPr>
              <a:xfrm>
                <a:off x="8675969" y="7699332"/>
                <a:ext cx="165398" cy="149213"/>
              </a:xfrm>
              <a:custGeom>
                <a:avLst/>
                <a:gdLst/>
                <a:ahLst/>
                <a:cxnLst/>
                <a:rect l="l" t="t" r="r" b="b"/>
                <a:pathLst>
                  <a:path w="165398" h="149213" extrusionOk="0">
                    <a:moveTo>
                      <a:pt x="5184" y="5418"/>
                    </a:moveTo>
                    <a:cubicBezTo>
                      <a:pt x="47534" y="21615"/>
                      <a:pt x="86563" y="47447"/>
                      <a:pt x="116173" y="81981"/>
                    </a:cubicBezTo>
                    <a:cubicBezTo>
                      <a:pt x="127775" y="96298"/>
                      <a:pt x="138174" y="111582"/>
                      <a:pt x="146967" y="127782"/>
                    </a:cubicBezTo>
                    <a:cubicBezTo>
                      <a:pt x="150244" y="133849"/>
                      <a:pt x="153151" y="140110"/>
                      <a:pt x="156239" y="146263"/>
                    </a:cubicBezTo>
                    <a:cubicBezTo>
                      <a:pt x="156811" y="147427"/>
                      <a:pt x="157628" y="148351"/>
                      <a:pt x="158856" y="148846"/>
                    </a:cubicBezTo>
                    <a:cubicBezTo>
                      <a:pt x="162574" y="150492"/>
                      <a:pt x="166709" y="146283"/>
                      <a:pt x="165002" y="142600"/>
                    </a:cubicBezTo>
                    <a:cubicBezTo>
                      <a:pt x="160198" y="131848"/>
                      <a:pt x="155134" y="121197"/>
                      <a:pt x="148825" y="111234"/>
                    </a:cubicBezTo>
                    <a:cubicBezTo>
                      <a:pt x="117163" y="58403"/>
                      <a:pt x="65578" y="18649"/>
                      <a:pt x="6736" y="569"/>
                    </a:cubicBezTo>
                    <a:cubicBezTo>
                      <a:pt x="4396" y="-80"/>
                      <a:pt x="-150" y="-912"/>
                      <a:pt x="4" y="2739"/>
                    </a:cubicBezTo>
                    <a:cubicBezTo>
                      <a:pt x="507" y="5427"/>
                      <a:pt x="3146" y="4471"/>
                      <a:pt x="5184" y="541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3939;p34">
                <a:extLst>
                  <a:ext uri="{FF2B5EF4-FFF2-40B4-BE49-F238E27FC236}">
                    <a16:creationId xmlns="" xmlns:a16="http://schemas.microsoft.com/office/drawing/2014/main" id="{56759C62-1E21-F6CD-129C-2399BF7F3E55}"/>
                  </a:ext>
                </a:extLst>
              </p:cNvPr>
              <p:cNvSpPr/>
              <p:nvPr/>
            </p:nvSpPr>
            <p:spPr>
              <a:xfrm>
                <a:off x="8324405" y="7718218"/>
                <a:ext cx="78833" cy="57862"/>
              </a:xfrm>
              <a:custGeom>
                <a:avLst/>
                <a:gdLst/>
                <a:ahLst/>
                <a:cxnLst/>
                <a:rect l="l" t="t" r="r" b="b"/>
                <a:pathLst>
                  <a:path w="78833" h="57862" extrusionOk="0">
                    <a:moveTo>
                      <a:pt x="78627" y="3450"/>
                    </a:moveTo>
                    <a:cubicBezTo>
                      <a:pt x="75206" y="-5681"/>
                      <a:pt x="59700" y="5915"/>
                      <a:pt x="54145" y="8455"/>
                    </a:cubicBezTo>
                    <a:cubicBezTo>
                      <a:pt x="44189" y="14382"/>
                      <a:pt x="35058" y="21502"/>
                      <a:pt x="25980" y="28660"/>
                    </a:cubicBezTo>
                    <a:cubicBezTo>
                      <a:pt x="17672" y="35355"/>
                      <a:pt x="9212" y="41931"/>
                      <a:pt x="1414" y="49227"/>
                    </a:cubicBezTo>
                    <a:cubicBezTo>
                      <a:pt x="-616" y="51137"/>
                      <a:pt x="-368" y="54617"/>
                      <a:pt x="1567" y="56470"/>
                    </a:cubicBezTo>
                    <a:cubicBezTo>
                      <a:pt x="3936" y="58833"/>
                      <a:pt x="7625" y="57960"/>
                      <a:pt x="9610" y="55563"/>
                    </a:cubicBezTo>
                    <a:cubicBezTo>
                      <a:pt x="15205" y="50492"/>
                      <a:pt x="20940" y="45618"/>
                      <a:pt x="26801" y="40845"/>
                    </a:cubicBezTo>
                    <a:cubicBezTo>
                      <a:pt x="41700" y="29156"/>
                      <a:pt x="56288" y="16039"/>
                      <a:pt x="74608" y="9881"/>
                    </a:cubicBezTo>
                    <a:cubicBezTo>
                      <a:pt x="77555" y="9352"/>
                      <a:pt x="79488" y="6360"/>
                      <a:pt x="78627" y="345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3940;p34">
                <a:extLst>
                  <a:ext uri="{FF2B5EF4-FFF2-40B4-BE49-F238E27FC236}">
                    <a16:creationId xmlns="" xmlns:a16="http://schemas.microsoft.com/office/drawing/2014/main" id="{7CA81B76-BAB9-4C34-DCD0-5471908D012F}"/>
                  </a:ext>
                </a:extLst>
              </p:cNvPr>
              <p:cNvSpPr/>
              <p:nvPr/>
            </p:nvSpPr>
            <p:spPr>
              <a:xfrm>
                <a:off x="8343036" y="8097431"/>
                <a:ext cx="387818" cy="100134"/>
              </a:xfrm>
              <a:custGeom>
                <a:avLst/>
                <a:gdLst/>
                <a:ahLst/>
                <a:cxnLst/>
                <a:rect l="l" t="t" r="r" b="b"/>
                <a:pathLst>
                  <a:path w="387818" h="100134" extrusionOk="0">
                    <a:moveTo>
                      <a:pt x="9366" y="3771"/>
                    </a:moveTo>
                    <a:cubicBezTo>
                      <a:pt x="8801" y="1250"/>
                      <a:pt x="6329" y="-434"/>
                      <a:pt x="3766" y="99"/>
                    </a:cubicBezTo>
                    <a:cubicBezTo>
                      <a:pt x="-2992" y="2029"/>
                      <a:pt x="1342" y="10943"/>
                      <a:pt x="1661" y="15868"/>
                    </a:cubicBezTo>
                    <a:cubicBezTo>
                      <a:pt x="12587" y="57053"/>
                      <a:pt x="54613" y="83513"/>
                      <a:pt x="95313" y="87865"/>
                    </a:cubicBezTo>
                    <a:cubicBezTo>
                      <a:pt x="131793" y="90972"/>
                      <a:pt x="168512" y="80988"/>
                      <a:pt x="186961" y="46785"/>
                    </a:cubicBezTo>
                    <a:cubicBezTo>
                      <a:pt x="188037" y="44907"/>
                      <a:pt x="189911" y="41110"/>
                      <a:pt x="191306" y="37059"/>
                    </a:cubicBezTo>
                    <a:cubicBezTo>
                      <a:pt x="202025" y="71751"/>
                      <a:pt x="225971" y="92915"/>
                      <a:pt x="263190" y="97872"/>
                    </a:cubicBezTo>
                    <a:cubicBezTo>
                      <a:pt x="300717" y="103904"/>
                      <a:pt x="345784" y="99424"/>
                      <a:pt x="368769" y="65277"/>
                    </a:cubicBezTo>
                    <a:cubicBezTo>
                      <a:pt x="377946" y="53413"/>
                      <a:pt x="383655" y="39333"/>
                      <a:pt x="387605" y="24962"/>
                    </a:cubicBezTo>
                    <a:cubicBezTo>
                      <a:pt x="388368" y="22420"/>
                      <a:pt x="387026" y="19663"/>
                      <a:pt x="384468" y="18837"/>
                    </a:cubicBezTo>
                    <a:cubicBezTo>
                      <a:pt x="381909" y="18010"/>
                      <a:pt x="379216" y="19471"/>
                      <a:pt x="378359" y="21976"/>
                    </a:cubicBezTo>
                    <a:cubicBezTo>
                      <a:pt x="376532" y="27274"/>
                      <a:pt x="374713" y="32564"/>
                      <a:pt x="372826" y="37840"/>
                    </a:cubicBezTo>
                    <a:cubicBezTo>
                      <a:pt x="362149" y="65250"/>
                      <a:pt x="339639" y="86515"/>
                      <a:pt x="309596" y="89571"/>
                    </a:cubicBezTo>
                    <a:cubicBezTo>
                      <a:pt x="290429" y="92105"/>
                      <a:pt x="270783" y="91196"/>
                      <a:pt x="251955" y="86661"/>
                    </a:cubicBezTo>
                    <a:cubicBezTo>
                      <a:pt x="240188" y="84363"/>
                      <a:pt x="229342" y="78684"/>
                      <a:pt x="220411" y="70725"/>
                    </a:cubicBezTo>
                    <a:cubicBezTo>
                      <a:pt x="215138" y="66027"/>
                      <a:pt x="210534" y="60602"/>
                      <a:pt x="206615" y="54733"/>
                    </a:cubicBezTo>
                    <a:cubicBezTo>
                      <a:pt x="203467" y="50020"/>
                      <a:pt x="200855" y="44969"/>
                      <a:pt x="198538" y="39803"/>
                    </a:cubicBezTo>
                    <a:cubicBezTo>
                      <a:pt x="196423" y="35087"/>
                      <a:pt x="194838" y="30146"/>
                      <a:pt x="192574" y="25496"/>
                    </a:cubicBezTo>
                    <a:cubicBezTo>
                      <a:pt x="192168" y="24664"/>
                      <a:pt x="191721" y="23820"/>
                      <a:pt x="191000" y="23241"/>
                    </a:cubicBezTo>
                    <a:cubicBezTo>
                      <a:pt x="189790" y="22274"/>
                      <a:pt x="188392" y="22660"/>
                      <a:pt x="187649" y="23967"/>
                    </a:cubicBezTo>
                    <a:cubicBezTo>
                      <a:pt x="186642" y="25741"/>
                      <a:pt x="187024" y="28581"/>
                      <a:pt x="186671" y="30590"/>
                    </a:cubicBezTo>
                    <a:cubicBezTo>
                      <a:pt x="186255" y="32966"/>
                      <a:pt x="185604" y="35301"/>
                      <a:pt x="184742" y="37552"/>
                    </a:cubicBezTo>
                    <a:cubicBezTo>
                      <a:pt x="181844" y="45114"/>
                      <a:pt x="176228" y="51463"/>
                      <a:pt x="170696" y="57238"/>
                    </a:cubicBezTo>
                    <a:cubicBezTo>
                      <a:pt x="155665" y="72928"/>
                      <a:pt x="134325" y="79333"/>
                      <a:pt x="112733" y="79324"/>
                    </a:cubicBezTo>
                    <a:cubicBezTo>
                      <a:pt x="67125" y="81133"/>
                      <a:pt x="16763" y="51539"/>
                      <a:pt x="9366" y="377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3941;p34">
                <a:extLst>
                  <a:ext uri="{FF2B5EF4-FFF2-40B4-BE49-F238E27FC236}">
                    <a16:creationId xmlns="" xmlns:a16="http://schemas.microsoft.com/office/drawing/2014/main" id="{341D4FE4-641E-3668-5C8D-B98173851354}"/>
                  </a:ext>
                </a:extLst>
              </p:cNvPr>
              <p:cNvSpPr/>
              <p:nvPr/>
            </p:nvSpPr>
            <p:spPr>
              <a:xfrm>
                <a:off x="8745946" y="8030116"/>
                <a:ext cx="199969" cy="49972"/>
              </a:xfrm>
              <a:custGeom>
                <a:avLst/>
                <a:gdLst/>
                <a:ahLst/>
                <a:cxnLst/>
                <a:rect l="l" t="t" r="r" b="b"/>
                <a:pathLst>
                  <a:path w="199969" h="49972" extrusionOk="0">
                    <a:moveTo>
                      <a:pt x="10845" y="41213"/>
                    </a:moveTo>
                    <a:cubicBezTo>
                      <a:pt x="7823" y="42674"/>
                      <a:pt x="-1743" y="43785"/>
                      <a:pt x="278" y="48630"/>
                    </a:cubicBezTo>
                    <a:cubicBezTo>
                      <a:pt x="1274" y="50456"/>
                      <a:pt x="3486" y="50209"/>
                      <a:pt x="4945" y="49138"/>
                    </a:cubicBezTo>
                    <a:cubicBezTo>
                      <a:pt x="18106" y="44037"/>
                      <a:pt x="31998" y="41105"/>
                      <a:pt x="45626" y="37516"/>
                    </a:cubicBezTo>
                    <a:cubicBezTo>
                      <a:pt x="95358" y="25750"/>
                      <a:pt x="145616" y="17202"/>
                      <a:pt x="196059" y="8855"/>
                    </a:cubicBezTo>
                    <a:cubicBezTo>
                      <a:pt x="202303" y="7842"/>
                      <a:pt x="200533" y="-1067"/>
                      <a:pt x="194536" y="106"/>
                    </a:cubicBezTo>
                    <a:cubicBezTo>
                      <a:pt x="178449" y="3617"/>
                      <a:pt x="162287" y="6767"/>
                      <a:pt x="146142" y="9979"/>
                    </a:cubicBezTo>
                    <a:cubicBezTo>
                      <a:pt x="111348" y="16880"/>
                      <a:pt x="76485" y="23445"/>
                      <a:pt x="42132" y="32337"/>
                    </a:cubicBezTo>
                    <a:cubicBezTo>
                      <a:pt x="31659" y="35152"/>
                      <a:pt x="21194" y="37974"/>
                      <a:pt x="10845" y="4121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3942;p34">
                <a:extLst>
                  <a:ext uri="{FF2B5EF4-FFF2-40B4-BE49-F238E27FC236}">
                    <a16:creationId xmlns="" xmlns:a16="http://schemas.microsoft.com/office/drawing/2014/main" id="{C80D5FB2-B5D6-4805-85CA-0D00DB2C4F06}"/>
                  </a:ext>
                </a:extLst>
              </p:cNvPr>
              <p:cNvSpPr/>
              <p:nvPr/>
            </p:nvSpPr>
            <p:spPr>
              <a:xfrm>
                <a:off x="8790559" y="8118327"/>
                <a:ext cx="141186" cy="19542"/>
              </a:xfrm>
              <a:custGeom>
                <a:avLst/>
                <a:gdLst/>
                <a:ahLst/>
                <a:cxnLst/>
                <a:rect l="l" t="t" r="r" b="b"/>
                <a:pathLst>
                  <a:path w="141186" h="19542" extrusionOk="0">
                    <a:moveTo>
                      <a:pt x="137449" y="10615"/>
                    </a:moveTo>
                    <a:cubicBezTo>
                      <a:pt x="94382" y="3513"/>
                      <a:pt x="50463" y="4401"/>
                      <a:pt x="7044" y="647"/>
                    </a:cubicBezTo>
                    <a:cubicBezTo>
                      <a:pt x="5394" y="644"/>
                      <a:pt x="3818" y="-507"/>
                      <a:pt x="2156" y="269"/>
                    </a:cubicBezTo>
                    <a:cubicBezTo>
                      <a:pt x="-887" y="1338"/>
                      <a:pt x="-639" y="6027"/>
                      <a:pt x="2460" y="6814"/>
                    </a:cubicBezTo>
                    <a:cubicBezTo>
                      <a:pt x="46810" y="12161"/>
                      <a:pt x="92132" y="10733"/>
                      <a:pt x="136107" y="19489"/>
                    </a:cubicBezTo>
                    <a:cubicBezTo>
                      <a:pt x="141970" y="20303"/>
                      <a:pt x="143200" y="11617"/>
                      <a:pt x="137449" y="1061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3943;p34">
                <a:extLst>
                  <a:ext uri="{FF2B5EF4-FFF2-40B4-BE49-F238E27FC236}">
                    <a16:creationId xmlns="" xmlns:a16="http://schemas.microsoft.com/office/drawing/2014/main" id="{AB6D8571-0E0B-0EB0-6678-161F8D82538C}"/>
                  </a:ext>
                </a:extLst>
              </p:cNvPr>
              <p:cNvSpPr/>
              <p:nvPr/>
            </p:nvSpPr>
            <p:spPr>
              <a:xfrm>
                <a:off x="8779415" y="8183742"/>
                <a:ext cx="131399" cy="45724"/>
              </a:xfrm>
              <a:custGeom>
                <a:avLst/>
                <a:gdLst/>
                <a:ahLst/>
                <a:cxnLst/>
                <a:rect l="l" t="t" r="r" b="b"/>
                <a:pathLst>
                  <a:path w="131399" h="45724" extrusionOk="0">
                    <a:moveTo>
                      <a:pt x="99646" y="26738"/>
                    </a:moveTo>
                    <a:cubicBezTo>
                      <a:pt x="68672" y="17918"/>
                      <a:pt x="37479" y="9883"/>
                      <a:pt x="6756" y="214"/>
                    </a:cubicBezTo>
                    <a:cubicBezTo>
                      <a:pt x="-66" y="-1595"/>
                      <a:pt x="-2866" y="8583"/>
                      <a:pt x="3818" y="10521"/>
                    </a:cubicBezTo>
                    <a:cubicBezTo>
                      <a:pt x="44172" y="22203"/>
                      <a:pt x="85247" y="31595"/>
                      <a:pt x="124936" y="45489"/>
                    </a:cubicBezTo>
                    <a:cubicBezTo>
                      <a:pt x="127510" y="46397"/>
                      <a:pt x="130481" y="44568"/>
                      <a:pt x="131205" y="42005"/>
                    </a:cubicBezTo>
                    <a:cubicBezTo>
                      <a:pt x="131984" y="39252"/>
                      <a:pt x="130336" y="36616"/>
                      <a:pt x="127722" y="35732"/>
                    </a:cubicBezTo>
                    <a:cubicBezTo>
                      <a:pt x="118411" y="32580"/>
                      <a:pt x="109065" y="29554"/>
                      <a:pt x="99646" y="2673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3944;p34">
                <a:extLst>
                  <a:ext uri="{FF2B5EF4-FFF2-40B4-BE49-F238E27FC236}">
                    <a16:creationId xmlns="" xmlns:a16="http://schemas.microsoft.com/office/drawing/2014/main" id="{D07C3111-C3CE-EB51-6176-B94772BAC7DC}"/>
                  </a:ext>
                </a:extLst>
              </p:cNvPr>
              <p:cNvSpPr/>
              <p:nvPr/>
            </p:nvSpPr>
            <p:spPr>
              <a:xfrm>
                <a:off x="8131101" y="7967389"/>
                <a:ext cx="186175" cy="73554"/>
              </a:xfrm>
              <a:custGeom>
                <a:avLst/>
                <a:gdLst/>
                <a:ahLst/>
                <a:cxnLst/>
                <a:rect l="l" t="t" r="r" b="b"/>
                <a:pathLst>
                  <a:path w="186175" h="73554" extrusionOk="0">
                    <a:moveTo>
                      <a:pt x="3074" y="8566"/>
                    </a:moveTo>
                    <a:cubicBezTo>
                      <a:pt x="27312" y="14604"/>
                      <a:pt x="50383" y="24452"/>
                      <a:pt x="74089" y="32189"/>
                    </a:cubicBezTo>
                    <a:cubicBezTo>
                      <a:pt x="110645" y="44308"/>
                      <a:pt x="147061" y="56871"/>
                      <a:pt x="181980" y="73277"/>
                    </a:cubicBezTo>
                    <a:cubicBezTo>
                      <a:pt x="185780" y="74879"/>
                      <a:pt x="188002" y="69099"/>
                      <a:pt x="184215" y="67651"/>
                    </a:cubicBezTo>
                    <a:cubicBezTo>
                      <a:pt x="170941" y="61845"/>
                      <a:pt x="157570" y="55158"/>
                      <a:pt x="144011" y="49797"/>
                    </a:cubicBezTo>
                    <a:cubicBezTo>
                      <a:pt x="116560" y="39017"/>
                      <a:pt x="88531" y="29824"/>
                      <a:pt x="60861" y="19641"/>
                    </a:cubicBezTo>
                    <a:cubicBezTo>
                      <a:pt x="42667" y="13116"/>
                      <a:pt x="24287" y="5255"/>
                      <a:pt x="5543" y="180"/>
                    </a:cubicBezTo>
                    <a:cubicBezTo>
                      <a:pt x="-76" y="-1312"/>
                      <a:pt x="-2307" y="6937"/>
                      <a:pt x="3074" y="856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" name="Google Shape;3945;p34">
                <a:extLst>
                  <a:ext uri="{FF2B5EF4-FFF2-40B4-BE49-F238E27FC236}">
                    <a16:creationId xmlns="" xmlns:a16="http://schemas.microsoft.com/office/drawing/2014/main" id="{3B7AB46B-0CA8-0118-229C-EE8BD434A8B4}"/>
                  </a:ext>
                </a:extLst>
              </p:cNvPr>
              <p:cNvSpPr/>
              <p:nvPr/>
            </p:nvSpPr>
            <p:spPr>
              <a:xfrm>
                <a:off x="8112011" y="8073256"/>
                <a:ext cx="178636" cy="17104"/>
              </a:xfrm>
              <a:custGeom>
                <a:avLst/>
                <a:gdLst/>
                <a:ahLst/>
                <a:cxnLst/>
                <a:rect l="l" t="t" r="r" b="b"/>
                <a:pathLst>
                  <a:path w="178636" h="17104" extrusionOk="0">
                    <a:moveTo>
                      <a:pt x="174002" y="308"/>
                    </a:moveTo>
                    <a:cubicBezTo>
                      <a:pt x="148067" y="-785"/>
                      <a:pt x="122116" y="1289"/>
                      <a:pt x="96213" y="2514"/>
                    </a:cubicBezTo>
                    <a:cubicBezTo>
                      <a:pt x="76234" y="3687"/>
                      <a:pt x="56281" y="5151"/>
                      <a:pt x="36289" y="6170"/>
                    </a:cubicBezTo>
                    <a:cubicBezTo>
                      <a:pt x="25588" y="6734"/>
                      <a:pt x="14862" y="7120"/>
                      <a:pt x="4174" y="7888"/>
                    </a:cubicBezTo>
                    <a:cubicBezTo>
                      <a:pt x="1655" y="8066"/>
                      <a:pt x="-220" y="10482"/>
                      <a:pt x="21" y="12942"/>
                    </a:cubicBezTo>
                    <a:cubicBezTo>
                      <a:pt x="265" y="15557"/>
                      <a:pt x="2615" y="17228"/>
                      <a:pt x="5080" y="17098"/>
                    </a:cubicBezTo>
                    <a:cubicBezTo>
                      <a:pt x="9673" y="16882"/>
                      <a:pt x="14277" y="16637"/>
                      <a:pt x="18870" y="16402"/>
                    </a:cubicBezTo>
                    <a:cubicBezTo>
                      <a:pt x="70454" y="14453"/>
                      <a:pt x="122056" y="7919"/>
                      <a:pt x="173698" y="10041"/>
                    </a:cubicBezTo>
                    <a:cubicBezTo>
                      <a:pt x="180131" y="10138"/>
                      <a:pt x="180327" y="647"/>
                      <a:pt x="174002" y="30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3946;p34">
                <a:extLst>
                  <a:ext uri="{FF2B5EF4-FFF2-40B4-BE49-F238E27FC236}">
                    <a16:creationId xmlns="" xmlns:a16="http://schemas.microsoft.com/office/drawing/2014/main" id="{FD54ABE9-08DD-569C-8801-8AAEE54BAC16}"/>
                  </a:ext>
                </a:extLst>
              </p:cNvPr>
              <p:cNvSpPr/>
              <p:nvPr/>
            </p:nvSpPr>
            <p:spPr>
              <a:xfrm>
                <a:off x="8178577" y="8131000"/>
                <a:ext cx="106051" cy="74944"/>
              </a:xfrm>
              <a:custGeom>
                <a:avLst/>
                <a:gdLst/>
                <a:ahLst/>
                <a:cxnLst/>
                <a:rect l="l" t="t" r="r" b="b"/>
                <a:pathLst>
                  <a:path w="106051" h="74944" extrusionOk="0">
                    <a:moveTo>
                      <a:pt x="100948" y="597"/>
                    </a:moveTo>
                    <a:cubicBezTo>
                      <a:pt x="95408" y="2754"/>
                      <a:pt x="90012" y="5226"/>
                      <a:pt x="84680" y="7847"/>
                    </a:cubicBezTo>
                    <a:cubicBezTo>
                      <a:pt x="61963" y="20292"/>
                      <a:pt x="40538" y="35047"/>
                      <a:pt x="20550" y="51517"/>
                    </a:cubicBezTo>
                    <a:cubicBezTo>
                      <a:pt x="13975" y="56853"/>
                      <a:pt x="7630" y="62480"/>
                      <a:pt x="1233" y="68024"/>
                    </a:cubicBezTo>
                    <a:cubicBezTo>
                      <a:pt x="-426" y="69467"/>
                      <a:pt x="-354" y="72195"/>
                      <a:pt x="1108" y="73721"/>
                    </a:cubicBezTo>
                    <a:cubicBezTo>
                      <a:pt x="2618" y="75307"/>
                      <a:pt x="5199" y="75353"/>
                      <a:pt x="6790" y="73845"/>
                    </a:cubicBezTo>
                    <a:cubicBezTo>
                      <a:pt x="15764" y="65266"/>
                      <a:pt x="25078" y="57084"/>
                      <a:pt x="34681" y="49214"/>
                    </a:cubicBezTo>
                    <a:cubicBezTo>
                      <a:pt x="50973" y="36685"/>
                      <a:pt x="67714" y="24758"/>
                      <a:pt x="85701" y="14764"/>
                    </a:cubicBezTo>
                    <a:cubicBezTo>
                      <a:pt x="91555" y="11398"/>
                      <a:pt x="97771" y="8708"/>
                      <a:pt x="104011" y="6129"/>
                    </a:cubicBezTo>
                    <a:cubicBezTo>
                      <a:pt x="105188" y="5630"/>
                      <a:pt x="106011" y="4577"/>
                      <a:pt x="106045" y="3278"/>
                    </a:cubicBezTo>
                    <a:cubicBezTo>
                      <a:pt x="106217" y="724"/>
                      <a:pt x="102923" y="-955"/>
                      <a:pt x="100948" y="59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3947;p34">
                <a:extLst>
                  <a:ext uri="{FF2B5EF4-FFF2-40B4-BE49-F238E27FC236}">
                    <a16:creationId xmlns="" xmlns:a16="http://schemas.microsoft.com/office/drawing/2014/main" id="{9BC4BC11-2865-7970-F9BB-D5E2B52EF5B0}"/>
                  </a:ext>
                </a:extLst>
              </p:cNvPr>
              <p:cNvSpPr/>
              <p:nvPr/>
            </p:nvSpPr>
            <p:spPr>
              <a:xfrm>
                <a:off x="8535967" y="8057915"/>
                <a:ext cx="41566" cy="15922"/>
              </a:xfrm>
              <a:custGeom>
                <a:avLst/>
                <a:gdLst/>
                <a:ahLst/>
                <a:cxnLst/>
                <a:rect l="l" t="t" r="r" b="b"/>
                <a:pathLst>
                  <a:path w="41566" h="15922" extrusionOk="0">
                    <a:moveTo>
                      <a:pt x="40916" y="1931"/>
                    </a:moveTo>
                    <a:cubicBezTo>
                      <a:pt x="40459" y="1315"/>
                      <a:pt x="39785" y="885"/>
                      <a:pt x="39050" y="697"/>
                    </a:cubicBezTo>
                    <a:cubicBezTo>
                      <a:pt x="35841" y="632"/>
                      <a:pt x="32646" y="6"/>
                      <a:pt x="29422" y="1"/>
                    </a:cubicBezTo>
                    <a:cubicBezTo>
                      <a:pt x="19232" y="-70"/>
                      <a:pt x="9953" y="4748"/>
                      <a:pt x="1550" y="10064"/>
                    </a:cubicBezTo>
                    <a:cubicBezTo>
                      <a:pt x="62" y="10965"/>
                      <a:pt x="-451" y="12944"/>
                      <a:pt x="436" y="14456"/>
                    </a:cubicBezTo>
                    <a:cubicBezTo>
                      <a:pt x="3746" y="18973"/>
                      <a:pt x="9382" y="11719"/>
                      <a:pt x="13164" y="10615"/>
                    </a:cubicBezTo>
                    <a:cubicBezTo>
                      <a:pt x="16569" y="8899"/>
                      <a:pt x="19641" y="7744"/>
                      <a:pt x="23526" y="6858"/>
                    </a:cubicBezTo>
                    <a:cubicBezTo>
                      <a:pt x="28739" y="5243"/>
                      <a:pt x="34404" y="7378"/>
                      <a:pt x="39572" y="6758"/>
                    </a:cubicBezTo>
                    <a:cubicBezTo>
                      <a:pt x="41477" y="6107"/>
                      <a:pt x="42209" y="3519"/>
                      <a:pt x="40916" y="193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3948;p34">
                <a:extLst>
                  <a:ext uri="{FF2B5EF4-FFF2-40B4-BE49-F238E27FC236}">
                    <a16:creationId xmlns="" xmlns:a16="http://schemas.microsoft.com/office/drawing/2014/main" id="{6A6A1D20-4B26-C90D-C744-27C223960AB5}"/>
                  </a:ext>
                </a:extLst>
              </p:cNvPr>
              <p:cNvSpPr/>
              <p:nvPr/>
            </p:nvSpPr>
            <p:spPr>
              <a:xfrm>
                <a:off x="8589965" y="8065844"/>
                <a:ext cx="367" cy="137"/>
              </a:xfrm>
              <a:custGeom>
                <a:avLst/>
                <a:gdLst/>
                <a:ahLst/>
                <a:cxnLst/>
                <a:rect l="l" t="t" r="r" b="b"/>
                <a:pathLst>
                  <a:path w="367" h="137" extrusionOk="0">
                    <a:moveTo>
                      <a:pt x="13" y="132"/>
                    </a:moveTo>
                    <a:cubicBezTo>
                      <a:pt x="5" y="132"/>
                      <a:pt x="4" y="136"/>
                      <a:pt x="0" y="138"/>
                    </a:cubicBezTo>
                    <a:cubicBezTo>
                      <a:pt x="120" y="94"/>
                      <a:pt x="248" y="53"/>
                      <a:pt x="368" y="0"/>
                    </a:cubicBezTo>
                    <a:cubicBezTo>
                      <a:pt x="335" y="4"/>
                      <a:pt x="301" y="2"/>
                      <a:pt x="268" y="5"/>
                    </a:cubicBezTo>
                    <a:cubicBezTo>
                      <a:pt x="179" y="36"/>
                      <a:pt x="103" y="85"/>
                      <a:pt x="9" y="107"/>
                    </a:cubicBezTo>
                    <a:cubicBezTo>
                      <a:pt x="9" y="114"/>
                      <a:pt x="11" y="123"/>
                      <a:pt x="13" y="1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" name="Google Shape;3949;p34">
                <a:extLst>
                  <a:ext uri="{FF2B5EF4-FFF2-40B4-BE49-F238E27FC236}">
                    <a16:creationId xmlns="" xmlns:a16="http://schemas.microsoft.com/office/drawing/2014/main" id="{D7DC9905-AB03-0DB2-5AAB-12269326F999}"/>
                  </a:ext>
                </a:extLst>
              </p:cNvPr>
              <p:cNvSpPr/>
              <p:nvPr/>
            </p:nvSpPr>
            <p:spPr>
              <a:xfrm>
                <a:off x="8484800" y="8047397"/>
                <a:ext cx="30921" cy="19637"/>
              </a:xfrm>
              <a:custGeom>
                <a:avLst/>
                <a:gdLst/>
                <a:ahLst/>
                <a:cxnLst/>
                <a:rect l="l" t="t" r="r" b="b"/>
                <a:pathLst>
                  <a:path w="30921" h="19637" extrusionOk="0">
                    <a:moveTo>
                      <a:pt x="0" y="2883"/>
                    </a:moveTo>
                    <a:cubicBezTo>
                      <a:pt x="197" y="4342"/>
                      <a:pt x="2056" y="5102"/>
                      <a:pt x="3237" y="4056"/>
                    </a:cubicBezTo>
                    <a:cubicBezTo>
                      <a:pt x="3251" y="4043"/>
                      <a:pt x="3266" y="4029"/>
                      <a:pt x="3280" y="4014"/>
                    </a:cubicBezTo>
                    <a:cubicBezTo>
                      <a:pt x="12497" y="5696"/>
                      <a:pt x="20427" y="11263"/>
                      <a:pt x="26169" y="18718"/>
                    </a:cubicBezTo>
                    <a:cubicBezTo>
                      <a:pt x="28436" y="21375"/>
                      <a:pt x="32582" y="17681"/>
                      <a:pt x="30213" y="15131"/>
                    </a:cubicBezTo>
                    <a:cubicBezTo>
                      <a:pt x="29106" y="14016"/>
                      <a:pt x="28152" y="13039"/>
                      <a:pt x="27000" y="11930"/>
                    </a:cubicBezTo>
                    <a:cubicBezTo>
                      <a:pt x="24520" y="7915"/>
                      <a:pt x="560" y="-5935"/>
                      <a:pt x="0" y="288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" name="Google Shape;3950;p34">
                <a:extLst>
                  <a:ext uri="{FF2B5EF4-FFF2-40B4-BE49-F238E27FC236}">
                    <a16:creationId xmlns="" xmlns:a16="http://schemas.microsoft.com/office/drawing/2014/main" id="{BA10A1D6-2A8C-D435-83AD-B513BFB618B0}"/>
                  </a:ext>
                </a:extLst>
              </p:cNvPr>
              <p:cNvSpPr/>
              <p:nvPr/>
            </p:nvSpPr>
            <p:spPr>
              <a:xfrm>
                <a:off x="8473633" y="8023820"/>
                <a:ext cx="116864" cy="32017"/>
              </a:xfrm>
              <a:custGeom>
                <a:avLst/>
                <a:gdLst/>
                <a:ahLst/>
                <a:cxnLst/>
                <a:rect l="l" t="t" r="r" b="b"/>
                <a:pathLst>
                  <a:path w="116864" h="32017" extrusionOk="0">
                    <a:moveTo>
                      <a:pt x="906" y="14442"/>
                    </a:moveTo>
                    <a:cubicBezTo>
                      <a:pt x="-1450" y="16080"/>
                      <a:pt x="1292" y="19504"/>
                      <a:pt x="3418" y="17674"/>
                    </a:cubicBezTo>
                    <a:cubicBezTo>
                      <a:pt x="7142" y="13498"/>
                      <a:pt x="12657" y="11313"/>
                      <a:pt x="17910" y="9646"/>
                    </a:cubicBezTo>
                    <a:cubicBezTo>
                      <a:pt x="50333" y="-494"/>
                      <a:pt x="86552" y="8991"/>
                      <a:pt x="111784" y="31239"/>
                    </a:cubicBezTo>
                    <a:cubicBezTo>
                      <a:pt x="114860" y="33860"/>
                      <a:pt x="118772" y="29234"/>
                      <a:pt x="115814" y="26619"/>
                    </a:cubicBezTo>
                    <a:cubicBezTo>
                      <a:pt x="95049" y="8096"/>
                      <a:pt x="67090" y="-1958"/>
                      <a:pt x="39257" y="318"/>
                    </a:cubicBezTo>
                    <a:cubicBezTo>
                      <a:pt x="25850" y="1926"/>
                      <a:pt x="10774" y="4458"/>
                      <a:pt x="906" y="144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" name="Google Shape;3951;p34">
                <a:extLst>
                  <a:ext uri="{FF2B5EF4-FFF2-40B4-BE49-F238E27FC236}">
                    <a16:creationId xmlns="" xmlns:a16="http://schemas.microsoft.com/office/drawing/2014/main" id="{DD9CA81F-9517-17EE-E105-254390C1F4DE}"/>
                  </a:ext>
                </a:extLst>
              </p:cNvPr>
              <p:cNvSpPr/>
              <p:nvPr/>
            </p:nvSpPr>
            <p:spPr>
              <a:xfrm>
                <a:off x="8482207" y="7926252"/>
                <a:ext cx="12878" cy="59875"/>
              </a:xfrm>
              <a:custGeom>
                <a:avLst/>
                <a:gdLst/>
                <a:ahLst/>
                <a:cxnLst/>
                <a:rect l="l" t="t" r="r" b="b"/>
                <a:pathLst>
                  <a:path w="12878" h="59875" extrusionOk="0">
                    <a:moveTo>
                      <a:pt x="1235" y="5754"/>
                    </a:moveTo>
                    <a:cubicBezTo>
                      <a:pt x="2830" y="8572"/>
                      <a:pt x="3673" y="11735"/>
                      <a:pt x="4473" y="14858"/>
                    </a:cubicBezTo>
                    <a:cubicBezTo>
                      <a:pt x="6744" y="24653"/>
                      <a:pt x="6708" y="35558"/>
                      <a:pt x="6610" y="45712"/>
                    </a:cubicBezTo>
                    <a:cubicBezTo>
                      <a:pt x="7184" y="49348"/>
                      <a:pt x="4033" y="59389"/>
                      <a:pt x="9146" y="59875"/>
                    </a:cubicBezTo>
                    <a:cubicBezTo>
                      <a:pt x="14127" y="59904"/>
                      <a:pt x="12332" y="53531"/>
                      <a:pt x="12790" y="50274"/>
                    </a:cubicBezTo>
                    <a:cubicBezTo>
                      <a:pt x="12805" y="49335"/>
                      <a:pt x="12845" y="48344"/>
                      <a:pt x="12861" y="47374"/>
                    </a:cubicBezTo>
                    <a:cubicBezTo>
                      <a:pt x="12854" y="35924"/>
                      <a:pt x="13730" y="7073"/>
                      <a:pt x="3883" y="89"/>
                    </a:cubicBezTo>
                    <a:cubicBezTo>
                      <a:pt x="3883" y="97"/>
                      <a:pt x="3883" y="104"/>
                      <a:pt x="3883" y="109"/>
                    </a:cubicBezTo>
                    <a:cubicBezTo>
                      <a:pt x="648" y="-768"/>
                      <a:pt x="-1466" y="3869"/>
                      <a:pt x="1235" y="575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1" name="Google Shape;3952;p34">
              <a:extLst>
                <a:ext uri="{FF2B5EF4-FFF2-40B4-BE49-F238E27FC236}">
                  <a16:creationId xmlns="" xmlns:a16="http://schemas.microsoft.com/office/drawing/2014/main" id="{B9777E3D-8FA3-490C-3E0D-913824CFB13D}"/>
                </a:ext>
              </a:extLst>
            </p:cNvPr>
            <p:cNvSpPr/>
            <p:nvPr/>
          </p:nvSpPr>
          <p:spPr>
            <a:xfrm>
              <a:off x="8536656" y="7683401"/>
              <a:ext cx="83889" cy="35021"/>
            </a:xfrm>
            <a:custGeom>
              <a:avLst/>
              <a:gdLst/>
              <a:ahLst/>
              <a:cxnLst/>
              <a:rect l="l" t="t" r="r" b="b"/>
              <a:pathLst>
                <a:path w="83889" h="35021" extrusionOk="0">
                  <a:moveTo>
                    <a:pt x="80590" y="25853"/>
                  </a:moveTo>
                  <a:cubicBezTo>
                    <a:pt x="66704" y="26295"/>
                    <a:pt x="53103" y="25427"/>
                    <a:pt x="39816" y="21098"/>
                  </a:cubicBezTo>
                  <a:cubicBezTo>
                    <a:pt x="26768" y="16848"/>
                    <a:pt x="14277" y="9806"/>
                    <a:pt x="4091" y="589"/>
                  </a:cubicBezTo>
                  <a:cubicBezTo>
                    <a:pt x="1849" y="-1439"/>
                    <a:pt x="-1324" y="2246"/>
                    <a:pt x="588" y="4452"/>
                  </a:cubicBezTo>
                  <a:cubicBezTo>
                    <a:pt x="19713" y="26523"/>
                    <a:pt x="51799" y="40107"/>
                    <a:pt x="80994" y="33224"/>
                  </a:cubicBezTo>
                  <a:cubicBezTo>
                    <a:pt x="84850" y="32316"/>
                    <a:pt x="84992" y="25713"/>
                    <a:pt x="80590" y="25853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3953;p34">
              <a:extLst>
                <a:ext uri="{FF2B5EF4-FFF2-40B4-BE49-F238E27FC236}">
                  <a16:creationId xmlns="" xmlns:a16="http://schemas.microsoft.com/office/drawing/2014/main" id="{40F7C2A2-8314-3D3E-E01A-CCD2E80B8E02}"/>
                </a:ext>
              </a:extLst>
            </p:cNvPr>
            <p:cNvSpPr/>
            <p:nvPr/>
          </p:nvSpPr>
          <p:spPr>
            <a:xfrm>
              <a:off x="8515388" y="7700059"/>
              <a:ext cx="29491" cy="18866"/>
            </a:xfrm>
            <a:custGeom>
              <a:avLst/>
              <a:gdLst/>
              <a:ahLst/>
              <a:cxnLst/>
              <a:rect l="l" t="t" r="r" b="b"/>
              <a:pathLst>
                <a:path w="29491" h="18866" extrusionOk="0">
                  <a:moveTo>
                    <a:pt x="26953" y="11258"/>
                  </a:moveTo>
                  <a:cubicBezTo>
                    <a:pt x="22919" y="9619"/>
                    <a:pt x="18820" y="8031"/>
                    <a:pt x="14901" y="6132"/>
                  </a:cubicBezTo>
                  <a:cubicBezTo>
                    <a:pt x="14797" y="6081"/>
                    <a:pt x="13856" y="5606"/>
                    <a:pt x="13885" y="5626"/>
                  </a:cubicBezTo>
                  <a:cubicBezTo>
                    <a:pt x="13446" y="5394"/>
                    <a:pt x="13012" y="5155"/>
                    <a:pt x="12573" y="4923"/>
                  </a:cubicBezTo>
                  <a:cubicBezTo>
                    <a:pt x="11586" y="4413"/>
                    <a:pt x="11342" y="4285"/>
                    <a:pt x="11843" y="4540"/>
                  </a:cubicBezTo>
                  <a:cubicBezTo>
                    <a:pt x="11601" y="4411"/>
                    <a:pt x="11360" y="4281"/>
                    <a:pt x="11119" y="4149"/>
                  </a:cubicBezTo>
                  <a:cubicBezTo>
                    <a:pt x="10639" y="3884"/>
                    <a:pt x="10164" y="3608"/>
                    <a:pt x="9688" y="3337"/>
                  </a:cubicBezTo>
                  <a:cubicBezTo>
                    <a:pt x="7717" y="2213"/>
                    <a:pt x="5749" y="890"/>
                    <a:pt x="3602" y="141"/>
                  </a:cubicBezTo>
                  <a:cubicBezTo>
                    <a:pt x="1485" y="-597"/>
                    <a:pt x="-826" y="1698"/>
                    <a:pt x="291" y="3806"/>
                  </a:cubicBezTo>
                  <a:cubicBezTo>
                    <a:pt x="1496" y="6075"/>
                    <a:pt x="3443" y="7868"/>
                    <a:pt x="5397" y="9499"/>
                  </a:cubicBezTo>
                  <a:cubicBezTo>
                    <a:pt x="7185" y="10993"/>
                    <a:pt x="9087" y="12302"/>
                    <a:pt x="11092" y="13483"/>
                  </a:cubicBezTo>
                  <a:cubicBezTo>
                    <a:pt x="13233" y="14745"/>
                    <a:pt x="15439" y="15903"/>
                    <a:pt x="17735" y="16851"/>
                  </a:cubicBezTo>
                  <a:cubicBezTo>
                    <a:pt x="20124" y="17835"/>
                    <a:pt x="22769" y="18410"/>
                    <a:pt x="25308" y="18827"/>
                  </a:cubicBezTo>
                  <a:cubicBezTo>
                    <a:pt x="27221" y="19142"/>
                    <a:pt x="29023" y="17507"/>
                    <a:pt x="29401" y="15755"/>
                  </a:cubicBezTo>
                  <a:cubicBezTo>
                    <a:pt x="29816" y="13830"/>
                    <a:pt x="28771" y="11997"/>
                    <a:pt x="26953" y="11258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3954;p34">
              <a:extLst>
                <a:ext uri="{FF2B5EF4-FFF2-40B4-BE49-F238E27FC236}">
                  <a16:creationId xmlns="" xmlns:a16="http://schemas.microsoft.com/office/drawing/2014/main" id="{B855703D-2750-3B5A-7450-7A976A768931}"/>
                </a:ext>
              </a:extLst>
            </p:cNvPr>
            <p:cNvSpPr/>
            <p:nvPr/>
          </p:nvSpPr>
          <p:spPr>
            <a:xfrm>
              <a:off x="8498133" y="7708270"/>
              <a:ext cx="15078" cy="9922"/>
            </a:xfrm>
            <a:custGeom>
              <a:avLst/>
              <a:gdLst/>
              <a:ahLst/>
              <a:cxnLst/>
              <a:rect l="l" t="t" r="r" b="b"/>
              <a:pathLst>
                <a:path w="15078" h="9922" extrusionOk="0">
                  <a:moveTo>
                    <a:pt x="12046" y="3331"/>
                  </a:moveTo>
                  <a:cubicBezTo>
                    <a:pt x="11720" y="3291"/>
                    <a:pt x="11398" y="3230"/>
                    <a:pt x="11075" y="3170"/>
                  </a:cubicBezTo>
                  <a:cubicBezTo>
                    <a:pt x="10131" y="2938"/>
                    <a:pt x="9197" y="2659"/>
                    <a:pt x="8260" y="2405"/>
                  </a:cubicBezTo>
                  <a:cubicBezTo>
                    <a:pt x="7284" y="2140"/>
                    <a:pt x="6351" y="1756"/>
                    <a:pt x="5446" y="1308"/>
                  </a:cubicBezTo>
                  <a:cubicBezTo>
                    <a:pt x="4973" y="1040"/>
                    <a:pt x="4502" y="770"/>
                    <a:pt x="4057" y="455"/>
                  </a:cubicBezTo>
                  <a:cubicBezTo>
                    <a:pt x="2999" y="-296"/>
                    <a:pt x="1525" y="-86"/>
                    <a:pt x="671" y="853"/>
                  </a:cubicBezTo>
                  <a:cubicBezTo>
                    <a:pt x="-194" y="1807"/>
                    <a:pt x="-229" y="3262"/>
                    <a:pt x="603" y="4263"/>
                  </a:cubicBezTo>
                  <a:cubicBezTo>
                    <a:pt x="1847" y="5762"/>
                    <a:pt x="3367" y="7099"/>
                    <a:pt x="5040" y="8100"/>
                  </a:cubicBezTo>
                  <a:cubicBezTo>
                    <a:pt x="5605" y="8437"/>
                    <a:pt x="6192" y="8743"/>
                    <a:pt x="6799" y="9003"/>
                  </a:cubicBezTo>
                  <a:cubicBezTo>
                    <a:pt x="7464" y="9287"/>
                    <a:pt x="8121" y="9427"/>
                    <a:pt x="8831" y="9577"/>
                  </a:cubicBezTo>
                  <a:cubicBezTo>
                    <a:pt x="9719" y="9766"/>
                    <a:pt x="10613" y="9882"/>
                    <a:pt x="11521" y="9920"/>
                  </a:cubicBezTo>
                  <a:cubicBezTo>
                    <a:pt x="13245" y="9989"/>
                    <a:pt x="15013" y="8723"/>
                    <a:pt x="15076" y="6887"/>
                  </a:cubicBezTo>
                  <a:cubicBezTo>
                    <a:pt x="15140" y="5037"/>
                    <a:pt x="13884" y="3554"/>
                    <a:pt x="12046" y="3331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3955;p34">
              <a:extLst>
                <a:ext uri="{FF2B5EF4-FFF2-40B4-BE49-F238E27FC236}">
                  <a16:creationId xmlns="" xmlns:a16="http://schemas.microsoft.com/office/drawing/2014/main" id="{6EF0D0CE-C663-2618-7972-DC54D9F916DB}"/>
                </a:ext>
              </a:extLst>
            </p:cNvPr>
            <p:cNvSpPr/>
            <p:nvPr/>
          </p:nvSpPr>
          <p:spPr>
            <a:xfrm>
              <a:off x="8477584" y="8230717"/>
              <a:ext cx="93738" cy="20658"/>
            </a:xfrm>
            <a:custGeom>
              <a:avLst/>
              <a:gdLst/>
              <a:ahLst/>
              <a:cxnLst/>
              <a:rect l="l" t="t" r="r" b="b"/>
              <a:pathLst>
                <a:path w="93738" h="20658" extrusionOk="0">
                  <a:moveTo>
                    <a:pt x="90780" y="5987"/>
                  </a:moveTo>
                  <a:cubicBezTo>
                    <a:pt x="63182" y="12698"/>
                    <a:pt x="32457" y="16382"/>
                    <a:pt x="7051" y="756"/>
                  </a:cubicBezTo>
                  <a:cubicBezTo>
                    <a:pt x="2090" y="-2294"/>
                    <a:pt x="-2774" y="4635"/>
                    <a:pt x="1874" y="8188"/>
                  </a:cubicBezTo>
                  <a:cubicBezTo>
                    <a:pt x="28240" y="28349"/>
                    <a:pt x="62878" y="20066"/>
                    <a:pt x="91762" y="11117"/>
                  </a:cubicBezTo>
                  <a:cubicBezTo>
                    <a:pt x="94890" y="10149"/>
                    <a:pt x="94113" y="5177"/>
                    <a:pt x="90780" y="5987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" name="Google Shape;3896;p34">
            <a:extLst>
              <a:ext uri="{FF2B5EF4-FFF2-40B4-BE49-F238E27FC236}">
                <a16:creationId xmlns="" xmlns:a16="http://schemas.microsoft.com/office/drawing/2014/main" id="{E6E3BA4E-74A8-4868-BBBD-F1C9D7C66B13}"/>
              </a:ext>
            </a:extLst>
          </p:cNvPr>
          <p:cNvGrpSpPr/>
          <p:nvPr/>
        </p:nvGrpSpPr>
        <p:grpSpPr>
          <a:xfrm>
            <a:off x="573604" y="1990171"/>
            <a:ext cx="1181791" cy="1003223"/>
            <a:chOff x="9351877" y="7502957"/>
            <a:chExt cx="794898" cy="886590"/>
          </a:xfrm>
        </p:grpSpPr>
        <p:sp>
          <p:nvSpPr>
            <p:cNvPr id="98" name="Google Shape;3897;p34">
              <a:extLst>
                <a:ext uri="{FF2B5EF4-FFF2-40B4-BE49-F238E27FC236}">
                  <a16:creationId xmlns="" xmlns:a16="http://schemas.microsoft.com/office/drawing/2014/main" id="{BABBB879-B05C-BD35-3B73-6234F5991E6C}"/>
                </a:ext>
              </a:extLst>
            </p:cNvPr>
            <p:cNvSpPr/>
            <p:nvPr/>
          </p:nvSpPr>
          <p:spPr>
            <a:xfrm>
              <a:off x="9351877" y="7502957"/>
              <a:ext cx="794898" cy="882484"/>
            </a:xfrm>
            <a:custGeom>
              <a:avLst/>
              <a:gdLst/>
              <a:ahLst/>
              <a:cxnLst/>
              <a:rect l="l" t="t" r="r" b="b"/>
              <a:pathLst>
                <a:path w="794898" h="882484" extrusionOk="0">
                  <a:moveTo>
                    <a:pt x="233993" y="869351"/>
                  </a:moveTo>
                  <a:cubicBezTo>
                    <a:pt x="276492" y="878951"/>
                    <a:pt x="319915" y="882571"/>
                    <a:pt x="357466" y="882483"/>
                  </a:cubicBezTo>
                  <a:cubicBezTo>
                    <a:pt x="378796" y="882433"/>
                    <a:pt x="400117" y="881417"/>
                    <a:pt x="421376" y="879714"/>
                  </a:cubicBezTo>
                  <a:cubicBezTo>
                    <a:pt x="469420" y="875869"/>
                    <a:pt x="517683" y="868629"/>
                    <a:pt x="562564" y="851052"/>
                  </a:cubicBezTo>
                  <a:cubicBezTo>
                    <a:pt x="613299" y="831182"/>
                    <a:pt x="660031" y="792965"/>
                    <a:pt x="690355" y="747827"/>
                  </a:cubicBezTo>
                  <a:cubicBezTo>
                    <a:pt x="724044" y="697680"/>
                    <a:pt x="731984" y="631478"/>
                    <a:pt x="738370" y="572952"/>
                  </a:cubicBezTo>
                  <a:cubicBezTo>
                    <a:pt x="745529" y="507343"/>
                    <a:pt x="742011" y="445385"/>
                    <a:pt x="728161" y="381232"/>
                  </a:cubicBezTo>
                  <a:cubicBezTo>
                    <a:pt x="726719" y="374552"/>
                    <a:pt x="725189" y="367891"/>
                    <a:pt x="723578" y="361248"/>
                  </a:cubicBezTo>
                  <a:cubicBezTo>
                    <a:pt x="722473" y="356698"/>
                    <a:pt x="717320" y="345664"/>
                    <a:pt x="718485" y="341316"/>
                  </a:cubicBezTo>
                  <a:cubicBezTo>
                    <a:pt x="728544" y="303723"/>
                    <a:pt x="738703" y="265115"/>
                    <a:pt x="738483" y="226465"/>
                  </a:cubicBezTo>
                  <a:cubicBezTo>
                    <a:pt x="745751" y="228206"/>
                    <a:pt x="753514" y="228884"/>
                    <a:pt x="761792" y="228269"/>
                  </a:cubicBezTo>
                  <a:cubicBezTo>
                    <a:pt x="787130" y="224918"/>
                    <a:pt x="796561" y="195036"/>
                    <a:pt x="794662" y="172745"/>
                  </a:cubicBezTo>
                  <a:cubicBezTo>
                    <a:pt x="791125" y="141652"/>
                    <a:pt x="782817" y="110821"/>
                    <a:pt x="770641" y="82014"/>
                  </a:cubicBezTo>
                  <a:cubicBezTo>
                    <a:pt x="755861" y="45532"/>
                    <a:pt x="719346" y="27004"/>
                    <a:pt x="685426" y="11728"/>
                  </a:cubicBezTo>
                  <a:cubicBezTo>
                    <a:pt x="651446" y="-5248"/>
                    <a:pt x="610871" y="-2469"/>
                    <a:pt x="576387" y="11594"/>
                  </a:cubicBezTo>
                  <a:cubicBezTo>
                    <a:pt x="548217" y="22491"/>
                    <a:pt x="527945" y="46653"/>
                    <a:pt x="511396" y="71006"/>
                  </a:cubicBezTo>
                  <a:cubicBezTo>
                    <a:pt x="494668" y="97166"/>
                    <a:pt x="480739" y="125663"/>
                    <a:pt x="470738" y="155254"/>
                  </a:cubicBezTo>
                  <a:cubicBezTo>
                    <a:pt x="464907" y="144079"/>
                    <a:pt x="458393" y="133201"/>
                    <a:pt x="450828" y="123110"/>
                  </a:cubicBezTo>
                  <a:cubicBezTo>
                    <a:pt x="427587" y="91607"/>
                    <a:pt x="387340" y="59760"/>
                    <a:pt x="346058" y="71097"/>
                  </a:cubicBezTo>
                  <a:cubicBezTo>
                    <a:pt x="320449" y="82190"/>
                    <a:pt x="333247" y="112667"/>
                    <a:pt x="349948" y="125931"/>
                  </a:cubicBezTo>
                  <a:cubicBezTo>
                    <a:pt x="322443" y="119896"/>
                    <a:pt x="298091" y="127427"/>
                    <a:pt x="291025" y="148141"/>
                  </a:cubicBezTo>
                  <a:cubicBezTo>
                    <a:pt x="284754" y="138652"/>
                    <a:pt x="277404" y="129857"/>
                    <a:pt x="270708" y="120673"/>
                  </a:cubicBezTo>
                  <a:cubicBezTo>
                    <a:pt x="257412" y="103940"/>
                    <a:pt x="244043" y="86888"/>
                    <a:pt x="227459" y="73275"/>
                  </a:cubicBezTo>
                  <a:cubicBezTo>
                    <a:pt x="211301" y="60239"/>
                    <a:pt x="191916" y="51127"/>
                    <a:pt x="171735" y="46449"/>
                  </a:cubicBezTo>
                  <a:cubicBezTo>
                    <a:pt x="159605" y="44065"/>
                    <a:pt x="147145" y="44500"/>
                    <a:pt x="134849" y="43973"/>
                  </a:cubicBezTo>
                  <a:cubicBezTo>
                    <a:pt x="121461" y="43707"/>
                    <a:pt x="108049" y="45767"/>
                    <a:pt x="95560" y="50665"/>
                  </a:cubicBezTo>
                  <a:cubicBezTo>
                    <a:pt x="79821" y="56396"/>
                    <a:pt x="64442" y="63561"/>
                    <a:pt x="51105" y="73814"/>
                  </a:cubicBezTo>
                  <a:cubicBezTo>
                    <a:pt x="25113" y="95184"/>
                    <a:pt x="6128" y="126648"/>
                    <a:pt x="1630" y="160164"/>
                  </a:cubicBezTo>
                  <a:cubicBezTo>
                    <a:pt x="-1099" y="181536"/>
                    <a:pt x="-239" y="203244"/>
                    <a:pt x="2999" y="224514"/>
                  </a:cubicBezTo>
                  <a:cubicBezTo>
                    <a:pt x="5839" y="246167"/>
                    <a:pt x="14839" y="276136"/>
                    <a:pt x="41783" y="274478"/>
                  </a:cubicBezTo>
                  <a:cubicBezTo>
                    <a:pt x="49386" y="274023"/>
                    <a:pt x="56240" y="271889"/>
                    <a:pt x="62499" y="268518"/>
                  </a:cubicBezTo>
                  <a:cubicBezTo>
                    <a:pt x="64849" y="276761"/>
                    <a:pt x="67252" y="284990"/>
                    <a:pt x="69500" y="293251"/>
                  </a:cubicBezTo>
                  <a:cubicBezTo>
                    <a:pt x="76714" y="323334"/>
                    <a:pt x="86693" y="351768"/>
                    <a:pt x="97638" y="380428"/>
                  </a:cubicBezTo>
                  <a:cubicBezTo>
                    <a:pt x="85955" y="415206"/>
                    <a:pt x="92884" y="452940"/>
                    <a:pt x="86070" y="488679"/>
                  </a:cubicBezTo>
                  <a:cubicBezTo>
                    <a:pt x="73055" y="567403"/>
                    <a:pt x="21346" y="643983"/>
                    <a:pt x="45586" y="725607"/>
                  </a:cubicBezTo>
                  <a:cubicBezTo>
                    <a:pt x="70150" y="808324"/>
                    <a:pt x="150277" y="850442"/>
                    <a:pt x="233993" y="869351"/>
                  </a:cubicBezTo>
                  <a:close/>
                  <a:moveTo>
                    <a:pt x="262455" y="569907"/>
                  </a:moveTo>
                  <a:cubicBezTo>
                    <a:pt x="287051" y="572010"/>
                    <a:pt x="309918" y="582315"/>
                    <a:pt x="333725" y="588184"/>
                  </a:cubicBezTo>
                  <a:cubicBezTo>
                    <a:pt x="362446" y="592537"/>
                    <a:pt x="392020" y="595342"/>
                    <a:pt x="420803" y="589990"/>
                  </a:cubicBezTo>
                  <a:cubicBezTo>
                    <a:pt x="449280" y="585553"/>
                    <a:pt x="476493" y="573329"/>
                    <a:pt x="505467" y="572459"/>
                  </a:cubicBezTo>
                  <a:cubicBezTo>
                    <a:pt x="545987" y="573696"/>
                    <a:pt x="569845" y="598457"/>
                    <a:pt x="555574" y="639020"/>
                  </a:cubicBezTo>
                  <a:cubicBezTo>
                    <a:pt x="543993" y="669203"/>
                    <a:pt x="521390" y="694607"/>
                    <a:pt x="496028" y="714130"/>
                  </a:cubicBezTo>
                  <a:cubicBezTo>
                    <a:pt x="467571" y="734877"/>
                    <a:pt x="433071" y="746563"/>
                    <a:pt x="397974" y="748218"/>
                  </a:cubicBezTo>
                  <a:cubicBezTo>
                    <a:pt x="333057" y="751074"/>
                    <a:pt x="263147" y="718711"/>
                    <a:pt x="232057" y="660019"/>
                  </a:cubicBezTo>
                  <a:cubicBezTo>
                    <a:pt x="212630" y="625048"/>
                    <a:pt x="204773" y="563640"/>
                    <a:pt x="262455" y="569907"/>
                  </a:cubicBezTo>
                  <a:close/>
                </a:path>
              </a:pathLst>
            </a:custGeom>
            <a:solidFill>
              <a:srgbClr val="FDCFB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3898;p34">
              <a:extLst>
                <a:ext uri="{FF2B5EF4-FFF2-40B4-BE49-F238E27FC236}">
                  <a16:creationId xmlns="" xmlns:a16="http://schemas.microsoft.com/office/drawing/2014/main" id="{50CE665D-9D05-8CC4-0201-AA5615B3892D}"/>
                </a:ext>
              </a:extLst>
            </p:cNvPr>
            <p:cNvSpPr/>
            <p:nvPr/>
          </p:nvSpPr>
          <p:spPr>
            <a:xfrm>
              <a:off x="9569576" y="8072419"/>
              <a:ext cx="342035" cy="139360"/>
            </a:xfrm>
            <a:custGeom>
              <a:avLst/>
              <a:gdLst/>
              <a:ahLst/>
              <a:cxnLst/>
              <a:rect l="l" t="t" r="r" b="b"/>
              <a:pathLst>
                <a:path w="342035" h="139360" extrusionOk="0">
                  <a:moveTo>
                    <a:pt x="44756" y="445"/>
                  </a:moveTo>
                  <a:cubicBezTo>
                    <a:pt x="-12926" y="-5823"/>
                    <a:pt x="-5070" y="55585"/>
                    <a:pt x="14357" y="90556"/>
                  </a:cubicBezTo>
                  <a:cubicBezTo>
                    <a:pt x="24527" y="109742"/>
                    <a:pt x="38837" y="126116"/>
                    <a:pt x="55768" y="139360"/>
                  </a:cubicBezTo>
                  <a:cubicBezTo>
                    <a:pt x="56610" y="138851"/>
                    <a:pt x="57362" y="138358"/>
                    <a:pt x="58040" y="137878"/>
                  </a:cubicBezTo>
                  <a:cubicBezTo>
                    <a:pt x="71097" y="130394"/>
                    <a:pt x="84649" y="123728"/>
                    <a:pt x="98395" y="117593"/>
                  </a:cubicBezTo>
                  <a:cubicBezTo>
                    <a:pt x="164960" y="86236"/>
                    <a:pt x="242860" y="78274"/>
                    <a:pt x="308121" y="117135"/>
                  </a:cubicBezTo>
                  <a:cubicBezTo>
                    <a:pt x="320687" y="103043"/>
                    <a:pt x="331145" y="87105"/>
                    <a:pt x="337877" y="69557"/>
                  </a:cubicBezTo>
                  <a:cubicBezTo>
                    <a:pt x="352147" y="28995"/>
                    <a:pt x="328288" y="4234"/>
                    <a:pt x="287769" y="2997"/>
                  </a:cubicBezTo>
                  <a:cubicBezTo>
                    <a:pt x="258796" y="3867"/>
                    <a:pt x="231584" y="16091"/>
                    <a:pt x="203108" y="20528"/>
                  </a:cubicBezTo>
                  <a:cubicBezTo>
                    <a:pt x="174323" y="25881"/>
                    <a:pt x="144751" y="23074"/>
                    <a:pt x="116029" y="18722"/>
                  </a:cubicBezTo>
                  <a:cubicBezTo>
                    <a:pt x="92221" y="12852"/>
                    <a:pt x="69352" y="2547"/>
                    <a:pt x="44756" y="4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3899;p34">
              <a:extLst>
                <a:ext uri="{FF2B5EF4-FFF2-40B4-BE49-F238E27FC236}">
                  <a16:creationId xmlns="" xmlns:a16="http://schemas.microsoft.com/office/drawing/2014/main" id="{B2F97B7D-1778-DEA9-7973-C5D94A64C841}"/>
                </a:ext>
              </a:extLst>
            </p:cNvPr>
            <p:cNvSpPr/>
            <p:nvPr/>
          </p:nvSpPr>
          <p:spPr>
            <a:xfrm>
              <a:off x="9625342" y="8163357"/>
              <a:ext cx="252351" cy="87991"/>
            </a:xfrm>
            <a:custGeom>
              <a:avLst/>
              <a:gdLst/>
              <a:ahLst/>
              <a:cxnLst/>
              <a:rect l="l" t="t" r="r" b="b"/>
              <a:pathLst>
                <a:path w="252351" h="87991" extrusionOk="0">
                  <a:moveTo>
                    <a:pt x="2272" y="46941"/>
                  </a:moveTo>
                  <a:cubicBezTo>
                    <a:pt x="1596" y="47420"/>
                    <a:pt x="842" y="47914"/>
                    <a:pt x="0" y="48423"/>
                  </a:cubicBezTo>
                  <a:cubicBezTo>
                    <a:pt x="3005" y="50781"/>
                    <a:pt x="6083" y="53022"/>
                    <a:pt x="9236" y="55170"/>
                  </a:cubicBezTo>
                  <a:cubicBezTo>
                    <a:pt x="10069" y="55748"/>
                    <a:pt x="10917" y="56312"/>
                    <a:pt x="11762" y="56864"/>
                  </a:cubicBezTo>
                  <a:cubicBezTo>
                    <a:pt x="13311" y="57882"/>
                    <a:pt x="14873" y="58874"/>
                    <a:pt x="16445" y="59827"/>
                  </a:cubicBezTo>
                  <a:cubicBezTo>
                    <a:pt x="48636" y="79563"/>
                    <a:pt x="87390" y="89452"/>
                    <a:pt x="124508" y="87817"/>
                  </a:cubicBezTo>
                  <a:cubicBezTo>
                    <a:pt x="159606" y="86162"/>
                    <a:pt x="194104" y="74476"/>
                    <a:pt x="222563" y="53729"/>
                  </a:cubicBezTo>
                  <a:cubicBezTo>
                    <a:pt x="229519" y="48370"/>
                    <a:pt x="236259" y="42583"/>
                    <a:pt x="242629" y="36374"/>
                  </a:cubicBezTo>
                  <a:cubicBezTo>
                    <a:pt x="245989" y="33098"/>
                    <a:pt x="249242" y="29708"/>
                    <a:pt x="252352" y="26196"/>
                  </a:cubicBezTo>
                  <a:cubicBezTo>
                    <a:pt x="187091" y="-12663"/>
                    <a:pt x="109190" y="-4703"/>
                    <a:pt x="42626" y="26654"/>
                  </a:cubicBezTo>
                  <a:cubicBezTo>
                    <a:pt x="28882" y="32791"/>
                    <a:pt x="15330" y="39457"/>
                    <a:pt x="2272" y="46941"/>
                  </a:cubicBezTo>
                  <a:close/>
                </a:path>
              </a:pathLst>
            </a:custGeom>
            <a:solidFill>
              <a:srgbClr val="FDCFB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1" name="Google Shape;3900;p34">
              <a:extLst>
                <a:ext uri="{FF2B5EF4-FFF2-40B4-BE49-F238E27FC236}">
                  <a16:creationId xmlns="" xmlns:a16="http://schemas.microsoft.com/office/drawing/2014/main" id="{D0D9FF26-CB15-F4F7-9E84-0CF056FB0D53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rot="-94514">
              <a:off x="9628167" y="8071409"/>
              <a:ext cx="224473" cy="70906"/>
            </a:xfrm>
            <a:custGeom>
              <a:avLst/>
              <a:gdLst/>
              <a:ahLst/>
              <a:cxnLst/>
              <a:rect l="l" t="t" r="r" b="b"/>
              <a:pathLst>
                <a:path w="224388" h="70879" extrusionOk="0">
                  <a:moveTo>
                    <a:pt x="50" y="289"/>
                  </a:moveTo>
                  <a:lnTo>
                    <a:pt x="224438" y="289"/>
                  </a:lnTo>
                  <a:lnTo>
                    <a:pt x="224438" y="71168"/>
                  </a:lnTo>
                  <a:lnTo>
                    <a:pt x="50" y="71168"/>
                  </a:lnTo>
                  <a:close/>
                </a:path>
              </a:pathLst>
            </a:custGeom>
            <a:noFill/>
            <a:ln>
              <a:noFill/>
            </a:ln>
          </p:spPr>
        </p:pic>
        <p:grpSp>
          <p:nvGrpSpPr>
            <p:cNvPr id="102" name="Google Shape;3901;p34">
              <a:extLst>
                <a:ext uri="{FF2B5EF4-FFF2-40B4-BE49-F238E27FC236}">
                  <a16:creationId xmlns="" xmlns:a16="http://schemas.microsoft.com/office/drawing/2014/main" id="{83C40322-C807-4C82-355F-10E7D4116386}"/>
                </a:ext>
              </a:extLst>
            </p:cNvPr>
            <p:cNvGrpSpPr/>
            <p:nvPr/>
          </p:nvGrpSpPr>
          <p:grpSpPr>
            <a:xfrm>
              <a:off x="9649600" y="7668202"/>
              <a:ext cx="155571" cy="647054"/>
              <a:chOff x="9649600" y="7668202"/>
              <a:chExt cx="155571" cy="647054"/>
            </a:xfrm>
          </p:grpSpPr>
          <p:sp>
            <p:nvSpPr>
              <p:cNvPr id="123" name="Google Shape;3902;p34">
                <a:extLst>
                  <a:ext uri="{FF2B5EF4-FFF2-40B4-BE49-F238E27FC236}">
                    <a16:creationId xmlns="" xmlns:a16="http://schemas.microsoft.com/office/drawing/2014/main" id="{DD748BF3-637F-B2AA-2D30-F4E85CD4E8CA}"/>
                  </a:ext>
                </a:extLst>
              </p:cNvPr>
              <p:cNvSpPr/>
              <p:nvPr/>
            </p:nvSpPr>
            <p:spPr>
              <a:xfrm>
                <a:off x="9664384" y="8277490"/>
                <a:ext cx="140787" cy="37766"/>
              </a:xfrm>
              <a:custGeom>
                <a:avLst/>
                <a:gdLst/>
                <a:ahLst/>
                <a:cxnLst/>
                <a:rect l="l" t="t" r="r" b="b"/>
                <a:pathLst>
                  <a:path w="140787" h="37766" extrusionOk="0">
                    <a:moveTo>
                      <a:pt x="126592" y="24910"/>
                    </a:moveTo>
                    <a:cubicBezTo>
                      <a:pt x="92302" y="47634"/>
                      <a:pt x="36915" y="37636"/>
                      <a:pt x="6075" y="15126"/>
                    </a:cubicBezTo>
                    <a:cubicBezTo>
                      <a:pt x="-1160" y="9845"/>
                      <a:pt x="-3817" y="-2581"/>
                      <a:pt x="8858" y="478"/>
                    </a:cubicBezTo>
                    <a:cubicBezTo>
                      <a:pt x="46629" y="9597"/>
                      <a:pt x="86563" y="10000"/>
                      <a:pt x="124797" y="3609"/>
                    </a:cubicBezTo>
                    <a:cubicBezTo>
                      <a:pt x="129525" y="2820"/>
                      <a:pt x="141707" y="1378"/>
                      <a:pt x="140733" y="9747"/>
                    </a:cubicBezTo>
                    <a:cubicBezTo>
                      <a:pt x="140424" y="12395"/>
                      <a:pt x="138633" y="14614"/>
                      <a:pt x="136767" y="16518"/>
                    </a:cubicBezTo>
                    <a:cubicBezTo>
                      <a:pt x="133651" y="19703"/>
                      <a:pt x="130240" y="22492"/>
                      <a:pt x="126592" y="24910"/>
                    </a:cubicBezTo>
                    <a:close/>
                  </a:path>
                </a:pathLst>
              </a:custGeom>
              <a:solidFill>
                <a:srgbClr val="FDCFB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" name="Google Shape;3903;p34">
                <a:extLst>
                  <a:ext uri="{FF2B5EF4-FFF2-40B4-BE49-F238E27FC236}">
                    <a16:creationId xmlns="" xmlns:a16="http://schemas.microsoft.com/office/drawing/2014/main" id="{3716AE78-384A-7AE2-3A4B-2BDEB4808C3A}"/>
                  </a:ext>
                </a:extLst>
              </p:cNvPr>
              <p:cNvSpPr/>
              <p:nvPr/>
            </p:nvSpPr>
            <p:spPr>
              <a:xfrm>
                <a:off x="9649600" y="7668202"/>
                <a:ext cx="90664" cy="45623"/>
              </a:xfrm>
              <a:custGeom>
                <a:avLst/>
                <a:gdLst/>
                <a:ahLst/>
                <a:cxnLst/>
                <a:rect l="l" t="t" r="r" b="b"/>
                <a:pathLst>
                  <a:path w="90664" h="45623" extrusionOk="0">
                    <a:moveTo>
                      <a:pt x="86669" y="45580"/>
                    </a:moveTo>
                    <a:cubicBezTo>
                      <a:pt x="79644" y="44385"/>
                      <a:pt x="72627" y="43182"/>
                      <a:pt x="65701" y="41536"/>
                    </a:cubicBezTo>
                    <a:cubicBezTo>
                      <a:pt x="52032" y="37834"/>
                      <a:pt x="38124" y="33645"/>
                      <a:pt x="26098" y="25945"/>
                    </a:cubicBezTo>
                    <a:cubicBezTo>
                      <a:pt x="16814" y="19425"/>
                      <a:pt x="7148" y="12326"/>
                      <a:pt x="119" y="3451"/>
                    </a:cubicBezTo>
                    <a:cubicBezTo>
                      <a:pt x="-647" y="1037"/>
                      <a:pt x="2453" y="-1045"/>
                      <a:pt x="4458" y="572"/>
                    </a:cubicBezTo>
                    <a:cubicBezTo>
                      <a:pt x="20609" y="17229"/>
                      <a:pt x="40446" y="28768"/>
                      <a:pt x="63315" y="33894"/>
                    </a:cubicBezTo>
                    <a:cubicBezTo>
                      <a:pt x="71220" y="36003"/>
                      <a:pt x="79373" y="37161"/>
                      <a:pt x="87441" y="38412"/>
                    </a:cubicBezTo>
                    <a:cubicBezTo>
                      <a:pt x="89391" y="38703"/>
                      <a:pt x="90857" y="40375"/>
                      <a:pt x="90643" y="42387"/>
                    </a:cubicBezTo>
                    <a:cubicBezTo>
                      <a:pt x="90448" y="44255"/>
                      <a:pt x="88581" y="45913"/>
                      <a:pt x="86669" y="4558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" name="Google Shape;3904;p34">
                <a:extLst>
                  <a:ext uri="{FF2B5EF4-FFF2-40B4-BE49-F238E27FC236}">
                    <a16:creationId xmlns="" xmlns:a16="http://schemas.microsoft.com/office/drawing/2014/main" id="{A22BA64C-5D62-4226-6827-77E0749045AD}"/>
                  </a:ext>
                </a:extLst>
              </p:cNvPr>
              <p:cNvSpPr/>
              <p:nvPr/>
            </p:nvSpPr>
            <p:spPr>
              <a:xfrm>
                <a:off x="9730894" y="8041673"/>
                <a:ext cx="12061" cy="45715"/>
              </a:xfrm>
              <a:custGeom>
                <a:avLst/>
                <a:gdLst/>
                <a:ahLst/>
                <a:cxnLst/>
                <a:rect l="l" t="t" r="r" b="b"/>
                <a:pathLst>
                  <a:path w="12061" h="45715" extrusionOk="0">
                    <a:moveTo>
                      <a:pt x="7558" y="43141"/>
                    </a:moveTo>
                    <a:cubicBezTo>
                      <a:pt x="5900" y="47934"/>
                      <a:pt x="-1337" y="45421"/>
                      <a:pt x="217" y="40623"/>
                    </a:cubicBezTo>
                    <a:cubicBezTo>
                      <a:pt x="2262" y="32940"/>
                      <a:pt x="4350" y="24559"/>
                      <a:pt x="4323" y="16425"/>
                    </a:cubicBezTo>
                    <a:cubicBezTo>
                      <a:pt x="4316" y="12480"/>
                      <a:pt x="4015" y="8464"/>
                      <a:pt x="3603" y="4475"/>
                    </a:cubicBezTo>
                    <a:cubicBezTo>
                      <a:pt x="3351" y="3349"/>
                      <a:pt x="3707" y="2279"/>
                      <a:pt x="4394" y="1467"/>
                    </a:cubicBezTo>
                    <a:cubicBezTo>
                      <a:pt x="6073" y="-821"/>
                      <a:pt x="9788" y="-318"/>
                      <a:pt x="10942" y="2180"/>
                    </a:cubicBezTo>
                    <a:cubicBezTo>
                      <a:pt x="10933" y="2184"/>
                      <a:pt x="10924" y="2186"/>
                      <a:pt x="10915" y="2189"/>
                    </a:cubicBezTo>
                    <a:cubicBezTo>
                      <a:pt x="13530" y="15823"/>
                      <a:pt x="11356" y="29905"/>
                      <a:pt x="7558" y="43141"/>
                    </a:cubicBezTo>
                    <a:close/>
                  </a:path>
                </a:pathLst>
              </a:custGeom>
              <a:solidFill>
                <a:srgbClr val="FDCFB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3" name="Google Shape;3905;p34">
              <a:extLst>
                <a:ext uri="{FF2B5EF4-FFF2-40B4-BE49-F238E27FC236}">
                  <a16:creationId xmlns="" xmlns:a16="http://schemas.microsoft.com/office/drawing/2014/main" id="{7F3EFE8E-E054-8EBF-5428-BB82CD6D4BD1}"/>
                </a:ext>
              </a:extLst>
            </p:cNvPr>
            <p:cNvSpPr/>
            <p:nvPr/>
          </p:nvSpPr>
          <p:spPr>
            <a:xfrm>
              <a:off x="9410377" y="8261227"/>
              <a:ext cx="544612" cy="128320"/>
            </a:xfrm>
            <a:custGeom>
              <a:avLst/>
              <a:gdLst/>
              <a:ahLst/>
              <a:cxnLst/>
              <a:rect l="l" t="t" r="r" b="b"/>
              <a:pathLst>
                <a:path w="544612" h="128320" extrusionOk="0">
                  <a:moveTo>
                    <a:pt x="2010" y="410"/>
                  </a:moveTo>
                  <a:cubicBezTo>
                    <a:pt x="-3178" y="3648"/>
                    <a:pt x="3097" y="9162"/>
                    <a:pt x="4970" y="12637"/>
                  </a:cubicBezTo>
                  <a:cubicBezTo>
                    <a:pt x="40160" y="58404"/>
                    <a:pt x="91513" y="90237"/>
                    <a:pt x="145714" y="108720"/>
                  </a:cubicBezTo>
                  <a:cubicBezTo>
                    <a:pt x="194761" y="124739"/>
                    <a:pt x="246986" y="129612"/>
                    <a:pt x="298342" y="128042"/>
                  </a:cubicBezTo>
                  <a:cubicBezTo>
                    <a:pt x="330203" y="127640"/>
                    <a:pt x="361852" y="122835"/>
                    <a:pt x="393300" y="118635"/>
                  </a:cubicBezTo>
                  <a:cubicBezTo>
                    <a:pt x="443469" y="112995"/>
                    <a:pt x="492807" y="101342"/>
                    <a:pt x="540850" y="85931"/>
                  </a:cubicBezTo>
                  <a:cubicBezTo>
                    <a:pt x="543251" y="85416"/>
                    <a:pt x="545296" y="83160"/>
                    <a:pt x="544396" y="80616"/>
                  </a:cubicBezTo>
                  <a:cubicBezTo>
                    <a:pt x="541991" y="75058"/>
                    <a:pt x="535628" y="80119"/>
                    <a:pt x="531556" y="80731"/>
                  </a:cubicBezTo>
                  <a:cubicBezTo>
                    <a:pt x="485903" y="94836"/>
                    <a:pt x="439495" y="105679"/>
                    <a:pt x="392090" y="110935"/>
                  </a:cubicBezTo>
                  <a:cubicBezTo>
                    <a:pt x="304830" y="124230"/>
                    <a:pt x="212127" y="127848"/>
                    <a:pt x="128928" y="94193"/>
                  </a:cubicBezTo>
                  <a:cubicBezTo>
                    <a:pt x="128940" y="94193"/>
                    <a:pt x="128954" y="94205"/>
                    <a:pt x="128966" y="94218"/>
                  </a:cubicBezTo>
                  <a:cubicBezTo>
                    <a:pt x="96954" y="81865"/>
                    <a:pt x="67644" y="63686"/>
                    <a:pt x="41766" y="41231"/>
                  </a:cubicBezTo>
                  <a:cubicBezTo>
                    <a:pt x="29188" y="30549"/>
                    <a:pt x="16926" y="19271"/>
                    <a:pt x="8391" y="5127"/>
                  </a:cubicBezTo>
                  <a:cubicBezTo>
                    <a:pt x="7306" y="2424"/>
                    <a:pt x="5505" y="-1234"/>
                    <a:pt x="2010" y="4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3906;p34">
              <a:extLst>
                <a:ext uri="{FF2B5EF4-FFF2-40B4-BE49-F238E27FC236}">
                  <a16:creationId xmlns="" xmlns:a16="http://schemas.microsoft.com/office/drawing/2014/main" id="{56CC9C0B-4B38-61DF-C215-7AF2632DAE2E}"/>
                </a:ext>
              </a:extLst>
            </p:cNvPr>
            <p:cNvSpPr/>
            <p:nvPr/>
          </p:nvSpPr>
          <p:spPr>
            <a:xfrm>
              <a:off x="9683708" y="7995406"/>
              <a:ext cx="105185" cy="42071"/>
            </a:xfrm>
            <a:custGeom>
              <a:avLst/>
              <a:gdLst/>
              <a:ahLst/>
              <a:cxnLst/>
              <a:rect l="l" t="t" r="r" b="b"/>
              <a:pathLst>
                <a:path w="105185" h="42071" extrusionOk="0">
                  <a:moveTo>
                    <a:pt x="62552" y="41251"/>
                  </a:moveTo>
                  <a:cubicBezTo>
                    <a:pt x="76290" y="39106"/>
                    <a:pt x="94083" y="40015"/>
                    <a:pt x="103315" y="27894"/>
                  </a:cubicBezTo>
                  <a:cubicBezTo>
                    <a:pt x="107970" y="20664"/>
                    <a:pt x="103201" y="13786"/>
                    <a:pt x="97056" y="9621"/>
                  </a:cubicBezTo>
                  <a:cubicBezTo>
                    <a:pt x="77982" y="-1241"/>
                    <a:pt x="54085" y="-600"/>
                    <a:pt x="32731" y="701"/>
                  </a:cubicBezTo>
                  <a:cubicBezTo>
                    <a:pt x="22607" y="1737"/>
                    <a:pt x="11172" y="3583"/>
                    <a:pt x="3997" y="11497"/>
                  </a:cubicBezTo>
                  <a:cubicBezTo>
                    <a:pt x="-7328" y="26193"/>
                    <a:pt x="7527" y="38449"/>
                    <a:pt x="22225" y="40110"/>
                  </a:cubicBezTo>
                  <a:cubicBezTo>
                    <a:pt x="35546" y="42884"/>
                    <a:pt x="49102" y="42174"/>
                    <a:pt x="62552" y="41251"/>
                  </a:cubicBezTo>
                  <a:close/>
                </a:path>
              </a:pathLst>
            </a:custGeom>
            <a:solidFill>
              <a:srgbClr val="FDCFB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3907;p34">
              <a:extLst>
                <a:ext uri="{FF2B5EF4-FFF2-40B4-BE49-F238E27FC236}">
                  <a16:creationId xmlns="" xmlns:a16="http://schemas.microsoft.com/office/drawing/2014/main" id="{0FC855B6-5E55-53E4-66F2-C83C6F17AC45}"/>
                </a:ext>
              </a:extLst>
            </p:cNvPr>
            <p:cNvSpPr/>
            <p:nvPr/>
          </p:nvSpPr>
          <p:spPr>
            <a:xfrm>
              <a:off x="9437813" y="7621045"/>
              <a:ext cx="164105" cy="209892"/>
            </a:xfrm>
            <a:custGeom>
              <a:avLst/>
              <a:gdLst/>
              <a:ahLst/>
              <a:cxnLst/>
              <a:rect l="l" t="t" r="r" b="b"/>
              <a:pathLst>
                <a:path w="164105" h="209892" extrusionOk="0">
                  <a:moveTo>
                    <a:pt x="40773" y="208082"/>
                  </a:moveTo>
                  <a:cubicBezTo>
                    <a:pt x="42901" y="206513"/>
                    <a:pt x="43773" y="204291"/>
                    <a:pt x="44717" y="201964"/>
                  </a:cubicBezTo>
                  <a:cubicBezTo>
                    <a:pt x="46635" y="197093"/>
                    <a:pt x="49457" y="191870"/>
                    <a:pt x="52322" y="187394"/>
                  </a:cubicBezTo>
                  <a:cubicBezTo>
                    <a:pt x="52683" y="185749"/>
                    <a:pt x="53100" y="184117"/>
                    <a:pt x="53581" y="182503"/>
                  </a:cubicBezTo>
                  <a:cubicBezTo>
                    <a:pt x="56817" y="171585"/>
                    <a:pt x="61695" y="161338"/>
                    <a:pt x="68104" y="151918"/>
                  </a:cubicBezTo>
                  <a:cubicBezTo>
                    <a:pt x="71541" y="146862"/>
                    <a:pt x="75339" y="141898"/>
                    <a:pt x="79653" y="137572"/>
                  </a:cubicBezTo>
                  <a:cubicBezTo>
                    <a:pt x="83768" y="133444"/>
                    <a:pt x="88268" y="129803"/>
                    <a:pt x="93084" y="126524"/>
                  </a:cubicBezTo>
                  <a:cubicBezTo>
                    <a:pt x="93441" y="126281"/>
                    <a:pt x="93803" y="126041"/>
                    <a:pt x="94167" y="125805"/>
                  </a:cubicBezTo>
                  <a:cubicBezTo>
                    <a:pt x="92034" y="124850"/>
                    <a:pt x="90029" y="123778"/>
                    <a:pt x="88127" y="122393"/>
                  </a:cubicBezTo>
                  <a:cubicBezTo>
                    <a:pt x="85831" y="120744"/>
                    <a:pt x="84258" y="118397"/>
                    <a:pt x="83025" y="115902"/>
                  </a:cubicBezTo>
                  <a:cubicBezTo>
                    <a:pt x="80601" y="110996"/>
                    <a:pt x="81667" y="104742"/>
                    <a:pt x="84390" y="100205"/>
                  </a:cubicBezTo>
                  <a:cubicBezTo>
                    <a:pt x="86906" y="96006"/>
                    <a:pt x="90574" y="92298"/>
                    <a:pt x="95090" y="90256"/>
                  </a:cubicBezTo>
                  <a:cubicBezTo>
                    <a:pt x="100264" y="87912"/>
                    <a:pt x="105674" y="86228"/>
                    <a:pt x="111184" y="84887"/>
                  </a:cubicBezTo>
                  <a:cubicBezTo>
                    <a:pt x="115729" y="83776"/>
                    <a:pt x="120318" y="82957"/>
                    <a:pt x="124909" y="82115"/>
                  </a:cubicBezTo>
                  <a:cubicBezTo>
                    <a:pt x="126995" y="81724"/>
                    <a:pt x="129137" y="81576"/>
                    <a:pt x="131239" y="81313"/>
                  </a:cubicBezTo>
                  <a:cubicBezTo>
                    <a:pt x="135086" y="80848"/>
                    <a:pt x="138921" y="80460"/>
                    <a:pt x="142790" y="80353"/>
                  </a:cubicBezTo>
                  <a:cubicBezTo>
                    <a:pt x="149864" y="80168"/>
                    <a:pt x="157238" y="80640"/>
                    <a:pt x="164105" y="82598"/>
                  </a:cubicBezTo>
                  <a:cubicBezTo>
                    <a:pt x="163901" y="79817"/>
                    <a:pt x="162595" y="77028"/>
                    <a:pt x="160437" y="74800"/>
                  </a:cubicBezTo>
                  <a:cubicBezTo>
                    <a:pt x="154966" y="67385"/>
                    <a:pt x="148857" y="60499"/>
                    <a:pt x="143274" y="53175"/>
                  </a:cubicBezTo>
                  <a:cubicBezTo>
                    <a:pt x="127749" y="29819"/>
                    <a:pt x="106493" y="10430"/>
                    <a:pt x="78924" y="2953"/>
                  </a:cubicBezTo>
                  <a:cubicBezTo>
                    <a:pt x="74536" y="1427"/>
                    <a:pt x="70241" y="460"/>
                    <a:pt x="66075" y="0"/>
                  </a:cubicBezTo>
                  <a:cubicBezTo>
                    <a:pt x="64898" y="3189"/>
                    <a:pt x="63709" y="6381"/>
                    <a:pt x="62546" y="9584"/>
                  </a:cubicBezTo>
                  <a:cubicBezTo>
                    <a:pt x="59007" y="19232"/>
                    <a:pt x="55362" y="28832"/>
                    <a:pt x="51099" y="38205"/>
                  </a:cubicBezTo>
                  <a:cubicBezTo>
                    <a:pt x="43308" y="55359"/>
                    <a:pt x="34038" y="71711"/>
                    <a:pt x="23729" y="87454"/>
                  </a:cubicBezTo>
                  <a:cubicBezTo>
                    <a:pt x="23766" y="87401"/>
                    <a:pt x="23803" y="87350"/>
                    <a:pt x="23840" y="87309"/>
                  </a:cubicBezTo>
                  <a:cubicBezTo>
                    <a:pt x="23667" y="87558"/>
                    <a:pt x="23509" y="87805"/>
                    <a:pt x="23350" y="88051"/>
                  </a:cubicBezTo>
                  <a:cubicBezTo>
                    <a:pt x="23276" y="88143"/>
                    <a:pt x="23215" y="88247"/>
                    <a:pt x="23155" y="88351"/>
                  </a:cubicBezTo>
                  <a:cubicBezTo>
                    <a:pt x="23155" y="88339"/>
                    <a:pt x="23167" y="88324"/>
                    <a:pt x="23167" y="88312"/>
                  </a:cubicBezTo>
                  <a:cubicBezTo>
                    <a:pt x="17539" y="96828"/>
                    <a:pt x="11597" y="105100"/>
                    <a:pt x="5408" y="113248"/>
                  </a:cubicBezTo>
                  <a:cubicBezTo>
                    <a:pt x="4545" y="114384"/>
                    <a:pt x="3566" y="115447"/>
                    <a:pt x="2649" y="116532"/>
                  </a:cubicBezTo>
                  <a:cubicBezTo>
                    <a:pt x="1820" y="117502"/>
                    <a:pt x="1045" y="118571"/>
                    <a:pt x="150" y="119479"/>
                  </a:cubicBezTo>
                  <a:cubicBezTo>
                    <a:pt x="100" y="119532"/>
                    <a:pt x="51" y="119584"/>
                    <a:pt x="0" y="119623"/>
                  </a:cubicBezTo>
                  <a:cubicBezTo>
                    <a:pt x="1371" y="129812"/>
                    <a:pt x="3275" y="139921"/>
                    <a:pt x="5378" y="149833"/>
                  </a:cubicBezTo>
                  <a:cubicBezTo>
                    <a:pt x="8738" y="164901"/>
                    <a:pt x="13998" y="179467"/>
                    <a:pt x="20775" y="193340"/>
                  </a:cubicBezTo>
                  <a:cubicBezTo>
                    <a:pt x="22866" y="197782"/>
                    <a:pt x="24920" y="202249"/>
                    <a:pt x="27402" y="206475"/>
                  </a:cubicBezTo>
                  <a:cubicBezTo>
                    <a:pt x="29116" y="208843"/>
                    <a:pt x="32164" y="209972"/>
                    <a:pt x="35178" y="209888"/>
                  </a:cubicBezTo>
                  <a:cubicBezTo>
                    <a:pt x="37205" y="209830"/>
                    <a:pt x="39208" y="209225"/>
                    <a:pt x="40773" y="208082"/>
                  </a:cubicBezTo>
                  <a:close/>
                </a:path>
              </a:pathLst>
            </a:custGeom>
            <a:solidFill>
              <a:srgbClr val="FDCFB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3908;p34">
              <a:extLst>
                <a:ext uri="{FF2B5EF4-FFF2-40B4-BE49-F238E27FC236}">
                  <a16:creationId xmlns="" xmlns:a16="http://schemas.microsoft.com/office/drawing/2014/main" id="{7B237EA6-9985-5F6A-EF06-BC6EF47FC403}"/>
                </a:ext>
              </a:extLst>
            </p:cNvPr>
            <p:cNvSpPr/>
            <p:nvPr/>
          </p:nvSpPr>
          <p:spPr>
            <a:xfrm>
              <a:off x="9562338" y="7702626"/>
              <a:ext cx="3917" cy="610"/>
            </a:xfrm>
            <a:custGeom>
              <a:avLst/>
              <a:gdLst/>
              <a:ahLst/>
              <a:cxnLst/>
              <a:rect l="l" t="t" r="r" b="b"/>
              <a:pathLst>
                <a:path w="3917" h="610" extrusionOk="0">
                  <a:moveTo>
                    <a:pt x="391" y="539"/>
                  </a:moveTo>
                  <a:cubicBezTo>
                    <a:pt x="1554" y="320"/>
                    <a:pt x="2736" y="177"/>
                    <a:pt x="3918" y="49"/>
                  </a:cubicBezTo>
                  <a:cubicBezTo>
                    <a:pt x="2678" y="-92"/>
                    <a:pt x="1353" y="66"/>
                    <a:pt x="0" y="611"/>
                  </a:cubicBezTo>
                  <a:cubicBezTo>
                    <a:pt x="129" y="588"/>
                    <a:pt x="261" y="563"/>
                    <a:pt x="391" y="539"/>
                  </a:cubicBezTo>
                  <a:close/>
                </a:path>
              </a:pathLst>
            </a:custGeom>
            <a:solidFill>
              <a:srgbClr val="FDCFB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3909;p34">
              <a:extLst>
                <a:ext uri="{FF2B5EF4-FFF2-40B4-BE49-F238E27FC236}">
                  <a16:creationId xmlns="" xmlns:a16="http://schemas.microsoft.com/office/drawing/2014/main" id="{A15FA368-339D-1A7A-03E5-E7A100C66668}"/>
                </a:ext>
              </a:extLst>
            </p:cNvPr>
            <p:cNvSpPr/>
            <p:nvPr/>
          </p:nvSpPr>
          <p:spPr>
            <a:xfrm>
              <a:off x="9871611" y="7557794"/>
              <a:ext cx="189002" cy="253570"/>
            </a:xfrm>
            <a:custGeom>
              <a:avLst/>
              <a:gdLst/>
              <a:ahLst/>
              <a:cxnLst/>
              <a:rect l="l" t="t" r="r" b="b"/>
              <a:pathLst>
                <a:path w="189002" h="253570" extrusionOk="0">
                  <a:moveTo>
                    <a:pt x="174004" y="253426"/>
                  </a:moveTo>
                  <a:cubicBezTo>
                    <a:pt x="176665" y="253084"/>
                    <a:pt x="178809" y="251580"/>
                    <a:pt x="180233" y="249507"/>
                  </a:cubicBezTo>
                  <a:cubicBezTo>
                    <a:pt x="180825" y="246896"/>
                    <a:pt x="181404" y="244284"/>
                    <a:pt x="181970" y="241661"/>
                  </a:cubicBezTo>
                  <a:cubicBezTo>
                    <a:pt x="182942" y="237121"/>
                    <a:pt x="183839" y="232596"/>
                    <a:pt x="184670" y="228022"/>
                  </a:cubicBezTo>
                  <a:cubicBezTo>
                    <a:pt x="185334" y="224309"/>
                    <a:pt x="185766" y="220552"/>
                    <a:pt x="186263" y="216804"/>
                  </a:cubicBezTo>
                  <a:cubicBezTo>
                    <a:pt x="186691" y="212459"/>
                    <a:pt x="187107" y="208101"/>
                    <a:pt x="187522" y="203756"/>
                  </a:cubicBezTo>
                  <a:cubicBezTo>
                    <a:pt x="187878" y="200039"/>
                    <a:pt x="187966" y="196291"/>
                    <a:pt x="188169" y="192552"/>
                  </a:cubicBezTo>
                  <a:cubicBezTo>
                    <a:pt x="188560" y="185498"/>
                    <a:pt x="188708" y="178425"/>
                    <a:pt x="188780" y="171354"/>
                  </a:cubicBezTo>
                  <a:cubicBezTo>
                    <a:pt x="188859" y="164078"/>
                    <a:pt x="188873" y="156792"/>
                    <a:pt x="189002" y="149502"/>
                  </a:cubicBezTo>
                  <a:cubicBezTo>
                    <a:pt x="186791" y="147237"/>
                    <a:pt x="184668" y="144867"/>
                    <a:pt x="182695" y="142377"/>
                  </a:cubicBezTo>
                  <a:cubicBezTo>
                    <a:pt x="177914" y="136337"/>
                    <a:pt x="174074" y="129669"/>
                    <a:pt x="170812" y="122703"/>
                  </a:cubicBezTo>
                  <a:cubicBezTo>
                    <a:pt x="166587" y="113706"/>
                    <a:pt x="162551" y="104640"/>
                    <a:pt x="159199" y="95287"/>
                  </a:cubicBezTo>
                  <a:cubicBezTo>
                    <a:pt x="157607" y="90869"/>
                    <a:pt x="156217" y="86383"/>
                    <a:pt x="154763" y="81924"/>
                  </a:cubicBezTo>
                  <a:cubicBezTo>
                    <a:pt x="153424" y="77872"/>
                    <a:pt x="151969" y="73847"/>
                    <a:pt x="150516" y="69822"/>
                  </a:cubicBezTo>
                  <a:cubicBezTo>
                    <a:pt x="147995" y="63258"/>
                    <a:pt x="145448" y="56694"/>
                    <a:pt x="142548" y="50294"/>
                  </a:cubicBezTo>
                  <a:cubicBezTo>
                    <a:pt x="140931" y="46825"/>
                    <a:pt x="139150" y="43434"/>
                    <a:pt x="137267" y="40086"/>
                  </a:cubicBezTo>
                  <a:cubicBezTo>
                    <a:pt x="134670" y="35864"/>
                    <a:pt x="132047" y="31628"/>
                    <a:pt x="129174" y="27579"/>
                  </a:cubicBezTo>
                  <a:cubicBezTo>
                    <a:pt x="124879" y="21600"/>
                    <a:pt x="120473" y="15741"/>
                    <a:pt x="115130" y="10648"/>
                  </a:cubicBezTo>
                  <a:cubicBezTo>
                    <a:pt x="113545" y="9262"/>
                    <a:pt x="111937" y="7912"/>
                    <a:pt x="110277" y="6641"/>
                  </a:cubicBezTo>
                  <a:cubicBezTo>
                    <a:pt x="109352" y="6016"/>
                    <a:pt x="108427" y="5415"/>
                    <a:pt x="107467" y="4841"/>
                  </a:cubicBezTo>
                  <a:cubicBezTo>
                    <a:pt x="104392" y="3175"/>
                    <a:pt x="101293" y="1561"/>
                    <a:pt x="98157" y="0"/>
                  </a:cubicBezTo>
                  <a:cubicBezTo>
                    <a:pt x="93811" y="441"/>
                    <a:pt x="89504" y="1327"/>
                    <a:pt x="85287" y="2737"/>
                  </a:cubicBezTo>
                  <a:cubicBezTo>
                    <a:pt x="75358" y="6937"/>
                    <a:pt x="66198" y="12971"/>
                    <a:pt x="57800" y="20249"/>
                  </a:cubicBezTo>
                  <a:cubicBezTo>
                    <a:pt x="55470" y="23292"/>
                    <a:pt x="53139" y="26335"/>
                    <a:pt x="50809" y="29366"/>
                  </a:cubicBezTo>
                  <a:cubicBezTo>
                    <a:pt x="48688" y="32134"/>
                    <a:pt x="46789" y="35050"/>
                    <a:pt x="44837" y="37944"/>
                  </a:cubicBezTo>
                  <a:cubicBezTo>
                    <a:pt x="42148" y="41917"/>
                    <a:pt x="39487" y="45891"/>
                    <a:pt x="36784" y="49852"/>
                  </a:cubicBezTo>
                  <a:cubicBezTo>
                    <a:pt x="36210" y="50827"/>
                    <a:pt x="35650" y="51789"/>
                    <a:pt x="35076" y="52763"/>
                  </a:cubicBezTo>
                  <a:cubicBezTo>
                    <a:pt x="35076" y="52751"/>
                    <a:pt x="35088" y="52737"/>
                    <a:pt x="35088" y="52724"/>
                  </a:cubicBezTo>
                  <a:cubicBezTo>
                    <a:pt x="31720" y="58442"/>
                    <a:pt x="28339" y="64148"/>
                    <a:pt x="24997" y="69893"/>
                  </a:cubicBezTo>
                  <a:cubicBezTo>
                    <a:pt x="21872" y="76051"/>
                    <a:pt x="18759" y="82224"/>
                    <a:pt x="15647" y="88395"/>
                  </a:cubicBezTo>
                  <a:cubicBezTo>
                    <a:pt x="12884" y="93854"/>
                    <a:pt x="10616" y="99567"/>
                    <a:pt x="8165" y="105170"/>
                  </a:cubicBezTo>
                  <a:cubicBezTo>
                    <a:pt x="5184" y="111951"/>
                    <a:pt x="2489" y="118878"/>
                    <a:pt x="0" y="125877"/>
                  </a:cubicBezTo>
                  <a:cubicBezTo>
                    <a:pt x="77" y="125939"/>
                    <a:pt x="144" y="126000"/>
                    <a:pt x="222" y="126050"/>
                  </a:cubicBezTo>
                  <a:cubicBezTo>
                    <a:pt x="2445" y="126039"/>
                    <a:pt x="4656" y="126002"/>
                    <a:pt x="6877" y="125979"/>
                  </a:cubicBezTo>
                  <a:cubicBezTo>
                    <a:pt x="19246" y="125444"/>
                    <a:pt x="31662" y="124279"/>
                    <a:pt x="44003" y="125546"/>
                  </a:cubicBezTo>
                  <a:cubicBezTo>
                    <a:pt x="47322" y="125875"/>
                    <a:pt x="50689" y="126076"/>
                    <a:pt x="53976" y="126636"/>
                  </a:cubicBezTo>
                  <a:cubicBezTo>
                    <a:pt x="57302" y="127209"/>
                    <a:pt x="60640" y="127780"/>
                    <a:pt x="63978" y="128353"/>
                  </a:cubicBezTo>
                  <a:cubicBezTo>
                    <a:pt x="67484" y="128959"/>
                    <a:pt x="70963" y="129999"/>
                    <a:pt x="74425" y="130823"/>
                  </a:cubicBezTo>
                  <a:cubicBezTo>
                    <a:pt x="77860" y="131648"/>
                    <a:pt x="81214" y="132795"/>
                    <a:pt x="84579" y="133826"/>
                  </a:cubicBezTo>
                  <a:cubicBezTo>
                    <a:pt x="84179" y="133710"/>
                    <a:pt x="83767" y="133579"/>
                    <a:pt x="83354" y="133463"/>
                  </a:cubicBezTo>
                  <a:cubicBezTo>
                    <a:pt x="87182" y="134608"/>
                    <a:pt x="90875" y="135990"/>
                    <a:pt x="94608" y="137380"/>
                  </a:cubicBezTo>
                  <a:cubicBezTo>
                    <a:pt x="98016" y="138652"/>
                    <a:pt x="101432" y="140168"/>
                    <a:pt x="104527" y="142076"/>
                  </a:cubicBezTo>
                  <a:cubicBezTo>
                    <a:pt x="108193" y="144314"/>
                    <a:pt x="111810" y="146615"/>
                    <a:pt x="113561" y="150735"/>
                  </a:cubicBezTo>
                  <a:cubicBezTo>
                    <a:pt x="115243" y="154702"/>
                    <a:pt x="114003" y="159301"/>
                    <a:pt x="111540" y="162642"/>
                  </a:cubicBezTo>
                  <a:cubicBezTo>
                    <a:pt x="109238" y="165773"/>
                    <a:pt x="105817" y="168208"/>
                    <a:pt x="102376" y="169953"/>
                  </a:cubicBezTo>
                  <a:cubicBezTo>
                    <a:pt x="99826" y="171236"/>
                    <a:pt x="97174" y="172279"/>
                    <a:pt x="94463" y="173155"/>
                  </a:cubicBezTo>
                  <a:cubicBezTo>
                    <a:pt x="99050" y="176043"/>
                    <a:pt x="103491" y="179151"/>
                    <a:pt x="107749" y="182534"/>
                  </a:cubicBezTo>
                  <a:cubicBezTo>
                    <a:pt x="112610" y="186392"/>
                    <a:pt x="117202" y="190496"/>
                    <a:pt x="121655" y="194802"/>
                  </a:cubicBezTo>
                  <a:cubicBezTo>
                    <a:pt x="121622" y="194769"/>
                    <a:pt x="121590" y="194735"/>
                    <a:pt x="121557" y="194704"/>
                  </a:cubicBezTo>
                  <a:cubicBezTo>
                    <a:pt x="121617" y="194760"/>
                    <a:pt x="121675" y="194820"/>
                    <a:pt x="121733" y="194880"/>
                  </a:cubicBezTo>
                  <a:cubicBezTo>
                    <a:pt x="121958" y="195098"/>
                    <a:pt x="122184" y="195317"/>
                    <a:pt x="122409" y="195537"/>
                  </a:cubicBezTo>
                  <a:cubicBezTo>
                    <a:pt x="122397" y="195525"/>
                    <a:pt x="122383" y="195512"/>
                    <a:pt x="122371" y="195500"/>
                  </a:cubicBezTo>
                  <a:cubicBezTo>
                    <a:pt x="125445" y="198508"/>
                    <a:pt x="128531" y="201516"/>
                    <a:pt x="131619" y="204510"/>
                  </a:cubicBezTo>
                  <a:cubicBezTo>
                    <a:pt x="132486" y="205368"/>
                    <a:pt x="133266" y="206318"/>
                    <a:pt x="134084" y="207215"/>
                  </a:cubicBezTo>
                  <a:cubicBezTo>
                    <a:pt x="135877" y="209215"/>
                    <a:pt x="137670" y="211192"/>
                    <a:pt x="139487" y="213179"/>
                  </a:cubicBezTo>
                  <a:cubicBezTo>
                    <a:pt x="139478" y="213169"/>
                    <a:pt x="139471" y="213160"/>
                    <a:pt x="139464" y="213151"/>
                  </a:cubicBezTo>
                  <a:cubicBezTo>
                    <a:pt x="139476" y="213167"/>
                    <a:pt x="139488" y="213181"/>
                    <a:pt x="139501" y="213195"/>
                  </a:cubicBezTo>
                  <a:cubicBezTo>
                    <a:pt x="139536" y="213234"/>
                    <a:pt x="139571" y="213273"/>
                    <a:pt x="139608" y="213313"/>
                  </a:cubicBezTo>
                  <a:cubicBezTo>
                    <a:pt x="139587" y="213294"/>
                    <a:pt x="139566" y="213271"/>
                    <a:pt x="139545" y="213248"/>
                  </a:cubicBezTo>
                  <a:cubicBezTo>
                    <a:pt x="139612" y="213326"/>
                    <a:pt x="139682" y="213401"/>
                    <a:pt x="139753" y="213475"/>
                  </a:cubicBezTo>
                  <a:lnTo>
                    <a:pt x="139753" y="213475"/>
                  </a:lnTo>
                  <a:cubicBezTo>
                    <a:pt x="139753" y="213477"/>
                    <a:pt x="139754" y="213477"/>
                    <a:pt x="139754" y="213479"/>
                  </a:cubicBezTo>
                  <a:cubicBezTo>
                    <a:pt x="139797" y="213525"/>
                    <a:pt x="139841" y="213569"/>
                    <a:pt x="139883" y="213613"/>
                  </a:cubicBezTo>
                  <a:cubicBezTo>
                    <a:pt x="139872" y="213606"/>
                    <a:pt x="139864" y="213599"/>
                    <a:pt x="139855" y="213590"/>
                  </a:cubicBezTo>
                  <a:cubicBezTo>
                    <a:pt x="139908" y="213648"/>
                    <a:pt x="139960" y="213705"/>
                    <a:pt x="140011" y="213763"/>
                  </a:cubicBezTo>
                  <a:cubicBezTo>
                    <a:pt x="139967" y="213713"/>
                    <a:pt x="139923" y="213662"/>
                    <a:pt x="139883" y="213613"/>
                  </a:cubicBezTo>
                  <a:cubicBezTo>
                    <a:pt x="140015" y="213763"/>
                    <a:pt x="140133" y="213900"/>
                    <a:pt x="140265" y="214038"/>
                  </a:cubicBezTo>
                  <a:cubicBezTo>
                    <a:pt x="140239" y="214013"/>
                    <a:pt x="140212" y="213976"/>
                    <a:pt x="140174" y="213951"/>
                  </a:cubicBezTo>
                  <a:cubicBezTo>
                    <a:pt x="143325" y="217417"/>
                    <a:pt x="146350" y="220950"/>
                    <a:pt x="149376" y="224549"/>
                  </a:cubicBezTo>
                  <a:cubicBezTo>
                    <a:pt x="152535" y="228321"/>
                    <a:pt x="155494" y="232240"/>
                    <a:pt x="158478" y="236145"/>
                  </a:cubicBezTo>
                  <a:cubicBezTo>
                    <a:pt x="161422" y="240001"/>
                    <a:pt x="164005" y="244159"/>
                    <a:pt x="166725" y="248175"/>
                  </a:cubicBezTo>
                  <a:cubicBezTo>
                    <a:pt x="167812" y="249784"/>
                    <a:pt x="168869" y="251426"/>
                    <a:pt x="169896" y="253093"/>
                  </a:cubicBezTo>
                  <a:cubicBezTo>
                    <a:pt x="170778" y="253423"/>
                    <a:pt x="171728" y="253597"/>
                    <a:pt x="172753" y="253567"/>
                  </a:cubicBezTo>
                  <a:cubicBezTo>
                    <a:pt x="173165" y="253551"/>
                    <a:pt x="173584" y="253502"/>
                    <a:pt x="174004" y="253426"/>
                  </a:cubicBezTo>
                  <a:close/>
                </a:path>
              </a:pathLst>
            </a:custGeom>
            <a:solidFill>
              <a:srgbClr val="FDCFB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3910;p34">
              <a:extLst>
                <a:ext uri="{FF2B5EF4-FFF2-40B4-BE49-F238E27FC236}">
                  <a16:creationId xmlns="" xmlns:a16="http://schemas.microsoft.com/office/drawing/2014/main" id="{EDA8E29D-3DDE-4E51-215A-385B1C912B23}"/>
                </a:ext>
              </a:extLst>
            </p:cNvPr>
            <p:cNvSpPr/>
            <p:nvPr/>
          </p:nvSpPr>
          <p:spPr>
            <a:xfrm>
              <a:off x="9993405" y="7752733"/>
              <a:ext cx="223" cy="223"/>
            </a:xfrm>
            <a:custGeom>
              <a:avLst/>
              <a:gdLst/>
              <a:ahLst/>
              <a:cxnLst/>
              <a:rect l="l" t="t" r="r" b="b"/>
              <a:pathLst>
                <a:path w="223" h="223" extrusionOk="0">
                  <a:moveTo>
                    <a:pt x="0" y="0"/>
                  </a:moveTo>
                  <a:cubicBezTo>
                    <a:pt x="74" y="76"/>
                    <a:pt x="146" y="152"/>
                    <a:pt x="224" y="224"/>
                  </a:cubicBezTo>
                  <a:cubicBezTo>
                    <a:pt x="148" y="146"/>
                    <a:pt x="74" y="72"/>
                    <a:pt x="0" y="0"/>
                  </a:cubicBezTo>
                  <a:close/>
                </a:path>
              </a:pathLst>
            </a:custGeom>
            <a:solidFill>
              <a:srgbClr val="FDCFB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3911;p34">
              <a:extLst>
                <a:ext uri="{FF2B5EF4-FFF2-40B4-BE49-F238E27FC236}">
                  <a16:creationId xmlns="" xmlns:a16="http://schemas.microsoft.com/office/drawing/2014/main" id="{B81AFCE5-A465-7C65-020E-B65FD593CD68}"/>
                </a:ext>
              </a:extLst>
            </p:cNvPr>
            <p:cNvSpPr/>
            <p:nvPr/>
          </p:nvSpPr>
          <p:spPr>
            <a:xfrm>
              <a:off x="9968404" y="7708420"/>
              <a:ext cx="239" cy="237"/>
            </a:xfrm>
            <a:custGeom>
              <a:avLst/>
              <a:gdLst/>
              <a:ahLst/>
              <a:cxnLst/>
              <a:rect l="l" t="t" r="r" b="b"/>
              <a:pathLst>
                <a:path w="239" h="237" extrusionOk="0">
                  <a:moveTo>
                    <a:pt x="240" y="0"/>
                  </a:moveTo>
                  <a:cubicBezTo>
                    <a:pt x="160" y="76"/>
                    <a:pt x="79" y="152"/>
                    <a:pt x="0" y="224"/>
                  </a:cubicBezTo>
                  <a:cubicBezTo>
                    <a:pt x="0" y="229"/>
                    <a:pt x="0" y="233"/>
                    <a:pt x="2" y="238"/>
                  </a:cubicBezTo>
                  <a:cubicBezTo>
                    <a:pt x="83" y="162"/>
                    <a:pt x="162" y="83"/>
                    <a:pt x="240" y="0"/>
                  </a:cubicBezTo>
                  <a:close/>
                </a:path>
              </a:pathLst>
            </a:custGeom>
            <a:solidFill>
              <a:srgbClr val="FDCFB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3912;p34">
              <a:extLst>
                <a:ext uri="{FF2B5EF4-FFF2-40B4-BE49-F238E27FC236}">
                  <a16:creationId xmlns="" xmlns:a16="http://schemas.microsoft.com/office/drawing/2014/main" id="{0FD3B7EB-8F4C-C51C-EF26-607B2298007B}"/>
                </a:ext>
              </a:extLst>
            </p:cNvPr>
            <p:cNvSpPr/>
            <p:nvPr/>
          </p:nvSpPr>
          <p:spPr>
            <a:xfrm>
              <a:off x="9878617" y="7683754"/>
              <a:ext cx="907" cy="13"/>
            </a:xfrm>
            <a:custGeom>
              <a:avLst/>
              <a:gdLst/>
              <a:ahLst/>
              <a:cxnLst/>
              <a:rect l="l" t="t" r="r" b="b"/>
              <a:pathLst>
                <a:path w="907" h="13" extrusionOk="0">
                  <a:moveTo>
                    <a:pt x="0" y="13"/>
                  </a:moveTo>
                  <a:cubicBezTo>
                    <a:pt x="307" y="4"/>
                    <a:pt x="613" y="10"/>
                    <a:pt x="907" y="1"/>
                  </a:cubicBezTo>
                  <a:cubicBezTo>
                    <a:pt x="601" y="-3"/>
                    <a:pt x="294" y="4"/>
                    <a:pt x="0" y="13"/>
                  </a:cubicBezTo>
                  <a:close/>
                </a:path>
              </a:pathLst>
            </a:custGeom>
            <a:solidFill>
              <a:srgbClr val="FDCFB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3913;p34">
              <a:extLst>
                <a:ext uri="{FF2B5EF4-FFF2-40B4-BE49-F238E27FC236}">
                  <a16:creationId xmlns="" xmlns:a16="http://schemas.microsoft.com/office/drawing/2014/main" id="{4A80B006-46D3-A74E-0457-DCB55EC96424}"/>
                </a:ext>
              </a:extLst>
            </p:cNvPr>
            <p:cNvSpPr/>
            <p:nvPr/>
          </p:nvSpPr>
          <p:spPr>
            <a:xfrm>
              <a:off x="9828083" y="7893898"/>
              <a:ext cx="116751" cy="104066"/>
            </a:xfrm>
            <a:custGeom>
              <a:avLst/>
              <a:gdLst/>
              <a:ahLst/>
              <a:cxnLst/>
              <a:rect l="l" t="t" r="r" b="b"/>
              <a:pathLst>
                <a:path w="116751" h="104066" extrusionOk="0">
                  <a:moveTo>
                    <a:pt x="112960" y="60302"/>
                  </a:moveTo>
                  <a:cubicBezTo>
                    <a:pt x="96158" y="60302"/>
                    <a:pt x="95064" y="35980"/>
                    <a:pt x="109596" y="32720"/>
                  </a:cubicBezTo>
                  <a:cubicBezTo>
                    <a:pt x="108477" y="30568"/>
                    <a:pt x="107272" y="28494"/>
                    <a:pt x="105990" y="26542"/>
                  </a:cubicBezTo>
                  <a:cubicBezTo>
                    <a:pt x="96206" y="11647"/>
                    <a:pt x="79840" y="258"/>
                    <a:pt x="62025" y="4"/>
                  </a:cubicBezTo>
                  <a:cubicBezTo>
                    <a:pt x="46771" y="-214"/>
                    <a:pt x="32150" y="7731"/>
                    <a:pt x="21925" y="19056"/>
                  </a:cubicBezTo>
                  <a:cubicBezTo>
                    <a:pt x="6969" y="35624"/>
                    <a:pt x="-7633" y="67532"/>
                    <a:pt x="4514" y="89208"/>
                  </a:cubicBezTo>
                  <a:cubicBezTo>
                    <a:pt x="13105" y="104542"/>
                    <a:pt x="36108" y="105360"/>
                    <a:pt x="55819" y="103164"/>
                  </a:cubicBezTo>
                  <a:cubicBezTo>
                    <a:pt x="64146" y="102236"/>
                    <a:pt x="71887" y="100771"/>
                    <a:pt x="77703" y="99635"/>
                  </a:cubicBezTo>
                  <a:cubicBezTo>
                    <a:pt x="92098" y="96824"/>
                    <a:pt x="106643" y="89399"/>
                    <a:pt x="113110" y="76230"/>
                  </a:cubicBezTo>
                  <a:cubicBezTo>
                    <a:pt x="115645" y="71069"/>
                    <a:pt x="116730" y="65487"/>
                    <a:pt x="116751" y="59823"/>
                  </a:cubicBezTo>
                  <a:cubicBezTo>
                    <a:pt x="115589" y="60123"/>
                    <a:pt x="114333" y="60302"/>
                    <a:pt x="112960" y="603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3914;p34">
              <a:extLst>
                <a:ext uri="{FF2B5EF4-FFF2-40B4-BE49-F238E27FC236}">
                  <a16:creationId xmlns="" xmlns:a16="http://schemas.microsoft.com/office/drawing/2014/main" id="{C0DC8108-DD22-A641-28EB-5F77355E4672}"/>
                </a:ext>
              </a:extLst>
            </p:cNvPr>
            <p:cNvSpPr/>
            <p:nvPr/>
          </p:nvSpPr>
          <p:spPr>
            <a:xfrm>
              <a:off x="9538474" y="7902156"/>
              <a:ext cx="117336" cy="103001"/>
            </a:xfrm>
            <a:custGeom>
              <a:avLst/>
              <a:gdLst/>
              <a:ahLst/>
              <a:cxnLst/>
              <a:rect l="l" t="t" r="r" b="b"/>
              <a:pathLst>
                <a:path w="117336" h="103001" extrusionOk="0">
                  <a:moveTo>
                    <a:pt x="111117" y="67341"/>
                  </a:moveTo>
                  <a:cubicBezTo>
                    <a:pt x="93858" y="67341"/>
                    <a:pt x="93178" y="41690"/>
                    <a:pt x="108973" y="39549"/>
                  </a:cubicBezTo>
                  <a:cubicBezTo>
                    <a:pt x="104368" y="30703"/>
                    <a:pt x="98405" y="22738"/>
                    <a:pt x="92510" y="16897"/>
                  </a:cubicBezTo>
                  <a:cubicBezTo>
                    <a:pt x="81673" y="6158"/>
                    <a:pt x="66631" y="-961"/>
                    <a:pt x="51414" y="105"/>
                  </a:cubicBezTo>
                  <a:cubicBezTo>
                    <a:pt x="33641" y="1351"/>
                    <a:pt x="17934" y="13633"/>
                    <a:pt x="8992" y="29050"/>
                  </a:cubicBezTo>
                  <a:cubicBezTo>
                    <a:pt x="582" y="43550"/>
                    <a:pt x="-4010" y="63656"/>
                    <a:pt x="4648" y="79055"/>
                  </a:cubicBezTo>
                  <a:cubicBezTo>
                    <a:pt x="11837" y="91843"/>
                    <a:pt x="26772" y="98448"/>
                    <a:pt x="41302" y="100453"/>
                  </a:cubicBezTo>
                  <a:cubicBezTo>
                    <a:pt x="47173" y="101263"/>
                    <a:pt x="54983" y="102296"/>
                    <a:pt x="63350" y="102758"/>
                  </a:cubicBezTo>
                  <a:cubicBezTo>
                    <a:pt x="83153" y="103854"/>
                    <a:pt x="106073" y="101757"/>
                    <a:pt x="113800" y="85968"/>
                  </a:cubicBezTo>
                  <a:cubicBezTo>
                    <a:pt x="116807" y="79824"/>
                    <a:pt x="117737" y="73015"/>
                    <a:pt x="117187" y="66049"/>
                  </a:cubicBezTo>
                  <a:cubicBezTo>
                    <a:pt x="115461" y="66865"/>
                    <a:pt x="113442" y="67341"/>
                    <a:pt x="111117" y="673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3915;p34">
              <a:extLst>
                <a:ext uri="{FF2B5EF4-FFF2-40B4-BE49-F238E27FC236}">
                  <a16:creationId xmlns="" xmlns:a16="http://schemas.microsoft.com/office/drawing/2014/main" id="{11EB5AFB-C195-7672-FA49-15C628C3668C}"/>
                </a:ext>
              </a:extLst>
            </p:cNvPr>
            <p:cNvSpPr/>
            <p:nvPr/>
          </p:nvSpPr>
          <p:spPr>
            <a:xfrm>
              <a:off x="9701329" y="8013264"/>
              <a:ext cx="26776" cy="11119"/>
            </a:xfrm>
            <a:custGeom>
              <a:avLst/>
              <a:gdLst/>
              <a:ahLst/>
              <a:cxnLst/>
              <a:rect l="l" t="t" r="r" b="b"/>
              <a:pathLst>
                <a:path w="26776" h="11119" extrusionOk="0">
                  <a:moveTo>
                    <a:pt x="26463" y="9426"/>
                  </a:moveTo>
                  <a:cubicBezTo>
                    <a:pt x="27286" y="7754"/>
                    <a:pt x="26414" y="5823"/>
                    <a:pt x="24722" y="5180"/>
                  </a:cubicBezTo>
                  <a:cubicBezTo>
                    <a:pt x="17377" y="2388"/>
                    <a:pt x="9530" y="-396"/>
                    <a:pt x="1577" y="47"/>
                  </a:cubicBezTo>
                  <a:cubicBezTo>
                    <a:pt x="-641" y="462"/>
                    <a:pt x="-472" y="3810"/>
                    <a:pt x="1788" y="3978"/>
                  </a:cubicBezTo>
                  <a:cubicBezTo>
                    <a:pt x="2572" y="4069"/>
                    <a:pt x="3356" y="4112"/>
                    <a:pt x="4152" y="4214"/>
                  </a:cubicBezTo>
                  <a:cubicBezTo>
                    <a:pt x="10578" y="5213"/>
                    <a:pt x="16626" y="7777"/>
                    <a:pt x="22387" y="10806"/>
                  </a:cubicBezTo>
                  <a:cubicBezTo>
                    <a:pt x="23845" y="11553"/>
                    <a:pt x="25735" y="10914"/>
                    <a:pt x="26463" y="94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3916;p34">
              <a:extLst>
                <a:ext uri="{FF2B5EF4-FFF2-40B4-BE49-F238E27FC236}">
                  <a16:creationId xmlns="" xmlns:a16="http://schemas.microsoft.com/office/drawing/2014/main" id="{9F915D94-4488-00E6-731A-8F3BCDB73516}"/>
                </a:ext>
              </a:extLst>
            </p:cNvPr>
            <p:cNvSpPr/>
            <p:nvPr/>
          </p:nvSpPr>
          <p:spPr>
            <a:xfrm>
              <a:off x="9743666" y="8011486"/>
              <a:ext cx="26404" cy="12291"/>
            </a:xfrm>
            <a:custGeom>
              <a:avLst/>
              <a:gdLst/>
              <a:ahLst/>
              <a:cxnLst/>
              <a:rect l="l" t="t" r="r" b="b"/>
              <a:pathLst>
                <a:path w="26404" h="12291" extrusionOk="0">
                  <a:moveTo>
                    <a:pt x="391" y="10751"/>
                  </a:moveTo>
                  <a:cubicBezTo>
                    <a:pt x="-523" y="9128"/>
                    <a:pt x="240" y="7151"/>
                    <a:pt x="1894" y="6414"/>
                  </a:cubicBezTo>
                  <a:cubicBezTo>
                    <a:pt x="9073" y="3219"/>
                    <a:pt x="16752" y="2"/>
                    <a:pt x="24719" y="0"/>
                  </a:cubicBezTo>
                  <a:cubicBezTo>
                    <a:pt x="26957" y="293"/>
                    <a:pt x="26974" y="3644"/>
                    <a:pt x="24726" y="3937"/>
                  </a:cubicBezTo>
                  <a:cubicBezTo>
                    <a:pt x="23948" y="4072"/>
                    <a:pt x="23169" y="4157"/>
                    <a:pt x="22378" y="4303"/>
                  </a:cubicBezTo>
                  <a:cubicBezTo>
                    <a:pt x="16017" y="5658"/>
                    <a:pt x="10121" y="8555"/>
                    <a:pt x="4538" y="11900"/>
                  </a:cubicBezTo>
                  <a:cubicBezTo>
                    <a:pt x="3124" y="12728"/>
                    <a:pt x="1200" y="12196"/>
                    <a:pt x="391" y="107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3917;p34">
              <a:extLst>
                <a:ext uri="{FF2B5EF4-FFF2-40B4-BE49-F238E27FC236}">
                  <a16:creationId xmlns="" xmlns:a16="http://schemas.microsoft.com/office/drawing/2014/main" id="{A3037A23-0B74-76AB-5D5E-5AF5D460778D}"/>
                </a:ext>
              </a:extLst>
            </p:cNvPr>
            <p:cNvSpPr/>
            <p:nvPr/>
          </p:nvSpPr>
          <p:spPr>
            <a:xfrm>
              <a:off x="9424858" y="7603098"/>
              <a:ext cx="177401" cy="154239"/>
            </a:xfrm>
            <a:custGeom>
              <a:avLst/>
              <a:gdLst/>
              <a:ahLst/>
              <a:cxnLst/>
              <a:rect l="l" t="t" r="r" b="b"/>
              <a:pathLst>
                <a:path w="177401" h="154239" extrusionOk="0">
                  <a:moveTo>
                    <a:pt x="703" y="148699"/>
                  </a:moveTo>
                  <a:cubicBezTo>
                    <a:pt x="-458" y="150176"/>
                    <a:pt x="-139" y="152417"/>
                    <a:pt x="1350" y="153538"/>
                  </a:cubicBezTo>
                  <a:cubicBezTo>
                    <a:pt x="2877" y="154710"/>
                    <a:pt x="4977" y="154357"/>
                    <a:pt x="6187" y="152891"/>
                  </a:cubicBezTo>
                  <a:cubicBezTo>
                    <a:pt x="24774" y="130157"/>
                    <a:pt x="42998" y="106690"/>
                    <a:pt x="56907" y="80750"/>
                  </a:cubicBezTo>
                  <a:cubicBezTo>
                    <a:pt x="66018" y="62331"/>
                    <a:pt x="73963" y="42923"/>
                    <a:pt x="78848" y="22858"/>
                  </a:cubicBezTo>
                  <a:cubicBezTo>
                    <a:pt x="79155" y="22849"/>
                    <a:pt x="79460" y="22803"/>
                    <a:pt x="79777" y="22704"/>
                  </a:cubicBezTo>
                  <a:cubicBezTo>
                    <a:pt x="111142" y="25154"/>
                    <a:pt x="136237" y="48424"/>
                    <a:pt x="154307" y="72299"/>
                  </a:cubicBezTo>
                  <a:cubicBezTo>
                    <a:pt x="158569" y="78495"/>
                    <a:pt x="162516" y="84854"/>
                    <a:pt x="166107" y="91259"/>
                  </a:cubicBezTo>
                  <a:cubicBezTo>
                    <a:pt x="168664" y="94512"/>
                    <a:pt x="169794" y="102495"/>
                    <a:pt x="175309" y="100463"/>
                  </a:cubicBezTo>
                  <a:cubicBezTo>
                    <a:pt x="179595" y="98363"/>
                    <a:pt x="176222" y="93279"/>
                    <a:pt x="174656" y="90740"/>
                  </a:cubicBezTo>
                  <a:cubicBezTo>
                    <a:pt x="172529" y="86888"/>
                    <a:pt x="170352" y="83074"/>
                    <a:pt x="168062" y="79304"/>
                  </a:cubicBezTo>
                  <a:cubicBezTo>
                    <a:pt x="151533" y="52484"/>
                    <a:pt x="127617" y="28454"/>
                    <a:pt x="97190" y="18345"/>
                  </a:cubicBezTo>
                  <a:cubicBezTo>
                    <a:pt x="91766" y="16745"/>
                    <a:pt x="86196" y="15467"/>
                    <a:pt x="80554" y="15191"/>
                  </a:cubicBezTo>
                  <a:cubicBezTo>
                    <a:pt x="81375" y="11154"/>
                    <a:pt x="82053" y="7095"/>
                    <a:pt x="82592" y="3016"/>
                  </a:cubicBezTo>
                  <a:cubicBezTo>
                    <a:pt x="83698" y="-415"/>
                    <a:pt x="78216" y="-1324"/>
                    <a:pt x="78332" y="2431"/>
                  </a:cubicBezTo>
                  <a:cubicBezTo>
                    <a:pt x="69714" y="50940"/>
                    <a:pt x="44226" y="94308"/>
                    <a:pt x="13651" y="132206"/>
                  </a:cubicBezTo>
                  <a:cubicBezTo>
                    <a:pt x="9354" y="137721"/>
                    <a:pt x="5008" y="143198"/>
                    <a:pt x="703" y="1486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3918;p34">
              <a:extLst>
                <a:ext uri="{FF2B5EF4-FFF2-40B4-BE49-F238E27FC236}">
                  <a16:creationId xmlns="" xmlns:a16="http://schemas.microsoft.com/office/drawing/2014/main" id="{57B3E405-6FD4-481B-D378-13D951629B81}"/>
                </a:ext>
              </a:extLst>
            </p:cNvPr>
            <p:cNvSpPr/>
            <p:nvPr/>
          </p:nvSpPr>
          <p:spPr>
            <a:xfrm>
              <a:off x="9941337" y="7544897"/>
              <a:ext cx="167863" cy="273543"/>
            </a:xfrm>
            <a:custGeom>
              <a:avLst/>
              <a:gdLst/>
              <a:ahLst/>
              <a:cxnLst/>
              <a:rect l="l" t="t" r="r" b="b"/>
              <a:pathLst>
                <a:path w="167863" h="273543" extrusionOk="0">
                  <a:moveTo>
                    <a:pt x="46" y="3101"/>
                  </a:moveTo>
                  <a:cubicBezTo>
                    <a:pt x="-840" y="9403"/>
                    <a:pt x="11289" y="8030"/>
                    <a:pt x="15404" y="9845"/>
                  </a:cubicBezTo>
                  <a:cubicBezTo>
                    <a:pt x="40167" y="18462"/>
                    <a:pt x="52912" y="44312"/>
                    <a:pt x="64495" y="66041"/>
                  </a:cubicBezTo>
                  <a:cubicBezTo>
                    <a:pt x="83076" y="98631"/>
                    <a:pt x="92668" y="138414"/>
                    <a:pt x="117562" y="166802"/>
                  </a:cubicBezTo>
                  <a:cubicBezTo>
                    <a:pt x="114009" y="167706"/>
                    <a:pt x="115659" y="173757"/>
                    <a:pt x="115386" y="176795"/>
                  </a:cubicBezTo>
                  <a:cubicBezTo>
                    <a:pt x="115000" y="191391"/>
                    <a:pt x="113168" y="205900"/>
                    <a:pt x="111371" y="220371"/>
                  </a:cubicBezTo>
                  <a:cubicBezTo>
                    <a:pt x="111359" y="220383"/>
                    <a:pt x="111359" y="220397"/>
                    <a:pt x="111359" y="220409"/>
                  </a:cubicBezTo>
                  <a:cubicBezTo>
                    <a:pt x="109661" y="232371"/>
                    <a:pt x="107788" y="244529"/>
                    <a:pt x="104365" y="256078"/>
                  </a:cubicBezTo>
                  <a:cubicBezTo>
                    <a:pt x="103039" y="260307"/>
                    <a:pt x="101390" y="264394"/>
                    <a:pt x="99463" y="268205"/>
                  </a:cubicBezTo>
                  <a:cubicBezTo>
                    <a:pt x="98566" y="269994"/>
                    <a:pt x="99267" y="272225"/>
                    <a:pt x="101057" y="273146"/>
                  </a:cubicBezTo>
                  <a:cubicBezTo>
                    <a:pt x="102808" y="274055"/>
                    <a:pt x="105102" y="273352"/>
                    <a:pt x="105997" y="271551"/>
                  </a:cubicBezTo>
                  <a:cubicBezTo>
                    <a:pt x="116348" y="249021"/>
                    <a:pt x="117593" y="223534"/>
                    <a:pt x="120417" y="199206"/>
                  </a:cubicBezTo>
                  <a:cubicBezTo>
                    <a:pt x="121372" y="189874"/>
                    <a:pt x="121953" y="180499"/>
                    <a:pt x="121552" y="171116"/>
                  </a:cubicBezTo>
                  <a:cubicBezTo>
                    <a:pt x="124656" y="174302"/>
                    <a:pt x="127987" y="177315"/>
                    <a:pt x="131591" y="180129"/>
                  </a:cubicBezTo>
                  <a:cubicBezTo>
                    <a:pt x="141136" y="186957"/>
                    <a:pt x="152343" y="191990"/>
                    <a:pt x="164211" y="192311"/>
                  </a:cubicBezTo>
                  <a:cubicBezTo>
                    <a:pt x="166103" y="192360"/>
                    <a:pt x="167787" y="190882"/>
                    <a:pt x="167861" y="188949"/>
                  </a:cubicBezTo>
                  <a:cubicBezTo>
                    <a:pt x="167937" y="187105"/>
                    <a:pt x="166404" y="185294"/>
                    <a:pt x="164500" y="185297"/>
                  </a:cubicBezTo>
                  <a:cubicBezTo>
                    <a:pt x="150869" y="185447"/>
                    <a:pt x="138539" y="177750"/>
                    <a:pt x="128861" y="168866"/>
                  </a:cubicBezTo>
                  <a:cubicBezTo>
                    <a:pt x="102778" y="142709"/>
                    <a:pt x="94065" y="105613"/>
                    <a:pt x="76914" y="73914"/>
                  </a:cubicBezTo>
                  <a:cubicBezTo>
                    <a:pt x="64412" y="48990"/>
                    <a:pt x="51936" y="20895"/>
                    <a:pt x="26853" y="6305"/>
                  </a:cubicBezTo>
                  <a:cubicBezTo>
                    <a:pt x="20092" y="2134"/>
                    <a:pt x="12115" y="1154"/>
                    <a:pt x="4390" y="41"/>
                  </a:cubicBezTo>
                  <a:cubicBezTo>
                    <a:pt x="2368" y="-248"/>
                    <a:pt x="411" y="1033"/>
                    <a:pt x="46" y="310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3919;p34">
              <a:extLst>
                <a:ext uri="{FF2B5EF4-FFF2-40B4-BE49-F238E27FC236}">
                  <a16:creationId xmlns="" xmlns:a16="http://schemas.microsoft.com/office/drawing/2014/main" id="{9238A4EA-DC70-8967-39F3-379FC3B37549}"/>
                </a:ext>
              </a:extLst>
            </p:cNvPr>
            <p:cNvSpPr/>
            <p:nvPr/>
          </p:nvSpPr>
          <p:spPr>
            <a:xfrm>
              <a:off x="9551615" y="8035741"/>
              <a:ext cx="7794" cy="7789"/>
            </a:xfrm>
            <a:custGeom>
              <a:avLst/>
              <a:gdLst/>
              <a:ahLst/>
              <a:cxnLst/>
              <a:rect l="l" t="t" r="r" b="b"/>
              <a:pathLst>
                <a:path w="7794" h="7789" extrusionOk="0">
                  <a:moveTo>
                    <a:pt x="7790" y="3684"/>
                  </a:moveTo>
                  <a:cubicBezTo>
                    <a:pt x="7679" y="1528"/>
                    <a:pt x="5806" y="-57"/>
                    <a:pt x="3687" y="2"/>
                  </a:cubicBezTo>
                  <a:cubicBezTo>
                    <a:pt x="1568" y="61"/>
                    <a:pt x="-104" y="2024"/>
                    <a:pt x="5" y="4105"/>
                  </a:cubicBezTo>
                  <a:cubicBezTo>
                    <a:pt x="116" y="6262"/>
                    <a:pt x="1989" y="7847"/>
                    <a:pt x="4108" y="7788"/>
                  </a:cubicBezTo>
                  <a:cubicBezTo>
                    <a:pt x="6227" y="7728"/>
                    <a:pt x="7899" y="5765"/>
                    <a:pt x="7790" y="368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3920;p34">
              <a:extLst>
                <a:ext uri="{FF2B5EF4-FFF2-40B4-BE49-F238E27FC236}">
                  <a16:creationId xmlns="" xmlns:a16="http://schemas.microsoft.com/office/drawing/2014/main" id="{6C2EC0E3-8AA2-997D-49E7-A93C72D0AC63}"/>
                </a:ext>
              </a:extLst>
            </p:cNvPr>
            <p:cNvSpPr/>
            <p:nvPr/>
          </p:nvSpPr>
          <p:spPr>
            <a:xfrm>
              <a:off x="9517269" y="8017483"/>
              <a:ext cx="7794" cy="7789"/>
            </a:xfrm>
            <a:custGeom>
              <a:avLst/>
              <a:gdLst/>
              <a:ahLst/>
              <a:cxnLst/>
              <a:rect l="l" t="t" r="r" b="b"/>
              <a:pathLst>
                <a:path w="7794" h="7789" extrusionOk="0">
                  <a:moveTo>
                    <a:pt x="7790" y="3684"/>
                  </a:moveTo>
                  <a:cubicBezTo>
                    <a:pt x="7679" y="1528"/>
                    <a:pt x="5806" y="-57"/>
                    <a:pt x="3687" y="2"/>
                  </a:cubicBezTo>
                  <a:cubicBezTo>
                    <a:pt x="1568" y="62"/>
                    <a:pt x="-104" y="2024"/>
                    <a:pt x="5" y="4106"/>
                  </a:cubicBezTo>
                  <a:cubicBezTo>
                    <a:pt x="116" y="6262"/>
                    <a:pt x="1989" y="7847"/>
                    <a:pt x="4108" y="7788"/>
                  </a:cubicBezTo>
                  <a:cubicBezTo>
                    <a:pt x="6229" y="7728"/>
                    <a:pt x="7899" y="5765"/>
                    <a:pt x="7790" y="368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3921;p34">
              <a:extLst>
                <a:ext uri="{FF2B5EF4-FFF2-40B4-BE49-F238E27FC236}">
                  <a16:creationId xmlns="" xmlns:a16="http://schemas.microsoft.com/office/drawing/2014/main" id="{F3134C8D-7F9A-3258-C328-9C1DC4857249}"/>
                </a:ext>
              </a:extLst>
            </p:cNvPr>
            <p:cNvSpPr/>
            <p:nvPr/>
          </p:nvSpPr>
          <p:spPr>
            <a:xfrm>
              <a:off x="9528149" y="8056310"/>
              <a:ext cx="7794" cy="7789"/>
            </a:xfrm>
            <a:custGeom>
              <a:avLst/>
              <a:gdLst/>
              <a:ahLst/>
              <a:cxnLst/>
              <a:rect l="l" t="t" r="r" b="b"/>
              <a:pathLst>
                <a:path w="7794" h="7789" extrusionOk="0">
                  <a:moveTo>
                    <a:pt x="7790" y="3684"/>
                  </a:moveTo>
                  <a:cubicBezTo>
                    <a:pt x="7679" y="1528"/>
                    <a:pt x="5806" y="-57"/>
                    <a:pt x="3687" y="2"/>
                  </a:cubicBezTo>
                  <a:cubicBezTo>
                    <a:pt x="1568" y="60"/>
                    <a:pt x="-104" y="2024"/>
                    <a:pt x="5" y="4105"/>
                  </a:cubicBezTo>
                  <a:cubicBezTo>
                    <a:pt x="116" y="6262"/>
                    <a:pt x="1989" y="7847"/>
                    <a:pt x="4108" y="7788"/>
                  </a:cubicBezTo>
                  <a:cubicBezTo>
                    <a:pt x="6227" y="7728"/>
                    <a:pt x="7899" y="5764"/>
                    <a:pt x="7790" y="368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3922;p34">
              <a:extLst>
                <a:ext uri="{FF2B5EF4-FFF2-40B4-BE49-F238E27FC236}">
                  <a16:creationId xmlns="" xmlns:a16="http://schemas.microsoft.com/office/drawing/2014/main" id="{A9ADA021-0314-F3CF-2D13-4D185F1DFC19}"/>
                </a:ext>
              </a:extLst>
            </p:cNvPr>
            <p:cNvSpPr/>
            <p:nvPr/>
          </p:nvSpPr>
          <p:spPr>
            <a:xfrm>
              <a:off x="9922582" y="8018299"/>
              <a:ext cx="7794" cy="7789"/>
            </a:xfrm>
            <a:custGeom>
              <a:avLst/>
              <a:gdLst/>
              <a:ahLst/>
              <a:cxnLst/>
              <a:rect l="l" t="t" r="r" b="b"/>
              <a:pathLst>
                <a:path w="7794" h="7789" extrusionOk="0">
                  <a:moveTo>
                    <a:pt x="7790" y="3684"/>
                  </a:moveTo>
                  <a:cubicBezTo>
                    <a:pt x="7679" y="1528"/>
                    <a:pt x="5806" y="-57"/>
                    <a:pt x="3687" y="2"/>
                  </a:cubicBezTo>
                  <a:cubicBezTo>
                    <a:pt x="1568" y="60"/>
                    <a:pt x="-104" y="2024"/>
                    <a:pt x="5" y="4106"/>
                  </a:cubicBezTo>
                  <a:cubicBezTo>
                    <a:pt x="116" y="6262"/>
                    <a:pt x="1989" y="7846"/>
                    <a:pt x="4108" y="7788"/>
                  </a:cubicBezTo>
                  <a:cubicBezTo>
                    <a:pt x="6227" y="7730"/>
                    <a:pt x="7899" y="5764"/>
                    <a:pt x="7790" y="368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3923;p34">
              <a:extLst>
                <a:ext uri="{FF2B5EF4-FFF2-40B4-BE49-F238E27FC236}">
                  <a16:creationId xmlns="" xmlns:a16="http://schemas.microsoft.com/office/drawing/2014/main" id="{314DB22D-805B-8D53-59DE-FB4CEEFE9FDD}"/>
                </a:ext>
              </a:extLst>
            </p:cNvPr>
            <p:cNvSpPr/>
            <p:nvPr/>
          </p:nvSpPr>
          <p:spPr>
            <a:xfrm>
              <a:off x="9963314" y="7994223"/>
              <a:ext cx="7794" cy="7789"/>
            </a:xfrm>
            <a:custGeom>
              <a:avLst/>
              <a:gdLst/>
              <a:ahLst/>
              <a:cxnLst/>
              <a:rect l="l" t="t" r="r" b="b"/>
              <a:pathLst>
                <a:path w="7794" h="7789" extrusionOk="0">
                  <a:moveTo>
                    <a:pt x="7790" y="3684"/>
                  </a:moveTo>
                  <a:cubicBezTo>
                    <a:pt x="7679" y="1528"/>
                    <a:pt x="5806" y="-57"/>
                    <a:pt x="3687" y="2"/>
                  </a:cubicBezTo>
                  <a:cubicBezTo>
                    <a:pt x="1568" y="60"/>
                    <a:pt x="-104" y="2024"/>
                    <a:pt x="5" y="4105"/>
                  </a:cubicBezTo>
                  <a:cubicBezTo>
                    <a:pt x="116" y="6262"/>
                    <a:pt x="1989" y="7847"/>
                    <a:pt x="4108" y="7788"/>
                  </a:cubicBezTo>
                  <a:cubicBezTo>
                    <a:pt x="6227" y="7730"/>
                    <a:pt x="7899" y="5765"/>
                    <a:pt x="7790" y="368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3924;p34">
              <a:extLst>
                <a:ext uri="{FF2B5EF4-FFF2-40B4-BE49-F238E27FC236}">
                  <a16:creationId xmlns="" xmlns:a16="http://schemas.microsoft.com/office/drawing/2014/main" id="{FCD0316B-D682-73FA-9EB0-BD015FA97BEE}"/>
                </a:ext>
              </a:extLst>
            </p:cNvPr>
            <p:cNvSpPr/>
            <p:nvPr/>
          </p:nvSpPr>
          <p:spPr>
            <a:xfrm>
              <a:off x="9950741" y="8025515"/>
              <a:ext cx="7794" cy="7789"/>
            </a:xfrm>
            <a:custGeom>
              <a:avLst/>
              <a:gdLst/>
              <a:ahLst/>
              <a:cxnLst/>
              <a:rect l="l" t="t" r="r" b="b"/>
              <a:pathLst>
                <a:path w="7794" h="7789" extrusionOk="0">
                  <a:moveTo>
                    <a:pt x="7790" y="3684"/>
                  </a:moveTo>
                  <a:cubicBezTo>
                    <a:pt x="7679" y="1528"/>
                    <a:pt x="5806" y="-57"/>
                    <a:pt x="3687" y="2"/>
                  </a:cubicBezTo>
                  <a:cubicBezTo>
                    <a:pt x="1568" y="60"/>
                    <a:pt x="-104" y="2024"/>
                    <a:pt x="5" y="4106"/>
                  </a:cubicBezTo>
                  <a:cubicBezTo>
                    <a:pt x="116" y="6262"/>
                    <a:pt x="1989" y="7846"/>
                    <a:pt x="4108" y="7788"/>
                  </a:cubicBezTo>
                  <a:cubicBezTo>
                    <a:pt x="6227" y="7730"/>
                    <a:pt x="7899" y="5764"/>
                    <a:pt x="7790" y="368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" name="Google Shape;1114;p21">
            <a:extLst>
              <a:ext uri="{FF2B5EF4-FFF2-40B4-BE49-F238E27FC236}">
                <a16:creationId xmlns="" xmlns:a16="http://schemas.microsoft.com/office/drawing/2014/main" id="{441ED536-5D1D-7440-9284-52A42F012D17}"/>
              </a:ext>
            </a:extLst>
          </p:cNvPr>
          <p:cNvGrpSpPr/>
          <p:nvPr/>
        </p:nvGrpSpPr>
        <p:grpSpPr>
          <a:xfrm>
            <a:off x="6683223" y="1702549"/>
            <a:ext cx="1118055" cy="1246970"/>
            <a:chOff x="5935816" y="7578810"/>
            <a:chExt cx="2236088" cy="2494025"/>
          </a:xfrm>
        </p:grpSpPr>
        <p:sp>
          <p:nvSpPr>
            <p:cNvPr id="127" name="Google Shape;1115;p21">
              <a:extLst>
                <a:ext uri="{FF2B5EF4-FFF2-40B4-BE49-F238E27FC236}">
                  <a16:creationId xmlns="" xmlns:a16="http://schemas.microsoft.com/office/drawing/2014/main" id="{70C46733-F793-6F6F-892E-1F6957B19B9A}"/>
                </a:ext>
              </a:extLst>
            </p:cNvPr>
            <p:cNvSpPr/>
            <p:nvPr/>
          </p:nvSpPr>
          <p:spPr>
            <a:xfrm>
              <a:off x="5935816" y="7578810"/>
              <a:ext cx="2236088" cy="2482474"/>
            </a:xfrm>
            <a:custGeom>
              <a:avLst/>
              <a:gdLst/>
              <a:ahLst/>
              <a:cxnLst/>
              <a:rect l="l" t="t" r="r" b="b"/>
              <a:pathLst>
                <a:path w="2236088" h="2482474" extrusionOk="0">
                  <a:moveTo>
                    <a:pt x="658233" y="2445531"/>
                  </a:moveTo>
                  <a:cubicBezTo>
                    <a:pt x="777785" y="2472537"/>
                    <a:pt x="899938" y="2482718"/>
                    <a:pt x="1005570" y="2482470"/>
                  </a:cubicBezTo>
                  <a:cubicBezTo>
                    <a:pt x="1065571" y="2482332"/>
                    <a:pt x="1125548" y="2479471"/>
                    <a:pt x="1185351" y="2474683"/>
                  </a:cubicBezTo>
                  <a:cubicBezTo>
                    <a:pt x="1320503" y="2463867"/>
                    <a:pt x="1456269" y="2443499"/>
                    <a:pt x="1582521" y="2394054"/>
                  </a:cubicBezTo>
                  <a:cubicBezTo>
                    <a:pt x="1725239" y="2338159"/>
                    <a:pt x="1856699" y="2230653"/>
                    <a:pt x="1942004" y="2103676"/>
                  </a:cubicBezTo>
                  <a:cubicBezTo>
                    <a:pt x="2036773" y="1962612"/>
                    <a:pt x="2059107" y="1776380"/>
                    <a:pt x="2077071" y="1611745"/>
                  </a:cubicBezTo>
                  <a:cubicBezTo>
                    <a:pt x="2097210" y="1427184"/>
                    <a:pt x="2087314" y="1252893"/>
                    <a:pt x="2048354" y="1072426"/>
                  </a:cubicBezTo>
                  <a:cubicBezTo>
                    <a:pt x="2044295" y="1053634"/>
                    <a:pt x="2039994" y="1034897"/>
                    <a:pt x="2035460" y="1016209"/>
                  </a:cubicBezTo>
                  <a:cubicBezTo>
                    <a:pt x="2032352" y="1003410"/>
                    <a:pt x="2017858" y="972370"/>
                    <a:pt x="2021133" y="960141"/>
                  </a:cubicBezTo>
                  <a:cubicBezTo>
                    <a:pt x="2049429" y="854390"/>
                    <a:pt x="2078008" y="745784"/>
                    <a:pt x="2077388" y="637058"/>
                  </a:cubicBezTo>
                  <a:cubicBezTo>
                    <a:pt x="2097835" y="641956"/>
                    <a:pt x="2119674" y="643864"/>
                    <a:pt x="2142960" y="642134"/>
                  </a:cubicBezTo>
                  <a:cubicBezTo>
                    <a:pt x="2214235" y="632706"/>
                    <a:pt x="2240767" y="548646"/>
                    <a:pt x="2235425" y="485941"/>
                  </a:cubicBezTo>
                  <a:cubicBezTo>
                    <a:pt x="2225474" y="398476"/>
                    <a:pt x="2202104" y="311744"/>
                    <a:pt x="2167851" y="230708"/>
                  </a:cubicBezTo>
                  <a:cubicBezTo>
                    <a:pt x="2126274" y="128085"/>
                    <a:pt x="2023556" y="75963"/>
                    <a:pt x="1928138" y="32991"/>
                  </a:cubicBezTo>
                  <a:cubicBezTo>
                    <a:pt x="1832551" y="-14764"/>
                    <a:pt x="1718411" y="-6947"/>
                    <a:pt x="1621407" y="32614"/>
                  </a:cubicBezTo>
                  <a:cubicBezTo>
                    <a:pt x="1542163" y="63268"/>
                    <a:pt x="1485135" y="131238"/>
                    <a:pt x="1438583" y="199743"/>
                  </a:cubicBezTo>
                  <a:cubicBezTo>
                    <a:pt x="1391525" y="273333"/>
                    <a:pt x="1352342" y="353497"/>
                    <a:pt x="1324209" y="436739"/>
                  </a:cubicBezTo>
                  <a:cubicBezTo>
                    <a:pt x="1307807" y="405302"/>
                    <a:pt x="1289481" y="374702"/>
                    <a:pt x="1268202" y="346314"/>
                  </a:cubicBezTo>
                  <a:cubicBezTo>
                    <a:pt x="1202824" y="257694"/>
                    <a:pt x="1089606" y="168107"/>
                    <a:pt x="973478" y="200000"/>
                  </a:cubicBezTo>
                  <a:cubicBezTo>
                    <a:pt x="901440" y="231204"/>
                    <a:pt x="937442" y="316939"/>
                    <a:pt x="984420" y="354250"/>
                  </a:cubicBezTo>
                  <a:cubicBezTo>
                    <a:pt x="907049" y="337273"/>
                    <a:pt x="838544" y="358459"/>
                    <a:pt x="818668" y="416727"/>
                  </a:cubicBezTo>
                  <a:cubicBezTo>
                    <a:pt x="801026" y="390034"/>
                    <a:pt x="780352" y="365294"/>
                    <a:pt x="761516" y="339459"/>
                  </a:cubicBezTo>
                  <a:cubicBezTo>
                    <a:pt x="724112" y="292388"/>
                    <a:pt x="686504" y="244419"/>
                    <a:pt x="639853" y="206127"/>
                  </a:cubicBezTo>
                  <a:cubicBezTo>
                    <a:pt x="594401" y="169456"/>
                    <a:pt x="539870" y="143823"/>
                    <a:pt x="483100" y="130663"/>
                  </a:cubicBezTo>
                  <a:cubicBezTo>
                    <a:pt x="448976" y="123956"/>
                    <a:pt x="413926" y="125180"/>
                    <a:pt x="379337" y="123698"/>
                  </a:cubicBezTo>
                  <a:cubicBezTo>
                    <a:pt x="341675" y="122950"/>
                    <a:pt x="303948" y="128744"/>
                    <a:pt x="268814" y="142525"/>
                  </a:cubicBezTo>
                  <a:cubicBezTo>
                    <a:pt x="224541" y="158645"/>
                    <a:pt x="181280" y="178799"/>
                    <a:pt x="143761" y="207644"/>
                  </a:cubicBezTo>
                  <a:cubicBezTo>
                    <a:pt x="70643" y="267757"/>
                    <a:pt x="17237" y="356268"/>
                    <a:pt x="4586" y="450549"/>
                  </a:cubicBezTo>
                  <a:cubicBezTo>
                    <a:pt x="-3090" y="510671"/>
                    <a:pt x="-672" y="571736"/>
                    <a:pt x="8436" y="631571"/>
                  </a:cubicBezTo>
                  <a:cubicBezTo>
                    <a:pt x="16424" y="692482"/>
                    <a:pt x="41742" y="776784"/>
                    <a:pt x="117537" y="772120"/>
                  </a:cubicBezTo>
                  <a:cubicBezTo>
                    <a:pt x="138925" y="770841"/>
                    <a:pt x="158207" y="764838"/>
                    <a:pt x="175814" y="755355"/>
                  </a:cubicBezTo>
                  <a:cubicBezTo>
                    <a:pt x="182424" y="778544"/>
                    <a:pt x="189184" y="801693"/>
                    <a:pt x="195507" y="824931"/>
                  </a:cubicBezTo>
                  <a:cubicBezTo>
                    <a:pt x="215800" y="909556"/>
                    <a:pt x="243873" y="989541"/>
                    <a:pt x="274661" y="1070165"/>
                  </a:cubicBezTo>
                  <a:cubicBezTo>
                    <a:pt x="241796" y="1167995"/>
                    <a:pt x="261286" y="1274143"/>
                    <a:pt x="242118" y="1374680"/>
                  </a:cubicBezTo>
                  <a:cubicBezTo>
                    <a:pt x="205507" y="1596136"/>
                    <a:pt x="60048" y="1811559"/>
                    <a:pt x="128236" y="2041169"/>
                  </a:cubicBezTo>
                  <a:cubicBezTo>
                    <a:pt x="197335" y="2273858"/>
                    <a:pt x="422737" y="2392338"/>
                    <a:pt x="658233" y="2445531"/>
                  </a:cubicBezTo>
                  <a:close/>
                  <a:moveTo>
                    <a:pt x="738299" y="1603180"/>
                  </a:moveTo>
                  <a:cubicBezTo>
                    <a:pt x="807488" y="1609093"/>
                    <a:pt x="871816" y="1638081"/>
                    <a:pt x="938784" y="1654593"/>
                  </a:cubicBezTo>
                  <a:cubicBezTo>
                    <a:pt x="1019579" y="1666837"/>
                    <a:pt x="1102772" y="1674728"/>
                    <a:pt x="1183741" y="1659674"/>
                  </a:cubicBezTo>
                  <a:cubicBezTo>
                    <a:pt x="1263846" y="1647192"/>
                    <a:pt x="1340399" y="1612806"/>
                    <a:pt x="1421903" y="1610357"/>
                  </a:cubicBezTo>
                  <a:cubicBezTo>
                    <a:pt x="1535889" y="1613837"/>
                    <a:pt x="1603002" y="1683492"/>
                    <a:pt x="1562857" y="1797596"/>
                  </a:cubicBezTo>
                  <a:cubicBezTo>
                    <a:pt x="1530280" y="1882503"/>
                    <a:pt x="1466695" y="1953967"/>
                    <a:pt x="1395351" y="2008885"/>
                  </a:cubicBezTo>
                  <a:cubicBezTo>
                    <a:pt x="1315299" y="2067248"/>
                    <a:pt x="1218251" y="2100122"/>
                    <a:pt x="1119522" y="2104777"/>
                  </a:cubicBezTo>
                  <a:cubicBezTo>
                    <a:pt x="936906" y="2112812"/>
                    <a:pt x="740247" y="2021773"/>
                    <a:pt x="652787" y="1856667"/>
                  </a:cubicBezTo>
                  <a:cubicBezTo>
                    <a:pt x="598137" y="1758292"/>
                    <a:pt x="576036" y="1585548"/>
                    <a:pt x="738299" y="160318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116;p21">
              <a:extLst>
                <a:ext uri="{FF2B5EF4-FFF2-40B4-BE49-F238E27FC236}">
                  <a16:creationId xmlns="" xmlns:a16="http://schemas.microsoft.com/office/drawing/2014/main" id="{F791682A-5A4A-DA11-5721-1D1D096A082A}"/>
                </a:ext>
              </a:extLst>
            </p:cNvPr>
            <p:cNvSpPr/>
            <p:nvPr/>
          </p:nvSpPr>
          <p:spPr>
            <a:xfrm>
              <a:off x="6548214" y="9180737"/>
              <a:ext cx="962162" cy="392027"/>
            </a:xfrm>
            <a:custGeom>
              <a:avLst/>
              <a:gdLst/>
              <a:ahLst/>
              <a:cxnLst/>
              <a:rect l="l" t="t" r="r" b="b"/>
              <a:pathLst>
                <a:path w="962162" h="392027" extrusionOk="0">
                  <a:moveTo>
                    <a:pt x="125901" y="1252"/>
                  </a:moveTo>
                  <a:cubicBezTo>
                    <a:pt x="-36363" y="-16379"/>
                    <a:pt x="-14261" y="156365"/>
                    <a:pt x="40388" y="254740"/>
                  </a:cubicBezTo>
                  <a:cubicBezTo>
                    <a:pt x="68996" y="308711"/>
                    <a:pt x="109250" y="354771"/>
                    <a:pt x="156878" y="392027"/>
                  </a:cubicBezTo>
                  <a:cubicBezTo>
                    <a:pt x="159246" y="390595"/>
                    <a:pt x="161362" y="389207"/>
                    <a:pt x="163270" y="387859"/>
                  </a:cubicBezTo>
                  <a:cubicBezTo>
                    <a:pt x="200000" y="366807"/>
                    <a:pt x="238123" y="348054"/>
                    <a:pt x="276791" y="330794"/>
                  </a:cubicBezTo>
                  <a:cubicBezTo>
                    <a:pt x="464040" y="242586"/>
                    <a:pt x="683178" y="220190"/>
                    <a:pt x="866760" y="329506"/>
                  </a:cubicBezTo>
                  <a:cubicBezTo>
                    <a:pt x="902108" y="289865"/>
                    <a:pt x="931529" y="245030"/>
                    <a:pt x="950464" y="195668"/>
                  </a:cubicBezTo>
                  <a:cubicBezTo>
                    <a:pt x="990608" y="81565"/>
                    <a:pt x="923491" y="11910"/>
                    <a:pt x="809509" y="8430"/>
                  </a:cubicBezTo>
                  <a:cubicBezTo>
                    <a:pt x="728006" y="10879"/>
                    <a:pt x="651458" y="45265"/>
                    <a:pt x="571352" y="57747"/>
                  </a:cubicBezTo>
                  <a:cubicBezTo>
                    <a:pt x="490379" y="72806"/>
                    <a:pt x="407191" y="64909"/>
                    <a:pt x="326396" y="52666"/>
                  </a:cubicBezTo>
                  <a:cubicBezTo>
                    <a:pt x="259422" y="36154"/>
                    <a:pt x="195090" y="7166"/>
                    <a:pt x="125901" y="1252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117;p21">
              <a:extLst>
                <a:ext uri="{FF2B5EF4-FFF2-40B4-BE49-F238E27FC236}">
                  <a16:creationId xmlns="" xmlns:a16="http://schemas.microsoft.com/office/drawing/2014/main" id="{E5AF189D-8261-05B9-B9D7-60C7848C1952}"/>
                </a:ext>
              </a:extLst>
            </p:cNvPr>
            <p:cNvSpPr/>
            <p:nvPr/>
          </p:nvSpPr>
          <p:spPr>
            <a:xfrm>
              <a:off x="6705087" y="9436548"/>
              <a:ext cx="709877" cy="247524"/>
            </a:xfrm>
            <a:custGeom>
              <a:avLst/>
              <a:gdLst/>
              <a:ahLst/>
              <a:cxnLst/>
              <a:rect l="l" t="t" r="r" b="b"/>
              <a:pathLst>
                <a:path w="709877" h="247524" extrusionOk="0">
                  <a:moveTo>
                    <a:pt x="6393" y="132048"/>
                  </a:moveTo>
                  <a:cubicBezTo>
                    <a:pt x="4490" y="133396"/>
                    <a:pt x="2369" y="134784"/>
                    <a:pt x="0" y="136216"/>
                  </a:cubicBezTo>
                  <a:cubicBezTo>
                    <a:pt x="8454" y="142849"/>
                    <a:pt x="17111" y="149154"/>
                    <a:pt x="25982" y="155196"/>
                  </a:cubicBezTo>
                  <a:cubicBezTo>
                    <a:pt x="28326" y="156822"/>
                    <a:pt x="30709" y="158409"/>
                    <a:pt x="33088" y="159960"/>
                  </a:cubicBezTo>
                  <a:cubicBezTo>
                    <a:pt x="37444" y="162825"/>
                    <a:pt x="41839" y="165616"/>
                    <a:pt x="46260" y="168298"/>
                  </a:cubicBezTo>
                  <a:cubicBezTo>
                    <a:pt x="136817" y="223815"/>
                    <a:pt x="245833" y="251634"/>
                    <a:pt x="350246" y="247034"/>
                  </a:cubicBezTo>
                  <a:cubicBezTo>
                    <a:pt x="448980" y="242379"/>
                    <a:pt x="546023" y="209505"/>
                    <a:pt x="626080" y="151142"/>
                  </a:cubicBezTo>
                  <a:cubicBezTo>
                    <a:pt x="645649" y="136068"/>
                    <a:pt x="664609" y="119789"/>
                    <a:pt x="682528" y="102321"/>
                  </a:cubicBezTo>
                  <a:cubicBezTo>
                    <a:pt x="691978" y="93106"/>
                    <a:pt x="701131" y="83569"/>
                    <a:pt x="709877" y="73690"/>
                  </a:cubicBezTo>
                  <a:cubicBezTo>
                    <a:pt x="526295" y="-35621"/>
                    <a:pt x="307158" y="-13230"/>
                    <a:pt x="119909" y="74978"/>
                  </a:cubicBezTo>
                  <a:cubicBezTo>
                    <a:pt x="81246" y="92243"/>
                    <a:pt x="43123" y="110995"/>
                    <a:pt x="6393" y="132048"/>
                  </a:cubicBezTo>
                  <a:close/>
                </a:path>
              </a:pathLst>
            </a:custGeom>
            <a:solidFill>
              <a:srgbClr val="FDCFB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118;p21">
              <a:extLst>
                <a:ext uri="{FF2B5EF4-FFF2-40B4-BE49-F238E27FC236}">
                  <a16:creationId xmlns="" xmlns:a16="http://schemas.microsoft.com/office/drawing/2014/main" id="{28DEDD74-DE47-AD28-B471-CB36BFB036A7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rot="-94514">
              <a:off x="6713031" y="9177895"/>
              <a:ext cx="631453" cy="199463"/>
            </a:xfrm>
            <a:custGeom>
              <a:avLst/>
              <a:gdLst/>
              <a:ahLst/>
              <a:cxnLst/>
              <a:rect l="l" t="t" r="r" b="b"/>
              <a:pathLst>
                <a:path w="631214" h="199388" extrusionOk="0">
                  <a:moveTo>
                    <a:pt x="50" y="289"/>
                  </a:moveTo>
                  <a:lnTo>
                    <a:pt x="631265" y="289"/>
                  </a:lnTo>
                  <a:lnTo>
                    <a:pt x="631265" y="199677"/>
                  </a:lnTo>
                  <a:lnTo>
                    <a:pt x="50" y="199677"/>
                  </a:lnTo>
                  <a:close/>
                </a:path>
              </a:pathLst>
            </a:custGeom>
            <a:noFill/>
            <a:ln>
              <a:noFill/>
            </a:ln>
          </p:spPr>
        </p:pic>
        <p:grpSp>
          <p:nvGrpSpPr>
            <p:cNvPr id="131" name="Google Shape;1119;p21">
              <a:extLst>
                <a:ext uri="{FF2B5EF4-FFF2-40B4-BE49-F238E27FC236}">
                  <a16:creationId xmlns="" xmlns:a16="http://schemas.microsoft.com/office/drawing/2014/main" id="{D9C32B6A-3282-E304-ECF1-C02229C2E5F5}"/>
                </a:ext>
              </a:extLst>
            </p:cNvPr>
            <p:cNvGrpSpPr/>
            <p:nvPr/>
          </p:nvGrpSpPr>
          <p:grpSpPr>
            <a:xfrm>
              <a:off x="6773326" y="8043650"/>
              <a:ext cx="437630" cy="1820202"/>
              <a:chOff x="6773326" y="8043650"/>
              <a:chExt cx="437630" cy="1820202"/>
            </a:xfrm>
          </p:grpSpPr>
          <p:sp>
            <p:nvSpPr>
              <p:cNvPr id="152" name="Google Shape;1120;p21">
                <a:extLst>
                  <a:ext uri="{FF2B5EF4-FFF2-40B4-BE49-F238E27FC236}">
                    <a16:creationId xmlns="" xmlns:a16="http://schemas.microsoft.com/office/drawing/2014/main" id="{E469C166-B7A2-BDBB-4984-067DACA951C3}"/>
                  </a:ext>
                </a:extLst>
              </p:cNvPr>
              <p:cNvSpPr/>
              <p:nvPr/>
            </p:nvSpPr>
            <p:spPr>
              <a:xfrm>
                <a:off x="6814914" y="9757612"/>
                <a:ext cx="396042" cy="106240"/>
              </a:xfrm>
              <a:custGeom>
                <a:avLst/>
                <a:gdLst/>
                <a:ahLst/>
                <a:cxnLst/>
                <a:rect l="l" t="t" r="r" b="b"/>
                <a:pathLst>
                  <a:path w="396042" h="106240" extrusionOk="0">
                    <a:moveTo>
                      <a:pt x="356110" y="70072"/>
                    </a:moveTo>
                    <a:cubicBezTo>
                      <a:pt x="259651" y="133997"/>
                      <a:pt x="103844" y="105871"/>
                      <a:pt x="17088" y="42551"/>
                    </a:cubicBezTo>
                    <a:cubicBezTo>
                      <a:pt x="-3264" y="27695"/>
                      <a:pt x="-10737" y="-7261"/>
                      <a:pt x="24918" y="1344"/>
                    </a:cubicBezTo>
                    <a:cubicBezTo>
                      <a:pt x="131169" y="26996"/>
                      <a:pt x="243506" y="28131"/>
                      <a:pt x="351060" y="10153"/>
                    </a:cubicBezTo>
                    <a:cubicBezTo>
                      <a:pt x="364361" y="7932"/>
                      <a:pt x="398628" y="3877"/>
                      <a:pt x="395888" y="27418"/>
                    </a:cubicBezTo>
                    <a:cubicBezTo>
                      <a:pt x="395020" y="34868"/>
                      <a:pt x="389981" y="41109"/>
                      <a:pt x="384733" y="46467"/>
                    </a:cubicBezTo>
                    <a:cubicBezTo>
                      <a:pt x="375966" y="55424"/>
                      <a:pt x="366373" y="63271"/>
                      <a:pt x="356110" y="70072"/>
                    </a:cubicBezTo>
                    <a:close/>
                  </a:path>
                </a:pathLst>
              </a:custGeom>
              <a:solidFill>
                <a:srgbClr val="E3736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1121;p21">
                <a:extLst>
                  <a:ext uri="{FF2B5EF4-FFF2-40B4-BE49-F238E27FC236}">
                    <a16:creationId xmlns="" xmlns:a16="http://schemas.microsoft.com/office/drawing/2014/main" id="{3A49FAEC-5A06-21CC-8CE2-71904B1C6D00}"/>
                  </a:ext>
                </a:extLst>
              </p:cNvPr>
              <p:cNvSpPr/>
              <p:nvPr/>
            </p:nvSpPr>
            <p:spPr>
              <a:xfrm>
                <a:off x="6773326" y="8043650"/>
                <a:ext cx="255042" cy="128340"/>
              </a:xfrm>
              <a:custGeom>
                <a:avLst/>
                <a:gdLst/>
                <a:ahLst/>
                <a:cxnLst/>
                <a:rect l="l" t="t" r="r" b="b"/>
                <a:pathLst>
                  <a:path w="255042" h="128340" extrusionOk="0">
                    <a:moveTo>
                      <a:pt x="243805" y="128220"/>
                    </a:moveTo>
                    <a:cubicBezTo>
                      <a:pt x="224042" y="124859"/>
                      <a:pt x="204304" y="121473"/>
                      <a:pt x="184819" y="116843"/>
                    </a:cubicBezTo>
                    <a:cubicBezTo>
                      <a:pt x="146370" y="106429"/>
                      <a:pt x="107246" y="94646"/>
                      <a:pt x="73414" y="72984"/>
                    </a:cubicBezTo>
                    <a:cubicBezTo>
                      <a:pt x="47299" y="54644"/>
                      <a:pt x="20108" y="34672"/>
                      <a:pt x="335" y="9709"/>
                    </a:cubicBezTo>
                    <a:cubicBezTo>
                      <a:pt x="-1820" y="2918"/>
                      <a:pt x="6902" y="-2941"/>
                      <a:pt x="12541" y="1610"/>
                    </a:cubicBezTo>
                    <a:cubicBezTo>
                      <a:pt x="57973" y="48467"/>
                      <a:pt x="113777" y="80925"/>
                      <a:pt x="178110" y="95345"/>
                    </a:cubicBezTo>
                    <a:cubicBezTo>
                      <a:pt x="200345" y="101279"/>
                      <a:pt x="223279" y="104535"/>
                      <a:pt x="245975" y="108055"/>
                    </a:cubicBezTo>
                    <a:cubicBezTo>
                      <a:pt x="251461" y="108873"/>
                      <a:pt x="255584" y="113577"/>
                      <a:pt x="254985" y="119238"/>
                    </a:cubicBezTo>
                    <a:cubicBezTo>
                      <a:pt x="254434" y="124492"/>
                      <a:pt x="249182" y="129156"/>
                      <a:pt x="243805" y="128220"/>
                    </a:cubicBezTo>
                    <a:close/>
                  </a:path>
                </a:pathLst>
              </a:custGeom>
              <a:solidFill>
                <a:srgbClr val="E3736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1122;p21">
                <a:extLst>
                  <a:ext uri="{FF2B5EF4-FFF2-40B4-BE49-F238E27FC236}">
                    <a16:creationId xmlns="" xmlns:a16="http://schemas.microsoft.com/office/drawing/2014/main" id="{E445B690-6F5D-89CB-863A-A8B3D425BFD5}"/>
                  </a:ext>
                </a:extLst>
              </p:cNvPr>
              <p:cNvSpPr/>
              <p:nvPr/>
            </p:nvSpPr>
            <p:spPr>
              <a:xfrm>
                <a:off x="7002010" y="9094245"/>
                <a:ext cx="33928" cy="128600"/>
              </a:xfrm>
              <a:custGeom>
                <a:avLst/>
                <a:gdLst/>
                <a:ahLst/>
                <a:cxnLst/>
                <a:rect l="l" t="t" r="r" b="b"/>
                <a:pathLst>
                  <a:path w="33928" h="128600" extrusionOk="0">
                    <a:moveTo>
                      <a:pt x="21260" y="121357"/>
                    </a:moveTo>
                    <a:cubicBezTo>
                      <a:pt x="16597" y="134840"/>
                      <a:pt x="-3760" y="127772"/>
                      <a:pt x="611" y="114274"/>
                    </a:cubicBezTo>
                    <a:cubicBezTo>
                      <a:pt x="6364" y="92662"/>
                      <a:pt x="12236" y="69086"/>
                      <a:pt x="12162" y="46205"/>
                    </a:cubicBezTo>
                    <a:cubicBezTo>
                      <a:pt x="12142" y="35107"/>
                      <a:pt x="11295" y="23810"/>
                      <a:pt x="10135" y="12587"/>
                    </a:cubicBezTo>
                    <a:cubicBezTo>
                      <a:pt x="9427" y="9420"/>
                      <a:pt x="10428" y="6411"/>
                      <a:pt x="12360" y="4126"/>
                    </a:cubicBezTo>
                    <a:cubicBezTo>
                      <a:pt x="17083" y="-2308"/>
                      <a:pt x="27534" y="-896"/>
                      <a:pt x="30780" y="6133"/>
                    </a:cubicBezTo>
                    <a:cubicBezTo>
                      <a:pt x="30755" y="6143"/>
                      <a:pt x="30731" y="6148"/>
                      <a:pt x="30706" y="6158"/>
                    </a:cubicBezTo>
                    <a:cubicBezTo>
                      <a:pt x="38060" y="44510"/>
                      <a:pt x="31945" y="84126"/>
                      <a:pt x="21260" y="121357"/>
                    </a:cubicBezTo>
                    <a:close/>
                  </a:path>
                </a:pathLst>
              </a:custGeom>
              <a:solidFill>
                <a:srgbClr val="E3736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2" name="Google Shape;1123;p21">
              <a:extLst>
                <a:ext uri="{FF2B5EF4-FFF2-40B4-BE49-F238E27FC236}">
                  <a16:creationId xmlns="" xmlns:a16="http://schemas.microsoft.com/office/drawing/2014/main" id="{1E7AC9A1-785F-F1CD-F240-0CC4D2339F2B}"/>
                </a:ext>
              </a:extLst>
            </p:cNvPr>
            <p:cNvSpPr/>
            <p:nvPr/>
          </p:nvSpPr>
          <p:spPr>
            <a:xfrm>
              <a:off x="6100380" y="9711863"/>
              <a:ext cx="1532022" cy="360972"/>
            </a:xfrm>
            <a:custGeom>
              <a:avLst/>
              <a:gdLst/>
              <a:ahLst/>
              <a:cxnLst/>
              <a:rect l="l" t="t" r="r" b="b"/>
              <a:pathLst>
                <a:path w="1532022" h="360972" extrusionOk="0">
                  <a:moveTo>
                    <a:pt x="5655" y="1152"/>
                  </a:moveTo>
                  <a:cubicBezTo>
                    <a:pt x="-8939" y="10263"/>
                    <a:pt x="8712" y="25773"/>
                    <a:pt x="13980" y="35548"/>
                  </a:cubicBezTo>
                  <a:cubicBezTo>
                    <a:pt x="112971" y="164295"/>
                    <a:pt x="257429" y="253842"/>
                    <a:pt x="409901" y="305835"/>
                  </a:cubicBezTo>
                  <a:cubicBezTo>
                    <a:pt x="547872" y="350899"/>
                    <a:pt x="694783" y="364605"/>
                    <a:pt x="839251" y="360188"/>
                  </a:cubicBezTo>
                  <a:cubicBezTo>
                    <a:pt x="928877" y="359058"/>
                    <a:pt x="1017908" y="345540"/>
                    <a:pt x="1106373" y="333728"/>
                  </a:cubicBezTo>
                  <a:cubicBezTo>
                    <a:pt x="1247502" y="317861"/>
                    <a:pt x="1386291" y="285081"/>
                    <a:pt x="1521437" y="241727"/>
                  </a:cubicBezTo>
                  <a:cubicBezTo>
                    <a:pt x="1528192" y="240280"/>
                    <a:pt x="1533945" y="233935"/>
                    <a:pt x="1531413" y="226777"/>
                  </a:cubicBezTo>
                  <a:cubicBezTo>
                    <a:pt x="1524649" y="211143"/>
                    <a:pt x="1506749" y="225379"/>
                    <a:pt x="1495292" y="227099"/>
                  </a:cubicBezTo>
                  <a:cubicBezTo>
                    <a:pt x="1366870" y="266779"/>
                    <a:pt x="1236322" y="297280"/>
                    <a:pt x="1102969" y="312066"/>
                  </a:cubicBezTo>
                  <a:cubicBezTo>
                    <a:pt x="857503" y="349466"/>
                    <a:pt x="596724" y="359643"/>
                    <a:pt x="362680" y="264970"/>
                  </a:cubicBezTo>
                  <a:cubicBezTo>
                    <a:pt x="362714" y="264970"/>
                    <a:pt x="362754" y="265005"/>
                    <a:pt x="362789" y="265040"/>
                  </a:cubicBezTo>
                  <a:cubicBezTo>
                    <a:pt x="272737" y="230292"/>
                    <a:pt x="190287" y="179151"/>
                    <a:pt x="117491" y="115985"/>
                  </a:cubicBezTo>
                  <a:cubicBezTo>
                    <a:pt x="82108" y="85936"/>
                    <a:pt x="47613" y="54211"/>
                    <a:pt x="23603" y="14422"/>
                  </a:cubicBezTo>
                  <a:cubicBezTo>
                    <a:pt x="20551" y="6818"/>
                    <a:pt x="15486" y="-3473"/>
                    <a:pt x="5655" y="11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124;p21">
              <a:extLst>
                <a:ext uri="{FF2B5EF4-FFF2-40B4-BE49-F238E27FC236}">
                  <a16:creationId xmlns="" xmlns:a16="http://schemas.microsoft.com/office/drawing/2014/main" id="{C082B064-3CFE-53FA-CD31-BCDFB4DAE6CC}"/>
                </a:ext>
              </a:extLst>
            </p:cNvPr>
            <p:cNvSpPr/>
            <p:nvPr/>
          </p:nvSpPr>
          <p:spPr>
            <a:xfrm>
              <a:off x="6869273" y="8964094"/>
              <a:ext cx="295891" cy="118349"/>
            </a:xfrm>
            <a:custGeom>
              <a:avLst/>
              <a:gdLst/>
              <a:ahLst/>
              <a:cxnLst/>
              <a:rect l="l" t="t" r="r" b="b"/>
              <a:pathLst>
                <a:path w="295891" h="118349" extrusionOk="0">
                  <a:moveTo>
                    <a:pt x="175961" y="116040"/>
                  </a:moveTo>
                  <a:cubicBezTo>
                    <a:pt x="214609" y="110007"/>
                    <a:pt x="264659" y="112565"/>
                    <a:pt x="290631" y="78466"/>
                  </a:cubicBezTo>
                  <a:cubicBezTo>
                    <a:pt x="303724" y="58128"/>
                    <a:pt x="290309" y="38781"/>
                    <a:pt x="273024" y="27063"/>
                  </a:cubicBezTo>
                  <a:cubicBezTo>
                    <a:pt x="219366" y="-3492"/>
                    <a:pt x="152144" y="-1687"/>
                    <a:pt x="92074" y="1971"/>
                  </a:cubicBezTo>
                  <a:cubicBezTo>
                    <a:pt x="63594" y="4886"/>
                    <a:pt x="31428" y="10080"/>
                    <a:pt x="11244" y="32342"/>
                  </a:cubicBezTo>
                  <a:cubicBezTo>
                    <a:pt x="-20615" y="73683"/>
                    <a:pt x="21175" y="108158"/>
                    <a:pt x="62519" y="112833"/>
                  </a:cubicBezTo>
                  <a:cubicBezTo>
                    <a:pt x="99993" y="120635"/>
                    <a:pt x="138125" y="118637"/>
                    <a:pt x="175961" y="116040"/>
                  </a:cubicBezTo>
                  <a:close/>
                </a:path>
              </a:pathLst>
            </a:custGeom>
            <a:solidFill>
              <a:srgbClr val="FDCFB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125;p21">
              <a:extLst>
                <a:ext uri="{FF2B5EF4-FFF2-40B4-BE49-F238E27FC236}">
                  <a16:creationId xmlns="" xmlns:a16="http://schemas.microsoft.com/office/drawing/2014/main" id="{961B8D41-5055-B6F4-A06B-59441F9A84E0}"/>
                </a:ext>
              </a:extLst>
            </p:cNvPr>
            <p:cNvSpPr/>
            <p:nvPr/>
          </p:nvSpPr>
          <p:spPr>
            <a:xfrm>
              <a:off x="6177557" y="7910996"/>
              <a:ext cx="461635" cy="590437"/>
            </a:xfrm>
            <a:custGeom>
              <a:avLst/>
              <a:gdLst/>
              <a:ahLst/>
              <a:cxnLst/>
              <a:rect l="l" t="t" r="r" b="b"/>
              <a:pathLst>
                <a:path w="461635" h="590437" extrusionOk="0">
                  <a:moveTo>
                    <a:pt x="114695" y="585345"/>
                  </a:moveTo>
                  <a:cubicBezTo>
                    <a:pt x="120682" y="580933"/>
                    <a:pt x="123135" y="574682"/>
                    <a:pt x="125791" y="568134"/>
                  </a:cubicBezTo>
                  <a:cubicBezTo>
                    <a:pt x="131187" y="554433"/>
                    <a:pt x="139126" y="539741"/>
                    <a:pt x="147184" y="527150"/>
                  </a:cubicBezTo>
                  <a:cubicBezTo>
                    <a:pt x="148200" y="522520"/>
                    <a:pt x="149374" y="517930"/>
                    <a:pt x="150727" y="513390"/>
                  </a:cubicBezTo>
                  <a:cubicBezTo>
                    <a:pt x="159830" y="482677"/>
                    <a:pt x="173552" y="453852"/>
                    <a:pt x="191580" y="427352"/>
                  </a:cubicBezTo>
                  <a:cubicBezTo>
                    <a:pt x="201248" y="413131"/>
                    <a:pt x="211933" y="399167"/>
                    <a:pt x="224069" y="386998"/>
                  </a:cubicBezTo>
                  <a:cubicBezTo>
                    <a:pt x="235645" y="375384"/>
                    <a:pt x="248301" y="365143"/>
                    <a:pt x="261849" y="355918"/>
                  </a:cubicBezTo>
                  <a:cubicBezTo>
                    <a:pt x="262855" y="355234"/>
                    <a:pt x="263871" y="354560"/>
                    <a:pt x="264897" y="353895"/>
                  </a:cubicBezTo>
                  <a:cubicBezTo>
                    <a:pt x="258896" y="351209"/>
                    <a:pt x="253257" y="348195"/>
                    <a:pt x="247905" y="344299"/>
                  </a:cubicBezTo>
                  <a:cubicBezTo>
                    <a:pt x="241448" y="339659"/>
                    <a:pt x="237022" y="333056"/>
                    <a:pt x="233553" y="326037"/>
                  </a:cubicBezTo>
                  <a:cubicBezTo>
                    <a:pt x="226735" y="312237"/>
                    <a:pt x="229733" y="294645"/>
                    <a:pt x="237394" y="281881"/>
                  </a:cubicBezTo>
                  <a:cubicBezTo>
                    <a:pt x="244470" y="270069"/>
                    <a:pt x="254788" y="259639"/>
                    <a:pt x="267494" y="253894"/>
                  </a:cubicBezTo>
                  <a:cubicBezTo>
                    <a:pt x="282048" y="247301"/>
                    <a:pt x="297266" y="242563"/>
                    <a:pt x="312767" y="238790"/>
                  </a:cubicBezTo>
                  <a:cubicBezTo>
                    <a:pt x="325553" y="235668"/>
                    <a:pt x="338462" y="233363"/>
                    <a:pt x="351376" y="230993"/>
                  </a:cubicBezTo>
                  <a:cubicBezTo>
                    <a:pt x="357243" y="229893"/>
                    <a:pt x="363269" y="229476"/>
                    <a:pt x="369181" y="228738"/>
                  </a:cubicBezTo>
                  <a:cubicBezTo>
                    <a:pt x="380004" y="227429"/>
                    <a:pt x="390792" y="226339"/>
                    <a:pt x="401674" y="226036"/>
                  </a:cubicBezTo>
                  <a:cubicBezTo>
                    <a:pt x="421576" y="225516"/>
                    <a:pt x="442319" y="226844"/>
                    <a:pt x="461636" y="232351"/>
                  </a:cubicBezTo>
                  <a:cubicBezTo>
                    <a:pt x="461061" y="224529"/>
                    <a:pt x="457389" y="216682"/>
                    <a:pt x="451319" y="210417"/>
                  </a:cubicBezTo>
                  <a:cubicBezTo>
                    <a:pt x="435927" y="189558"/>
                    <a:pt x="418741" y="170186"/>
                    <a:pt x="403037" y="149585"/>
                  </a:cubicBezTo>
                  <a:cubicBezTo>
                    <a:pt x="359364" y="83881"/>
                    <a:pt x="299571" y="29340"/>
                    <a:pt x="222017" y="8308"/>
                  </a:cubicBezTo>
                  <a:cubicBezTo>
                    <a:pt x="209673" y="4015"/>
                    <a:pt x="197591" y="1294"/>
                    <a:pt x="185871" y="0"/>
                  </a:cubicBezTo>
                  <a:cubicBezTo>
                    <a:pt x="182561" y="8972"/>
                    <a:pt x="179216" y="17949"/>
                    <a:pt x="175946" y="26961"/>
                  </a:cubicBezTo>
                  <a:cubicBezTo>
                    <a:pt x="165990" y="54100"/>
                    <a:pt x="155737" y="81105"/>
                    <a:pt x="143745" y="107471"/>
                  </a:cubicBezTo>
                  <a:cubicBezTo>
                    <a:pt x="121826" y="155727"/>
                    <a:pt x="95750" y="201727"/>
                    <a:pt x="66751" y="246013"/>
                  </a:cubicBezTo>
                  <a:cubicBezTo>
                    <a:pt x="66855" y="245864"/>
                    <a:pt x="66959" y="245720"/>
                    <a:pt x="67063" y="245606"/>
                  </a:cubicBezTo>
                  <a:cubicBezTo>
                    <a:pt x="66577" y="246305"/>
                    <a:pt x="66131" y="246999"/>
                    <a:pt x="65685" y="247693"/>
                  </a:cubicBezTo>
                  <a:cubicBezTo>
                    <a:pt x="65477" y="247951"/>
                    <a:pt x="65304" y="248243"/>
                    <a:pt x="65135" y="248536"/>
                  </a:cubicBezTo>
                  <a:cubicBezTo>
                    <a:pt x="65135" y="248501"/>
                    <a:pt x="65170" y="248461"/>
                    <a:pt x="65170" y="248427"/>
                  </a:cubicBezTo>
                  <a:cubicBezTo>
                    <a:pt x="49337" y="272384"/>
                    <a:pt x="32622" y="295651"/>
                    <a:pt x="15213" y="318572"/>
                  </a:cubicBezTo>
                  <a:cubicBezTo>
                    <a:pt x="12785" y="321769"/>
                    <a:pt x="10030" y="324759"/>
                    <a:pt x="7453" y="327812"/>
                  </a:cubicBezTo>
                  <a:cubicBezTo>
                    <a:pt x="5119" y="330538"/>
                    <a:pt x="2939" y="333547"/>
                    <a:pt x="421" y="336100"/>
                  </a:cubicBezTo>
                  <a:cubicBezTo>
                    <a:pt x="282" y="336249"/>
                    <a:pt x="144" y="336397"/>
                    <a:pt x="0" y="336506"/>
                  </a:cubicBezTo>
                  <a:cubicBezTo>
                    <a:pt x="3855" y="365167"/>
                    <a:pt x="9212" y="393605"/>
                    <a:pt x="15129" y="421488"/>
                  </a:cubicBezTo>
                  <a:cubicBezTo>
                    <a:pt x="24579" y="463875"/>
                    <a:pt x="39377" y="504849"/>
                    <a:pt x="58440" y="543875"/>
                  </a:cubicBezTo>
                  <a:cubicBezTo>
                    <a:pt x="64323" y="556371"/>
                    <a:pt x="70101" y="568937"/>
                    <a:pt x="77083" y="580824"/>
                  </a:cubicBezTo>
                  <a:cubicBezTo>
                    <a:pt x="81905" y="587486"/>
                    <a:pt x="90478" y="590663"/>
                    <a:pt x="98957" y="590425"/>
                  </a:cubicBezTo>
                  <a:cubicBezTo>
                    <a:pt x="104660" y="590262"/>
                    <a:pt x="110295" y="588562"/>
                    <a:pt x="114695" y="585345"/>
                  </a:cubicBezTo>
                  <a:close/>
                </a:path>
              </a:pathLst>
            </a:custGeom>
            <a:solidFill>
              <a:srgbClr val="FDCFB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126;p21">
              <a:extLst>
                <a:ext uri="{FF2B5EF4-FFF2-40B4-BE49-F238E27FC236}">
                  <a16:creationId xmlns="" xmlns:a16="http://schemas.microsoft.com/office/drawing/2014/main" id="{9C72F3A1-01D8-5291-4627-015F3B88A5E4}"/>
                </a:ext>
              </a:extLst>
            </p:cNvPr>
            <p:cNvSpPr/>
            <p:nvPr/>
          </p:nvSpPr>
          <p:spPr>
            <a:xfrm>
              <a:off x="6527853" y="8140489"/>
              <a:ext cx="11021" cy="1718"/>
            </a:xfrm>
            <a:custGeom>
              <a:avLst/>
              <a:gdLst/>
              <a:ahLst/>
              <a:cxnLst/>
              <a:rect l="l" t="t" r="r" b="b"/>
              <a:pathLst>
                <a:path w="11021" h="1718" extrusionOk="0">
                  <a:moveTo>
                    <a:pt x="1100" y="1515"/>
                  </a:moveTo>
                  <a:cubicBezTo>
                    <a:pt x="4371" y="900"/>
                    <a:pt x="7696" y="499"/>
                    <a:pt x="11021" y="137"/>
                  </a:cubicBezTo>
                  <a:cubicBezTo>
                    <a:pt x="7532" y="-260"/>
                    <a:pt x="3806" y="187"/>
                    <a:pt x="0" y="1718"/>
                  </a:cubicBezTo>
                  <a:cubicBezTo>
                    <a:pt x="362" y="1654"/>
                    <a:pt x="733" y="1584"/>
                    <a:pt x="1100" y="1515"/>
                  </a:cubicBezTo>
                  <a:close/>
                </a:path>
              </a:pathLst>
            </a:custGeom>
            <a:solidFill>
              <a:srgbClr val="FDCFB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127;p21">
              <a:extLst>
                <a:ext uri="{FF2B5EF4-FFF2-40B4-BE49-F238E27FC236}">
                  <a16:creationId xmlns="" xmlns:a16="http://schemas.microsoft.com/office/drawing/2014/main" id="{76A89FF6-60A6-ABD5-9D86-E80BF5B28290}"/>
                </a:ext>
              </a:extLst>
            </p:cNvPr>
            <p:cNvSpPr/>
            <p:nvPr/>
          </p:nvSpPr>
          <p:spPr>
            <a:xfrm>
              <a:off x="7397853" y="7733067"/>
              <a:ext cx="531672" cy="713307"/>
            </a:xfrm>
            <a:custGeom>
              <a:avLst/>
              <a:gdLst/>
              <a:ahLst/>
              <a:cxnLst/>
              <a:rect l="l" t="t" r="r" b="b"/>
              <a:pathLst>
                <a:path w="531672" h="713307" extrusionOk="0">
                  <a:moveTo>
                    <a:pt x="489481" y="712901"/>
                  </a:moveTo>
                  <a:cubicBezTo>
                    <a:pt x="496969" y="711940"/>
                    <a:pt x="503000" y="707707"/>
                    <a:pt x="507004" y="701877"/>
                  </a:cubicBezTo>
                  <a:cubicBezTo>
                    <a:pt x="508669" y="694531"/>
                    <a:pt x="510299" y="687185"/>
                    <a:pt x="511890" y="679804"/>
                  </a:cubicBezTo>
                  <a:cubicBezTo>
                    <a:pt x="514625" y="667035"/>
                    <a:pt x="517148" y="654305"/>
                    <a:pt x="519487" y="641437"/>
                  </a:cubicBezTo>
                  <a:cubicBezTo>
                    <a:pt x="521355" y="630993"/>
                    <a:pt x="522569" y="620425"/>
                    <a:pt x="523966" y="609881"/>
                  </a:cubicBezTo>
                  <a:cubicBezTo>
                    <a:pt x="525171" y="597658"/>
                    <a:pt x="526340" y="585399"/>
                    <a:pt x="527509" y="573175"/>
                  </a:cubicBezTo>
                  <a:cubicBezTo>
                    <a:pt x="528511" y="562721"/>
                    <a:pt x="528758" y="552178"/>
                    <a:pt x="529328" y="541659"/>
                  </a:cubicBezTo>
                  <a:cubicBezTo>
                    <a:pt x="530428" y="521816"/>
                    <a:pt x="530845" y="501919"/>
                    <a:pt x="531048" y="482027"/>
                  </a:cubicBezTo>
                  <a:cubicBezTo>
                    <a:pt x="531271" y="461560"/>
                    <a:pt x="531310" y="441063"/>
                    <a:pt x="531672" y="420556"/>
                  </a:cubicBezTo>
                  <a:cubicBezTo>
                    <a:pt x="525453" y="414187"/>
                    <a:pt x="519482" y="407520"/>
                    <a:pt x="513931" y="400515"/>
                  </a:cubicBezTo>
                  <a:cubicBezTo>
                    <a:pt x="500482" y="383523"/>
                    <a:pt x="489679" y="364766"/>
                    <a:pt x="480501" y="345171"/>
                  </a:cubicBezTo>
                  <a:cubicBezTo>
                    <a:pt x="468618" y="319861"/>
                    <a:pt x="457265" y="294358"/>
                    <a:pt x="447835" y="268046"/>
                  </a:cubicBezTo>
                  <a:cubicBezTo>
                    <a:pt x="443355" y="255619"/>
                    <a:pt x="439445" y="242999"/>
                    <a:pt x="435357" y="230458"/>
                  </a:cubicBezTo>
                  <a:cubicBezTo>
                    <a:pt x="431591" y="219057"/>
                    <a:pt x="427497" y="207735"/>
                    <a:pt x="423409" y="196414"/>
                  </a:cubicBezTo>
                  <a:cubicBezTo>
                    <a:pt x="416318" y="177949"/>
                    <a:pt x="409152" y="159484"/>
                    <a:pt x="400995" y="141481"/>
                  </a:cubicBezTo>
                  <a:cubicBezTo>
                    <a:pt x="396446" y="131721"/>
                    <a:pt x="391436" y="122183"/>
                    <a:pt x="386139" y="112765"/>
                  </a:cubicBezTo>
                  <a:cubicBezTo>
                    <a:pt x="378834" y="100888"/>
                    <a:pt x="371455" y="88972"/>
                    <a:pt x="363373" y="77581"/>
                  </a:cubicBezTo>
                  <a:cubicBezTo>
                    <a:pt x="351291" y="60762"/>
                    <a:pt x="338898" y="44280"/>
                    <a:pt x="323868" y="29955"/>
                  </a:cubicBezTo>
                  <a:cubicBezTo>
                    <a:pt x="319408" y="26054"/>
                    <a:pt x="314883" y="22257"/>
                    <a:pt x="310215" y="18683"/>
                  </a:cubicBezTo>
                  <a:cubicBezTo>
                    <a:pt x="307613" y="16923"/>
                    <a:pt x="305012" y="15233"/>
                    <a:pt x="302311" y="13617"/>
                  </a:cubicBezTo>
                  <a:cubicBezTo>
                    <a:pt x="293659" y="8932"/>
                    <a:pt x="284942" y="4392"/>
                    <a:pt x="276121" y="0"/>
                  </a:cubicBezTo>
                  <a:cubicBezTo>
                    <a:pt x="263896" y="1239"/>
                    <a:pt x="251780" y="3733"/>
                    <a:pt x="239916" y="7698"/>
                  </a:cubicBezTo>
                  <a:cubicBezTo>
                    <a:pt x="211987" y="19515"/>
                    <a:pt x="186218" y="36488"/>
                    <a:pt x="162595" y="56960"/>
                  </a:cubicBezTo>
                  <a:cubicBezTo>
                    <a:pt x="156039" y="65521"/>
                    <a:pt x="149483" y="74081"/>
                    <a:pt x="142927" y="82607"/>
                  </a:cubicBezTo>
                  <a:cubicBezTo>
                    <a:pt x="136961" y="90395"/>
                    <a:pt x="131618" y="98598"/>
                    <a:pt x="126128" y="106738"/>
                  </a:cubicBezTo>
                  <a:cubicBezTo>
                    <a:pt x="118566" y="117916"/>
                    <a:pt x="111078" y="129093"/>
                    <a:pt x="103476" y="140237"/>
                  </a:cubicBezTo>
                  <a:cubicBezTo>
                    <a:pt x="101861" y="142978"/>
                    <a:pt x="100285" y="145684"/>
                    <a:pt x="98669" y="148425"/>
                  </a:cubicBezTo>
                  <a:cubicBezTo>
                    <a:pt x="98669" y="148391"/>
                    <a:pt x="98704" y="148351"/>
                    <a:pt x="98704" y="148316"/>
                  </a:cubicBezTo>
                  <a:cubicBezTo>
                    <a:pt x="89229" y="164402"/>
                    <a:pt x="79719" y="180452"/>
                    <a:pt x="70319" y="196612"/>
                  </a:cubicBezTo>
                  <a:cubicBezTo>
                    <a:pt x="61528" y="213936"/>
                    <a:pt x="52771" y="231300"/>
                    <a:pt x="44015" y="248660"/>
                  </a:cubicBezTo>
                  <a:cubicBezTo>
                    <a:pt x="36245" y="264016"/>
                    <a:pt x="29862" y="280087"/>
                    <a:pt x="22969" y="295850"/>
                  </a:cubicBezTo>
                  <a:cubicBezTo>
                    <a:pt x="14584" y="314924"/>
                    <a:pt x="7002" y="334410"/>
                    <a:pt x="0" y="354099"/>
                  </a:cubicBezTo>
                  <a:cubicBezTo>
                    <a:pt x="218" y="354272"/>
                    <a:pt x="406" y="354446"/>
                    <a:pt x="624" y="354584"/>
                  </a:cubicBezTo>
                  <a:cubicBezTo>
                    <a:pt x="6878" y="354555"/>
                    <a:pt x="13097" y="354451"/>
                    <a:pt x="19346" y="354386"/>
                  </a:cubicBezTo>
                  <a:cubicBezTo>
                    <a:pt x="54139" y="352879"/>
                    <a:pt x="89065" y="349603"/>
                    <a:pt x="123784" y="353167"/>
                  </a:cubicBezTo>
                  <a:cubicBezTo>
                    <a:pt x="133120" y="354094"/>
                    <a:pt x="142590" y="354659"/>
                    <a:pt x="151837" y="356235"/>
                  </a:cubicBezTo>
                  <a:cubicBezTo>
                    <a:pt x="161193" y="357846"/>
                    <a:pt x="170584" y="359452"/>
                    <a:pt x="179974" y="361063"/>
                  </a:cubicBezTo>
                  <a:cubicBezTo>
                    <a:pt x="189836" y="362768"/>
                    <a:pt x="199623" y="365693"/>
                    <a:pt x="209361" y="368013"/>
                  </a:cubicBezTo>
                  <a:cubicBezTo>
                    <a:pt x="219024" y="370333"/>
                    <a:pt x="228459" y="373560"/>
                    <a:pt x="237924" y="376459"/>
                  </a:cubicBezTo>
                  <a:cubicBezTo>
                    <a:pt x="236799" y="376132"/>
                    <a:pt x="235640" y="375765"/>
                    <a:pt x="234480" y="375438"/>
                  </a:cubicBezTo>
                  <a:cubicBezTo>
                    <a:pt x="245248" y="378660"/>
                    <a:pt x="255635" y="382546"/>
                    <a:pt x="266136" y="386457"/>
                  </a:cubicBezTo>
                  <a:cubicBezTo>
                    <a:pt x="275725" y="390036"/>
                    <a:pt x="285333" y="394299"/>
                    <a:pt x="294040" y="399668"/>
                  </a:cubicBezTo>
                  <a:cubicBezTo>
                    <a:pt x="304353" y="405963"/>
                    <a:pt x="314527" y="412437"/>
                    <a:pt x="319452" y="424026"/>
                  </a:cubicBezTo>
                  <a:cubicBezTo>
                    <a:pt x="324185" y="435184"/>
                    <a:pt x="320696" y="448122"/>
                    <a:pt x="313768" y="457520"/>
                  </a:cubicBezTo>
                  <a:cubicBezTo>
                    <a:pt x="307291" y="466329"/>
                    <a:pt x="297668" y="473179"/>
                    <a:pt x="287990" y="478086"/>
                  </a:cubicBezTo>
                  <a:cubicBezTo>
                    <a:pt x="280814" y="481695"/>
                    <a:pt x="273356" y="484630"/>
                    <a:pt x="265729" y="487093"/>
                  </a:cubicBezTo>
                  <a:cubicBezTo>
                    <a:pt x="278634" y="495218"/>
                    <a:pt x="291127" y="503962"/>
                    <a:pt x="303104" y="513479"/>
                  </a:cubicBezTo>
                  <a:cubicBezTo>
                    <a:pt x="316776" y="524330"/>
                    <a:pt x="329695" y="535874"/>
                    <a:pt x="342223" y="547989"/>
                  </a:cubicBezTo>
                  <a:cubicBezTo>
                    <a:pt x="342129" y="547895"/>
                    <a:pt x="342039" y="547801"/>
                    <a:pt x="341945" y="547712"/>
                  </a:cubicBezTo>
                  <a:cubicBezTo>
                    <a:pt x="342114" y="547870"/>
                    <a:pt x="342277" y="548039"/>
                    <a:pt x="342441" y="548207"/>
                  </a:cubicBezTo>
                  <a:cubicBezTo>
                    <a:pt x="343075" y="548822"/>
                    <a:pt x="343709" y="549437"/>
                    <a:pt x="344344" y="550056"/>
                  </a:cubicBezTo>
                  <a:cubicBezTo>
                    <a:pt x="344309" y="550021"/>
                    <a:pt x="344269" y="549987"/>
                    <a:pt x="344235" y="549952"/>
                  </a:cubicBezTo>
                  <a:cubicBezTo>
                    <a:pt x="352882" y="558414"/>
                    <a:pt x="361564" y="566875"/>
                    <a:pt x="370251" y="575297"/>
                  </a:cubicBezTo>
                  <a:cubicBezTo>
                    <a:pt x="372689" y="577711"/>
                    <a:pt x="374885" y="580383"/>
                    <a:pt x="377184" y="582906"/>
                  </a:cubicBezTo>
                  <a:cubicBezTo>
                    <a:pt x="382229" y="588532"/>
                    <a:pt x="387273" y="594094"/>
                    <a:pt x="392383" y="599685"/>
                  </a:cubicBezTo>
                  <a:cubicBezTo>
                    <a:pt x="392358" y="599655"/>
                    <a:pt x="392338" y="599630"/>
                    <a:pt x="392318" y="599606"/>
                  </a:cubicBezTo>
                  <a:cubicBezTo>
                    <a:pt x="392353" y="599650"/>
                    <a:pt x="392387" y="599690"/>
                    <a:pt x="392422" y="599730"/>
                  </a:cubicBezTo>
                  <a:cubicBezTo>
                    <a:pt x="392521" y="599839"/>
                    <a:pt x="392620" y="599948"/>
                    <a:pt x="392725" y="600062"/>
                  </a:cubicBezTo>
                  <a:cubicBezTo>
                    <a:pt x="392665" y="600007"/>
                    <a:pt x="392606" y="599943"/>
                    <a:pt x="392546" y="599878"/>
                  </a:cubicBezTo>
                  <a:cubicBezTo>
                    <a:pt x="392734" y="600096"/>
                    <a:pt x="392933" y="600310"/>
                    <a:pt x="393131" y="600518"/>
                  </a:cubicBezTo>
                  <a:lnTo>
                    <a:pt x="393131" y="600518"/>
                  </a:lnTo>
                  <a:cubicBezTo>
                    <a:pt x="393131" y="600523"/>
                    <a:pt x="393136" y="600523"/>
                    <a:pt x="393136" y="600528"/>
                  </a:cubicBezTo>
                  <a:cubicBezTo>
                    <a:pt x="393255" y="600657"/>
                    <a:pt x="393379" y="600781"/>
                    <a:pt x="393497" y="600904"/>
                  </a:cubicBezTo>
                  <a:cubicBezTo>
                    <a:pt x="393468" y="600885"/>
                    <a:pt x="393443" y="600865"/>
                    <a:pt x="393418" y="600840"/>
                  </a:cubicBezTo>
                  <a:cubicBezTo>
                    <a:pt x="393567" y="601004"/>
                    <a:pt x="393716" y="601162"/>
                    <a:pt x="393859" y="601326"/>
                  </a:cubicBezTo>
                  <a:cubicBezTo>
                    <a:pt x="393735" y="601187"/>
                    <a:pt x="393611" y="601043"/>
                    <a:pt x="393497" y="600904"/>
                  </a:cubicBezTo>
                  <a:cubicBezTo>
                    <a:pt x="393869" y="601326"/>
                    <a:pt x="394201" y="601712"/>
                    <a:pt x="394573" y="602099"/>
                  </a:cubicBezTo>
                  <a:cubicBezTo>
                    <a:pt x="394499" y="602030"/>
                    <a:pt x="394424" y="601926"/>
                    <a:pt x="394315" y="601856"/>
                  </a:cubicBezTo>
                  <a:cubicBezTo>
                    <a:pt x="403181" y="611606"/>
                    <a:pt x="411689" y="621545"/>
                    <a:pt x="420203" y="631667"/>
                  </a:cubicBezTo>
                  <a:cubicBezTo>
                    <a:pt x="429088" y="642280"/>
                    <a:pt x="437413" y="653304"/>
                    <a:pt x="445808" y="664289"/>
                  </a:cubicBezTo>
                  <a:cubicBezTo>
                    <a:pt x="454089" y="675135"/>
                    <a:pt x="461353" y="686833"/>
                    <a:pt x="469005" y="698130"/>
                  </a:cubicBezTo>
                  <a:cubicBezTo>
                    <a:pt x="472062" y="702655"/>
                    <a:pt x="475036" y="707275"/>
                    <a:pt x="477925" y="711965"/>
                  </a:cubicBezTo>
                  <a:cubicBezTo>
                    <a:pt x="480407" y="712891"/>
                    <a:pt x="483078" y="713382"/>
                    <a:pt x="485962" y="713298"/>
                  </a:cubicBezTo>
                  <a:cubicBezTo>
                    <a:pt x="487122" y="713253"/>
                    <a:pt x="488301" y="713114"/>
                    <a:pt x="489481" y="712901"/>
                  </a:cubicBezTo>
                  <a:close/>
                </a:path>
              </a:pathLst>
            </a:custGeom>
            <a:solidFill>
              <a:srgbClr val="FDCFB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128;p21">
              <a:extLst>
                <a:ext uri="{FF2B5EF4-FFF2-40B4-BE49-F238E27FC236}">
                  <a16:creationId xmlns="" xmlns:a16="http://schemas.microsoft.com/office/drawing/2014/main" id="{21D21037-395F-FF1F-3E88-030F1AC0E229}"/>
                </a:ext>
              </a:extLst>
            </p:cNvPr>
            <p:cNvSpPr/>
            <p:nvPr/>
          </p:nvSpPr>
          <p:spPr>
            <a:xfrm>
              <a:off x="7740467" y="8281443"/>
              <a:ext cx="629" cy="629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0" y="0"/>
                  </a:moveTo>
                  <a:cubicBezTo>
                    <a:pt x="208" y="213"/>
                    <a:pt x="411" y="426"/>
                    <a:pt x="629" y="630"/>
                  </a:cubicBezTo>
                  <a:cubicBezTo>
                    <a:pt x="416" y="411"/>
                    <a:pt x="208" y="203"/>
                    <a:pt x="0" y="0"/>
                  </a:cubicBezTo>
                  <a:close/>
                </a:path>
              </a:pathLst>
            </a:custGeom>
            <a:solidFill>
              <a:srgbClr val="FDCFB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129;p21">
              <a:extLst>
                <a:ext uri="{FF2B5EF4-FFF2-40B4-BE49-F238E27FC236}">
                  <a16:creationId xmlns="" xmlns:a16="http://schemas.microsoft.com/office/drawing/2014/main" id="{C875D685-5904-A01C-A206-6B8D1A90A078}"/>
                </a:ext>
              </a:extLst>
            </p:cNvPr>
            <p:cNvSpPr/>
            <p:nvPr/>
          </p:nvSpPr>
          <p:spPr>
            <a:xfrm>
              <a:off x="7670139" y="8156786"/>
              <a:ext cx="674" cy="669"/>
            </a:xfrm>
            <a:custGeom>
              <a:avLst/>
              <a:gdLst/>
              <a:ahLst/>
              <a:cxnLst/>
              <a:rect l="l" t="t" r="r" b="b"/>
              <a:pathLst>
                <a:path w="674" h="669" extrusionOk="0">
                  <a:moveTo>
                    <a:pt x="674" y="0"/>
                  </a:moveTo>
                  <a:cubicBezTo>
                    <a:pt x="451" y="213"/>
                    <a:pt x="223" y="426"/>
                    <a:pt x="0" y="630"/>
                  </a:cubicBezTo>
                  <a:cubicBezTo>
                    <a:pt x="0" y="644"/>
                    <a:pt x="0" y="654"/>
                    <a:pt x="5" y="669"/>
                  </a:cubicBezTo>
                  <a:cubicBezTo>
                    <a:pt x="233" y="456"/>
                    <a:pt x="456" y="233"/>
                    <a:pt x="674" y="0"/>
                  </a:cubicBezTo>
                  <a:close/>
                </a:path>
              </a:pathLst>
            </a:custGeom>
            <a:solidFill>
              <a:srgbClr val="FDCFB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130;p21">
              <a:extLst>
                <a:ext uri="{FF2B5EF4-FFF2-40B4-BE49-F238E27FC236}">
                  <a16:creationId xmlns="" xmlns:a16="http://schemas.microsoft.com/office/drawing/2014/main" id="{C23A7EA0-556E-2EE1-7053-3232D0B62079}"/>
                </a:ext>
              </a:extLst>
            </p:cNvPr>
            <p:cNvSpPr/>
            <p:nvPr/>
          </p:nvSpPr>
          <p:spPr>
            <a:xfrm>
              <a:off x="7417561" y="8087401"/>
              <a:ext cx="2552" cy="37"/>
            </a:xfrm>
            <a:custGeom>
              <a:avLst/>
              <a:gdLst/>
              <a:ahLst/>
              <a:cxnLst/>
              <a:rect l="l" t="t" r="r" b="b"/>
              <a:pathLst>
                <a:path w="2552" h="37" extrusionOk="0">
                  <a:moveTo>
                    <a:pt x="0" y="37"/>
                  </a:moveTo>
                  <a:cubicBezTo>
                    <a:pt x="862" y="13"/>
                    <a:pt x="1724" y="27"/>
                    <a:pt x="2552" y="3"/>
                  </a:cubicBezTo>
                  <a:cubicBezTo>
                    <a:pt x="1690" y="-7"/>
                    <a:pt x="828" y="13"/>
                    <a:pt x="0" y="37"/>
                  </a:cubicBezTo>
                  <a:close/>
                </a:path>
              </a:pathLst>
            </a:custGeom>
            <a:solidFill>
              <a:srgbClr val="FDCFB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131;p21">
              <a:extLst>
                <a:ext uri="{FF2B5EF4-FFF2-40B4-BE49-F238E27FC236}">
                  <a16:creationId xmlns="" xmlns:a16="http://schemas.microsoft.com/office/drawing/2014/main" id="{24C0DE5C-F6FA-3755-FFB0-9E69863DC8EB}"/>
                </a:ext>
              </a:extLst>
            </p:cNvPr>
            <p:cNvSpPr/>
            <p:nvPr/>
          </p:nvSpPr>
          <p:spPr>
            <a:xfrm>
              <a:off x="7275406" y="8678546"/>
              <a:ext cx="328427" cy="292743"/>
            </a:xfrm>
            <a:custGeom>
              <a:avLst/>
              <a:gdLst/>
              <a:ahLst/>
              <a:cxnLst/>
              <a:rect l="l" t="t" r="r" b="b"/>
              <a:pathLst>
                <a:path w="328427" h="292743" extrusionOk="0">
                  <a:moveTo>
                    <a:pt x="317763" y="169634"/>
                  </a:moveTo>
                  <a:cubicBezTo>
                    <a:pt x="270497" y="169634"/>
                    <a:pt x="267420" y="101213"/>
                    <a:pt x="308298" y="92043"/>
                  </a:cubicBezTo>
                  <a:cubicBezTo>
                    <a:pt x="305151" y="85990"/>
                    <a:pt x="301762" y="80156"/>
                    <a:pt x="298154" y="74664"/>
                  </a:cubicBezTo>
                  <a:cubicBezTo>
                    <a:pt x="270631" y="32763"/>
                    <a:pt x="224594" y="726"/>
                    <a:pt x="174479" y="12"/>
                  </a:cubicBezTo>
                  <a:cubicBezTo>
                    <a:pt x="131570" y="-602"/>
                    <a:pt x="90439" y="21749"/>
                    <a:pt x="61677" y="53607"/>
                  </a:cubicBezTo>
                  <a:cubicBezTo>
                    <a:pt x="19605" y="100212"/>
                    <a:pt x="-21472" y="189972"/>
                    <a:pt x="12697" y="250947"/>
                  </a:cubicBezTo>
                  <a:cubicBezTo>
                    <a:pt x="36865" y="294083"/>
                    <a:pt x="101574" y="296383"/>
                    <a:pt x="157021" y="290206"/>
                  </a:cubicBezTo>
                  <a:cubicBezTo>
                    <a:pt x="180446" y="287594"/>
                    <a:pt x="202220" y="283475"/>
                    <a:pt x="218584" y="280277"/>
                  </a:cubicBezTo>
                  <a:cubicBezTo>
                    <a:pt x="259075" y="272371"/>
                    <a:pt x="299993" y="251483"/>
                    <a:pt x="318184" y="214439"/>
                  </a:cubicBezTo>
                  <a:cubicBezTo>
                    <a:pt x="325315" y="199921"/>
                    <a:pt x="328368" y="184217"/>
                    <a:pt x="328427" y="168285"/>
                  </a:cubicBezTo>
                  <a:cubicBezTo>
                    <a:pt x="325157" y="169128"/>
                    <a:pt x="321624" y="169634"/>
                    <a:pt x="317763" y="1696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132;p21">
              <a:extLst>
                <a:ext uri="{FF2B5EF4-FFF2-40B4-BE49-F238E27FC236}">
                  <a16:creationId xmlns="" xmlns:a16="http://schemas.microsoft.com/office/drawing/2014/main" id="{E4A31A23-29DE-32B1-496A-110B76E7EC84}"/>
                </a:ext>
              </a:extLst>
            </p:cNvPr>
            <p:cNvSpPr/>
            <p:nvPr/>
          </p:nvSpPr>
          <p:spPr>
            <a:xfrm>
              <a:off x="6460723" y="8701777"/>
              <a:ext cx="330073" cy="289748"/>
            </a:xfrm>
            <a:custGeom>
              <a:avLst/>
              <a:gdLst/>
              <a:ahLst/>
              <a:cxnLst/>
              <a:rect l="l" t="t" r="r" b="b"/>
              <a:pathLst>
                <a:path w="330073" h="289748" extrusionOk="0">
                  <a:moveTo>
                    <a:pt x="312577" y="189433"/>
                  </a:moveTo>
                  <a:cubicBezTo>
                    <a:pt x="264027" y="189433"/>
                    <a:pt x="262115" y="117275"/>
                    <a:pt x="306546" y="111253"/>
                  </a:cubicBezTo>
                  <a:cubicBezTo>
                    <a:pt x="293592" y="86369"/>
                    <a:pt x="276818" y="63964"/>
                    <a:pt x="260236" y="47531"/>
                  </a:cubicBezTo>
                  <a:cubicBezTo>
                    <a:pt x="229750" y="17324"/>
                    <a:pt x="187435" y="-2702"/>
                    <a:pt x="144629" y="297"/>
                  </a:cubicBezTo>
                  <a:cubicBezTo>
                    <a:pt x="94633" y="3801"/>
                    <a:pt x="50450" y="38351"/>
                    <a:pt x="25296" y="81719"/>
                  </a:cubicBezTo>
                  <a:cubicBezTo>
                    <a:pt x="1638" y="122510"/>
                    <a:pt x="-11281" y="179069"/>
                    <a:pt x="13075" y="222387"/>
                  </a:cubicBezTo>
                  <a:cubicBezTo>
                    <a:pt x="33299" y="258360"/>
                    <a:pt x="75312" y="276938"/>
                    <a:pt x="116185" y="282579"/>
                  </a:cubicBezTo>
                  <a:cubicBezTo>
                    <a:pt x="132701" y="284859"/>
                    <a:pt x="154669" y="287764"/>
                    <a:pt x="178208" y="289063"/>
                  </a:cubicBezTo>
                  <a:cubicBezTo>
                    <a:pt x="233913" y="292146"/>
                    <a:pt x="298389" y="286247"/>
                    <a:pt x="320124" y="241833"/>
                  </a:cubicBezTo>
                  <a:cubicBezTo>
                    <a:pt x="328583" y="224548"/>
                    <a:pt x="331199" y="205395"/>
                    <a:pt x="329653" y="185800"/>
                  </a:cubicBezTo>
                  <a:cubicBezTo>
                    <a:pt x="324797" y="188095"/>
                    <a:pt x="319118" y="189433"/>
                    <a:pt x="312577" y="1894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133;p21">
              <a:extLst>
                <a:ext uri="{FF2B5EF4-FFF2-40B4-BE49-F238E27FC236}">
                  <a16:creationId xmlns="" xmlns:a16="http://schemas.microsoft.com/office/drawing/2014/main" id="{78093B7E-A074-0F36-B2F5-8DAC188743B5}"/>
                </a:ext>
              </a:extLst>
            </p:cNvPr>
            <p:cNvSpPr/>
            <p:nvPr/>
          </p:nvSpPr>
          <p:spPr>
            <a:xfrm>
              <a:off x="6918843" y="9014329"/>
              <a:ext cx="75323" cy="31279"/>
            </a:xfrm>
            <a:custGeom>
              <a:avLst/>
              <a:gdLst/>
              <a:ahLst/>
              <a:cxnLst/>
              <a:rect l="l" t="t" r="r" b="b"/>
              <a:pathLst>
                <a:path w="75323" h="31279" extrusionOk="0">
                  <a:moveTo>
                    <a:pt x="74442" y="26517"/>
                  </a:moveTo>
                  <a:cubicBezTo>
                    <a:pt x="76756" y="21813"/>
                    <a:pt x="74303" y="16380"/>
                    <a:pt x="69546" y="14571"/>
                  </a:cubicBezTo>
                  <a:cubicBezTo>
                    <a:pt x="48881" y="6719"/>
                    <a:pt x="26809" y="-1113"/>
                    <a:pt x="4435" y="131"/>
                  </a:cubicBezTo>
                  <a:cubicBezTo>
                    <a:pt x="-1804" y="1301"/>
                    <a:pt x="-1328" y="10719"/>
                    <a:pt x="5030" y="11190"/>
                  </a:cubicBezTo>
                  <a:cubicBezTo>
                    <a:pt x="7235" y="11448"/>
                    <a:pt x="9440" y="11567"/>
                    <a:pt x="11680" y="11854"/>
                  </a:cubicBezTo>
                  <a:cubicBezTo>
                    <a:pt x="29758" y="14665"/>
                    <a:pt x="46770" y="21877"/>
                    <a:pt x="62975" y="30398"/>
                  </a:cubicBezTo>
                  <a:cubicBezTo>
                    <a:pt x="67078" y="32500"/>
                    <a:pt x="72395" y="30700"/>
                    <a:pt x="74442" y="265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134;p21">
              <a:extLst>
                <a:ext uri="{FF2B5EF4-FFF2-40B4-BE49-F238E27FC236}">
                  <a16:creationId xmlns="" xmlns:a16="http://schemas.microsoft.com/office/drawing/2014/main" id="{A8A60E0C-698A-7CD5-B2BE-E934A7CE7B78}"/>
                </a:ext>
              </a:extLst>
            </p:cNvPr>
            <p:cNvSpPr/>
            <p:nvPr/>
          </p:nvSpPr>
          <p:spPr>
            <a:xfrm>
              <a:off x="7037938" y="9009329"/>
              <a:ext cx="74278" cy="34576"/>
            </a:xfrm>
            <a:custGeom>
              <a:avLst/>
              <a:gdLst/>
              <a:ahLst/>
              <a:cxnLst/>
              <a:rect l="l" t="t" r="r" b="b"/>
              <a:pathLst>
                <a:path w="74278" h="34576" extrusionOk="0">
                  <a:moveTo>
                    <a:pt x="1101" y="30242"/>
                  </a:moveTo>
                  <a:cubicBezTo>
                    <a:pt x="-1471" y="25677"/>
                    <a:pt x="675" y="20115"/>
                    <a:pt x="5328" y="18043"/>
                  </a:cubicBezTo>
                  <a:cubicBezTo>
                    <a:pt x="25522" y="9056"/>
                    <a:pt x="47123" y="5"/>
                    <a:pt x="69537" y="0"/>
                  </a:cubicBezTo>
                  <a:cubicBezTo>
                    <a:pt x="75830" y="823"/>
                    <a:pt x="75880" y="10251"/>
                    <a:pt x="69557" y="11074"/>
                  </a:cubicBezTo>
                  <a:cubicBezTo>
                    <a:pt x="67366" y="11455"/>
                    <a:pt x="65176" y="11693"/>
                    <a:pt x="62951" y="12105"/>
                  </a:cubicBezTo>
                  <a:cubicBezTo>
                    <a:pt x="45057" y="15917"/>
                    <a:pt x="28471" y="24066"/>
                    <a:pt x="12767" y="33474"/>
                  </a:cubicBezTo>
                  <a:cubicBezTo>
                    <a:pt x="8787" y="35804"/>
                    <a:pt x="3376" y="34307"/>
                    <a:pt x="1101" y="302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135;p21">
              <a:extLst>
                <a:ext uri="{FF2B5EF4-FFF2-40B4-BE49-F238E27FC236}">
                  <a16:creationId xmlns="" xmlns:a16="http://schemas.microsoft.com/office/drawing/2014/main" id="{EB688E3D-8794-E34B-132A-0739AC37C92D}"/>
                </a:ext>
              </a:extLst>
            </p:cNvPr>
            <p:cNvSpPr/>
            <p:nvPr/>
          </p:nvSpPr>
          <p:spPr>
            <a:xfrm>
              <a:off x="6141114" y="7860512"/>
              <a:ext cx="499039" cy="433882"/>
            </a:xfrm>
            <a:custGeom>
              <a:avLst/>
              <a:gdLst/>
              <a:ahLst/>
              <a:cxnLst/>
              <a:rect l="l" t="t" r="r" b="b"/>
              <a:pathLst>
                <a:path w="499039" h="433882" extrusionOk="0">
                  <a:moveTo>
                    <a:pt x="1978" y="418299"/>
                  </a:moveTo>
                  <a:cubicBezTo>
                    <a:pt x="-1288" y="422453"/>
                    <a:pt x="-391" y="428758"/>
                    <a:pt x="3796" y="431911"/>
                  </a:cubicBezTo>
                  <a:cubicBezTo>
                    <a:pt x="8093" y="435207"/>
                    <a:pt x="14000" y="434216"/>
                    <a:pt x="17404" y="430091"/>
                  </a:cubicBezTo>
                  <a:cubicBezTo>
                    <a:pt x="69690" y="366137"/>
                    <a:pt x="120955" y="300126"/>
                    <a:pt x="160083" y="227155"/>
                  </a:cubicBezTo>
                  <a:cubicBezTo>
                    <a:pt x="185713" y="175340"/>
                    <a:pt x="208063" y="120744"/>
                    <a:pt x="221804" y="64299"/>
                  </a:cubicBezTo>
                  <a:cubicBezTo>
                    <a:pt x="222667" y="64275"/>
                    <a:pt x="223524" y="64146"/>
                    <a:pt x="224416" y="63868"/>
                  </a:cubicBezTo>
                  <a:cubicBezTo>
                    <a:pt x="312649" y="70758"/>
                    <a:pt x="383240" y="136220"/>
                    <a:pt x="434074" y="203381"/>
                  </a:cubicBezTo>
                  <a:cubicBezTo>
                    <a:pt x="446061" y="220810"/>
                    <a:pt x="457167" y="238699"/>
                    <a:pt x="467266" y="256718"/>
                  </a:cubicBezTo>
                  <a:cubicBezTo>
                    <a:pt x="474461" y="265868"/>
                    <a:pt x="477638" y="288323"/>
                    <a:pt x="493153" y="282608"/>
                  </a:cubicBezTo>
                  <a:cubicBezTo>
                    <a:pt x="505210" y="276699"/>
                    <a:pt x="495720" y="262398"/>
                    <a:pt x="491315" y="255255"/>
                  </a:cubicBezTo>
                  <a:cubicBezTo>
                    <a:pt x="485334" y="244420"/>
                    <a:pt x="479209" y="233693"/>
                    <a:pt x="472766" y="223085"/>
                  </a:cubicBezTo>
                  <a:cubicBezTo>
                    <a:pt x="426269" y="147640"/>
                    <a:pt x="358993" y="80043"/>
                    <a:pt x="273401" y="51605"/>
                  </a:cubicBezTo>
                  <a:cubicBezTo>
                    <a:pt x="258143" y="47104"/>
                    <a:pt x="242474" y="43510"/>
                    <a:pt x="226601" y="42732"/>
                  </a:cubicBezTo>
                  <a:cubicBezTo>
                    <a:pt x="228911" y="31375"/>
                    <a:pt x="230818" y="19960"/>
                    <a:pt x="232335" y="8484"/>
                  </a:cubicBezTo>
                  <a:cubicBezTo>
                    <a:pt x="235447" y="-1167"/>
                    <a:pt x="220025" y="-3725"/>
                    <a:pt x="220352" y="6839"/>
                  </a:cubicBezTo>
                  <a:cubicBezTo>
                    <a:pt x="196110" y="143298"/>
                    <a:pt x="124409" y="265293"/>
                    <a:pt x="38401" y="371902"/>
                  </a:cubicBezTo>
                  <a:cubicBezTo>
                    <a:pt x="26314" y="387417"/>
                    <a:pt x="14089" y="402823"/>
                    <a:pt x="1978" y="4182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136;p21">
              <a:extLst>
                <a:ext uri="{FF2B5EF4-FFF2-40B4-BE49-F238E27FC236}">
                  <a16:creationId xmlns="" xmlns:a16="http://schemas.microsoft.com/office/drawing/2014/main" id="{12346E12-0F14-97A0-A404-5D983B011039}"/>
                </a:ext>
              </a:extLst>
            </p:cNvPr>
            <p:cNvSpPr/>
            <p:nvPr/>
          </p:nvSpPr>
          <p:spPr>
            <a:xfrm>
              <a:off x="7593996" y="7696788"/>
              <a:ext cx="472209" cy="769491"/>
            </a:xfrm>
            <a:custGeom>
              <a:avLst/>
              <a:gdLst/>
              <a:ahLst/>
              <a:cxnLst/>
              <a:rect l="l" t="t" r="r" b="b"/>
              <a:pathLst>
                <a:path w="472209" h="769491" extrusionOk="0">
                  <a:moveTo>
                    <a:pt x="130" y="8724"/>
                  </a:moveTo>
                  <a:cubicBezTo>
                    <a:pt x="-2363" y="26450"/>
                    <a:pt x="31756" y="22589"/>
                    <a:pt x="43332" y="27694"/>
                  </a:cubicBezTo>
                  <a:cubicBezTo>
                    <a:pt x="112992" y="51934"/>
                    <a:pt x="148845" y="124652"/>
                    <a:pt x="181427" y="185776"/>
                  </a:cubicBezTo>
                  <a:cubicBezTo>
                    <a:pt x="233698" y="277455"/>
                    <a:pt x="260681" y="389367"/>
                    <a:pt x="330707" y="469223"/>
                  </a:cubicBezTo>
                  <a:cubicBezTo>
                    <a:pt x="320712" y="471766"/>
                    <a:pt x="325355" y="488788"/>
                    <a:pt x="324587" y="497334"/>
                  </a:cubicBezTo>
                  <a:cubicBezTo>
                    <a:pt x="323502" y="538392"/>
                    <a:pt x="318348" y="579208"/>
                    <a:pt x="313294" y="619914"/>
                  </a:cubicBezTo>
                  <a:cubicBezTo>
                    <a:pt x="313259" y="619949"/>
                    <a:pt x="313259" y="619989"/>
                    <a:pt x="313259" y="620023"/>
                  </a:cubicBezTo>
                  <a:cubicBezTo>
                    <a:pt x="308482" y="653671"/>
                    <a:pt x="303214" y="687874"/>
                    <a:pt x="293585" y="720362"/>
                  </a:cubicBezTo>
                  <a:cubicBezTo>
                    <a:pt x="289854" y="732258"/>
                    <a:pt x="285215" y="743753"/>
                    <a:pt x="279794" y="754475"/>
                  </a:cubicBezTo>
                  <a:cubicBezTo>
                    <a:pt x="277272" y="759506"/>
                    <a:pt x="279244" y="765782"/>
                    <a:pt x="284279" y="768374"/>
                  </a:cubicBezTo>
                  <a:cubicBezTo>
                    <a:pt x="289205" y="770932"/>
                    <a:pt x="295657" y="768954"/>
                    <a:pt x="298174" y="763888"/>
                  </a:cubicBezTo>
                  <a:cubicBezTo>
                    <a:pt x="327293" y="700509"/>
                    <a:pt x="330796" y="628812"/>
                    <a:pt x="338740" y="560377"/>
                  </a:cubicBezTo>
                  <a:cubicBezTo>
                    <a:pt x="341426" y="534125"/>
                    <a:pt x="343061" y="507754"/>
                    <a:pt x="341931" y="481358"/>
                  </a:cubicBezTo>
                  <a:cubicBezTo>
                    <a:pt x="350663" y="490320"/>
                    <a:pt x="360034" y="498796"/>
                    <a:pt x="370173" y="506713"/>
                  </a:cubicBezTo>
                  <a:cubicBezTo>
                    <a:pt x="397022" y="525921"/>
                    <a:pt x="428549" y="540078"/>
                    <a:pt x="461934" y="540980"/>
                  </a:cubicBezTo>
                  <a:cubicBezTo>
                    <a:pt x="467256" y="541119"/>
                    <a:pt x="471994" y="536960"/>
                    <a:pt x="472202" y="531522"/>
                  </a:cubicBezTo>
                  <a:cubicBezTo>
                    <a:pt x="472415" y="526337"/>
                    <a:pt x="468104" y="521241"/>
                    <a:pt x="462747" y="521251"/>
                  </a:cubicBezTo>
                  <a:cubicBezTo>
                    <a:pt x="424401" y="521673"/>
                    <a:pt x="389717" y="500021"/>
                    <a:pt x="362492" y="475028"/>
                  </a:cubicBezTo>
                  <a:cubicBezTo>
                    <a:pt x="289120" y="401447"/>
                    <a:pt x="264611" y="297094"/>
                    <a:pt x="216364" y="207924"/>
                  </a:cubicBezTo>
                  <a:cubicBezTo>
                    <a:pt x="181194" y="137813"/>
                    <a:pt x="146099" y="58779"/>
                    <a:pt x="75538" y="17736"/>
                  </a:cubicBezTo>
                  <a:cubicBezTo>
                    <a:pt x="56519" y="6003"/>
                    <a:pt x="34080" y="3247"/>
                    <a:pt x="12350" y="114"/>
                  </a:cubicBezTo>
                  <a:cubicBezTo>
                    <a:pt x="6661" y="-699"/>
                    <a:pt x="1156" y="2905"/>
                    <a:pt x="130" y="87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137;p21">
              <a:extLst>
                <a:ext uri="{FF2B5EF4-FFF2-40B4-BE49-F238E27FC236}">
                  <a16:creationId xmlns="" xmlns:a16="http://schemas.microsoft.com/office/drawing/2014/main" id="{E086EDFF-728D-17EF-D22E-773D0A50F277}"/>
                </a:ext>
              </a:extLst>
            </p:cNvPr>
            <p:cNvSpPr/>
            <p:nvPr/>
          </p:nvSpPr>
          <p:spPr>
            <a:xfrm>
              <a:off x="6497689" y="9077557"/>
              <a:ext cx="21926" cy="21913"/>
            </a:xfrm>
            <a:custGeom>
              <a:avLst/>
              <a:gdLst/>
              <a:ahLst/>
              <a:cxnLst/>
              <a:rect l="l" t="t" r="r" b="b"/>
              <a:pathLst>
                <a:path w="21926" h="21913" extrusionOk="0">
                  <a:moveTo>
                    <a:pt x="21913" y="10364"/>
                  </a:moveTo>
                  <a:cubicBezTo>
                    <a:pt x="21600" y="4297"/>
                    <a:pt x="16333" y="-159"/>
                    <a:pt x="10371" y="4"/>
                  </a:cubicBezTo>
                  <a:cubicBezTo>
                    <a:pt x="4410" y="173"/>
                    <a:pt x="-293" y="5695"/>
                    <a:pt x="14" y="11549"/>
                  </a:cubicBezTo>
                  <a:cubicBezTo>
                    <a:pt x="326" y="17616"/>
                    <a:pt x="5594" y="22073"/>
                    <a:pt x="11556" y="21909"/>
                  </a:cubicBezTo>
                  <a:cubicBezTo>
                    <a:pt x="17517" y="21740"/>
                    <a:pt x="22220" y="16218"/>
                    <a:pt x="21913" y="103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138;p21">
              <a:extLst>
                <a:ext uri="{FF2B5EF4-FFF2-40B4-BE49-F238E27FC236}">
                  <a16:creationId xmlns="" xmlns:a16="http://schemas.microsoft.com/office/drawing/2014/main" id="{F0D9C818-F9C6-7A12-8549-4D45468DBD17}"/>
                </a:ext>
              </a:extLst>
            </p:cNvPr>
            <p:cNvSpPr/>
            <p:nvPr/>
          </p:nvSpPr>
          <p:spPr>
            <a:xfrm>
              <a:off x="6401072" y="9026198"/>
              <a:ext cx="21926" cy="21913"/>
            </a:xfrm>
            <a:custGeom>
              <a:avLst/>
              <a:gdLst/>
              <a:ahLst/>
              <a:cxnLst/>
              <a:rect l="l" t="t" r="r" b="b"/>
              <a:pathLst>
                <a:path w="21926" h="21913" extrusionOk="0">
                  <a:moveTo>
                    <a:pt x="21913" y="10364"/>
                  </a:moveTo>
                  <a:cubicBezTo>
                    <a:pt x="21600" y="4297"/>
                    <a:pt x="16333" y="-159"/>
                    <a:pt x="10371" y="4"/>
                  </a:cubicBezTo>
                  <a:cubicBezTo>
                    <a:pt x="4410" y="173"/>
                    <a:pt x="-293" y="5695"/>
                    <a:pt x="14" y="11549"/>
                  </a:cubicBezTo>
                  <a:cubicBezTo>
                    <a:pt x="326" y="17616"/>
                    <a:pt x="5594" y="22073"/>
                    <a:pt x="11556" y="21909"/>
                  </a:cubicBezTo>
                  <a:cubicBezTo>
                    <a:pt x="17522" y="21741"/>
                    <a:pt x="22220" y="16219"/>
                    <a:pt x="21913" y="103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139;p21">
              <a:extLst>
                <a:ext uri="{FF2B5EF4-FFF2-40B4-BE49-F238E27FC236}">
                  <a16:creationId xmlns="" xmlns:a16="http://schemas.microsoft.com/office/drawing/2014/main" id="{994C6755-F09C-FC8E-B51C-213C463FD635}"/>
                </a:ext>
              </a:extLst>
            </p:cNvPr>
            <p:cNvSpPr/>
            <p:nvPr/>
          </p:nvSpPr>
          <p:spPr>
            <a:xfrm>
              <a:off x="6431677" y="9135419"/>
              <a:ext cx="21926" cy="21913"/>
            </a:xfrm>
            <a:custGeom>
              <a:avLst/>
              <a:gdLst/>
              <a:ahLst/>
              <a:cxnLst/>
              <a:rect l="l" t="t" r="r" b="b"/>
              <a:pathLst>
                <a:path w="21926" h="21913" extrusionOk="0">
                  <a:moveTo>
                    <a:pt x="21913" y="10364"/>
                  </a:moveTo>
                  <a:cubicBezTo>
                    <a:pt x="21600" y="4297"/>
                    <a:pt x="16333" y="-159"/>
                    <a:pt x="10371" y="4"/>
                  </a:cubicBezTo>
                  <a:cubicBezTo>
                    <a:pt x="4410" y="168"/>
                    <a:pt x="-293" y="5695"/>
                    <a:pt x="14" y="11549"/>
                  </a:cubicBezTo>
                  <a:cubicBezTo>
                    <a:pt x="326" y="17616"/>
                    <a:pt x="5594" y="22073"/>
                    <a:pt x="11556" y="21909"/>
                  </a:cubicBezTo>
                  <a:cubicBezTo>
                    <a:pt x="17517" y="21740"/>
                    <a:pt x="22220" y="16213"/>
                    <a:pt x="21913" y="103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140;p21">
              <a:extLst>
                <a:ext uri="{FF2B5EF4-FFF2-40B4-BE49-F238E27FC236}">
                  <a16:creationId xmlns="" xmlns:a16="http://schemas.microsoft.com/office/drawing/2014/main" id="{08D9D771-C429-5773-6B24-3D1F8594203A}"/>
                </a:ext>
              </a:extLst>
            </p:cNvPr>
            <p:cNvSpPr/>
            <p:nvPr/>
          </p:nvSpPr>
          <p:spPr>
            <a:xfrm>
              <a:off x="7541236" y="9028493"/>
              <a:ext cx="21926" cy="21913"/>
            </a:xfrm>
            <a:custGeom>
              <a:avLst/>
              <a:gdLst/>
              <a:ahLst/>
              <a:cxnLst/>
              <a:rect l="l" t="t" r="r" b="b"/>
              <a:pathLst>
                <a:path w="21926" h="21913" extrusionOk="0">
                  <a:moveTo>
                    <a:pt x="21913" y="10364"/>
                  </a:moveTo>
                  <a:cubicBezTo>
                    <a:pt x="21601" y="4297"/>
                    <a:pt x="16333" y="-159"/>
                    <a:pt x="10371" y="4"/>
                  </a:cubicBezTo>
                  <a:cubicBezTo>
                    <a:pt x="4410" y="168"/>
                    <a:pt x="-293" y="5695"/>
                    <a:pt x="14" y="11549"/>
                  </a:cubicBezTo>
                  <a:cubicBezTo>
                    <a:pt x="327" y="17616"/>
                    <a:pt x="5594" y="22073"/>
                    <a:pt x="11556" y="21909"/>
                  </a:cubicBezTo>
                  <a:cubicBezTo>
                    <a:pt x="17517" y="21745"/>
                    <a:pt x="22220" y="16213"/>
                    <a:pt x="21913" y="103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141;p21">
              <a:extLst>
                <a:ext uri="{FF2B5EF4-FFF2-40B4-BE49-F238E27FC236}">
                  <a16:creationId xmlns="" xmlns:a16="http://schemas.microsoft.com/office/drawing/2014/main" id="{A657AB8B-AD63-083E-D1C6-69C680227F15}"/>
                </a:ext>
              </a:extLst>
            </p:cNvPr>
            <p:cNvSpPr/>
            <p:nvPr/>
          </p:nvSpPr>
          <p:spPr>
            <a:xfrm>
              <a:off x="7655818" y="8960767"/>
              <a:ext cx="21926" cy="21913"/>
            </a:xfrm>
            <a:custGeom>
              <a:avLst/>
              <a:gdLst/>
              <a:ahLst/>
              <a:cxnLst/>
              <a:rect l="l" t="t" r="r" b="b"/>
              <a:pathLst>
                <a:path w="21926" h="21913" extrusionOk="0">
                  <a:moveTo>
                    <a:pt x="21913" y="10364"/>
                  </a:moveTo>
                  <a:cubicBezTo>
                    <a:pt x="21600" y="4297"/>
                    <a:pt x="16333" y="-159"/>
                    <a:pt x="10371" y="4"/>
                  </a:cubicBezTo>
                  <a:cubicBezTo>
                    <a:pt x="4410" y="168"/>
                    <a:pt x="-293" y="5695"/>
                    <a:pt x="14" y="11549"/>
                  </a:cubicBezTo>
                  <a:cubicBezTo>
                    <a:pt x="326" y="17616"/>
                    <a:pt x="5594" y="22073"/>
                    <a:pt x="11556" y="21909"/>
                  </a:cubicBezTo>
                  <a:cubicBezTo>
                    <a:pt x="17517" y="21745"/>
                    <a:pt x="22220" y="16218"/>
                    <a:pt x="21913" y="103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142;p21">
              <a:extLst>
                <a:ext uri="{FF2B5EF4-FFF2-40B4-BE49-F238E27FC236}">
                  <a16:creationId xmlns="" xmlns:a16="http://schemas.microsoft.com/office/drawing/2014/main" id="{CA781A39-6F45-8E4D-B91E-68609710D310}"/>
                </a:ext>
              </a:extLst>
            </p:cNvPr>
            <p:cNvSpPr/>
            <p:nvPr/>
          </p:nvSpPr>
          <p:spPr>
            <a:xfrm>
              <a:off x="7620450" y="9048792"/>
              <a:ext cx="21926" cy="21913"/>
            </a:xfrm>
            <a:custGeom>
              <a:avLst/>
              <a:gdLst/>
              <a:ahLst/>
              <a:cxnLst/>
              <a:rect l="l" t="t" r="r" b="b"/>
              <a:pathLst>
                <a:path w="21926" h="21913" extrusionOk="0">
                  <a:moveTo>
                    <a:pt x="21913" y="10364"/>
                  </a:moveTo>
                  <a:cubicBezTo>
                    <a:pt x="21600" y="4297"/>
                    <a:pt x="16333" y="-159"/>
                    <a:pt x="10371" y="4"/>
                  </a:cubicBezTo>
                  <a:cubicBezTo>
                    <a:pt x="4410" y="168"/>
                    <a:pt x="-293" y="5695"/>
                    <a:pt x="14" y="11549"/>
                  </a:cubicBezTo>
                  <a:cubicBezTo>
                    <a:pt x="326" y="17616"/>
                    <a:pt x="5594" y="22073"/>
                    <a:pt x="11556" y="21909"/>
                  </a:cubicBezTo>
                  <a:cubicBezTo>
                    <a:pt x="17517" y="21745"/>
                    <a:pt x="22220" y="16213"/>
                    <a:pt x="21913" y="103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669824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">
            <a:extLst>
              <a:ext uri="{FF2B5EF4-FFF2-40B4-BE49-F238E27FC236}">
                <a16:creationId xmlns="" xmlns:a16="http://schemas.microsoft.com/office/drawing/2014/main" id="{6B851B4E-464C-BC10-11F4-DBB20166ACEF}"/>
              </a:ext>
            </a:extLst>
          </p:cNvPr>
          <p:cNvSpPr txBox="1"/>
          <p:nvPr/>
        </p:nvSpPr>
        <p:spPr>
          <a:xfrm>
            <a:off x="1381556" y="1620919"/>
            <a:ext cx="6380888" cy="1732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GIẢNG!</a:t>
            </a:r>
          </a:p>
        </p:txBody>
      </p:sp>
    </p:spTree>
    <p:extLst>
      <p:ext uri="{BB962C8B-B14F-4D97-AF65-F5344CB8AC3E}">
        <p14:creationId xmlns:p14="http://schemas.microsoft.com/office/powerpoint/2010/main" val="49445630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11"/>
          <p:cNvGrpSpPr/>
          <p:nvPr/>
        </p:nvGrpSpPr>
        <p:grpSpPr>
          <a:xfrm rot="-493931">
            <a:off x="2655998" y="-268226"/>
            <a:ext cx="4224005" cy="5680181"/>
            <a:chOff x="5311310" y="-536081"/>
            <a:chExt cx="8447122" cy="11359167"/>
          </a:xfrm>
        </p:grpSpPr>
        <p:sp>
          <p:nvSpPr>
            <p:cNvPr id="244" name="Google Shape;244;p11"/>
            <p:cNvSpPr/>
            <p:nvPr/>
          </p:nvSpPr>
          <p:spPr>
            <a:xfrm>
              <a:off x="5320341" y="-536081"/>
              <a:ext cx="8438091" cy="11359167"/>
            </a:xfrm>
            <a:custGeom>
              <a:avLst/>
              <a:gdLst/>
              <a:ahLst/>
              <a:cxnLst/>
              <a:rect l="l" t="t" r="r" b="b"/>
              <a:pathLst>
                <a:path w="8438091" h="11359167" extrusionOk="0">
                  <a:moveTo>
                    <a:pt x="8390771" y="10947932"/>
                  </a:moveTo>
                  <a:cubicBezTo>
                    <a:pt x="8374581" y="10672564"/>
                    <a:pt x="8418269" y="10348851"/>
                    <a:pt x="8400263" y="10013415"/>
                  </a:cubicBezTo>
                  <a:cubicBezTo>
                    <a:pt x="8356052" y="9236654"/>
                    <a:pt x="8381280" y="9800953"/>
                    <a:pt x="8381280" y="9035347"/>
                  </a:cubicBezTo>
                  <a:cubicBezTo>
                    <a:pt x="8382983" y="8172915"/>
                    <a:pt x="8267426" y="7626790"/>
                    <a:pt x="8308412" y="6232795"/>
                  </a:cubicBezTo>
                  <a:cubicBezTo>
                    <a:pt x="8323717" y="5906128"/>
                    <a:pt x="8329757" y="6078765"/>
                    <a:pt x="8285569" y="5299755"/>
                  </a:cubicBezTo>
                  <a:cubicBezTo>
                    <a:pt x="8208955" y="4195986"/>
                    <a:pt x="8201530" y="14205"/>
                    <a:pt x="8119556" y="12184"/>
                  </a:cubicBezTo>
                  <a:cubicBezTo>
                    <a:pt x="7426192" y="-6900"/>
                    <a:pt x="6628057" y="26860"/>
                    <a:pt x="6632372" y="26860"/>
                  </a:cubicBezTo>
                  <a:cubicBezTo>
                    <a:pt x="5850222" y="26860"/>
                    <a:pt x="6574900" y="-49951"/>
                    <a:pt x="5621220" y="56212"/>
                  </a:cubicBezTo>
                  <a:cubicBezTo>
                    <a:pt x="5197345" y="103170"/>
                    <a:pt x="4152132" y="44966"/>
                    <a:pt x="4102971" y="42013"/>
                  </a:cubicBezTo>
                  <a:cubicBezTo>
                    <a:pt x="4063733" y="44943"/>
                    <a:pt x="3182808" y="113939"/>
                    <a:pt x="3091388" y="106101"/>
                  </a:cubicBezTo>
                  <a:cubicBezTo>
                    <a:pt x="2189663" y="29222"/>
                    <a:pt x="456014" y="147630"/>
                    <a:pt x="563691" y="139406"/>
                  </a:cubicBezTo>
                  <a:cubicBezTo>
                    <a:pt x="535671" y="139406"/>
                    <a:pt x="77735" y="130591"/>
                    <a:pt x="82049" y="131091"/>
                  </a:cubicBezTo>
                  <a:cubicBezTo>
                    <a:pt x="79142" y="131091"/>
                    <a:pt x="76872" y="1490054"/>
                    <a:pt x="76872" y="2488910"/>
                  </a:cubicBezTo>
                  <a:cubicBezTo>
                    <a:pt x="76781" y="2490591"/>
                    <a:pt x="23260" y="3300794"/>
                    <a:pt x="18650" y="3666581"/>
                  </a:cubicBezTo>
                  <a:cubicBezTo>
                    <a:pt x="18650" y="3712586"/>
                    <a:pt x="75577" y="4252123"/>
                    <a:pt x="68243" y="4323686"/>
                  </a:cubicBezTo>
                  <a:cubicBezTo>
                    <a:pt x="-27854" y="5276832"/>
                    <a:pt x="120719" y="6216938"/>
                    <a:pt x="32456" y="8117505"/>
                  </a:cubicBezTo>
                  <a:cubicBezTo>
                    <a:pt x="-2445" y="8798122"/>
                    <a:pt x="44446" y="8696845"/>
                    <a:pt x="32888" y="9050546"/>
                  </a:cubicBezTo>
                  <a:cubicBezTo>
                    <a:pt x="-25220" y="10656252"/>
                    <a:pt x="7024" y="9824717"/>
                    <a:pt x="28574" y="10860854"/>
                  </a:cubicBezTo>
                  <a:cubicBezTo>
                    <a:pt x="38020" y="11302542"/>
                    <a:pt x="19990" y="11321739"/>
                    <a:pt x="48397" y="11322239"/>
                  </a:cubicBezTo>
                  <a:cubicBezTo>
                    <a:pt x="1867993" y="11350024"/>
                    <a:pt x="3429385" y="11367108"/>
                    <a:pt x="5794953" y="11325170"/>
                  </a:cubicBezTo>
                  <a:cubicBezTo>
                    <a:pt x="6733668" y="11307063"/>
                    <a:pt x="6747043" y="11366267"/>
                    <a:pt x="6847500" y="11358452"/>
                  </a:cubicBezTo>
                  <a:cubicBezTo>
                    <a:pt x="8758150" y="11212623"/>
                    <a:pt x="8434323" y="11595245"/>
                    <a:pt x="8390771" y="10947932"/>
                  </a:cubicBezTo>
                  <a:close/>
                  <a:moveTo>
                    <a:pt x="457195" y="1278911"/>
                  </a:moveTo>
                  <a:cubicBezTo>
                    <a:pt x="377424" y="1246628"/>
                    <a:pt x="335166" y="1138989"/>
                    <a:pt x="369658" y="1051387"/>
                  </a:cubicBezTo>
                  <a:cubicBezTo>
                    <a:pt x="427448" y="903127"/>
                    <a:pt x="626227" y="918803"/>
                    <a:pt x="677954" y="1062155"/>
                  </a:cubicBezTo>
                  <a:cubicBezTo>
                    <a:pt x="728841" y="1184493"/>
                    <a:pt x="604224" y="1339091"/>
                    <a:pt x="457195" y="1278911"/>
                  </a:cubicBezTo>
                  <a:close/>
                  <a:moveTo>
                    <a:pt x="442094" y="2208543"/>
                  </a:moveTo>
                  <a:cubicBezTo>
                    <a:pt x="378287" y="2174284"/>
                    <a:pt x="345066" y="2089159"/>
                    <a:pt x="363618" y="2012348"/>
                  </a:cubicBezTo>
                  <a:cubicBezTo>
                    <a:pt x="404582" y="1844528"/>
                    <a:pt x="623638" y="1844028"/>
                    <a:pt x="679680" y="1999626"/>
                  </a:cubicBezTo>
                  <a:cubicBezTo>
                    <a:pt x="734018" y="2129756"/>
                    <a:pt x="590872" y="2288785"/>
                    <a:pt x="442094" y="2208543"/>
                  </a:cubicBezTo>
                  <a:close/>
                  <a:moveTo>
                    <a:pt x="460646" y="3154306"/>
                  </a:moveTo>
                  <a:cubicBezTo>
                    <a:pt x="380876" y="3122024"/>
                    <a:pt x="338618" y="3015361"/>
                    <a:pt x="372678" y="2927282"/>
                  </a:cubicBezTo>
                  <a:cubicBezTo>
                    <a:pt x="430037" y="2778046"/>
                    <a:pt x="630110" y="2794198"/>
                    <a:pt x="681405" y="2937551"/>
                  </a:cubicBezTo>
                  <a:cubicBezTo>
                    <a:pt x="732724" y="3060366"/>
                    <a:pt x="607244" y="3213987"/>
                    <a:pt x="460646" y="3154306"/>
                  </a:cubicBezTo>
                  <a:close/>
                  <a:moveTo>
                    <a:pt x="462803" y="4092231"/>
                  </a:moveTo>
                  <a:cubicBezTo>
                    <a:pt x="383033" y="4059948"/>
                    <a:pt x="340775" y="3953286"/>
                    <a:pt x="374836" y="3865707"/>
                  </a:cubicBezTo>
                  <a:cubicBezTo>
                    <a:pt x="432194" y="3715993"/>
                    <a:pt x="632267" y="3732146"/>
                    <a:pt x="683563" y="3875499"/>
                  </a:cubicBezTo>
                  <a:cubicBezTo>
                    <a:pt x="735312" y="3999268"/>
                    <a:pt x="608107" y="4151435"/>
                    <a:pt x="462803" y="4092231"/>
                  </a:cubicBezTo>
                  <a:close/>
                  <a:moveTo>
                    <a:pt x="369227" y="4826146"/>
                  </a:moveTo>
                  <a:cubicBezTo>
                    <a:pt x="410191" y="4658326"/>
                    <a:pt x="629247" y="4657349"/>
                    <a:pt x="685288" y="4813424"/>
                  </a:cubicBezTo>
                  <a:cubicBezTo>
                    <a:pt x="798257" y="5083999"/>
                    <a:pt x="294202" y="5134888"/>
                    <a:pt x="369227" y="4826146"/>
                  </a:cubicBezTo>
                  <a:close/>
                  <a:moveTo>
                    <a:pt x="371384" y="5763594"/>
                  </a:moveTo>
                  <a:cubicBezTo>
                    <a:pt x="412348" y="5596274"/>
                    <a:pt x="630973" y="5594297"/>
                    <a:pt x="687446" y="5750872"/>
                  </a:cubicBezTo>
                  <a:cubicBezTo>
                    <a:pt x="800845" y="6022901"/>
                    <a:pt x="296791" y="6072336"/>
                    <a:pt x="371384" y="5763594"/>
                  </a:cubicBezTo>
                  <a:close/>
                  <a:moveTo>
                    <a:pt x="468412" y="6905552"/>
                  </a:moveTo>
                  <a:cubicBezTo>
                    <a:pt x="388642" y="6873269"/>
                    <a:pt x="346383" y="6766607"/>
                    <a:pt x="380444" y="6679028"/>
                  </a:cubicBezTo>
                  <a:cubicBezTo>
                    <a:pt x="437803" y="6529315"/>
                    <a:pt x="637876" y="6545467"/>
                    <a:pt x="689171" y="6688820"/>
                  </a:cubicBezTo>
                  <a:cubicBezTo>
                    <a:pt x="740490" y="6812112"/>
                    <a:pt x="614147" y="6964756"/>
                    <a:pt x="468412" y="6905552"/>
                  </a:cubicBezTo>
                  <a:close/>
                  <a:moveTo>
                    <a:pt x="374836" y="7639467"/>
                  </a:moveTo>
                  <a:cubicBezTo>
                    <a:pt x="415799" y="7471147"/>
                    <a:pt x="634856" y="7471147"/>
                    <a:pt x="690897" y="7626745"/>
                  </a:cubicBezTo>
                  <a:cubicBezTo>
                    <a:pt x="803865" y="7897319"/>
                    <a:pt x="299811" y="7948209"/>
                    <a:pt x="374836" y="7639467"/>
                  </a:cubicBezTo>
                  <a:close/>
                  <a:moveTo>
                    <a:pt x="455469" y="8773110"/>
                  </a:moveTo>
                  <a:cubicBezTo>
                    <a:pt x="391662" y="8738851"/>
                    <a:pt x="358441" y="8653725"/>
                    <a:pt x="376993" y="8576914"/>
                  </a:cubicBezTo>
                  <a:cubicBezTo>
                    <a:pt x="417957" y="8409094"/>
                    <a:pt x="637013" y="8408594"/>
                    <a:pt x="693054" y="8564192"/>
                  </a:cubicBezTo>
                  <a:cubicBezTo>
                    <a:pt x="747393" y="8694345"/>
                    <a:pt x="604655" y="8853351"/>
                    <a:pt x="455469" y="8773110"/>
                  </a:cubicBezTo>
                  <a:close/>
                  <a:moveTo>
                    <a:pt x="473998" y="9718873"/>
                  </a:moveTo>
                  <a:cubicBezTo>
                    <a:pt x="394228" y="9686590"/>
                    <a:pt x="351969" y="9579928"/>
                    <a:pt x="386030" y="9492348"/>
                  </a:cubicBezTo>
                  <a:cubicBezTo>
                    <a:pt x="443389" y="9342635"/>
                    <a:pt x="643462" y="9358788"/>
                    <a:pt x="694757" y="9502140"/>
                  </a:cubicBezTo>
                  <a:cubicBezTo>
                    <a:pt x="746098" y="9625432"/>
                    <a:pt x="619755" y="9778076"/>
                    <a:pt x="473998" y="9718873"/>
                  </a:cubicBezTo>
                  <a:close/>
                  <a:moveTo>
                    <a:pt x="475724" y="10656820"/>
                  </a:moveTo>
                  <a:cubicBezTo>
                    <a:pt x="307123" y="10588325"/>
                    <a:pt x="363618" y="10292305"/>
                    <a:pt x="565417" y="10326564"/>
                  </a:cubicBezTo>
                  <a:cubicBezTo>
                    <a:pt x="809905" y="10369116"/>
                    <a:pt x="706429" y="10750760"/>
                    <a:pt x="475724" y="106568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5" name="Google Shape;245;p11"/>
            <p:cNvGrpSpPr/>
            <p:nvPr/>
          </p:nvGrpSpPr>
          <p:grpSpPr>
            <a:xfrm>
              <a:off x="5311310" y="55964"/>
              <a:ext cx="8413432" cy="10355886"/>
              <a:chOff x="5311310" y="55964"/>
              <a:chExt cx="8413432" cy="10355886"/>
            </a:xfrm>
          </p:grpSpPr>
          <p:sp>
            <p:nvSpPr>
              <p:cNvPr id="246" name="Google Shape;246;p11"/>
              <p:cNvSpPr/>
              <p:nvPr/>
            </p:nvSpPr>
            <p:spPr>
              <a:xfrm>
                <a:off x="5387864" y="55964"/>
                <a:ext cx="8105496" cy="82125"/>
              </a:xfrm>
              <a:custGeom>
                <a:avLst/>
                <a:gdLst/>
                <a:ahLst/>
                <a:cxnLst/>
                <a:rect l="l" t="t" r="r" b="b"/>
                <a:pathLst>
                  <a:path w="8105496" h="82125" extrusionOk="0">
                    <a:moveTo>
                      <a:pt x="8101604" y="82126"/>
                    </a:moveTo>
                    <a:cubicBezTo>
                      <a:pt x="8099424" y="82148"/>
                      <a:pt x="14367" y="54750"/>
                      <a:pt x="11506" y="54727"/>
                    </a:cubicBezTo>
                    <a:cubicBezTo>
                      <a:pt x="11506" y="-28581"/>
                      <a:pt x="-571910" y="294"/>
                      <a:pt x="6570003" y="30260"/>
                    </a:cubicBezTo>
                    <a:cubicBezTo>
                      <a:pt x="8269637" y="36803"/>
                      <a:pt x="8099605" y="11631"/>
                      <a:pt x="8101604" y="8212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>
                <a:off x="5388399" y="986279"/>
                <a:ext cx="8128786" cy="85828"/>
              </a:xfrm>
              <a:custGeom>
                <a:avLst/>
                <a:gdLst/>
                <a:ahLst/>
                <a:cxnLst/>
                <a:rect l="l" t="t" r="r" b="b"/>
                <a:pathLst>
                  <a:path w="8128786" h="85828" extrusionOk="0">
                    <a:moveTo>
                      <a:pt x="8124367" y="85829"/>
                    </a:moveTo>
                    <a:cubicBezTo>
                      <a:pt x="8121778" y="85874"/>
                      <a:pt x="10903" y="58453"/>
                      <a:pt x="9246" y="58430"/>
                    </a:cubicBezTo>
                    <a:cubicBezTo>
                      <a:pt x="11176" y="-28831"/>
                      <a:pt x="-540859" y="-1955"/>
                      <a:pt x="6591449" y="33963"/>
                    </a:cubicBezTo>
                    <a:cubicBezTo>
                      <a:pt x="8290129" y="40483"/>
                      <a:pt x="8124367" y="14470"/>
                      <a:pt x="8124367" y="858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>
                <a:off x="5390743" y="1920023"/>
                <a:ext cx="8182802" cy="67949"/>
              </a:xfrm>
              <a:custGeom>
                <a:avLst/>
                <a:gdLst/>
                <a:ahLst/>
                <a:cxnLst/>
                <a:rect l="l" t="t" r="r" b="b"/>
                <a:pathLst>
                  <a:path w="8182802" h="67949" extrusionOk="0">
                    <a:moveTo>
                      <a:pt x="1086197" y="62634"/>
                    </a:moveTo>
                    <a:cubicBezTo>
                      <a:pt x="-151072" y="62634"/>
                      <a:pt x="6493" y="79014"/>
                      <a:pt x="6493" y="0"/>
                    </a:cubicBezTo>
                    <a:cubicBezTo>
                      <a:pt x="9968162" y="56705"/>
                      <a:pt x="11410296" y="79196"/>
                      <a:pt x="1086197" y="6263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" name="Google Shape;249;p11"/>
              <p:cNvSpPr/>
              <p:nvPr/>
            </p:nvSpPr>
            <p:spPr>
              <a:xfrm>
                <a:off x="5336885" y="2856902"/>
                <a:ext cx="8215198" cy="83263"/>
              </a:xfrm>
              <a:custGeom>
                <a:avLst/>
                <a:gdLst/>
                <a:ahLst/>
                <a:cxnLst/>
                <a:rect l="l" t="t" r="r" b="b"/>
                <a:pathLst>
                  <a:path w="8215198" h="83263" extrusionOk="0">
                    <a:moveTo>
                      <a:pt x="8210804" y="83263"/>
                    </a:moveTo>
                    <a:cubicBezTo>
                      <a:pt x="8209033" y="83286"/>
                      <a:pt x="11053" y="55388"/>
                      <a:pt x="8578" y="55365"/>
                    </a:cubicBezTo>
                    <a:cubicBezTo>
                      <a:pt x="12598" y="-29261"/>
                      <a:pt x="-545432" y="569"/>
                      <a:pt x="6687378" y="30898"/>
                    </a:cubicBezTo>
                    <a:cubicBezTo>
                      <a:pt x="8375567" y="37417"/>
                      <a:pt x="8210804" y="12223"/>
                      <a:pt x="8210804" y="832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" name="Google Shape;250;p11"/>
              <p:cNvSpPr/>
              <p:nvPr/>
            </p:nvSpPr>
            <p:spPr>
              <a:xfrm>
                <a:off x="5374701" y="3791049"/>
                <a:ext cx="8198439" cy="82656"/>
              </a:xfrm>
              <a:custGeom>
                <a:avLst/>
                <a:gdLst/>
                <a:ahLst/>
                <a:cxnLst/>
                <a:rect l="l" t="t" r="r" b="b"/>
                <a:pathLst>
                  <a:path w="8198439" h="82656" extrusionOk="0">
                    <a:moveTo>
                      <a:pt x="8194537" y="82656"/>
                    </a:moveTo>
                    <a:cubicBezTo>
                      <a:pt x="8192539" y="82679"/>
                      <a:pt x="8502" y="54781"/>
                      <a:pt x="6117" y="54758"/>
                    </a:cubicBezTo>
                    <a:cubicBezTo>
                      <a:pt x="18675" y="-28936"/>
                      <a:pt x="-548256" y="484"/>
                      <a:pt x="6671974" y="30791"/>
                    </a:cubicBezTo>
                    <a:cubicBezTo>
                      <a:pt x="8362366" y="37310"/>
                      <a:pt x="8192493" y="12707"/>
                      <a:pt x="8194537" y="8265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>
                <a:off x="5345206" y="4724527"/>
                <a:ext cx="8266523" cy="83196"/>
              </a:xfrm>
              <a:custGeom>
                <a:avLst/>
                <a:gdLst/>
                <a:ahLst/>
                <a:cxnLst/>
                <a:rect l="l" t="t" r="r" b="b"/>
                <a:pathLst>
                  <a:path w="8266523" h="83196" extrusionOk="0">
                    <a:moveTo>
                      <a:pt x="8264133" y="83196"/>
                    </a:moveTo>
                    <a:cubicBezTo>
                      <a:pt x="8262475" y="83219"/>
                      <a:pt x="202760" y="56139"/>
                      <a:pt x="11043" y="54821"/>
                    </a:cubicBezTo>
                    <a:cubicBezTo>
                      <a:pt x="9181" y="-29395"/>
                      <a:pt x="-559657" y="774"/>
                      <a:pt x="6723472" y="31330"/>
                    </a:cubicBezTo>
                    <a:cubicBezTo>
                      <a:pt x="8432506" y="37874"/>
                      <a:pt x="8257729" y="12702"/>
                      <a:pt x="8264133" y="8319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>
                <a:off x="5370304" y="5655615"/>
                <a:ext cx="8283621" cy="75741"/>
              </a:xfrm>
              <a:custGeom>
                <a:avLst/>
                <a:gdLst/>
                <a:ahLst/>
                <a:cxnLst/>
                <a:rect l="l" t="t" r="r" b="b"/>
                <a:pathLst>
                  <a:path w="8283621" h="75741" extrusionOk="0">
                    <a:moveTo>
                      <a:pt x="3026325" y="66065"/>
                    </a:moveTo>
                    <a:cubicBezTo>
                      <a:pt x="-276573" y="53365"/>
                      <a:pt x="7358" y="90896"/>
                      <a:pt x="5360" y="0"/>
                    </a:cubicBezTo>
                    <a:cubicBezTo>
                      <a:pt x="8835462" y="24558"/>
                      <a:pt x="11750657" y="102869"/>
                      <a:pt x="3026325" y="6606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>
                <a:off x="5368831" y="6590717"/>
                <a:ext cx="8265593" cy="85041"/>
              </a:xfrm>
              <a:custGeom>
                <a:avLst/>
                <a:gdLst/>
                <a:ahLst/>
                <a:cxnLst/>
                <a:rect l="l" t="t" r="r" b="b"/>
                <a:pathLst>
                  <a:path w="8265593" h="85041" extrusionOk="0">
                    <a:moveTo>
                      <a:pt x="8261216" y="85041"/>
                    </a:moveTo>
                    <a:cubicBezTo>
                      <a:pt x="8259559" y="85064"/>
                      <a:pt x="186787" y="57870"/>
                      <a:pt x="9830" y="56666"/>
                    </a:cubicBezTo>
                    <a:cubicBezTo>
                      <a:pt x="9830" y="-31685"/>
                      <a:pt x="-548177" y="2097"/>
                      <a:pt x="6744262" y="32698"/>
                    </a:cubicBezTo>
                    <a:cubicBezTo>
                      <a:pt x="8425299" y="40831"/>
                      <a:pt x="8261216" y="11025"/>
                      <a:pt x="8261216" y="850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" name="Google Shape;254;p11"/>
              <p:cNvSpPr/>
              <p:nvPr/>
            </p:nvSpPr>
            <p:spPr>
              <a:xfrm>
                <a:off x="5344309" y="7523452"/>
                <a:ext cx="8327709" cy="86323"/>
              </a:xfrm>
              <a:custGeom>
                <a:avLst/>
                <a:gdLst/>
                <a:ahLst/>
                <a:cxnLst/>
                <a:rect l="l" t="t" r="r" b="b"/>
                <a:pathLst>
                  <a:path w="8327709" h="86323" extrusionOk="0">
                    <a:moveTo>
                      <a:pt x="8325839" y="86323"/>
                    </a:moveTo>
                    <a:cubicBezTo>
                      <a:pt x="8324181" y="86346"/>
                      <a:pt x="155790" y="58902"/>
                      <a:pt x="8488" y="57948"/>
                    </a:cubicBezTo>
                    <a:cubicBezTo>
                      <a:pt x="12734" y="-33493"/>
                      <a:pt x="-550200" y="3174"/>
                      <a:pt x="6791196" y="33980"/>
                    </a:cubicBezTo>
                    <a:cubicBezTo>
                      <a:pt x="8493055" y="40523"/>
                      <a:pt x="8318005" y="15283"/>
                      <a:pt x="8325839" y="863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" name="Google Shape;255;p11"/>
              <p:cNvSpPr/>
              <p:nvPr/>
            </p:nvSpPr>
            <p:spPr>
              <a:xfrm>
                <a:off x="5345955" y="8456713"/>
                <a:ext cx="8378787" cy="77211"/>
              </a:xfrm>
              <a:custGeom>
                <a:avLst/>
                <a:gdLst/>
                <a:ahLst/>
                <a:cxnLst/>
                <a:rect l="l" t="t" r="r" b="b"/>
                <a:pathLst>
                  <a:path w="8378787" h="77211" extrusionOk="0">
                    <a:moveTo>
                      <a:pt x="3117501" y="66542"/>
                    </a:moveTo>
                    <a:cubicBezTo>
                      <a:pt x="-327680" y="53320"/>
                      <a:pt x="9000" y="93963"/>
                      <a:pt x="9000" y="0"/>
                    </a:cubicBezTo>
                    <a:cubicBezTo>
                      <a:pt x="8785740" y="33828"/>
                      <a:pt x="11966155" y="103891"/>
                      <a:pt x="3117501" y="665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>
                <a:off x="5311310" y="9392874"/>
                <a:ext cx="8412452" cy="84459"/>
              </a:xfrm>
              <a:custGeom>
                <a:avLst/>
                <a:gdLst/>
                <a:ahLst/>
                <a:cxnLst/>
                <a:rect l="l" t="t" r="r" b="b"/>
                <a:pathLst>
                  <a:path w="8412452" h="84459" extrusionOk="0">
                    <a:moveTo>
                      <a:pt x="8409294" y="84459"/>
                    </a:moveTo>
                    <a:cubicBezTo>
                      <a:pt x="8407568" y="84482"/>
                      <a:pt x="356732" y="58038"/>
                      <a:pt x="10447" y="55107"/>
                    </a:cubicBezTo>
                    <a:cubicBezTo>
                      <a:pt x="10447" y="-30450"/>
                      <a:pt x="-567224" y="1401"/>
                      <a:pt x="6868634" y="32593"/>
                    </a:cubicBezTo>
                    <a:cubicBezTo>
                      <a:pt x="8577168" y="39136"/>
                      <a:pt x="8405275" y="13942"/>
                      <a:pt x="8409294" y="8445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>
                <a:off x="5339460" y="10324550"/>
                <a:ext cx="8374674" cy="87300"/>
              </a:xfrm>
              <a:custGeom>
                <a:avLst/>
                <a:gdLst/>
                <a:ahLst/>
                <a:cxnLst/>
                <a:rect l="l" t="t" r="r" b="b"/>
                <a:pathLst>
                  <a:path w="8374674" h="87300" extrusionOk="0">
                    <a:moveTo>
                      <a:pt x="8371652" y="87301"/>
                    </a:moveTo>
                    <a:cubicBezTo>
                      <a:pt x="8370018" y="87324"/>
                      <a:pt x="230282" y="59289"/>
                      <a:pt x="10749" y="57449"/>
                    </a:cubicBezTo>
                    <a:cubicBezTo>
                      <a:pt x="8705" y="-28335"/>
                      <a:pt x="-559860" y="-2436"/>
                      <a:pt x="6862464" y="34935"/>
                    </a:cubicBezTo>
                    <a:cubicBezTo>
                      <a:pt x="8536847" y="41478"/>
                      <a:pt x="8367361" y="14375"/>
                      <a:pt x="8371652" y="8730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8" name="Google Shape;258;p11"/>
            <p:cNvSpPr/>
            <p:nvPr/>
          </p:nvSpPr>
          <p:spPr>
            <a:xfrm>
              <a:off x="6419575" y="-436321"/>
              <a:ext cx="225942" cy="11249877"/>
            </a:xfrm>
            <a:custGeom>
              <a:avLst/>
              <a:gdLst/>
              <a:ahLst/>
              <a:cxnLst/>
              <a:rect l="l" t="t" r="r" b="b"/>
              <a:pathLst>
                <a:path w="225942" h="11249877" extrusionOk="0">
                  <a:moveTo>
                    <a:pt x="225943" y="11249877"/>
                  </a:moveTo>
                  <a:cubicBezTo>
                    <a:pt x="101235" y="11249877"/>
                    <a:pt x="-95114" y="4751194"/>
                    <a:pt x="53028" y="3"/>
                  </a:cubicBezTo>
                  <a:cubicBezTo>
                    <a:pt x="179280" y="-3837"/>
                    <a:pt x="-124883" y="4383408"/>
                    <a:pt x="225943" y="1124987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9" name="Google Shape;259;p11"/>
          <p:cNvGrpSpPr/>
          <p:nvPr/>
        </p:nvGrpSpPr>
        <p:grpSpPr>
          <a:xfrm rot="-5400000">
            <a:off x="2635743" y="-370077"/>
            <a:ext cx="3871749" cy="5883657"/>
            <a:chOff x="5271483" y="-740155"/>
            <a:chExt cx="7743498" cy="11767314"/>
          </a:xfrm>
        </p:grpSpPr>
        <p:sp>
          <p:nvSpPr>
            <p:cNvPr id="260" name="Google Shape;260;p11"/>
            <p:cNvSpPr/>
            <p:nvPr/>
          </p:nvSpPr>
          <p:spPr>
            <a:xfrm>
              <a:off x="5271483" y="-740155"/>
              <a:ext cx="7743498" cy="11767314"/>
            </a:xfrm>
            <a:custGeom>
              <a:avLst/>
              <a:gdLst/>
              <a:ahLst/>
              <a:cxnLst/>
              <a:rect l="l" t="t" r="r" b="b"/>
              <a:pathLst>
                <a:path w="7743498" h="11767314" extrusionOk="0">
                  <a:moveTo>
                    <a:pt x="7740020" y="11680660"/>
                  </a:moveTo>
                  <a:cubicBezTo>
                    <a:pt x="7742562" y="11723799"/>
                    <a:pt x="8119550" y="11705419"/>
                    <a:pt x="219898" y="11767315"/>
                  </a:cubicBezTo>
                  <a:cubicBezTo>
                    <a:pt x="78698" y="11767315"/>
                    <a:pt x="50990" y="1752739"/>
                    <a:pt x="0" y="222635"/>
                  </a:cubicBezTo>
                  <a:cubicBezTo>
                    <a:pt x="0" y="112728"/>
                    <a:pt x="1238546" y="149983"/>
                    <a:pt x="1649057" y="129790"/>
                  </a:cubicBezTo>
                  <a:cubicBezTo>
                    <a:pt x="4424934" y="-6710"/>
                    <a:pt x="5822430" y="-58581"/>
                    <a:pt x="7536059" y="88534"/>
                  </a:cubicBezTo>
                  <a:cubicBezTo>
                    <a:pt x="7657249" y="98937"/>
                    <a:pt x="7414682" y="4454633"/>
                    <a:pt x="7740020" y="116806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11"/>
            <p:cNvSpPr/>
            <p:nvPr/>
          </p:nvSpPr>
          <p:spPr>
            <a:xfrm rot="5400000">
              <a:off x="3394915" y="1732817"/>
              <a:ext cx="11307856" cy="6914156"/>
            </a:xfrm>
            <a:custGeom>
              <a:avLst/>
              <a:gdLst/>
              <a:ahLst/>
              <a:cxnLst/>
              <a:rect l="l" t="t" r="r" b="b"/>
              <a:pathLst>
                <a:path w="7078867" h="11040738" extrusionOk="0">
                  <a:moveTo>
                    <a:pt x="0" y="155569"/>
                  </a:moveTo>
                  <a:cubicBezTo>
                    <a:pt x="277009" y="131352"/>
                    <a:pt x="561621" y="135541"/>
                    <a:pt x="880274" y="136129"/>
                  </a:cubicBezTo>
                  <a:cubicBezTo>
                    <a:pt x="1971782" y="136129"/>
                    <a:pt x="4522111" y="-114420"/>
                    <a:pt x="6922672" y="64302"/>
                  </a:cubicBezTo>
                  <a:cubicBezTo>
                    <a:pt x="6992683" y="4943197"/>
                    <a:pt x="6790347" y="4656380"/>
                    <a:pt x="7078867" y="10986797"/>
                  </a:cubicBezTo>
                  <a:cubicBezTo>
                    <a:pt x="3871623" y="11012709"/>
                    <a:pt x="4101196" y="11009461"/>
                    <a:pt x="174652" y="11040738"/>
                  </a:cubicBezTo>
                  <a:cubicBezTo>
                    <a:pt x="17279" y="6298698"/>
                    <a:pt x="50519" y="2143916"/>
                    <a:pt x="0" y="1555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vert="horz" wrap="square" lIns="45725" tIns="22850" rIns="45725" bIns="22850" anchor="ctr" anchorCtr="0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b="1">
                  <a:solidFill>
                    <a:schemeClr val="dk1"/>
                  </a:solidFill>
                  <a:latin typeface="+mj-lt"/>
                  <a:ea typeface="Calibri"/>
                  <a:cs typeface="Calibri"/>
                  <a:sym typeface="Calibri"/>
                </a:rPr>
                <a:t>BÀI 3: PHÉP </a:t>
              </a:r>
              <a:r>
                <a:rPr lang="en-US" sz="3200" b="1" dirty="0">
                  <a:solidFill>
                    <a:schemeClr val="dk1"/>
                  </a:solidFill>
                  <a:latin typeface="+mj-lt"/>
                  <a:ea typeface="Calibri"/>
                  <a:cs typeface="Calibri"/>
                  <a:sym typeface="Calibri"/>
                </a:rPr>
                <a:t>TÍNH LUỸ THỪA VỚI SỐ MŨ TỰ NHIÊN CỦA MỘT SỐ HỮU TỈ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4" name="Google Shape;264;p11"/>
          <p:cNvGrpSpPr/>
          <p:nvPr/>
        </p:nvGrpSpPr>
        <p:grpSpPr>
          <a:xfrm rot="945579">
            <a:off x="6058427" y="573043"/>
            <a:ext cx="2223536" cy="813891"/>
            <a:chOff x="12117274" y="1145419"/>
            <a:chExt cx="4447115" cy="1627799"/>
          </a:xfrm>
        </p:grpSpPr>
        <p:sp>
          <p:nvSpPr>
            <p:cNvPr id="265" name="Google Shape;265;p11"/>
            <p:cNvSpPr/>
            <p:nvPr/>
          </p:nvSpPr>
          <p:spPr>
            <a:xfrm>
              <a:off x="14591797" y="1233451"/>
              <a:ext cx="1793761" cy="1459171"/>
            </a:xfrm>
            <a:custGeom>
              <a:avLst/>
              <a:gdLst/>
              <a:ahLst/>
              <a:cxnLst/>
              <a:rect l="l" t="t" r="r" b="b"/>
              <a:pathLst>
                <a:path w="1793761" h="1459171" extrusionOk="0">
                  <a:moveTo>
                    <a:pt x="1777755" y="349686"/>
                  </a:moveTo>
                  <a:cubicBezTo>
                    <a:pt x="1793498" y="431613"/>
                    <a:pt x="1795384" y="516853"/>
                    <a:pt x="1792804" y="599339"/>
                  </a:cubicBezTo>
                  <a:cubicBezTo>
                    <a:pt x="1788099" y="749748"/>
                    <a:pt x="1769066" y="902332"/>
                    <a:pt x="1707776" y="1039809"/>
                  </a:cubicBezTo>
                  <a:cubicBezTo>
                    <a:pt x="1565717" y="1358468"/>
                    <a:pt x="1204131" y="1456345"/>
                    <a:pt x="882480" y="1459027"/>
                  </a:cubicBezTo>
                  <a:cubicBezTo>
                    <a:pt x="710688" y="1460457"/>
                    <a:pt x="515352" y="1452570"/>
                    <a:pt x="357702" y="1377544"/>
                  </a:cubicBezTo>
                  <a:cubicBezTo>
                    <a:pt x="129992" y="1269169"/>
                    <a:pt x="82204" y="1029703"/>
                    <a:pt x="37127" y="804570"/>
                  </a:cubicBezTo>
                  <a:cubicBezTo>
                    <a:pt x="20291" y="720503"/>
                    <a:pt x="11138" y="635076"/>
                    <a:pt x="6834" y="549508"/>
                  </a:cubicBezTo>
                  <a:cubicBezTo>
                    <a:pt x="6344" y="547723"/>
                    <a:pt x="5864" y="546089"/>
                    <a:pt x="5571" y="544908"/>
                  </a:cubicBezTo>
                  <a:cubicBezTo>
                    <a:pt x="-5049" y="506986"/>
                    <a:pt x="1150" y="466107"/>
                    <a:pt x="10543" y="428523"/>
                  </a:cubicBezTo>
                  <a:cubicBezTo>
                    <a:pt x="42953" y="320397"/>
                    <a:pt x="106040" y="233354"/>
                    <a:pt x="200025" y="170415"/>
                  </a:cubicBezTo>
                  <a:cubicBezTo>
                    <a:pt x="331126" y="82617"/>
                    <a:pt x="497226" y="44136"/>
                    <a:pt x="651781" y="22324"/>
                  </a:cubicBezTo>
                  <a:cubicBezTo>
                    <a:pt x="820015" y="-1423"/>
                    <a:pt x="990500" y="-1432"/>
                    <a:pt x="1160033" y="1081"/>
                  </a:cubicBezTo>
                  <a:cubicBezTo>
                    <a:pt x="1252302" y="2449"/>
                    <a:pt x="1345024" y="4527"/>
                    <a:pt x="1435852" y="20841"/>
                  </a:cubicBezTo>
                  <a:cubicBezTo>
                    <a:pt x="1550348" y="41401"/>
                    <a:pt x="1670295" y="84198"/>
                    <a:pt x="1726009" y="193976"/>
                  </a:cubicBezTo>
                  <a:cubicBezTo>
                    <a:pt x="1751037" y="243283"/>
                    <a:pt x="1767393" y="295770"/>
                    <a:pt x="1777755" y="349686"/>
                  </a:cubicBezTo>
                  <a:close/>
                </a:path>
              </a:pathLst>
            </a:custGeom>
            <a:solidFill>
              <a:srgbClr val="C1D4E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11"/>
            <p:cNvSpPr/>
            <p:nvPr/>
          </p:nvSpPr>
          <p:spPr>
            <a:xfrm>
              <a:off x="12307738" y="1281888"/>
              <a:ext cx="1792028" cy="1456023"/>
            </a:xfrm>
            <a:custGeom>
              <a:avLst/>
              <a:gdLst/>
              <a:ahLst/>
              <a:cxnLst/>
              <a:rect l="l" t="t" r="r" b="b"/>
              <a:pathLst>
                <a:path w="1792028" h="1456023" extrusionOk="0">
                  <a:moveTo>
                    <a:pt x="9416" y="382785"/>
                  </a:moveTo>
                  <a:cubicBezTo>
                    <a:pt x="-3009" y="465281"/>
                    <a:pt x="-1453" y="550520"/>
                    <a:pt x="4453" y="632838"/>
                  </a:cubicBezTo>
                  <a:cubicBezTo>
                    <a:pt x="15224" y="782936"/>
                    <a:pt x="40403" y="934623"/>
                    <a:pt x="107181" y="1069525"/>
                  </a:cubicBezTo>
                  <a:cubicBezTo>
                    <a:pt x="261977" y="1382206"/>
                    <a:pt x="627227" y="1465466"/>
                    <a:pt x="948727" y="1455199"/>
                  </a:cubicBezTo>
                  <a:cubicBezTo>
                    <a:pt x="1120430" y="1449719"/>
                    <a:pt x="1315294" y="1433982"/>
                    <a:pt x="1469787" y="1352668"/>
                  </a:cubicBezTo>
                  <a:cubicBezTo>
                    <a:pt x="1692934" y="1235226"/>
                    <a:pt x="1731028" y="994028"/>
                    <a:pt x="1766987" y="767261"/>
                  </a:cubicBezTo>
                  <a:cubicBezTo>
                    <a:pt x="1780418" y="682581"/>
                    <a:pt x="1786119" y="596861"/>
                    <a:pt x="1786973" y="511187"/>
                  </a:cubicBezTo>
                  <a:cubicBezTo>
                    <a:pt x="1787391" y="509384"/>
                    <a:pt x="1787800" y="507732"/>
                    <a:pt x="1788049" y="506542"/>
                  </a:cubicBezTo>
                  <a:cubicBezTo>
                    <a:pt x="1797130" y="468220"/>
                    <a:pt x="1789285" y="427625"/>
                    <a:pt x="1778381" y="390459"/>
                  </a:cubicBezTo>
                  <a:cubicBezTo>
                    <a:pt x="1741639" y="283727"/>
                    <a:pt x="1675083" y="199295"/>
                    <a:pt x="1578643" y="140184"/>
                  </a:cubicBezTo>
                  <a:cubicBezTo>
                    <a:pt x="1444109" y="57733"/>
                    <a:pt x="1276586" y="25965"/>
                    <a:pt x="1121275" y="10379"/>
                  </a:cubicBezTo>
                  <a:cubicBezTo>
                    <a:pt x="952222" y="-6583"/>
                    <a:pt x="781871" y="264"/>
                    <a:pt x="612578" y="9598"/>
                  </a:cubicBezTo>
                  <a:cubicBezTo>
                    <a:pt x="520434" y="14678"/>
                    <a:pt x="427881" y="20486"/>
                    <a:pt x="337782" y="40433"/>
                  </a:cubicBezTo>
                  <a:cubicBezTo>
                    <a:pt x="224212" y="65575"/>
                    <a:pt x="106078" y="113168"/>
                    <a:pt x="54848" y="225095"/>
                  </a:cubicBezTo>
                  <a:cubicBezTo>
                    <a:pt x="31821" y="275397"/>
                    <a:pt x="17590" y="328496"/>
                    <a:pt x="9416" y="382785"/>
                  </a:cubicBezTo>
                  <a:close/>
                </a:path>
              </a:pathLst>
            </a:custGeom>
            <a:solidFill>
              <a:srgbClr val="C1D4E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11"/>
            <p:cNvSpPr/>
            <p:nvPr/>
          </p:nvSpPr>
          <p:spPr>
            <a:xfrm>
              <a:off x="15221620" y="1243405"/>
              <a:ext cx="595968" cy="1262627"/>
            </a:xfrm>
            <a:custGeom>
              <a:avLst/>
              <a:gdLst/>
              <a:ahLst/>
              <a:cxnLst/>
              <a:rect l="l" t="t" r="r" b="b"/>
              <a:pathLst>
                <a:path w="595968" h="1262627" extrusionOk="0">
                  <a:moveTo>
                    <a:pt x="523441" y="9147"/>
                  </a:moveTo>
                  <a:cubicBezTo>
                    <a:pt x="537644" y="-12132"/>
                    <a:pt x="572030" y="7335"/>
                    <a:pt x="560058" y="30639"/>
                  </a:cubicBezTo>
                  <a:cubicBezTo>
                    <a:pt x="547544" y="52788"/>
                    <a:pt x="535626" y="75141"/>
                    <a:pt x="525068" y="98285"/>
                  </a:cubicBezTo>
                  <a:cubicBezTo>
                    <a:pt x="494925" y="173347"/>
                    <a:pt x="470742" y="251597"/>
                    <a:pt x="456316" y="331224"/>
                  </a:cubicBezTo>
                  <a:cubicBezTo>
                    <a:pt x="433991" y="503933"/>
                    <a:pt x="540206" y="412903"/>
                    <a:pt x="588893" y="506730"/>
                  </a:cubicBezTo>
                  <a:cubicBezTo>
                    <a:pt x="613859" y="590060"/>
                    <a:pt x="567075" y="678142"/>
                    <a:pt x="536675" y="754403"/>
                  </a:cubicBezTo>
                  <a:cubicBezTo>
                    <a:pt x="484706" y="848621"/>
                    <a:pt x="325063" y="1311764"/>
                    <a:pt x="198178" y="1258354"/>
                  </a:cubicBezTo>
                  <a:cubicBezTo>
                    <a:pt x="151306" y="1235965"/>
                    <a:pt x="152382" y="1174571"/>
                    <a:pt x="150390" y="1129757"/>
                  </a:cubicBezTo>
                  <a:cubicBezTo>
                    <a:pt x="157327" y="1028141"/>
                    <a:pt x="195884" y="930868"/>
                    <a:pt x="231416" y="836241"/>
                  </a:cubicBezTo>
                  <a:cubicBezTo>
                    <a:pt x="249098" y="787600"/>
                    <a:pt x="272952" y="740815"/>
                    <a:pt x="285022" y="690344"/>
                  </a:cubicBezTo>
                  <a:cubicBezTo>
                    <a:pt x="288206" y="656099"/>
                    <a:pt x="229904" y="675975"/>
                    <a:pt x="210337" y="677742"/>
                  </a:cubicBezTo>
                  <a:cubicBezTo>
                    <a:pt x="170179" y="682520"/>
                    <a:pt x="130022" y="691312"/>
                    <a:pt x="89437" y="690202"/>
                  </a:cubicBezTo>
                  <a:cubicBezTo>
                    <a:pt x="24750" y="692884"/>
                    <a:pt x="-10071" y="644039"/>
                    <a:pt x="2567" y="582663"/>
                  </a:cubicBezTo>
                  <a:cubicBezTo>
                    <a:pt x="43348" y="455105"/>
                    <a:pt x="102023" y="333196"/>
                    <a:pt x="149251" y="208116"/>
                  </a:cubicBezTo>
                  <a:cubicBezTo>
                    <a:pt x="170633" y="150221"/>
                    <a:pt x="196106" y="93818"/>
                    <a:pt x="218555" y="36411"/>
                  </a:cubicBezTo>
                  <a:cubicBezTo>
                    <a:pt x="228330" y="9466"/>
                    <a:pt x="262742" y="14386"/>
                    <a:pt x="271049" y="35230"/>
                  </a:cubicBezTo>
                  <a:cubicBezTo>
                    <a:pt x="275300" y="34848"/>
                    <a:pt x="279454" y="34324"/>
                    <a:pt x="283332" y="33498"/>
                  </a:cubicBezTo>
                  <a:cubicBezTo>
                    <a:pt x="358506" y="22148"/>
                    <a:pt x="434738" y="29307"/>
                    <a:pt x="510304" y="25053"/>
                  </a:cubicBezTo>
                  <a:cubicBezTo>
                    <a:pt x="510304" y="25088"/>
                    <a:pt x="510277" y="25132"/>
                    <a:pt x="510277" y="25168"/>
                  </a:cubicBezTo>
                  <a:lnTo>
                    <a:pt x="510241" y="25168"/>
                  </a:lnTo>
                  <a:cubicBezTo>
                    <a:pt x="510241" y="25203"/>
                    <a:pt x="510206" y="25203"/>
                    <a:pt x="510215" y="25248"/>
                  </a:cubicBezTo>
                  <a:cubicBezTo>
                    <a:pt x="511051" y="25168"/>
                    <a:pt x="511887" y="25132"/>
                    <a:pt x="512696" y="25168"/>
                  </a:cubicBezTo>
                  <a:cubicBezTo>
                    <a:pt x="516245" y="19813"/>
                    <a:pt x="519820" y="14449"/>
                    <a:pt x="523441" y="91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11"/>
            <p:cNvSpPr/>
            <p:nvPr/>
          </p:nvSpPr>
          <p:spPr>
            <a:xfrm>
              <a:off x="13084930" y="1300749"/>
              <a:ext cx="597764" cy="1248765"/>
            </a:xfrm>
            <a:custGeom>
              <a:avLst/>
              <a:gdLst/>
              <a:ahLst/>
              <a:cxnLst/>
              <a:rect l="l" t="t" r="r" b="b"/>
              <a:pathLst>
                <a:path w="597764" h="1248765" extrusionOk="0">
                  <a:moveTo>
                    <a:pt x="547227" y="8490"/>
                  </a:moveTo>
                  <a:cubicBezTo>
                    <a:pt x="562285" y="-12203"/>
                    <a:pt x="595851" y="8632"/>
                    <a:pt x="582946" y="31439"/>
                  </a:cubicBezTo>
                  <a:cubicBezTo>
                    <a:pt x="569542" y="53064"/>
                    <a:pt x="556743" y="74920"/>
                    <a:pt x="545252" y="97620"/>
                  </a:cubicBezTo>
                  <a:cubicBezTo>
                    <a:pt x="512103" y="171412"/>
                    <a:pt x="484789" y="248623"/>
                    <a:pt x="467161" y="327610"/>
                  </a:cubicBezTo>
                  <a:cubicBezTo>
                    <a:pt x="437890" y="499280"/>
                    <a:pt x="547689" y="412601"/>
                    <a:pt x="592552" y="508312"/>
                  </a:cubicBezTo>
                  <a:cubicBezTo>
                    <a:pt x="614138" y="592583"/>
                    <a:pt x="563832" y="678711"/>
                    <a:pt x="530381" y="753684"/>
                  </a:cubicBezTo>
                  <a:cubicBezTo>
                    <a:pt x="474650" y="845735"/>
                    <a:pt x="296463" y="1302076"/>
                    <a:pt x="171828" y="1243612"/>
                  </a:cubicBezTo>
                  <a:cubicBezTo>
                    <a:pt x="125898" y="1219349"/>
                    <a:pt x="129447" y="1158053"/>
                    <a:pt x="129269" y="1113204"/>
                  </a:cubicBezTo>
                  <a:cubicBezTo>
                    <a:pt x="140298" y="1011952"/>
                    <a:pt x="182750" y="916304"/>
                    <a:pt x="222071" y="823178"/>
                  </a:cubicBezTo>
                  <a:cubicBezTo>
                    <a:pt x="241701" y="775292"/>
                    <a:pt x="267432" y="729492"/>
                    <a:pt x="281520" y="679555"/>
                  </a:cubicBezTo>
                  <a:cubicBezTo>
                    <a:pt x="286083" y="645469"/>
                    <a:pt x="227034" y="662974"/>
                    <a:pt x="207405" y="663960"/>
                  </a:cubicBezTo>
                  <a:cubicBezTo>
                    <a:pt x="167087" y="667112"/>
                    <a:pt x="126609" y="674288"/>
                    <a:pt x="86096" y="671544"/>
                  </a:cubicBezTo>
                  <a:cubicBezTo>
                    <a:pt x="21355" y="671624"/>
                    <a:pt x="-11474" y="621411"/>
                    <a:pt x="3638" y="560594"/>
                  </a:cubicBezTo>
                  <a:cubicBezTo>
                    <a:pt x="49532" y="434777"/>
                    <a:pt x="113081" y="315328"/>
                    <a:pt x="165308" y="192255"/>
                  </a:cubicBezTo>
                  <a:cubicBezTo>
                    <a:pt x="189011" y="135266"/>
                    <a:pt x="216735" y="79938"/>
                    <a:pt x="241478" y="23481"/>
                  </a:cubicBezTo>
                  <a:cubicBezTo>
                    <a:pt x="252329" y="-3046"/>
                    <a:pt x="286519" y="3250"/>
                    <a:pt x="293972" y="24414"/>
                  </a:cubicBezTo>
                  <a:cubicBezTo>
                    <a:pt x="298233" y="24201"/>
                    <a:pt x="302413" y="23845"/>
                    <a:pt x="306317" y="23170"/>
                  </a:cubicBezTo>
                  <a:cubicBezTo>
                    <a:pt x="381892" y="14858"/>
                    <a:pt x="457777" y="25071"/>
                    <a:pt x="533449" y="23863"/>
                  </a:cubicBezTo>
                  <a:cubicBezTo>
                    <a:pt x="533449" y="23899"/>
                    <a:pt x="533414" y="23934"/>
                    <a:pt x="533423" y="23970"/>
                  </a:cubicBezTo>
                  <a:lnTo>
                    <a:pt x="533387" y="23970"/>
                  </a:lnTo>
                  <a:cubicBezTo>
                    <a:pt x="533387" y="24005"/>
                    <a:pt x="533352" y="24005"/>
                    <a:pt x="533352" y="24041"/>
                  </a:cubicBezTo>
                  <a:cubicBezTo>
                    <a:pt x="534188" y="23996"/>
                    <a:pt x="535024" y="23996"/>
                    <a:pt x="535833" y="24058"/>
                  </a:cubicBezTo>
                  <a:cubicBezTo>
                    <a:pt x="539613" y="18863"/>
                    <a:pt x="543402" y="13641"/>
                    <a:pt x="547227" y="84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11"/>
            <p:cNvSpPr/>
            <p:nvPr/>
          </p:nvSpPr>
          <p:spPr>
            <a:xfrm>
              <a:off x="15044414" y="2165894"/>
              <a:ext cx="257895" cy="513195"/>
            </a:xfrm>
            <a:custGeom>
              <a:avLst/>
              <a:gdLst/>
              <a:ahLst/>
              <a:cxnLst/>
              <a:rect l="l" t="t" r="r" b="b"/>
              <a:pathLst>
                <a:path w="257895" h="513195" extrusionOk="0">
                  <a:moveTo>
                    <a:pt x="101061" y="512605"/>
                  </a:moveTo>
                  <a:cubicBezTo>
                    <a:pt x="78194" y="508484"/>
                    <a:pt x="75659" y="483342"/>
                    <a:pt x="81956" y="464923"/>
                  </a:cubicBezTo>
                  <a:cubicBezTo>
                    <a:pt x="75641" y="468085"/>
                    <a:pt x="68295" y="468848"/>
                    <a:pt x="61064" y="466380"/>
                  </a:cubicBezTo>
                  <a:cubicBezTo>
                    <a:pt x="57195" y="465065"/>
                    <a:pt x="53877" y="463014"/>
                    <a:pt x="51173" y="460447"/>
                  </a:cubicBezTo>
                  <a:cubicBezTo>
                    <a:pt x="39380" y="479390"/>
                    <a:pt x="8197" y="475349"/>
                    <a:pt x="1633" y="453999"/>
                  </a:cubicBezTo>
                  <a:cubicBezTo>
                    <a:pt x="-2343" y="443280"/>
                    <a:pt x="1837" y="432516"/>
                    <a:pt x="4692" y="422072"/>
                  </a:cubicBezTo>
                  <a:cubicBezTo>
                    <a:pt x="35911" y="331664"/>
                    <a:pt x="65137" y="240367"/>
                    <a:pt x="98153" y="150563"/>
                  </a:cubicBezTo>
                  <a:cubicBezTo>
                    <a:pt x="118743" y="101567"/>
                    <a:pt x="137412" y="47508"/>
                    <a:pt x="178797" y="11824"/>
                  </a:cubicBezTo>
                  <a:cubicBezTo>
                    <a:pt x="200507" y="-7305"/>
                    <a:pt x="240105" y="-3406"/>
                    <a:pt x="251943" y="24853"/>
                  </a:cubicBezTo>
                  <a:cubicBezTo>
                    <a:pt x="261362" y="46869"/>
                    <a:pt x="257013" y="72286"/>
                    <a:pt x="256096" y="95528"/>
                  </a:cubicBezTo>
                  <a:cubicBezTo>
                    <a:pt x="251783" y="174124"/>
                    <a:pt x="229716" y="250003"/>
                    <a:pt x="205124" y="324337"/>
                  </a:cubicBezTo>
                  <a:cubicBezTo>
                    <a:pt x="193321" y="360598"/>
                    <a:pt x="181145" y="396682"/>
                    <a:pt x="167501" y="432241"/>
                  </a:cubicBezTo>
                  <a:cubicBezTo>
                    <a:pt x="157789" y="449159"/>
                    <a:pt x="156855" y="476903"/>
                    <a:pt x="135784" y="483458"/>
                  </a:cubicBezTo>
                  <a:cubicBezTo>
                    <a:pt x="133490" y="500758"/>
                    <a:pt x="119748" y="516468"/>
                    <a:pt x="101061" y="5126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11"/>
            <p:cNvSpPr/>
            <p:nvPr/>
          </p:nvSpPr>
          <p:spPr>
            <a:xfrm>
              <a:off x="12836227" y="2249908"/>
              <a:ext cx="273372" cy="508631"/>
            </a:xfrm>
            <a:custGeom>
              <a:avLst/>
              <a:gdLst/>
              <a:ahLst/>
              <a:cxnLst/>
              <a:rect l="l" t="t" r="r" b="b"/>
              <a:pathLst>
                <a:path w="273372" h="508631" extrusionOk="0">
                  <a:moveTo>
                    <a:pt x="98266" y="507792"/>
                  </a:moveTo>
                  <a:cubicBezTo>
                    <a:pt x="75586" y="502756"/>
                    <a:pt x="74065" y="477534"/>
                    <a:pt x="81100" y="459382"/>
                  </a:cubicBezTo>
                  <a:cubicBezTo>
                    <a:pt x="74661" y="462286"/>
                    <a:pt x="67297" y="462756"/>
                    <a:pt x="60163" y="459994"/>
                  </a:cubicBezTo>
                  <a:cubicBezTo>
                    <a:pt x="56348" y="458520"/>
                    <a:pt x="53119" y="456344"/>
                    <a:pt x="50522" y="453671"/>
                  </a:cubicBezTo>
                  <a:cubicBezTo>
                    <a:pt x="37972" y="472117"/>
                    <a:pt x="6976" y="466824"/>
                    <a:pt x="1275" y="445243"/>
                  </a:cubicBezTo>
                  <a:cubicBezTo>
                    <a:pt x="-2265" y="434373"/>
                    <a:pt x="2351" y="423787"/>
                    <a:pt x="5615" y="413458"/>
                  </a:cubicBezTo>
                  <a:cubicBezTo>
                    <a:pt x="40454" y="324382"/>
                    <a:pt x="73345" y="234329"/>
                    <a:pt x="109962" y="145927"/>
                  </a:cubicBezTo>
                  <a:cubicBezTo>
                    <a:pt x="132509" y="97801"/>
                    <a:pt x="153348" y="44533"/>
                    <a:pt x="196138" y="10546"/>
                  </a:cubicBezTo>
                  <a:cubicBezTo>
                    <a:pt x="218605" y="-7696"/>
                    <a:pt x="258016" y="-2207"/>
                    <a:pt x="268698" y="26505"/>
                  </a:cubicBezTo>
                  <a:cubicBezTo>
                    <a:pt x="277218" y="48885"/>
                    <a:pt x="271846" y="74107"/>
                    <a:pt x="269996" y="97286"/>
                  </a:cubicBezTo>
                  <a:cubicBezTo>
                    <a:pt x="262516" y="175643"/>
                    <a:pt x="237408" y="250572"/>
                    <a:pt x="209836" y="323858"/>
                  </a:cubicBezTo>
                  <a:cubicBezTo>
                    <a:pt x="196583" y="359613"/>
                    <a:pt x="182957" y="395181"/>
                    <a:pt x="167890" y="430163"/>
                  </a:cubicBezTo>
                  <a:cubicBezTo>
                    <a:pt x="157502" y="446673"/>
                    <a:pt x="155456" y="474355"/>
                    <a:pt x="134128" y="480065"/>
                  </a:cubicBezTo>
                  <a:cubicBezTo>
                    <a:pt x="131148" y="497259"/>
                    <a:pt x="116784" y="512410"/>
                    <a:pt x="98266" y="5077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11"/>
            <p:cNvSpPr/>
            <p:nvPr/>
          </p:nvSpPr>
          <p:spPr>
            <a:xfrm>
              <a:off x="14586709" y="1767090"/>
              <a:ext cx="176071" cy="425669"/>
            </a:xfrm>
            <a:custGeom>
              <a:avLst/>
              <a:gdLst/>
              <a:ahLst/>
              <a:cxnLst/>
              <a:rect l="l" t="t" r="r" b="b"/>
              <a:pathLst>
                <a:path w="176071" h="425669" extrusionOk="0">
                  <a:moveTo>
                    <a:pt x="63232" y="1456"/>
                  </a:moveTo>
                  <a:cubicBezTo>
                    <a:pt x="78503" y="-1857"/>
                    <a:pt x="94762" y="301"/>
                    <a:pt x="108708" y="9813"/>
                  </a:cubicBezTo>
                  <a:cubicBezTo>
                    <a:pt x="150840" y="38534"/>
                    <a:pt x="162545" y="108267"/>
                    <a:pt x="169473" y="155194"/>
                  </a:cubicBezTo>
                  <a:cubicBezTo>
                    <a:pt x="178163" y="214031"/>
                    <a:pt x="176793" y="273871"/>
                    <a:pt x="173698" y="333080"/>
                  </a:cubicBezTo>
                  <a:cubicBezTo>
                    <a:pt x="172328" y="359244"/>
                    <a:pt x="169776" y="387627"/>
                    <a:pt x="152041" y="406944"/>
                  </a:cubicBezTo>
                  <a:cubicBezTo>
                    <a:pt x="138939" y="421215"/>
                    <a:pt x="118341" y="428196"/>
                    <a:pt x="99245" y="424839"/>
                  </a:cubicBezTo>
                  <a:cubicBezTo>
                    <a:pt x="62529" y="418382"/>
                    <a:pt x="45772" y="377992"/>
                    <a:pt x="35571" y="346668"/>
                  </a:cubicBezTo>
                  <a:cubicBezTo>
                    <a:pt x="12873" y="276979"/>
                    <a:pt x="2289" y="203782"/>
                    <a:pt x="189" y="130647"/>
                  </a:cubicBezTo>
                  <a:cubicBezTo>
                    <a:pt x="-744" y="98347"/>
                    <a:pt x="1230" y="61260"/>
                    <a:pt x="18654" y="32974"/>
                  </a:cubicBezTo>
                  <a:cubicBezTo>
                    <a:pt x="28553" y="16900"/>
                    <a:pt x="45212" y="5363"/>
                    <a:pt x="63232" y="14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11"/>
            <p:cNvSpPr/>
            <p:nvPr/>
          </p:nvSpPr>
          <p:spPr>
            <a:xfrm>
              <a:off x="13939613" y="1779790"/>
              <a:ext cx="171508" cy="426714"/>
            </a:xfrm>
            <a:custGeom>
              <a:avLst/>
              <a:gdLst/>
              <a:ahLst/>
              <a:cxnLst/>
              <a:rect l="l" t="t" r="r" b="b"/>
              <a:pathLst>
                <a:path w="171508" h="426714" extrusionOk="0">
                  <a:moveTo>
                    <a:pt x="103235" y="967"/>
                  </a:moveTo>
                  <a:cubicBezTo>
                    <a:pt x="87839" y="-1733"/>
                    <a:pt x="71687" y="1083"/>
                    <a:pt x="58132" y="11145"/>
                  </a:cubicBezTo>
                  <a:cubicBezTo>
                    <a:pt x="17201" y="41536"/>
                    <a:pt x="8316" y="111686"/>
                    <a:pt x="3282" y="158853"/>
                  </a:cubicBezTo>
                  <a:cubicBezTo>
                    <a:pt x="-3024" y="217992"/>
                    <a:pt x="756" y="277725"/>
                    <a:pt x="6243" y="336766"/>
                  </a:cubicBezTo>
                  <a:cubicBezTo>
                    <a:pt x="8672" y="362858"/>
                    <a:pt x="12363" y="391109"/>
                    <a:pt x="30863" y="409696"/>
                  </a:cubicBezTo>
                  <a:cubicBezTo>
                    <a:pt x="44524" y="423426"/>
                    <a:pt x="65390" y="429572"/>
                    <a:pt x="84335" y="425451"/>
                  </a:cubicBezTo>
                  <a:cubicBezTo>
                    <a:pt x="120757" y="417521"/>
                    <a:pt x="135877" y="376490"/>
                    <a:pt x="144807" y="344785"/>
                  </a:cubicBezTo>
                  <a:cubicBezTo>
                    <a:pt x="164668" y="274235"/>
                    <a:pt x="172299" y="200674"/>
                    <a:pt x="171445" y="127512"/>
                  </a:cubicBezTo>
                  <a:cubicBezTo>
                    <a:pt x="171071" y="95203"/>
                    <a:pt x="167603" y="58223"/>
                    <a:pt x="149058" y="30665"/>
                  </a:cubicBezTo>
                  <a:cubicBezTo>
                    <a:pt x="138510" y="15008"/>
                    <a:pt x="121397" y="4155"/>
                    <a:pt x="103235" y="96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11"/>
            <p:cNvSpPr/>
            <p:nvPr/>
          </p:nvSpPr>
          <p:spPr>
            <a:xfrm>
              <a:off x="15834106" y="1377179"/>
              <a:ext cx="568832" cy="1012975"/>
            </a:xfrm>
            <a:custGeom>
              <a:avLst/>
              <a:gdLst/>
              <a:ahLst/>
              <a:cxnLst/>
              <a:rect l="l" t="t" r="r" b="b"/>
              <a:pathLst>
                <a:path w="568832" h="1012975" extrusionOk="0">
                  <a:moveTo>
                    <a:pt x="567769" y="96589"/>
                  </a:moveTo>
                  <a:cubicBezTo>
                    <a:pt x="555210" y="193196"/>
                    <a:pt x="402345" y="219937"/>
                    <a:pt x="315724" y="355869"/>
                  </a:cubicBezTo>
                  <a:cubicBezTo>
                    <a:pt x="218572" y="508338"/>
                    <a:pt x="255118" y="702023"/>
                    <a:pt x="223215" y="878452"/>
                  </a:cubicBezTo>
                  <a:cubicBezTo>
                    <a:pt x="192147" y="1050237"/>
                    <a:pt x="40625" y="1032076"/>
                    <a:pt x="8019" y="963870"/>
                  </a:cubicBezTo>
                  <a:cubicBezTo>
                    <a:pt x="-10605" y="924909"/>
                    <a:pt x="-1791" y="936499"/>
                    <a:pt x="88636" y="488382"/>
                  </a:cubicBezTo>
                  <a:cubicBezTo>
                    <a:pt x="100608" y="429048"/>
                    <a:pt x="83887" y="358507"/>
                    <a:pt x="172153" y="248605"/>
                  </a:cubicBezTo>
                  <a:cubicBezTo>
                    <a:pt x="239216" y="165106"/>
                    <a:pt x="336358" y="102610"/>
                    <a:pt x="449555" y="22326"/>
                  </a:cubicBezTo>
                  <a:cubicBezTo>
                    <a:pt x="530884" y="-35356"/>
                    <a:pt x="576512" y="29289"/>
                    <a:pt x="567769" y="96589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11"/>
            <p:cNvSpPr/>
            <p:nvPr/>
          </p:nvSpPr>
          <p:spPr>
            <a:xfrm>
              <a:off x="12278623" y="1457713"/>
              <a:ext cx="602966" cy="995740"/>
            </a:xfrm>
            <a:custGeom>
              <a:avLst/>
              <a:gdLst/>
              <a:ahLst/>
              <a:cxnLst/>
              <a:rect l="l" t="t" r="r" b="b"/>
              <a:pathLst>
                <a:path w="602966" h="995740" extrusionOk="0">
                  <a:moveTo>
                    <a:pt x="1824" y="98976"/>
                  </a:moveTo>
                  <a:cubicBezTo>
                    <a:pt x="18270" y="194997"/>
                    <a:pt x="172096" y="215575"/>
                    <a:pt x="264124" y="347910"/>
                  </a:cubicBezTo>
                  <a:cubicBezTo>
                    <a:pt x="367351" y="496347"/>
                    <a:pt x="338640" y="691346"/>
                    <a:pt x="377641" y="866346"/>
                  </a:cubicBezTo>
                  <a:cubicBezTo>
                    <a:pt x="415620" y="1036745"/>
                    <a:pt x="566288" y="1012500"/>
                    <a:pt x="596110" y="943033"/>
                  </a:cubicBezTo>
                  <a:cubicBezTo>
                    <a:pt x="613152" y="903353"/>
                    <a:pt x="604809" y="915289"/>
                    <a:pt x="496370" y="471178"/>
                  </a:cubicBezTo>
                  <a:cubicBezTo>
                    <a:pt x="482015" y="412368"/>
                    <a:pt x="495881" y="341223"/>
                    <a:pt x="403248" y="234953"/>
                  </a:cubicBezTo>
                  <a:cubicBezTo>
                    <a:pt x="332868" y="154216"/>
                    <a:pt x="233288" y="95690"/>
                    <a:pt x="116934" y="20016"/>
                  </a:cubicBezTo>
                  <a:cubicBezTo>
                    <a:pt x="33354" y="-34336"/>
                    <a:pt x="-9631" y="32094"/>
                    <a:pt x="1824" y="98976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11"/>
            <p:cNvSpPr/>
            <p:nvPr/>
          </p:nvSpPr>
          <p:spPr>
            <a:xfrm>
              <a:off x="14087948" y="1519361"/>
              <a:ext cx="511153" cy="195584"/>
            </a:xfrm>
            <a:custGeom>
              <a:avLst/>
              <a:gdLst/>
              <a:ahLst/>
              <a:cxnLst/>
              <a:rect l="l" t="t" r="r" b="b"/>
              <a:pathLst>
                <a:path w="511153" h="195584" extrusionOk="0">
                  <a:moveTo>
                    <a:pt x="214104" y="2994"/>
                  </a:moveTo>
                  <a:cubicBezTo>
                    <a:pt x="239826" y="-380"/>
                    <a:pt x="265895" y="-904"/>
                    <a:pt x="291742" y="1431"/>
                  </a:cubicBezTo>
                  <a:cubicBezTo>
                    <a:pt x="291876" y="1440"/>
                    <a:pt x="292000" y="1458"/>
                    <a:pt x="292133" y="1467"/>
                  </a:cubicBezTo>
                  <a:cubicBezTo>
                    <a:pt x="344769" y="6307"/>
                    <a:pt x="397334" y="17923"/>
                    <a:pt x="444323" y="42781"/>
                  </a:cubicBezTo>
                  <a:cubicBezTo>
                    <a:pt x="463570" y="54904"/>
                    <a:pt x="516571" y="69318"/>
                    <a:pt x="493677" y="99486"/>
                  </a:cubicBezTo>
                  <a:cubicBezTo>
                    <a:pt x="494006" y="101085"/>
                    <a:pt x="494184" y="102692"/>
                    <a:pt x="494219" y="104326"/>
                  </a:cubicBezTo>
                  <a:cubicBezTo>
                    <a:pt x="494406" y="104397"/>
                    <a:pt x="494548" y="104504"/>
                    <a:pt x="494691" y="104584"/>
                  </a:cubicBezTo>
                  <a:cubicBezTo>
                    <a:pt x="495162" y="104762"/>
                    <a:pt x="495642" y="104948"/>
                    <a:pt x="496078" y="105170"/>
                  </a:cubicBezTo>
                  <a:cubicBezTo>
                    <a:pt x="496078" y="105206"/>
                    <a:pt x="496043" y="105241"/>
                    <a:pt x="496007" y="105277"/>
                  </a:cubicBezTo>
                  <a:cubicBezTo>
                    <a:pt x="507490" y="111067"/>
                    <a:pt x="514054" y="123873"/>
                    <a:pt x="509900" y="136831"/>
                  </a:cubicBezTo>
                  <a:cubicBezTo>
                    <a:pt x="508335" y="141742"/>
                    <a:pt x="505453" y="145818"/>
                    <a:pt x="501735" y="148882"/>
                  </a:cubicBezTo>
                  <a:cubicBezTo>
                    <a:pt x="516828" y="167301"/>
                    <a:pt x="496016" y="194415"/>
                    <a:pt x="474181" y="184193"/>
                  </a:cubicBezTo>
                  <a:cubicBezTo>
                    <a:pt x="435322" y="165703"/>
                    <a:pt x="394275" y="152381"/>
                    <a:pt x="352570" y="142079"/>
                  </a:cubicBezTo>
                  <a:cubicBezTo>
                    <a:pt x="352250" y="142000"/>
                    <a:pt x="351929" y="141928"/>
                    <a:pt x="351609" y="141849"/>
                  </a:cubicBezTo>
                  <a:cubicBezTo>
                    <a:pt x="288567" y="126698"/>
                    <a:pt x="222332" y="128030"/>
                    <a:pt x="159956" y="145703"/>
                  </a:cubicBezTo>
                  <a:cubicBezTo>
                    <a:pt x="159636" y="145792"/>
                    <a:pt x="159325" y="145881"/>
                    <a:pt x="159005" y="145969"/>
                  </a:cubicBezTo>
                  <a:cubicBezTo>
                    <a:pt x="117753" y="157941"/>
                    <a:pt x="77275" y="172905"/>
                    <a:pt x="39199" y="192941"/>
                  </a:cubicBezTo>
                  <a:cubicBezTo>
                    <a:pt x="17791" y="204042"/>
                    <a:pt x="-4098" y="177781"/>
                    <a:pt x="10240" y="158776"/>
                  </a:cubicBezTo>
                  <a:cubicBezTo>
                    <a:pt x="6397" y="155872"/>
                    <a:pt x="3356" y="151911"/>
                    <a:pt x="1594" y="147062"/>
                  </a:cubicBezTo>
                  <a:cubicBezTo>
                    <a:pt x="-3084" y="134282"/>
                    <a:pt x="2955" y="121218"/>
                    <a:pt x="14198" y="114975"/>
                  </a:cubicBezTo>
                  <a:cubicBezTo>
                    <a:pt x="14162" y="114939"/>
                    <a:pt x="14118" y="114904"/>
                    <a:pt x="14118" y="114868"/>
                  </a:cubicBezTo>
                  <a:cubicBezTo>
                    <a:pt x="14545" y="114628"/>
                    <a:pt x="15016" y="114433"/>
                    <a:pt x="15478" y="114229"/>
                  </a:cubicBezTo>
                  <a:cubicBezTo>
                    <a:pt x="15621" y="114149"/>
                    <a:pt x="15763" y="114033"/>
                    <a:pt x="15941" y="113953"/>
                  </a:cubicBezTo>
                  <a:cubicBezTo>
                    <a:pt x="15914" y="112319"/>
                    <a:pt x="16030" y="110712"/>
                    <a:pt x="16288" y="109095"/>
                  </a:cubicBezTo>
                  <a:cubicBezTo>
                    <a:pt x="-7807" y="79868"/>
                    <a:pt x="44571" y="63332"/>
                    <a:pt x="63320" y="50446"/>
                  </a:cubicBezTo>
                  <a:cubicBezTo>
                    <a:pt x="109268" y="23714"/>
                    <a:pt x="161317" y="10002"/>
                    <a:pt x="213722" y="3048"/>
                  </a:cubicBezTo>
                  <a:cubicBezTo>
                    <a:pt x="213846" y="3030"/>
                    <a:pt x="213971" y="3012"/>
                    <a:pt x="214104" y="29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11"/>
            <p:cNvSpPr/>
            <p:nvPr/>
          </p:nvSpPr>
          <p:spPr>
            <a:xfrm>
              <a:off x="16374520" y="1597668"/>
              <a:ext cx="39018" cy="352966"/>
            </a:xfrm>
            <a:custGeom>
              <a:avLst/>
              <a:gdLst/>
              <a:ahLst/>
              <a:cxnLst/>
              <a:rect l="l" t="t" r="r" b="b"/>
              <a:pathLst>
                <a:path w="39018" h="352966" extrusionOk="0">
                  <a:moveTo>
                    <a:pt x="4638" y="352839"/>
                  </a:moveTo>
                  <a:cubicBezTo>
                    <a:pt x="-6898" y="348683"/>
                    <a:pt x="6666" y="324998"/>
                    <a:pt x="7093" y="315752"/>
                  </a:cubicBezTo>
                  <a:cubicBezTo>
                    <a:pt x="10197" y="302102"/>
                    <a:pt x="12189" y="288257"/>
                    <a:pt x="14164" y="274403"/>
                  </a:cubicBezTo>
                  <a:cubicBezTo>
                    <a:pt x="24090" y="186197"/>
                    <a:pt x="27656" y="95762"/>
                    <a:pt x="14706" y="7751"/>
                  </a:cubicBezTo>
                  <a:cubicBezTo>
                    <a:pt x="12883" y="-375"/>
                    <a:pt x="25575" y="-3341"/>
                    <a:pt x="27354" y="4909"/>
                  </a:cubicBezTo>
                  <a:cubicBezTo>
                    <a:pt x="44164" y="91490"/>
                    <a:pt x="40313" y="181197"/>
                    <a:pt x="31365" y="268541"/>
                  </a:cubicBezTo>
                  <a:cubicBezTo>
                    <a:pt x="29177" y="282866"/>
                    <a:pt x="22355" y="356427"/>
                    <a:pt x="4638" y="352839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11"/>
            <p:cNvSpPr/>
            <p:nvPr/>
          </p:nvSpPr>
          <p:spPr>
            <a:xfrm>
              <a:off x="12278596" y="1680246"/>
              <a:ext cx="48107" cy="352068"/>
            </a:xfrm>
            <a:custGeom>
              <a:avLst/>
              <a:gdLst/>
              <a:ahLst/>
              <a:cxnLst/>
              <a:rect l="l" t="t" r="r" b="b"/>
              <a:pathLst>
                <a:path w="48107" h="352068" extrusionOk="0">
                  <a:moveTo>
                    <a:pt x="43778" y="351887"/>
                  </a:moveTo>
                  <a:cubicBezTo>
                    <a:pt x="55145" y="347269"/>
                    <a:pt x="40629" y="324152"/>
                    <a:pt x="39829" y="314933"/>
                  </a:cubicBezTo>
                  <a:cubicBezTo>
                    <a:pt x="36182" y="301417"/>
                    <a:pt x="33630" y="287660"/>
                    <a:pt x="31095" y="273894"/>
                  </a:cubicBezTo>
                  <a:cubicBezTo>
                    <a:pt x="17611" y="186159"/>
                    <a:pt x="10407" y="95946"/>
                    <a:pt x="19790" y="7483"/>
                  </a:cubicBezTo>
                  <a:cubicBezTo>
                    <a:pt x="21285" y="-705"/>
                    <a:pt x="8486" y="-3165"/>
                    <a:pt x="7036" y="5156"/>
                  </a:cubicBezTo>
                  <a:cubicBezTo>
                    <a:pt x="-6270" y="92341"/>
                    <a:pt x="1201" y="181825"/>
                    <a:pt x="13671" y="268735"/>
                  </a:cubicBezTo>
                  <a:cubicBezTo>
                    <a:pt x="16437" y="282953"/>
                    <a:pt x="26221" y="356186"/>
                    <a:pt x="43778" y="351887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11"/>
            <p:cNvSpPr/>
            <p:nvPr/>
          </p:nvSpPr>
          <p:spPr>
            <a:xfrm>
              <a:off x="14515506" y="1145419"/>
              <a:ext cx="2048883" cy="1582027"/>
            </a:xfrm>
            <a:custGeom>
              <a:avLst/>
              <a:gdLst/>
              <a:ahLst/>
              <a:cxnLst/>
              <a:rect l="l" t="t" r="r" b="b"/>
              <a:pathLst>
                <a:path w="2048883" h="1582027" extrusionOk="0">
                  <a:moveTo>
                    <a:pt x="2029762" y="227612"/>
                  </a:moveTo>
                  <a:cubicBezTo>
                    <a:pt x="1959186" y="73687"/>
                    <a:pt x="1727598" y="56183"/>
                    <a:pt x="1584036" y="35961"/>
                  </a:cubicBezTo>
                  <a:cubicBezTo>
                    <a:pt x="602495" y="-102281"/>
                    <a:pt x="-148996" y="172781"/>
                    <a:pt x="25197" y="608766"/>
                  </a:cubicBezTo>
                  <a:cubicBezTo>
                    <a:pt x="104614" y="1224582"/>
                    <a:pt x="201339" y="1514013"/>
                    <a:pt x="696409" y="1567494"/>
                  </a:cubicBezTo>
                  <a:cubicBezTo>
                    <a:pt x="1521287" y="1656597"/>
                    <a:pt x="1950220" y="1339875"/>
                    <a:pt x="1917401" y="509565"/>
                  </a:cubicBezTo>
                  <a:cubicBezTo>
                    <a:pt x="1992433" y="483384"/>
                    <a:pt x="2090891" y="360933"/>
                    <a:pt x="2029762" y="227612"/>
                  </a:cubicBezTo>
                  <a:close/>
                  <a:moveTo>
                    <a:pt x="1831046" y="832744"/>
                  </a:moveTo>
                  <a:cubicBezTo>
                    <a:pt x="1741197" y="1409759"/>
                    <a:pt x="1376347" y="1547627"/>
                    <a:pt x="793837" y="1512512"/>
                  </a:cubicBezTo>
                  <a:cubicBezTo>
                    <a:pt x="590639" y="1500265"/>
                    <a:pt x="390474" y="1461624"/>
                    <a:pt x="267352" y="1283179"/>
                  </a:cubicBezTo>
                  <a:cubicBezTo>
                    <a:pt x="166198" y="1136580"/>
                    <a:pt x="124937" y="938108"/>
                    <a:pt x="112965" y="763437"/>
                  </a:cubicBezTo>
                  <a:cubicBezTo>
                    <a:pt x="98895" y="558207"/>
                    <a:pt x="144469" y="383491"/>
                    <a:pt x="335117" y="276111"/>
                  </a:cubicBezTo>
                  <a:cubicBezTo>
                    <a:pt x="418723" y="229024"/>
                    <a:pt x="512219" y="202275"/>
                    <a:pt x="605964" y="181626"/>
                  </a:cubicBezTo>
                  <a:cubicBezTo>
                    <a:pt x="827155" y="132914"/>
                    <a:pt x="1055363" y="116227"/>
                    <a:pt x="1281312" y="131831"/>
                  </a:cubicBezTo>
                  <a:cubicBezTo>
                    <a:pt x="1443302" y="143012"/>
                    <a:pt x="1704357" y="150472"/>
                    <a:pt x="1790969" y="317603"/>
                  </a:cubicBezTo>
                  <a:cubicBezTo>
                    <a:pt x="1873027" y="475960"/>
                    <a:pt x="1857649" y="661892"/>
                    <a:pt x="1831046" y="8327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11"/>
            <p:cNvSpPr/>
            <p:nvPr/>
          </p:nvSpPr>
          <p:spPr>
            <a:xfrm>
              <a:off x="12117274" y="1194063"/>
              <a:ext cx="2054596" cy="1579155"/>
            </a:xfrm>
            <a:custGeom>
              <a:avLst/>
              <a:gdLst/>
              <a:ahLst/>
              <a:cxnLst/>
              <a:rect l="l" t="t" r="r" b="b"/>
              <a:pathLst>
                <a:path w="2054596" h="1579155" extrusionOk="0">
                  <a:moveTo>
                    <a:pt x="15831" y="267742"/>
                  </a:moveTo>
                  <a:cubicBezTo>
                    <a:pt x="80136" y="111099"/>
                    <a:pt x="310835" y="84296"/>
                    <a:pt x="453463" y="58320"/>
                  </a:cubicBezTo>
                  <a:cubicBezTo>
                    <a:pt x="1428635" y="-119291"/>
                    <a:pt x="2190613" y="125309"/>
                    <a:pt x="2034146" y="567954"/>
                  </a:cubicBezTo>
                  <a:cubicBezTo>
                    <a:pt x="1979633" y="1186470"/>
                    <a:pt x="1894675" y="1479551"/>
                    <a:pt x="1402157" y="1552899"/>
                  </a:cubicBezTo>
                  <a:cubicBezTo>
                    <a:pt x="581540" y="1675119"/>
                    <a:pt x="140181" y="1375902"/>
                    <a:pt x="139479" y="544944"/>
                  </a:cubicBezTo>
                  <a:cubicBezTo>
                    <a:pt x="63451" y="521809"/>
                    <a:pt x="-39873" y="403417"/>
                    <a:pt x="15831" y="267742"/>
                  </a:cubicBezTo>
                  <a:close/>
                  <a:moveTo>
                    <a:pt x="238801" y="864393"/>
                  </a:moveTo>
                  <a:cubicBezTo>
                    <a:pt x="351864" y="1437322"/>
                    <a:pt x="721971" y="1560404"/>
                    <a:pt x="1302595" y="1501887"/>
                  </a:cubicBezTo>
                  <a:cubicBezTo>
                    <a:pt x="1505135" y="1481479"/>
                    <a:pt x="1703574" y="1434818"/>
                    <a:pt x="1819404" y="1251568"/>
                  </a:cubicBezTo>
                  <a:cubicBezTo>
                    <a:pt x="1914563" y="1101017"/>
                    <a:pt x="1947774" y="901053"/>
                    <a:pt x="1952701" y="726036"/>
                  </a:cubicBezTo>
                  <a:cubicBezTo>
                    <a:pt x="1958483" y="520406"/>
                    <a:pt x="1905891" y="347662"/>
                    <a:pt x="1711072" y="248044"/>
                  </a:cubicBezTo>
                  <a:cubicBezTo>
                    <a:pt x="1625634" y="204358"/>
                    <a:pt x="1531133" y="181392"/>
                    <a:pt x="1436640" y="164536"/>
                  </a:cubicBezTo>
                  <a:cubicBezTo>
                    <a:pt x="1213662" y="124758"/>
                    <a:pt x="984973" y="117271"/>
                    <a:pt x="759825" y="141943"/>
                  </a:cubicBezTo>
                  <a:cubicBezTo>
                    <a:pt x="598421" y="159634"/>
                    <a:pt x="337882" y="177582"/>
                    <a:pt x="258074" y="348061"/>
                  </a:cubicBezTo>
                  <a:cubicBezTo>
                    <a:pt x="182456" y="509589"/>
                    <a:pt x="205323" y="694748"/>
                    <a:pt x="238801" y="864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0" name="Google Shape;280;p11"/>
          <p:cNvGrpSpPr/>
          <p:nvPr/>
        </p:nvGrpSpPr>
        <p:grpSpPr>
          <a:xfrm rot="-740618">
            <a:off x="902430" y="3976184"/>
            <a:ext cx="1780379" cy="930754"/>
            <a:chOff x="1803484" y="7951003"/>
            <a:chExt cx="3560332" cy="1861206"/>
          </a:xfrm>
        </p:grpSpPr>
        <p:sp>
          <p:nvSpPr>
            <p:cNvPr id="281" name="Google Shape;281;p11"/>
            <p:cNvSpPr/>
            <p:nvPr/>
          </p:nvSpPr>
          <p:spPr>
            <a:xfrm>
              <a:off x="2710258" y="8568397"/>
              <a:ext cx="1605156" cy="797292"/>
            </a:xfrm>
            <a:custGeom>
              <a:avLst/>
              <a:gdLst/>
              <a:ahLst/>
              <a:cxnLst/>
              <a:rect l="l" t="t" r="r" b="b"/>
              <a:pathLst>
                <a:path w="1605156" h="797292" extrusionOk="0">
                  <a:moveTo>
                    <a:pt x="1605156" y="628795"/>
                  </a:moveTo>
                  <a:cubicBezTo>
                    <a:pt x="1603440" y="629390"/>
                    <a:pt x="1601791" y="629982"/>
                    <a:pt x="1600072" y="630578"/>
                  </a:cubicBezTo>
                  <a:cubicBezTo>
                    <a:pt x="1536173" y="653221"/>
                    <a:pt x="1434119" y="705041"/>
                    <a:pt x="1370149" y="671506"/>
                  </a:cubicBezTo>
                  <a:cubicBezTo>
                    <a:pt x="1318988" y="644704"/>
                    <a:pt x="1291398" y="569716"/>
                    <a:pt x="1254166" y="525420"/>
                  </a:cubicBezTo>
                  <a:cubicBezTo>
                    <a:pt x="1036923" y="267181"/>
                    <a:pt x="637746" y="195558"/>
                    <a:pt x="422479" y="498090"/>
                  </a:cubicBezTo>
                  <a:cubicBezTo>
                    <a:pt x="389342" y="544627"/>
                    <a:pt x="354351" y="597374"/>
                    <a:pt x="331116" y="649521"/>
                  </a:cubicBezTo>
                  <a:cubicBezTo>
                    <a:pt x="312500" y="691242"/>
                    <a:pt x="303324" y="744644"/>
                    <a:pt x="266093" y="775078"/>
                  </a:cubicBezTo>
                  <a:cubicBezTo>
                    <a:pt x="225496" y="808215"/>
                    <a:pt x="168793" y="796530"/>
                    <a:pt x="118950" y="788940"/>
                  </a:cubicBezTo>
                  <a:cubicBezTo>
                    <a:pt x="78748" y="782869"/>
                    <a:pt x="39275" y="773496"/>
                    <a:pt x="0" y="763330"/>
                  </a:cubicBezTo>
                  <a:cubicBezTo>
                    <a:pt x="16237" y="682133"/>
                    <a:pt x="65086" y="473604"/>
                    <a:pt x="161597" y="340985"/>
                  </a:cubicBezTo>
                  <a:cubicBezTo>
                    <a:pt x="320288" y="122949"/>
                    <a:pt x="529282" y="8350"/>
                    <a:pt x="782704" y="429"/>
                  </a:cubicBezTo>
                  <a:cubicBezTo>
                    <a:pt x="1034213" y="-7295"/>
                    <a:pt x="1251125" y="89279"/>
                    <a:pt x="1426983" y="287781"/>
                  </a:cubicBezTo>
                  <a:cubicBezTo>
                    <a:pt x="1506337" y="377290"/>
                    <a:pt x="1567266" y="520997"/>
                    <a:pt x="1605156" y="6287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2234795" y="7951003"/>
              <a:ext cx="2603158" cy="1380720"/>
            </a:xfrm>
            <a:custGeom>
              <a:avLst/>
              <a:gdLst/>
              <a:ahLst/>
              <a:cxnLst/>
              <a:rect l="l" t="t" r="r" b="b"/>
              <a:pathLst>
                <a:path w="2603158" h="1380720" extrusionOk="0">
                  <a:moveTo>
                    <a:pt x="2565412" y="1062279"/>
                  </a:moveTo>
                  <a:cubicBezTo>
                    <a:pt x="2560856" y="1066106"/>
                    <a:pt x="2556106" y="1069605"/>
                    <a:pt x="2551155" y="1072840"/>
                  </a:cubicBezTo>
                  <a:cubicBezTo>
                    <a:pt x="2529569" y="1086899"/>
                    <a:pt x="2504681" y="1095878"/>
                    <a:pt x="2480258" y="1104525"/>
                  </a:cubicBezTo>
                  <a:cubicBezTo>
                    <a:pt x="2467848" y="1108880"/>
                    <a:pt x="2455504" y="1113306"/>
                    <a:pt x="2443094" y="1117728"/>
                  </a:cubicBezTo>
                  <a:cubicBezTo>
                    <a:pt x="2322290" y="1160503"/>
                    <a:pt x="2201487" y="1203348"/>
                    <a:pt x="2080620" y="1246189"/>
                  </a:cubicBezTo>
                  <a:cubicBezTo>
                    <a:pt x="2042730" y="1138392"/>
                    <a:pt x="1981801" y="994684"/>
                    <a:pt x="1902454" y="905171"/>
                  </a:cubicBezTo>
                  <a:cubicBezTo>
                    <a:pt x="1726596" y="706674"/>
                    <a:pt x="1509680" y="610096"/>
                    <a:pt x="1258175" y="617820"/>
                  </a:cubicBezTo>
                  <a:cubicBezTo>
                    <a:pt x="1004754" y="625741"/>
                    <a:pt x="795759" y="740339"/>
                    <a:pt x="637069" y="958376"/>
                  </a:cubicBezTo>
                  <a:cubicBezTo>
                    <a:pt x="540558" y="1090994"/>
                    <a:pt x="491708" y="1299527"/>
                    <a:pt x="475471" y="1380721"/>
                  </a:cubicBezTo>
                  <a:cubicBezTo>
                    <a:pt x="420283" y="1366397"/>
                    <a:pt x="365493" y="1350487"/>
                    <a:pt x="309515" y="1339528"/>
                  </a:cubicBezTo>
                  <a:cubicBezTo>
                    <a:pt x="230302" y="1324080"/>
                    <a:pt x="119996" y="1342893"/>
                    <a:pt x="53320" y="1288963"/>
                  </a:cubicBezTo>
                  <a:cubicBezTo>
                    <a:pt x="49624" y="1286060"/>
                    <a:pt x="45994" y="1282825"/>
                    <a:pt x="42562" y="1279326"/>
                  </a:cubicBezTo>
                  <a:cubicBezTo>
                    <a:pt x="10412" y="1246781"/>
                    <a:pt x="-1668" y="1198657"/>
                    <a:pt x="183" y="1152980"/>
                  </a:cubicBezTo>
                  <a:cubicBezTo>
                    <a:pt x="3484" y="1069475"/>
                    <a:pt x="31406" y="970060"/>
                    <a:pt x="55300" y="889921"/>
                  </a:cubicBezTo>
                  <a:cubicBezTo>
                    <a:pt x="91080" y="769977"/>
                    <a:pt x="146068" y="655907"/>
                    <a:pt x="216965" y="552730"/>
                  </a:cubicBezTo>
                  <a:cubicBezTo>
                    <a:pt x="359816" y="344792"/>
                    <a:pt x="565904" y="183128"/>
                    <a:pt x="800315" y="90514"/>
                  </a:cubicBezTo>
                  <a:cubicBezTo>
                    <a:pt x="1069844" y="-16029"/>
                    <a:pt x="1369338" y="-26988"/>
                    <a:pt x="1648109" y="49586"/>
                  </a:cubicBezTo>
                  <a:cubicBezTo>
                    <a:pt x="1906679" y="120613"/>
                    <a:pt x="2137592" y="271189"/>
                    <a:pt x="2314767" y="471469"/>
                  </a:cubicBezTo>
                  <a:cubicBezTo>
                    <a:pt x="2385333" y="551211"/>
                    <a:pt x="2451212" y="636234"/>
                    <a:pt x="2504618" y="728587"/>
                  </a:cubicBezTo>
                  <a:cubicBezTo>
                    <a:pt x="2539538" y="789054"/>
                    <a:pt x="2581720" y="856784"/>
                    <a:pt x="2597630" y="925239"/>
                  </a:cubicBezTo>
                  <a:cubicBezTo>
                    <a:pt x="2608786" y="973228"/>
                    <a:pt x="2605417" y="1028614"/>
                    <a:pt x="2565412" y="106227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2288114" y="8238344"/>
              <a:ext cx="2389773" cy="1093379"/>
            </a:xfrm>
            <a:custGeom>
              <a:avLst/>
              <a:gdLst/>
              <a:ahLst/>
              <a:cxnLst/>
              <a:rect l="l" t="t" r="r" b="b"/>
              <a:pathLst>
                <a:path w="2389773" h="1093379" extrusionOk="0">
                  <a:moveTo>
                    <a:pt x="2389774" y="830387"/>
                  </a:moveTo>
                  <a:cubicBezTo>
                    <a:pt x="2268970" y="873161"/>
                    <a:pt x="2148167" y="916006"/>
                    <a:pt x="2027300" y="958847"/>
                  </a:cubicBezTo>
                  <a:cubicBezTo>
                    <a:pt x="1989410" y="851050"/>
                    <a:pt x="1928481" y="707343"/>
                    <a:pt x="1849134" y="617830"/>
                  </a:cubicBezTo>
                  <a:cubicBezTo>
                    <a:pt x="1673276" y="419332"/>
                    <a:pt x="1456360" y="322754"/>
                    <a:pt x="1204856" y="330478"/>
                  </a:cubicBezTo>
                  <a:cubicBezTo>
                    <a:pt x="951434" y="338399"/>
                    <a:pt x="742439" y="452998"/>
                    <a:pt x="583749" y="671034"/>
                  </a:cubicBezTo>
                  <a:cubicBezTo>
                    <a:pt x="487238" y="803653"/>
                    <a:pt x="438389" y="1012186"/>
                    <a:pt x="422151" y="1093379"/>
                  </a:cubicBezTo>
                  <a:cubicBezTo>
                    <a:pt x="366963" y="1079055"/>
                    <a:pt x="312173" y="1063146"/>
                    <a:pt x="256195" y="1052187"/>
                  </a:cubicBezTo>
                  <a:cubicBezTo>
                    <a:pt x="176982" y="1036739"/>
                    <a:pt x="66676" y="1055552"/>
                    <a:pt x="0" y="1001622"/>
                  </a:cubicBezTo>
                  <a:cubicBezTo>
                    <a:pt x="48321" y="908677"/>
                    <a:pt x="186813" y="655519"/>
                    <a:pt x="316922" y="476758"/>
                  </a:cubicBezTo>
                  <a:cubicBezTo>
                    <a:pt x="535555" y="176337"/>
                    <a:pt x="839080" y="11702"/>
                    <a:pt x="1194556" y="613"/>
                  </a:cubicBezTo>
                  <a:cubicBezTo>
                    <a:pt x="1548512" y="-10543"/>
                    <a:pt x="1863324" y="130789"/>
                    <a:pt x="2105061" y="409028"/>
                  </a:cubicBezTo>
                  <a:cubicBezTo>
                    <a:pt x="2206788" y="526072"/>
                    <a:pt x="2315177" y="700940"/>
                    <a:pt x="2389774" y="83038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3642684" y="8853603"/>
              <a:ext cx="1721132" cy="927539"/>
            </a:xfrm>
            <a:custGeom>
              <a:avLst/>
              <a:gdLst/>
              <a:ahLst/>
              <a:cxnLst/>
              <a:rect l="l" t="t" r="r" b="b"/>
              <a:pathLst>
                <a:path w="1721132" h="927539" extrusionOk="0">
                  <a:moveTo>
                    <a:pt x="1690680" y="576266"/>
                  </a:moveTo>
                  <a:cubicBezTo>
                    <a:pt x="1665114" y="619103"/>
                    <a:pt x="1627324" y="644445"/>
                    <a:pt x="1582075" y="662834"/>
                  </a:cubicBezTo>
                  <a:cubicBezTo>
                    <a:pt x="1566991" y="669002"/>
                    <a:pt x="1546976" y="674161"/>
                    <a:pt x="1536326" y="687335"/>
                  </a:cubicBezTo>
                  <a:cubicBezTo>
                    <a:pt x="1524493" y="701968"/>
                    <a:pt x="1518552" y="722601"/>
                    <a:pt x="1508628" y="738693"/>
                  </a:cubicBezTo>
                  <a:cubicBezTo>
                    <a:pt x="1458896" y="819488"/>
                    <a:pt x="1377822" y="874770"/>
                    <a:pt x="1288730" y="904151"/>
                  </a:cubicBezTo>
                  <a:cubicBezTo>
                    <a:pt x="1190555" y="936502"/>
                    <a:pt x="1084530" y="932579"/>
                    <a:pt x="984899" y="908915"/>
                  </a:cubicBezTo>
                  <a:cubicBezTo>
                    <a:pt x="928665" y="895571"/>
                    <a:pt x="874615" y="875220"/>
                    <a:pt x="821515" y="852510"/>
                  </a:cubicBezTo>
                  <a:cubicBezTo>
                    <a:pt x="779634" y="834623"/>
                    <a:pt x="735397" y="803787"/>
                    <a:pt x="690092" y="796048"/>
                  </a:cubicBezTo>
                  <a:cubicBezTo>
                    <a:pt x="665312" y="791842"/>
                    <a:pt x="639351" y="804010"/>
                    <a:pt x="616701" y="812308"/>
                  </a:cubicBezTo>
                  <a:cubicBezTo>
                    <a:pt x="592985" y="821055"/>
                    <a:pt x="569433" y="828846"/>
                    <a:pt x="544430" y="833053"/>
                  </a:cubicBezTo>
                  <a:cubicBezTo>
                    <a:pt x="483933" y="843256"/>
                    <a:pt x="423883" y="839835"/>
                    <a:pt x="363949" y="827447"/>
                  </a:cubicBezTo>
                  <a:cubicBezTo>
                    <a:pt x="262186" y="806478"/>
                    <a:pt x="146404" y="766220"/>
                    <a:pt x="73459" y="688902"/>
                  </a:cubicBezTo>
                  <a:cubicBezTo>
                    <a:pt x="1244" y="612369"/>
                    <a:pt x="-28192" y="492497"/>
                    <a:pt x="33536" y="400490"/>
                  </a:cubicBezTo>
                  <a:cubicBezTo>
                    <a:pt x="78726" y="333207"/>
                    <a:pt x="154645" y="294185"/>
                    <a:pt x="232689" y="277028"/>
                  </a:cubicBezTo>
                  <a:cubicBezTo>
                    <a:pt x="238183" y="261331"/>
                    <a:pt x="244742" y="246192"/>
                    <a:pt x="252314" y="231615"/>
                  </a:cubicBezTo>
                  <a:cubicBezTo>
                    <a:pt x="267903" y="201225"/>
                    <a:pt x="287639" y="173248"/>
                    <a:pt x="310625" y="148017"/>
                  </a:cubicBezTo>
                  <a:cubicBezTo>
                    <a:pt x="358507" y="95311"/>
                    <a:pt x="420295" y="54663"/>
                    <a:pt x="487578" y="29209"/>
                  </a:cubicBezTo>
                  <a:cubicBezTo>
                    <a:pt x="487913" y="29041"/>
                    <a:pt x="488192" y="28930"/>
                    <a:pt x="488534" y="28818"/>
                  </a:cubicBezTo>
                  <a:cubicBezTo>
                    <a:pt x="523577" y="15641"/>
                    <a:pt x="559573" y="7343"/>
                    <a:pt x="595959" y="3193"/>
                  </a:cubicBezTo>
                  <a:cubicBezTo>
                    <a:pt x="681746" y="-6563"/>
                    <a:pt x="769829" y="6725"/>
                    <a:pt x="852583" y="33694"/>
                  </a:cubicBezTo>
                  <a:cubicBezTo>
                    <a:pt x="864584" y="37562"/>
                    <a:pt x="876465" y="41768"/>
                    <a:pt x="888187" y="46198"/>
                  </a:cubicBezTo>
                  <a:cubicBezTo>
                    <a:pt x="902876" y="33471"/>
                    <a:pt x="920367" y="24109"/>
                    <a:pt x="939713" y="17491"/>
                  </a:cubicBezTo>
                  <a:cubicBezTo>
                    <a:pt x="1019834" y="-9929"/>
                    <a:pt x="1130680" y="10091"/>
                    <a:pt x="1196001" y="33244"/>
                  </a:cubicBezTo>
                  <a:cubicBezTo>
                    <a:pt x="1300065" y="70137"/>
                    <a:pt x="1391677" y="138484"/>
                    <a:pt x="1452568" y="230268"/>
                  </a:cubicBezTo>
                  <a:cubicBezTo>
                    <a:pt x="1526354" y="222305"/>
                    <a:pt x="1606814" y="252416"/>
                    <a:pt x="1658001" y="303268"/>
                  </a:cubicBezTo>
                  <a:cubicBezTo>
                    <a:pt x="1728135" y="372907"/>
                    <a:pt x="1741029" y="491715"/>
                    <a:pt x="1690680" y="5762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1803484" y="8919174"/>
              <a:ext cx="1548828" cy="893035"/>
            </a:xfrm>
            <a:custGeom>
              <a:avLst/>
              <a:gdLst/>
              <a:ahLst/>
              <a:cxnLst/>
              <a:rect l="l" t="t" r="r" b="b"/>
              <a:pathLst>
                <a:path w="1548828" h="893035" extrusionOk="0">
                  <a:moveTo>
                    <a:pt x="1447414" y="695755"/>
                  </a:moveTo>
                  <a:cubicBezTo>
                    <a:pt x="1377272" y="742065"/>
                    <a:pt x="1289751" y="742910"/>
                    <a:pt x="1208900" y="742627"/>
                  </a:cubicBezTo>
                  <a:cubicBezTo>
                    <a:pt x="1192190" y="742571"/>
                    <a:pt x="1179407" y="742233"/>
                    <a:pt x="1165672" y="752830"/>
                  </a:cubicBezTo>
                  <a:cubicBezTo>
                    <a:pt x="1153618" y="762136"/>
                    <a:pt x="1143523" y="775258"/>
                    <a:pt x="1132311" y="785800"/>
                  </a:cubicBezTo>
                  <a:cubicBezTo>
                    <a:pt x="1100634" y="815516"/>
                    <a:pt x="1064076" y="840411"/>
                    <a:pt x="1024212" y="857847"/>
                  </a:cubicBezTo>
                  <a:cubicBezTo>
                    <a:pt x="940615" y="894461"/>
                    <a:pt x="849896" y="903037"/>
                    <a:pt x="761027" y="881060"/>
                  </a:cubicBezTo>
                  <a:cubicBezTo>
                    <a:pt x="715952" y="869904"/>
                    <a:pt x="673003" y="851679"/>
                    <a:pt x="628594" y="838338"/>
                  </a:cubicBezTo>
                  <a:cubicBezTo>
                    <a:pt x="585869" y="825499"/>
                    <a:pt x="542249" y="818713"/>
                    <a:pt x="497901" y="814678"/>
                  </a:cubicBezTo>
                  <a:cubicBezTo>
                    <a:pt x="322519" y="798527"/>
                    <a:pt x="103630" y="787311"/>
                    <a:pt x="21663" y="600044"/>
                  </a:cubicBezTo>
                  <a:cubicBezTo>
                    <a:pt x="-14166" y="518240"/>
                    <a:pt x="-7156" y="425169"/>
                    <a:pt x="54744" y="357942"/>
                  </a:cubicBezTo>
                  <a:cubicBezTo>
                    <a:pt x="92980" y="316452"/>
                    <a:pt x="143274" y="294586"/>
                    <a:pt x="195362" y="293969"/>
                  </a:cubicBezTo>
                  <a:cubicBezTo>
                    <a:pt x="231525" y="170340"/>
                    <a:pt x="321737" y="68912"/>
                    <a:pt x="446040" y="22601"/>
                  </a:cubicBezTo>
                  <a:cubicBezTo>
                    <a:pt x="576961" y="-26178"/>
                    <a:pt x="731035" y="6792"/>
                    <a:pt x="837731" y="94648"/>
                  </a:cubicBezTo>
                  <a:cubicBezTo>
                    <a:pt x="1055946" y="25125"/>
                    <a:pt x="1316325" y="118140"/>
                    <a:pt x="1425716" y="324526"/>
                  </a:cubicBezTo>
                  <a:cubicBezTo>
                    <a:pt x="1476344" y="345721"/>
                    <a:pt x="1517555" y="388555"/>
                    <a:pt x="1537347" y="443334"/>
                  </a:cubicBezTo>
                  <a:cubicBezTo>
                    <a:pt x="1570931" y="536465"/>
                    <a:pt x="1527818" y="642658"/>
                    <a:pt x="1447414" y="6957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6" name="Google Shape;286;p11"/>
            <p:cNvGrpSpPr/>
            <p:nvPr/>
          </p:nvGrpSpPr>
          <p:grpSpPr>
            <a:xfrm>
              <a:off x="1980165" y="8822442"/>
              <a:ext cx="3383504" cy="983164"/>
              <a:chOff x="1980165" y="8822442"/>
              <a:chExt cx="3383504" cy="983164"/>
            </a:xfrm>
          </p:grpSpPr>
          <p:sp>
            <p:nvSpPr>
              <p:cNvPr id="287" name="Google Shape;287;p11"/>
              <p:cNvSpPr/>
              <p:nvPr/>
            </p:nvSpPr>
            <p:spPr>
              <a:xfrm>
                <a:off x="2558174" y="8981336"/>
                <a:ext cx="672341" cy="261041"/>
              </a:xfrm>
              <a:custGeom>
                <a:avLst/>
                <a:gdLst/>
                <a:ahLst/>
                <a:cxnLst/>
                <a:rect l="l" t="t" r="r" b="b"/>
                <a:pathLst>
                  <a:path w="672341" h="261041" extrusionOk="0">
                    <a:moveTo>
                      <a:pt x="670825" y="246040"/>
                    </a:moveTo>
                    <a:cubicBezTo>
                      <a:pt x="611832" y="141403"/>
                      <a:pt x="511033" y="64521"/>
                      <a:pt x="397626" y="26638"/>
                    </a:cubicBezTo>
                    <a:cubicBezTo>
                      <a:pt x="334453" y="5535"/>
                      <a:pt x="266597" y="-3142"/>
                      <a:pt x="200141" y="1009"/>
                    </a:cubicBezTo>
                    <a:cubicBezTo>
                      <a:pt x="136294" y="4999"/>
                      <a:pt x="60841" y="18884"/>
                      <a:pt x="6452" y="54478"/>
                    </a:cubicBezTo>
                    <a:cubicBezTo>
                      <a:pt x="-6416" y="62898"/>
                      <a:pt x="1379" y="85578"/>
                      <a:pt x="17378" y="80397"/>
                    </a:cubicBezTo>
                    <a:cubicBezTo>
                      <a:pt x="46628" y="70927"/>
                      <a:pt x="74253" y="57686"/>
                      <a:pt x="104010" y="49449"/>
                    </a:cubicBezTo>
                    <a:cubicBezTo>
                      <a:pt x="135445" y="40749"/>
                      <a:pt x="167622" y="35173"/>
                      <a:pt x="200137" y="32627"/>
                    </a:cubicBezTo>
                    <a:cubicBezTo>
                      <a:pt x="262774" y="27725"/>
                      <a:pt x="325895" y="34276"/>
                      <a:pt x="385751" y="53554"/>
                    </a:cubicBezTo>
                    <a:cubicBezTo>
                      <a:pt x="495172" y="88795"/>
                      <a:pt x="586453" y="163853"/>
                      <a:pt x="653080" y="256407"/>
                    </a:cubicBezTo>
                    <a:cubicBezTo>
                      <a:pt x="660674" y="266949"/>
                      <a:pt x="677451" y="257792"/>
                      <a:pt x="670825" y="2460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8" name="Google Shape;288;p11"/>
              <p:cNvSpPr/>
              <p:nvPr/>
            </p:nvSpPr>
            <p:spPr>
              <a:xfrm>
                <a:off x="3219852" y="9356400"/>
                <a:ext cx="147244" cy="263007"/>
              </a:xfrm>
              <a:custGeom>
                <a:avLst/>
                <a:gdLst/>
                <a:ahLst/>
                <a:cxnLst/>
                <a:rect l="l" t="t" r="r" b="b"/>
                <a:pathLst>
                  <a:path w="147244" h="263007" extrusionOk="0">
                    <a:moveTo>
                      <a:pt x="111342" y="15381"/>
                    </a:moveTo>
                    <a:cubicBezTo>
                      <a:pt x="134384" y="55408"/>
                      <a:pt x="114845" y="112469"/>
                      <a:pt x="95649" y="150757"/>
                    </a:cubicBezTo>
                    <a:cubicBezTo>
                      <a:pt x="74543" y="192854"/>
                      <a:pt x="44644" y="216596"/>
                      <a:pt x="5618" y="241059"/>
                    </a:cubicBezTo>
                    <a:cubicBezTo>
                      <a:pt x="-5743" y="248180"/>
                      <a:pt x="1568" y="265783"/>
                      <a:pt x="14716" y="262634"/>
                    </a:cubicBezTo>
                    <a:cubicBezTo>
                      <a:pt x="65758" y="250406"/>
                      <a:pt x="103879" y="198493"/>
                      <a:pt x="124110" y="153154"/>
                    </a:cubicBezTo>
                    <a:cubicBezTo>
                      <a:pt x="144129" y="108303"/>
                      <a:pt x="161565" y="47989"/>
                      <a:pt x="129612" y="4701"/>
                    </a:cubicBezTo>
                    <a:cubicBezTo>
                      <a:pt x="121709" y="-5997"/>
                      <a:pt x="104378" y="3283"/>
                      <a:pt x="111342" y="153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9" name="Google Shape;289;p11"/>
              <p:cNvSpPr/>
              <p:nvPr/>
            </p:nvSpPr>
            <p:spPr>
              <a:xfrm>
                <a:off x="3619480" y="9124193"/>
                <a:ext cx="333867" cy="256591"/>
              </a:xfrm>
              <a:custGeom>
                <a:avLst/>
                <a:gdLst/>
                <a:ahLst/>
                <a:cxnLst/>
                <a:rect l="l" t="t" r="r" b="b"/>
                <a:pathLst>
                  <a:path w="333867" h="256591" extrusionOk="0">
                    <a:moveTo>
                      <a:pt x="326478" y="11623"/>
                    </a:moveTo>
                    <a:cubicBezTo>
                      <a:pt x="285282" y="2273"/>
                      <a:pt x="242631" y="-6404"/>
                      <a:pt x="201174" y="6583"/>
                    </a:cubicBezTo>
                    <a:cubicBezTo>
                      <a:pt x="165521" y="17751"/>
                      <a:pt x="132023" y="39862"/>
                      <a:pt x="102311" y="62006"/>
                    </a:cubicBezTo>
                    <a:cubicBezTo>
                      <a:pt x="45790" y="104140"/>
                      <a:pt x="-11122" y="172313"/>
                      <a:pt x="1873" y="247900"/>
                    </a:cubicBezTo>
                    <a:cubicBezTo>
                      <a:pt x="4344" y="262280"/>
                      <a:pt x="24241" y="257128"/>
                      <a:pt x="25514" y="244699"/>
                    </a:cubicBezTo>
                    <a:cubicBezTo>
                      <a:pt x="32943" y="172004"/>
                      <a:pt x="68764" y="120240"/>
                      <a:pt x="128170" y="78727"/>
                    </a:cubicBezTo>
                    <a:cubicBezTo>
                      <a:pt x="152816" y="61504"/>
                      <a:pt x="179808" y="42735"/>
                      <a:pt x="208433" y="32901"/>
                    </a:cubicBezTo>
                    <a:cubicBezTo>
                      <a:pt x="244671" y="20449"/>
                      <a:pt x="284046" y="25981"/>
                      <a:pt x="321062" y="31285"/>
                    </a:cubicBezTo>
                    <a:cubicBezTo>
                      <a:pt x="333655" y="33091"/>
                      <a:pt x="339600" y="14601"/>
                      <a:pt x="326478" y="1162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" name="Google Shape;290;p11"/>
              <p:cNvSpPr/>
              <p:nvPr/>
            </p:nvSpPr>
            <p:spPr>
              <a:xfrm>
                <a:off x="4096520" y="8822442"/>
                <a:ext cx="485457" cy="171739"/>
              </a:xfrm>
              <a:custGeom>
                <a:avLst/>
                <a:gdLst/>
                <a:ahLst/>
                <a:cxnLst/>
                <a:rect l="l" t="t" r="r" b="b"/>
                <a:pathLst>
                  <a:path w="485457" h="171739" extrusionOk="0">
                    <a:moveTo>
                      <a:pt x="300050" y="13069"/>
                    </a:moveTo>
                    <a:cubicBezTo>
                      <a:pt x="201615" y="-14242"/>
                      <a:pt x="102237" y="5025"/>
                      <a:pt x="7442" y="36215"/>
                    </a:cubicBezTo>
                    <a:cubicBezTo>
                      <a:pt x="-5500" y="40473"/>
                      <a:pt x="-244" y="60340"/>
                      <a:pt x="13108" y="56763"/>
                    </a:cubicBezTo>
                    <a:cubicBezTo>
                      <a:pt x="168936" y="15020"/>
                      <a:pt x="373505" y="7813"/>
                      <a:pt x="466956" y="166782"/>
                    </a:cubicBezTo>
                    <a:cubicBezTo>
                      <a:pt x="473574" y="178043"/>
                      <a:pt x="489927" y="168156"/>
                      <a:pt x="484298" y="156646"/>
                    </a:cubicBezTo>
                    <a:cubicBezTo>
                      <a:pt x="448232" y="82849"/>
                      <a:pt x="378049" y="34711"/>
                      <a:pt x="300050" y="1306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" name="Google Shape;291;p11"/>
              <p:cNvSpPr/>
              <p:nvPr/>
            </p:nvSpPr>
            <p:spPr>
              <a:xfrm>
                <a:off x="4873298" y="8903230"/>
                <a:ext cx="256336" cy="224841"/>
              </a:xfrm>
              <a:custGeom>
                <a:avLst/>
                <a:gdLst/>
                <a:ahLst/>
                <a:cxnLst/>
                <a:rect l="l" t="t" r="r" b="b"/>
                <a:pathLst>
                  <a:path w="256336" h="224841" extrusionOk="0">
                    <a:moveTo>
                      <a:pt x="235475" y="219029"/>
                    </a:moveTo>
                    <a:cubicBezTo>
                      <a:pt x="242607" y="232210"/>
                      <a:pt x="261077" y="220633"/>
                      <a:pt x="255200" y="207501"/>
                    </a:cubicBezTo>
                    <a:cubicBezTo>
                      <a:pt x="212299" y="111667"/>
                      <a:pt x="118126" y="21320"/>
                      <a:pt x="12830" y="192"/>
                    </a:cubicBezTo>
                    <a:cubicBezTo>
                      <a:pt x="2507" y="-1881"/>
                      <a:pt x="-5756" y="13407"/>
                      <a:pt x="5150" y="18406"/>
                    </a:cubicBezTo>
                    <a:cubicBezTo>
                      <a:pt x="52894" y="40297"/>
                      <a:pt x="99104" y="62144"/>
                      <a:pt x="139246" y="96796"/>
                    </a:cubicBezTo>
                    <a:cubicBezTo>
                      <a:pt x="178957" y="131080"/>
                      <a:pt x="210572" y="173012"/>
                      <a:pt x="235475" y="21902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" name="Google Shape;292;p11"/>
              <p:cNvSpPr/>
              <p:nvPr/>
            </p:nvSpPr>
            <p:spPr>
              <a:xfrm>
                <a:off x="4991659" y="9182133"/>
                <a:ext cx="372010" cy="534828"/>
              </a:xfrm>
              <a:custGeom>
                <a:avLst/>
                <a:gdLst/>
                <a:ahLst/>
                <a:cxnLst/>
                <a:rect l="l" t="t" r="r" b="b"/>
                <a:pathLst>
                  <a:path w="372010" h="534828" extrusionOk="0">
                    <a:moveTo>
                      <a:pt x="345725" y="6795"/>
                    </a:moveTo>
                    <a:cubicBezTo>
                      <a:pt x="341046" y="-4883"/>
                      <a:pt x="322341" y="-468"/>
                      <a:pt x="326357" y="12136"/>
                    </a:cubicBezTo>
                    <a:cubicBezTo>
                      <a:pt x="348063" y="80200"/>
                      <a:pt x="362710" y="158546"/>
                      <a:pt x="319765" y="221745"/>
                    </a:cubicBezTo>
                    <a:cubicBezTo>
                      <a:pt x="289189" y="266738"/>
                      <a:pt x="243269" y="288678"/>
                      <a:pt x="196400" y="310324"/>
                    </a:cubicBezTo>
                    <a:cubicBezTo>
                      <a:pt x="198154" y="301866"/>
                      <a:pt x="199330" y="293431"/>
                      <a:pt x="199654" y="285108"/>
                    </a:cubicBezTo>
                    <a:cubicBezTo>
                      <a:pt x="200041" y="275240"/>
                      <a:pt x="184760" y="270475"/>
                      <a:pt x="180372" y="279886"/>
                    </a:cubicBezTo>
                    <a:cubicBezTo>
                      <a:pt x="159753" y="324082"/>
                      <a:pt x="146799" y="368096"/>
                      <a:pt x="117898" y="408443"/>
                    </a:cubicBezTo>
                    <a:cubicBezTo>
                      <a:pt x="87155" y="451366"/>
                      <a:pt x="47653" y="481566"/>
                      <a:pt x="5634" y="512581"/>
                    </a:cubicBezTo>
                    <a:cubicBezTo>
                      <a:pt x="-6970" y="521883"/>
                      <a:pt x="3538" y="539855"/>
                      <a:pt x="17859" y="533497"/>
                    </a:cubicBezTo>
                    <a:cubicBezTo>
                      <a:pt x="65952" y="512145"/>
                      <a:pt x="106534" y="471441"/>
                      <a:pt x="137523" y="429690"/>
                    </a:cubicBezTo>
                    <a:cubicBezTo>
                      <a:pt x="155588" y="405349"/>
                      <a:pt x="174133" y="375399"/>
                      <a:pt x="186227" y="344213"/>
                    </a:cubicBezTo>
                    <a:cubicBezTo>
                      <a:pt x="247282" y="326092"/>
                      <a:pt x="311185" y="285544"/>
                      <a:pt x="344556" y="231558"/>
                    </a:cubicBezTo>
                    <a:cubicBezTo>
                      <a:pt x="387122" y="162697"/>
                      <a:pt x="374347" y="78209"/>
                      <a:pt x="345725" y="679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" name="Google Shape;293;p11"/>
              <p:cNvSpPr/>
              <p:nvPr/>
            </p:nvSpPr>
            <p:spPr>
              <a:xfrm>
                <a:off x="1980165" y="9010049"/>
                <a:ext cx="128583" cy="294206"/>
              </a:xfrm>
              <a:custGeom>
                <a:avLst/>
                <a:gdLst/>
                <a:ahLst/>
                <a:cxnLst/>
                <a:rect l="l" t="t" r="r" b="b"/>
                <a:pathLst>
                  <a:path w="128583" h="294206" extrusionOk="0">
                    <a:moveTo>
                      <a:pt x="110792" y="3170"/>
                    </a:moveTo>
                    <a:cubicBezTo>
                      <a:pt x="39761" y="72720"/>
                      <a:pt x="-16045" y="182881"/>
                      <a:pt x="4197" y="285180"/>
                    </a:cubicBezTo>
                    <a:cubicBezTo>
                      <a:pt x="7164" y="300182"/>
                      <a:pt x="27206" y="294672"/>
                      <a:pt x="28739" y="281860"/>
                    </a:cubicBezTo>
                    <a:cubicBezTo>
                      <a:pt x="34390" y="234667"/>
                      <a:pt x="37074" y="189473"/>
                      <a:pt x="52931" y="144175"/>
                    </a:cubicBezTo>
                    <a:cubicBezTo>
                      <a:pt x="68662" y="99238"/>
                      <a:pt x="94362" y="54011"/>
                      <a:pt x="125753" y="18134"/>
                    </a:cubicBezTo>
                    <a:cubicBezTo>
                      <a:pt x="134646" y="7965"/>
                      <a:pt x="120623" y="-6456"/>
                      <a:pt x="110792" y="317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" name="Google Shape;294;p11"/>
              <p:cNvSpPr/>
              <p:nvPr/>
            </p:nvSpPr>
            <p:spPr>
              <a:xfrm>
                <a:off x="2088672" y="9539304"/>
                <a:ext cx="709497" cy="266302"/>
              </a:xfrm>
              <a:custGeom>
                <a:avLst/>
                <a:gdLst/>
                <a:ahLst/>
                <a:cxnLst/>
                <a:rect l="l" t="t" r="r" b="b"/>
                <a:pathLst>
                  <a:path w="709497" h="266302" extrusionOk="0">
                    <a:moveTo>
                      <a:pt x="696541" y="223326"/>
                    </a:moveTo>
                    <a:cubicBezTo>
                      <a:pt x="597268" y="261882"/>
                      <a:pt x="476003" y="226728"/>
                      <a:pt x="383560" y="183641"/>
                    </a:cubicBezTo>
                    <a:cubicBezTo>
                      <a:pt x="291490" y="140729"/>
                      <a:pt x="214835" y="77254"/>
                      <a:pt x="145583" y="3722"/>
                    </a:cubicBezTo>
                    <a:cubicBezTo>
                      <a:pt x="135603" y="-6880"/>
                      <a:pt x="116213" y="7299"/>
                      <a:pt x="124994" y="19605"/>
                    </a:cubicBezTo>
                    <a:cubicBezTo>
                      <a:pt x="171971" y="85436"/>
                      <a:pt x="234895" y="139095"/>
                      <a:pt x="304917" y="179911"/>
                    </a:cubicBezTo>
                    <a:cubicBezTo>
                      <a:pt x="203470" y="195311"/>
                      <a:pt x="111817" y="154226"/>
                      <a:pt x="17915" y="117207"/>
                    </a:cubicBezTo>
                    <a:cubicBezTo>
                      <a:pt x="2635" y="111184"/>
                      <a:pt x="-7349" y="135864"/>
                      <a:pt x="6811" y="143547"/>
                    </a:cubicBezTo>
                    <a:cubicBezTo>
                      <a:pt x="103933" y="196252"/>
                      <a:pt x="224933" y="237750"/>
                      <a:pt x="333501" y="195653"/>
                    </a:cubicBezTo>
                    <a:cubicBezTo>
                      <a:pt x="349869" y="204166"/>
                      <a:pt x="366512" y="212069"/>
                      <a:pt x="383393" y="219220"/>
                    </a:cubicBezTo>
                    <a:cubicBezTo>
                      <a:pt x="483902" y="261815"/>
                      <a:pt x="600946" y="288088"/>
                      <a:pt x="704458" y="242098"/>
                    </a:cubicBezTo>
                    <a:cubicBezTo>
                      <a:pt x="714978" y="237426"/>
                      <a:pt x="707414" y="219101"/>
                      <a:pt x="696541" y="22332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" name="Google Shape;295;p11"/>
              <p:cNvSpPr/>
              <p:nvPr/>
            </p:nvSpPr>
            <p:spPr>
              <a:xfrm>
                <a:off x="4140236" y="9523628"/>
                <a:ext cx="405988" cy="216329"/>
              </a:xfrm>
              <a:custGeom>
                <a:avLst/>
                <a:gdLst/>
                <a:ahLst/>
                <a:cxnLst/>
                <a:rect l="l" t="t" r="r" b="b"/>
                <a:pathLst>
                  <a:path w="405988" h="216329" extrusionOk="0">
                    <a:moveTo>
                      <a:pt x="400228" y="194407"/>
                    </a:moveTo>
                    <a:cubicBezTo>
                      <a:pt x="347243" y="167118"/>
                      <a:pt x="293291" y="143689"/>
                      <a:pt x="242271" y="112477"/>
                    </a:cubicBezTo>
                    <a:cubicBezTo>
                      <a:pt x="189696" y="80315"/>
                      <a:pt x="139968" y="43501"/>
                      <a:pt x="93788" y="2714"/>
                    </a:cubicBezTo>
                    <a:cubicBezTo>
                      <a:pt x="84024" y="-5907"/>
                      <a:pt x="69823" y="7959"/>
                      <a:pt x="79367" y="17131"/>
                    </a:cubicBezTo>
                    <a:cubicBezTo>
                      <a:pt x="108652" y="45258"/>
                      <a:pt x="140426" y="72990"/>
                      <a:pt x="174095" y="98801"/>
                    </a:cubicBezTo>
                    <a:cubicBezTo>
                      <a:pt x="119089" y="112704"/>
                      <a:pt x="63782" y="125048"/>
                      <a:pt x="8333" y="137145"/>
                    </a:cubicBezTo>
                    <a:cubicBezTo>
                      <a:pt x="-4420" y="139930"/>
                      <a:pt x="-1874" y="161966"/>
                      <a:pt x="11474" y="160332"/>
                    </a:cubicBezTo>
                    <a:cubicBezTo>
                      <a:pt x="74577" y="152601"/>
                      <a:pt x="135978" y="136907"/>
                      <a:pt x="195514" y="114740"/>
                    </a:cubicBezTo>
                    <a:cubicBezTo>
                      <a:pt x="256000" y="158464"/>
                      <a:pt x="322098" y="195129"/>
                      <a:pt x="391190" y="215841"/>
                    </a:cubicBezTo>
                    <a:cubicBezTo>
                      <a:pt x="403746" y="219604"/>
                      <a:pt x="412181" y="200561"/>
                      <a:pt x="400228" y="19440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" name="Hộp Văn bản 1">
            <a:extLst>
              <a:ext uri="{FF2B5EF4-FFF2-40B4-BE49-F238E27FC236}">
                <a16:creationId xmlns="" xmlns:a16="http://schemas.microsoft.com/office/drawing/2014/main" id="{0F83ED85-9CE7-E294-3EBA-65CC3F826EB8}"/>
              </a:ext>
            </a:extLst>
          </p:cNvPr>
          <p:cNvSpPr txBox="1"/>
          <p:nvPr/>
        </p:nvSpPr>
        <p:spPr>
          <a:xfrm>
            <a:off x="4066464" y="3641942"/>
            <a:ext cx="105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(4 </a:t>
            </a:r>
            <a:r>
              <a:rPr lang="en-US" sz="2400" dirty="0" err="1"/>
              <a:t>tiết</a:t>
            </a:r>
            <a:r>
              <a:rPr lang="en-US" sz="2400" dirty="0"/>
              <a:t>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2" name="Google Shape;882;p17"/>
          <p:cNvGrpSpPr/>
          <p:nvPr/>
        </p:nvGrpSpPr>
        <p:grpSpPr>
          <a:xfrm rot="-60510">
            <a:off x="840690" y="321908"/>
            <a:ext cx="7486967" cy="7558632"/>
            <a:chOff x="1653736" y="856007"/>
            <a:chExt cx="14974609" cy="15117946"/>
          </a:xfrm>
        </p:grpSpPr>
        <p:sp>
          <p:nvSpPr>
            <p:cNvPr id="883" name="Google Shape;883;p17"/>
            <p:cNvSpPr/>
            <p:nvPr/>
          </p:nvSpPr>
          <p:spPr>
            <a:xfrm>
              <a:off x="1673505" y="856007"/>
              <a:ext cx="14934240" cy="15117946"/>
            </a:xfrm>
            <a:custGeom>
              <a:avLst/>
              <a:gdLst/>
              <a:ahLst/>
              <a:cxnLst/>
              <a:rect l="l" t="t" r="r" b="b"/>
              <a:pathLst>
                <a:path w="14934240" h="15117946" extrusionOk="0">
                  <a:moveTo>
                    <a:pt x="4" y="14871329"/>
                  </a:moveTo>
                  <a:cubicBezTo>
                    <a:pt x="-753" y="15009115"/>
                    <a:pt x="112191" y="15120474"/>
                    <a:pt x="250072" y="15117903"/>
                  </a:cubicBezTo>
                  <a:cubicBezTo>
                    <a:pt x="15174984" y="14839340"/>
                    <a:pt x="14920830" y="15100790"/>
                    <a:pt x="14923221" y="14672861"/>
                  </a:cubicBezTo>
                  <a:cubicBezTo>
                    <a:pt x="14926671" y="14049850"/>
                    <a:pt x="14934236" y="248530"/>
                    <a:pt x="14934236" y="250556"/>
                  </a:cubicBezTo>
                  <a:cubicBezTo>
                    <a:pt x="14934993" y="114041"/>
                    <a:pt x="14824016" y="3196"/>
                    <a:pt x="14687406" y="3952"/>
                  </a:cubicBezTo>
                  <a:cubicBezTo>
                    <a:pt x="-229667" y="86103"/>
                    <a:pt x="13380" y="-173653"/>
                    <a:pt x="10989" y="258750"/>
                  </a:cubicBezTo>
                  <a:cubicBezTo>
                    <a:pt x="7539" y="890499"/>
                    <a:pt x="-26" y="14873325"/>
                    <a:pt x="4" y="1487132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84" name="Google Shape;884;p17"/>
            <p:cNvGrpSpPr/>
            <p:nvPr/>
          </p:nvGrpSpPr>
          <p:grpSpPr>
            <a:xfrm>
              <a:off x="1653736" y="1874323"/>
              <a:ext cx="14974609" cy="13244476"/>
              <a:chOff x="1653736" y="1874323"/>
              <a:chExt cx="14974609" cy="13244476"/>
            </a:xfrm>
          </p:grpSpPr>
          <p:sp>
            <p:nvSpPr>
              <p:cNvPr id="885" name="Google Shape;885;p17"/>
              <p:cNvSpPr/>
              <p:nvPr/>
            </p:nvSpPr>
            <p:spPr>
              <a:xfrm>
                <a:off x="1661715" y="5395352"/>
                <a:ext cx="14959029" cy="137854"/>
              </a:xfrm>
              <a:custGeom>
                <a:avLst/>
                <a:gdLst/>
                <a:ahLst/>
                <a:cxnLst/>
                <a:rect l="l" t="t" r="r" b="b"/>
                <a:pathLst>
                  <a:path w="14959029" h="137854" extrusionOk="0">
                    <a:moveTo>
                      <a:pt x="14941276" y="56047"/>
                    </a:moveTo>
                    <a:cubicBezTo>
                      <a:pt x="14940700" y="-34026"/>
                      <a:pt x="16088813" y="-8295"/>
                      <a:pt x="17756" y="81808"/>
                    </a:cubicBezTo>
                    <a:cubicBezTo>
                      <a:pt x="18331" y="171880"/>
                      <a:pt x="-1129812" y="146150"/>
                      <a:pt x="14941276" y="5604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6" name="Google Shape;886;p17"/>
              <p:cNvSpPr/>
              <p:nvPr/>
            </p:nvSpPr>
            <p:spPr>
              <a:xfrm>
                <a:off x="1669380" y="6567863"/>
                <a:ext cx="14958965" cy="162981"/>
              </a:xfrm>
              <a:custGeom>
                <a:avLst/>
                <a:gdLst/>
                <a:ahLst/>
                <a:cxnLst/>
                <a:rect l="l" t="t" r="r" b="b"/>
                <a:pathLst>
                  <a:path w="14958965" h="162981" extrusionOk="0">
                    <a:moveTo>
                      <a:pt x="14941206" y="54663"/>
                    </a:moveTo>
                    <a:cubicBezTo>
                      <a:pt x="14940631" y="-35440"/>
                      <a:pt x="16088865" y="-11826"/>
                      <a:pt x="17747" y="108332"/>
                    </a:cubicBezTo>
                    <a:cubicBezTo>
                      <a:pt x="18352" y="198404"/>
                      <a:pt x="-1129820" y="174821"/>
                      <a:pt x="14941206" y="5466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7" name="Google Shape;887;p17"/>
              <p:cNvSpPr/>
              <p:nvPr/>
            </p:nvSpPr>
            <p:spPr>
              <a:xfrm>
                <a:off x="1664314" y="7740239"/>
                <a:ext cx="14959492" cy="188553"/>
              </a:xfrm>
              <a:custGeom>
                <a:avLst/>
                <a:gdLst/>
                <a:ahLst/>
                <a:cxnLst/>
                <a:rect l="l" t="t" r="r" b="b"/>
                <a:pathLst>
                  <a:path w="14959492" h="188553" extrusionOk="0">
                    <a:moveTo>
                      <a:pt x="14941370" y="53504"/>
                    </a:moveTo>
                    <a:cubicBezTo>
                      <a:pt x="14941945" y="-36599"/>
                      <a:pt x="16089815" y="-15162"/>
                      <a:pt x="18122" y="135050"/>
                    </a:cubicBezTo>
                    <a:cubicBezTo>
                      <a:pt x="17547" y="225153"/>
                      <a:pt x="-1130323" y="203716"/>
                      <a:pt x="14941370" y="5350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8" name="Google Shape;888;p17"/>
              <p:cNvSpPr/>
              <p:nvPr/>
            </p:nvSpPr>
            <p:spPr>
              <a:xfrm>
                <a:off x="1662206" y="1874323"/>
                <a:ext cx="14959027" cy="69098"/>
              </a:xfrm>
              <a:custGeom>
                <a:avLst/>
                <a:gdLst/>
                <a:ahLst/>
                <a:cxnLst/>
                <a:rect l="l" t="t" r="r" b="b"/>
                <a:pathLst>
                  <a:path w="14959027" h="69098" extrusionOk="0">
                    <a:moveTo>
                      <a:pt x="17779" y="63515"/>
                    </a:moveTo>
                    <a:cubicBezTo>
                      <a:pt x="16088987" y="63515"/>
                      <a:pt x="14940754" y="95687"/>
                      <a:pt x="14941238" y="5583"/>
                    </a:cubicBezTo>
                    <a:cubicBezTo>
                      <a:pt x="-1129939" y="5583"/>
                      <a:pt x="18294" y="-26587"/>
                      <a:pt x="17779" y="6351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9" name="Google Shape;889;p17"/>
              <p:cNvSpPr/>
              <p:nvPr/>
            </p:nvSpPr>
            <p:spPr>
              <a:xfrm>
                <a:off x="1654058" y="4222470"/>
                <a:ext cx="14959121" cy="113429"/>
              </a:xfrm>
              <a:custGeom>
                <a:avLst/>
                <a:gdLst/>
                <a:ahLst/>
                <a:cxnLst/>
                <a:rect l="l" t="t" r="r" b="b"/>
                <a:pathLst>
                  <a:path w="14959121" h="113429" extrusionOk="0">
                    <a:moveTo>
                      <a:pt x="14941366" y="57773"/>
                    </a:moveTo>
                    <a:cubicBezTo>
                      <a:pt x="14940791" y="-32300"/>
                      <a:pt x="16088933" y="-4422"/>
                      <a:pt x="17756" y="55656"/>
                    </a:cubicBezTo>
                    <a:cubicBezTo>
                      <a:pt x="18331" y="145729"/>
                      <a:pt x="-1129812" y="117851"/>
                      <a:pt x="14941366" y="5777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0" name="Google Shape;890;p17"/>
              <p:cNvSpPr/>
              <p:nvPr/>
            </p:nvSpPr>
            <p:spPr>
              <a:xfrm>
                <a:off x="1655651" y="3048966"/>
                <a:ext cx="14959133" cy="90106"/>
              </a:xfrm>
              <a:custGeom>
                <a:avLst/>
                <a:gdLst/>
                <a:ahLst/>
                <a:cxnLst/>
                <a:rect l="l" t="t" r="r" b="b"/>
                <a:pathLst>
                  <a:path w="14959133" h="90106" extrusionOk="0">
                    <a:moveTo>
                      <a:pt x="14941044" y="60060"/>
                    </a:moveTo>
                    <a:cubicBezTo>
                      <a:pt x="14941528" y="-30013"/>
                      <a:pt x="16089307" y="-19"/>
                      <a:pt x="18099" y="30036"/>
                    </a:cubicBezTo>
                    <a:cubicBezTo>
                      <a:pt x="17585" y="120138"/>
                      <a:pt x="-1130194" y="90114"/>
                      <a:pt x="14941044" y="6006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1" name="Google Shape;891;p17"/>
              <p:cNvSpPr/>
              <p:nvPr/>
            </p:nvSpPr>
            <p:spPr>
              <a:xfrm>
                <a:off x="1661414" y="11256489"/>
                <a:ext cx="14958634" cy="266907"/>
              </a:xfrm>
              <a:custGeom>
                <a:avLst/>
                <a:gdLst/>
                <a:ahLst/>
                <a:cxnLst/>
                <a:rect l="l" t="t" r="r" b="b"/>
                <a:pathLst>
                  <a:path w="14958634" h="266907" extrusionOk="0">
                    <a:moveTo>
                      <a:pt x="14940880" y="50845"/>
                    </a:moveTo>
                    <a:cubicBezTo>
                      <a:pt x="14940305" y="-39258"/>
                      <a:pt x="16088388" y="-24261"/>
                      <a:pt x="17754" y="216084"/>
                    </a:cubicBezTo>
                    <a:cubicBezTo>
                      <a:pt x="18329" y="306157"/>
                      <a:pt x="-1129753" y="291160"/>
                      <a:pt x="14940880" y="5084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2" name="Google Shape;892;p17"/>
              <p:cNvSpPr/>
              <p:nvPr/>
            </p:nvSpPr>
            <p:spPr>
              <a:xfrm>
                <a:off x="1665526" y="13600105"/>
                <a:ext cx="14959740" cy="320058"/>
              </a:xfrm>
              <a:custGeom>
                <a:avLst/>
                <a:gdLst/>
                <a:ahLst/>
                <a:cxnLst/>
                <a:rect l="l" t="t" r="r" b="b"/>
                <a:pathLst>
                  <a:path w="14959740" h="320058" extrusionOk="0">
                    <a:moveTo>
                      <a:pt x="14941641" y="49514"/>
                    </a:moveTo>
                    <a:cubicBezTo>
                      <a:pt x="14942155" y="-40589"/>
                      <a:pt x="16089965" y="-29855"/>
                      <a:pt x="18091" y="270538"/>
                    </a:cubicBezTo>
                    <a:cubicBezTo>
                      <a:pt x="17607" y="360640"/>
                      <a:pt x="-1130233" y="349937"/>
                      <a:pt x="14941641" y="4951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3" name="Google Shape;893;p17"/>
              <p:cNvSpPr/>
              <p:nvPr/>
            </p:nvSpPr>
            <p:spPr>
              <a:xfrm>
                <a:off x="1656642" y="8912491"/>
                <a:ext cx="14959561" cy="214451"/>
              </a:xfrm>
              <a:custGeom>
                <a:avLst/>
                <a:gdLst/>
                <a:ahLst/>
                <a:cxnLst/>
                <a:rect l="l" t="t" r="r" b="b"/>
                <a:pathLst>
                  <a:path w="14959561" h="214451" extrusionOk="0">
                    <a:moveTo>
                      <a:pt x="14941445" y="52499"/>
                    </a:moveTo>
                    <a:cubicBezTo>
                      <a:pt x="14942020" y="-37604"/>
                      <a:pt x="16089738" y="-18313"/>
                      <a:pt x="18107" y="161953"/>
                    </a:cubicBezTo>
                    <a:cubicBezTo>
                      <a:pt x="17563" y="252055"/>
                      <a:pt x="-1130186" y="232766"/>
                      <a:pt x="14941445" y="5249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4" name="Google Shape;894;p17"/>
              <p:cNvSpPr/>
              <p:nvPr/>
            </p:nvSpPr>
            <p:spPr>
              <a:xfrm>
                <a:off x="1658985" y="14771977"/>
                <a:ext cx="14959778" cy="346822"/>
              </a:xfrm>
              <a:custGeom>
                <a:avLst/>
                <a:gdLst/>
                <a:ahLst/>
                <a:cxnLst/>
                <a:rect l="l" t="t" r="r" b="b"/>
                <a:pathLst>
                  <a:path w="14959778" h="346822" extrusionOk="0">
                    <a:moveTo>
                      <a:pt x="14941675" y="48948"/>
                    </a:moveTo>
                    <a:cubicBezTo>
                      <a:pt x="14942189" y="-41155"/>
                      <a:pt x="16090088" y="-32597"/>
                      <a:pt x="18094" y="297881"/>
                    </a:cubicBezTo>
                    <a:cubicBezTo>
                      <a:pt x="17610" y="387984"/>
                      <a:pt x="-1130320" y="379397"/>
                      <a:pt x="14941675" y="4894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5" name="Google Shape;895;p17"/>
              <p:cNvSpPr/>
              <p:nvPr/>
            </p:nvSpPr>
            <p:spPr>
              <a:xfrm>
                <a:off x="1669095" y="12428258"/>
                <a:ext cx="14958556" cy="293388"/>
              </a:xfrm>
              <a:custGeom>
                <a:avLst/>
                <a:gdLst/>
                <a:ahLst/>
                <a:cxnLst/>
                <a:rect l="l" t="t" r="r" b="b"/>
                <a:pathLst>
                  <a:path w="14958556" h="293388" extrusionOk="0">
                    <a:moveTo>
                      <a:pt x="14940796" y="50142"/>
                    </a:moveTo>
                    <a:cubicBezTo>
                      <a:pt x="14940221" y="-39960"/>
                      <a:pt x="16088454" y="-27080"/>
                      <a:pt x="17760" y="243259"/>
                    </a:cubicBezTo>
                    <a:cubicBezTo>
                      <a:pt x="18335" y="333331"/>
                      <a:pt x="-1129898" y="320481"/>
                      <a:pt x="14940796" y="5014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6" name="Google Shape;896;p17"/>
              <p:cNvSpPr/>
              <p:nvPr/>
            </p:nvSpPr>
            <p:spPr>
              <a:xfrm>
                <a:off x="1653736" y="10084623"/>
                <a:ext cx="14958717" cy="240568"/>
              </a:xfrm>
              <a:custGeom>
                <a:avLst/>
                <a:gdLst/>
                <a:ahLst/>
                <a:cxnLst/>
                <a:rect l="l" t="t" r="r" b="b"/>
                <a:pathLst>
                  <a:path w="14958717" h="240568" extrusionOk="0">
                    <a:moveTo>
                      <a:pt x="14940962" y="51615"/>
                    </a:moveTo>
                    <a:cubicBezTo>
                      <a:pt x="14940387" y="-38488"/>
                      <a:pt x="16088500" y="-21314"/>
                      <a:pt x="17745" y="188946"/>
                    </a:cubicBezTo>
                    <a:cubicBezTo>
                      <a:pt x="18350" y="279050"/>
                      <a:pt x="-1129762" y="261905"/>
                      <a:pt x="14940962" y="5161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1" name="Google Shape;4413;p35">
            <a:extLst>
              <a:ext uri="{FF2B5EF4-FFF2-40B4-BE49-F238E27FC236}">
                <a16:creationId xmlns="" xmlns:a16="http://schemas.microsoft.com/office/drawing/2014/main" id="{7C566AD1-02F8-C81B-B853-C697442E3931}"/>
              </a:ext>
            </a:extLst>
          </p:cNvPr>
          <p:cNvSpPr/>
          <p:nvPr/>
        </p:nvSpPr>
        <p:spPr>
          <a:xfrm>
            <a:off x="988258" y="1238598"/>
            <a:ext cx="7008895" cy="4112181"/>
          </a:xfrm>
          <a:custGeom>
            <a:avLst/>
            <a:gdLst/>
            <a:ahLst/>
            <a:cxnLst/>
            <a:rect l="l" t="t" r="r" b="b"/>
            <a:pathLst>
              <a:path w="1163888" h="1819550" extrusionOk="0">
                <a:moveTo>
                  <a:pt x="1155967" y="1773537"/>
                </a:moveTo>
                <a:cubicBezTo>
                  <a:pt x="1165418" y="1773537"/>
                  <a:pt x="1163878" y="1774459"/>
                  <a:pt x="1163673" y="1769931"/>
                </a:cubicBezTo>
                <a:cubicBezTo>
                  <a:pt x="1156971" y="1769938"/>
                  <a:pt x="1154559" y="1769931"/>
                  <a:pt x="1147152" y="1769942"/>
                </a:cubicBezTo>
                <a:cubicBezTo>
                  <a:pt x="1147504" y="1686882"/>
                  <a:pt x="1140175" y="1699498"/>
                  <a:pt x="1160434" y="1699545"/>
                </a:cubicBezTo>
                <a:cubicBezTo>
                  <a:pt x="1160233" y="1695179"/>
                  <a:pt x="1161330" y="1695939"/>
                  <a:pt x="1155967" y="1695939"/>
                </a:cubicBezTo>
                <a:cubicBezTo>
                  <a:pt x="1143626" y="1695939"/>
                  <a:pt x="1146124" y="1706958"/>
                  <a:pt x="1145026" y="1636863"/>
                </a:cubicBezTo>
                <a:cubicBezTo>
                  <a:pt x="1144821" y="1623561"/>
                  <a:pt x="1142024" y="1625806"/>
                  <a:pt x="1155967" y="1625806"/>
                </a:cubicBezTo>
                <a:cubicBezTo>
                  <a:pt x="1157883" y="1625806"/>
                  <a:pt x="1157514" y="1626531"/>
                  <a:pt x="1157363" y="1622208"/>
                </a:cubicBezTo>
                <a:cubicBezTo>
                  <a:pt x="1140706" y="1622208"/>
                  <a:pt x="1145193" y="1629268"/>
                  <a:pt x="1144479" y="1583901"/>
                </a:cubicBezTo>
                <a:cubicBezTo>
                  <a:pt x="1143851" y="1545289"/>
                  <a:pt x="1140252" y="1551601"/>
                  <a:pt x="1155059" y="1551605"/>
                </a:cubicBezTo>
                <a:cubicBezTo>
                  <a:pt x="1154912" y="1546793"/>
                  <a:pt x="1156940" y="1548030"/>
                  <a:pt x="1143894" y="1547987"/>
                </a:cubicBezTo>
                <a:cubicBezTo>
                  <a:pt x="1143134" y="1501407"/>
                  <a:pt x="1143677" y="1532863"/>
                  <a:pt x="1142975" y="1477613"/>
                </a:cubicBezTo>
                <a:cubicBezTo>
                  <a:pt x="1154675" y="1477586"/>
                  <a:pt x="1152918" y="1478800"/>
                  <a:pt x="1152783" y="1474000"/>
                </a:cubicBezTo>
                <a:cubicBezTo>
                  <a:pt x="1141059" y="1474004"/>
                  <a:pt x="1141893" y="1485868"/>
                  <a:pt x="1141563" y="1403327"/>
                </a:cubicBezTo>
                <a:cubicBezTo>
                  <a:pt x="1152693" y="1403451"/>
                  <a:pt x="1150863" y="1404289"/>
                  <a:pt x="1150743" y="1399787"/>
                </a:cubicBezTo>
                <a:cubicBezTo>
                  <a:pt x="1140167" y="1399753"/>
                  <a:pt x="1141551" y="1400043"/>
                  <a:pt x="1141547" y="1398655"/>
                </a:cubicBezTo>
                <a:cubicBezTo>
                  <a:pt x="1141497" y="1382046"/>
                  <a:pt x="1141423" y="1380022"/>
                  <a:pt x="1140624" y="1329344"/>
                </a:cubicBezTo>
                <a:cubicBezTo>
                  <a:pt x="1150479" y="1329448"/>
                  <a:pt x="1148858" y="1330293"/>
                  <a:pt x="1148734" y="1325800"/>
                </a:cubicBezTo>
                <a:cubicBezTo>
                  <a:pt x="1137293" y="1325753"/>
                  <a:pt x="1140706" y="1334733"/>
                  <a:pt x="1139632" y="1266340"/>
                </a:cubicBezTo>
                <a:cubicBezTo>
                  <a:pt x="1139422" y="1253049"/>
                  <a:pt x="1137576" y="1255352"/>
                  <a:pt x="1146764" y="1255453"/>
                </a:cubicBezTo>
                <a:cubicBezTo>
                  <a:pt x="1146632" y="1250855"/>
                  <a:pt x="1148109" y="1251936"/>
                  <a:pt x="1139411" y="1251719"/>
                </a:cubicBezTo>
                <a:cubicBezTo>
                  <a:pt x="1138503" y="1190107"/>
                  <a:pt x="1138775" y="1205465"/>
                  <a:pt x="1137855" y="1180915"/>
                </a:cubicBezTo>
                <a:cubicBezTo>
                  <a:pt x="1145848" y="1180868"/>
                  <a:pt x="1144538" y="1181834"/>
                  <a:pt x="1144390" y="1177286"/>
                </a:cubicBezTo>
                <a:cubicBezTo>
                  <a:pt x="1136157" y="1177313"/>
                  <a:pt x="1137658" y="1180690"/>
                  <a:pt x="1137340" y="1160490"/>
                </a:cubicBezTo>
                <a:cubicBezTo>
                  <a:pt x="1136339" y="1096389"/>
                  <a:pt x="1134563" y="1106857"/>
                  <a:pt x="1141974" y="1106753"/>
                </a:cubicBezTo>
                <a:cubicBezTo>
                  <a:pt x="1141807" y="1102240"/>
                  <a:pt x="1142882" y="1103112"/>
                  <a:pt x="1136603" y="1103232"/>
                </a:cubicBezTo>
                <a:cubicBezTo>
                  <a:pt x="1135323" y="1024057"/>
                  <a:pt x="1133516" y="1033056"/>
                  <a:pt x="1139457" y="1033040"/>
                </a:cubicBezTo>
                <a:cubicBezTo>
                  <a:pt x="1139341" y="1028508"/>
                  <a:pt x="1140256" y="1029431"/>
                  <a:pt x="1135323" y="1029442"/>
                </a:cubicBezTo>
                <a:cubicBezTo>
                  <a:pt x="1134039" y="949903"/>
                  <a:pt x="1132798" y="958909"/>
                  <a:pt x="1138247" y="958863"/>
                </a:cubicBezTo>
                <a:cubicBezTo>
                  <a:pt x="1138208" y="954536"/>
                  <a:pt x="1139221" y="955245"/>
                  <a:pt x="1134256" y="955296"/>
                </a:cubicBezTo>
                <a:cubicBezTo>
                  <a:pt x="1133725" y="919525"/>
                  <a:pt x="1134334" y="915850"/>
                  <a:pt x="1133632" y="884852"/>
                </a:cubicBezTo>
                <a:cubicBezTo>
                  <a:pt x="1138999" y="884852"/>
                  <a:pt x="1138092" y="885783"/>
                  <a:pt x="1138115" y="881250"/>
                </a:cubicBezTo>
                <a:cubicBezTo>
                  <a:pt x="1132120" y="881254"/>
                  <a:pt x="1133392" y="891490"/>
                  <a:pt x="1132061" y="816506"/>
                </a:cubicBezTo>
                <a:cubicBezTo>
                  <a:pt x="1131937" y="809597"/>
                  <a:pt x="1131724" y="810504"/>
                  <a:pt x="1132655" y="810512"/>
                </a:cubicBezTo>
                <a:cubicBezTo>
                  <a:pt x="1139961" y="810581"/>
                  <a:pt x="1138720" y="811496"/>
                  <a:pt x="1138778" y="806964"/>
                </a:cubicBezTo>
                <a:cubicBezTo>
                  <a:pt x="1130246" y="806902"/>
                  <a:pt x="1131255" y="813656"/>
                  <a:pt x="1131468" y="763552"/>
                </a:cubicBezTo>
                <a:cubicBezTo>
                  <a:pt x="1131569" y="731243"/>
                  <a:pt x="1128761" y="736559"/>
                  <a:pt x="1139849" y="736330"/>
                </a:cubicBezTo>
                <a:cubicBezTo>
                  <a:pt x="1139922" y="731817"/>
                  <a:pt x="1141361" y="732658"/>
                  <a:pt x="1132627" y="732911"/>
                </a:cubicBezTo>
                <a:cubicBezTo>
                  <a:pt x="1130553" y="732969"/>
                  <a:pt x="1131398" y="741239"/>
                  <a:pt x="1129719" y="662385"/>
                </a:cubicBezTo>
                <a:cubicBezTo>
                  <a:pt x="1132965" y="662327"/>
                  <a:pt x="1136750" y="662253"/>
                  <a:pt x="1141024" y="662203"/>
                </a:cubicBezTo>
                <a:cubicBezTo>
                  <a:pt x="1141090" y="657694"/>
                  <a:pt x="1142761" y="658543"/>
                  <a:pt x="1132643" y="658733"/>
                </a:cubicBezTo>
                <a:cubicBezTo>
                  <a:pt x="1129098" y="658795"/>
                  <a:pt x="1129649" y="659121"/>
                  <a:pt x="1129622" y="657756"/>
                </a:cubicBezTo>
                <a:cubicBezTo>
                  <a:pt x="1127908" y="579558"/>
                  <a:pt x="1127345" y="588390"/>
                  <a:pt x="1132659" y="588444"/>
                </a:cubicBezTo>
                <a:cubicBezTo>
                  <a:pt x="1143781" y="588580"/>
                  <a:pt x="1141900" y="589441"/>
                  <a:pt x="1141935" y="584931"/>
                </a:cubicBezTo>
                <a:cubicBezTo>
                  <a:pt x="1136653" y="584893"/>
                  <a:pt x="1131755" y="584831"/>
                  <a:pt x="1128497" y="584796"/>
                </a:cubicBezTo>
                <a:cubicBezTo>
                  <a:pt x="1128365" y="576076"/>
                  <a:pt x="1127559" y="514526"/>
                  <a:pt x="1127555" y="514255"/>
                </a:cubicBezTo>
                <a:cubicBezTo>
                  <a:pt x="1134152" y="514232"/>
                  <a:pt x="1137437" y="514212"/>
                  <a:pt x="1142110" y="514201"/>
                </a:cubicBezTo>
                <a:cubicBezTo>
                  <a:pt x="1142094" y="509664"/>
                  <a:pt x="1144026" y="510583"/>
                  <a:pt x="1132662" y="510630"/>
                </a:cubicBezTo>
                <a:cubicBezTo>
                  <a:pt x="1125108" y="510661"/>
                  <a:pt x="1128241" y="520582"/>
                  <a:pt x="1126686" y="446157"/>
                </a:cubicBezTo>
                <a:cubicBezTo>
                  <a:pt x="1126535" y="438868"/>
                  <a:pt x="1124987" y="440035"/>
                  <a:pt x="1132643" y="440178"/>
                </a:cubicBezTo>
                <a:cubicBezTo>
                  <a:pt x="1143025" y="440372"/>
                  <a:pt x="1141307" y="441229"/>
                  <a:pt x="1141218" y="436716"/>
                </a:cubicBezTo>
                <a:cubicBezTo>
                  <a:pt x="1135428" y="436646"/>
                  <a:pt x="1132042" y="436553"/>
                  <a:pt x="1126492" y="436472"/>
                </a:cubicBezTo>
                <a:cubicBezTo>
                  <a:pt x="1125228" y="370122"/>
                  <a:pt x="1125212" y="367447"/>
                  <a:pt x="1125189" y="365846"/>
                </a:cubicBezTo>
                <a:cubicBezTo>
                  <a:pt x="1130246" y="365927"/>
                  <a:pt x="1134229" y="366039"/>
                  <a:pt x="1139240" y="366121"/>
                </a:cubicBezTo>
                <a:cubicBezTo>
                  <a:pt x="1139073" y="361565"/>
                  <a:pt x="1140531" y="362554"/>
                  <a:pt x="1132701" y="362383"/>
                </a:cubicBezTo>
                <a:cubicBezTo>
                  <a:pt x="1122245" y="362158"/>
                  <a:pt x="1125472" y="373220"/>
                  <a:pt x="1124146" y="291780"/>
                </a:cubicBezTo>
                <a:cubicBezTo>
                  <a:pt x="1129684" y="291885"/>
                  <a:pt x="1133085" y="292009"/>
                  <a:pt x="1137824" y="292122"/>
                </a:cubicBezTo>
                <a:cubicBezTo>
                  <a:pt x="1137797" y="287578"/>
                  <a:pt x="1138825" y="288551"/>
                  <a:pt x="1132713" y="288384"/>
                </a:cubicBezTo>
                <a:cubicBezTo>
                  <a:pt x="1120562" y="288035"/>
                  <a:pt x="1124254" y="298942"/>
                  <a:pt x="1122606" y="217669"/>
                </a:cubicBezTo>
                <a:cubicBezTo>
                  <a:pt x="1128800" y="217773"/>
                  <a:pt x="1131964" y="217913"/>
                  <a:pt x="1138065" y="218060"/>
                </a:cubicBezTo>
                <a:cubicBezTo>
                  <a:pt x="1138119" y="213512"/>
                  <a:pt x="1139143" y="214501"/>
                  <a:pt x="1132713" y="214307"/>
                </a:cubicBezTo>
                <a:cubicBezTo>
                  <a:pt x="1120504" y="213958"/>
                  <a:pt x="1122552" y="215653"/>
                  <a:pt x="1122436" y="208166"/>
                </a:cubicBezTo>
                <a:cubicBezTo>
                  <a:pt x="1121237" y="131065"/>
                  <a:pt x="1119100" y="143681"/>
                  <a:pt x="1132678" y="143646"/>
                </a:cubicBezTo>
                <a:cubicBezTo>
                  <a:pt x="1140473" y="143623"/>
                  <a:pt x="1139162" y="144565"/>
                  <a:pt x="1139232" y="140029"/>
                </a:cubicBezTo>
                <a:cubicBezTo>
                  <a:pt x="1133000" y="140041"/>
                  <a:pt x="1129238" y="140060"/>
                  <a:pt x="1121660" y="140068"/>
                </a:cubicBezTo>
                <a:cubicBezTo>
                  <a:pt x="1121101" y="112106"/>
                  <a:pt x="1120783" y="110725"/>
                  <a:pt x="1120663" y="69670"/>
                </a:cubicBezTo>
                <a:cubicBezTo>
                  <a:pt x="1129017" y="69717"/>
                  <a:pt x="1132154" y="69798"/>
                  <a:pt x="1140000" y="69868"/>
                </a:cubicBezTo>
                <a:cubicBezTo>
                  <a:pt x="1140023" y="65316"/>
                  <a:pt x="1141485" y="66293"/>
                  <a:pt x="1132697" y="66181"/>
                </a:cubicBezTo>
                <a:cubicBezTo>
                  <a:pt x="1116797" y="65991"/>
                  <a:pt x="1120900" y="76324"/>
                  <a:pt x="1119795" y="9935"/>
                </a:cubicBezTo>
                <a:cubicBezTo>
                  <a:pt x="1114764" y="9586"/>
                  <a:pt x="1117103" y="2615"/>
                  <a:pt x="1117471" y="66049"/>
                </a:cubicBezTo>
                <a:cubicBezTo>
                  <a:pt x="1111115" y="66026"/>
                  <a:pt x="1064805" y="65836"/>
                  <a:pt x="1055606" y="65867"/>
                </a:cubicBezTo>
                <a:cubicBezTo>
                  <a:pt x="1054117" y="-618"/>
                  <a:pt x="1057398" y="6058"/>
                  <a:pt x="1051914" y="5775"/>
                </a:cubicBezTo>
                <a:cubicBezTo>
                  <a:pt x="1052616" y="76956"/>
                  <a:pt x="1056347" y="65782"/>
                  <a:pt x="1039535" y="66018"/>
                </a:cubicBezTo>
                <a:cubicBezTo>
                  <a:pt x="1022145" y="66262"/>
                  <a:pt x="1021796" y="66138"/>
                  <a:pt x="993031" y="66212"/>
                </a:cubicBezTo>
                <a:cubicBezTo>
                  <a:pt x="990743" y="66216"/>
                  <a:pt x="991305" y="68748"/>
                  <a:pt x="991003" y="49424"/>
                </a:cubicBezTo>
                <a:cubicBezTo>
                  <a:pt x="990208" y="-3212"/>
                  <a:pt x="991635" y="2983"/>
                  <a:pt x="987121" y="2821"/>
                </a:cubicBezTo>
                <a:cubicBezTo>
                  <a:pt x="987691" y="40592"/>
                  <a:pt x="987873" y="53553"/>
                  <a:pt x="988113" y="66224"/>
                </a:cubicBezTo>
                <a:cubicBezTo>
                  <a:pt x="973644" y="66251"/>
                  <a:pt x="970134" y="66239"/>
                  <a:pt x="926620" y="66208"/>
                </a:cubicBezTo>
                <a:cubicBezTo>
                  <a:pt x="925038" y="-6209"/>
                  <a:pt x="927505" y="1157"/>
                  <a:pt x="922455" y="1053"/>
                </a:cubicBezTo>
                <a:cubicBezTo>
                  <a:pt x="923529" y="71477"/>
                  <a:pt x="923502" y="66204"/>
                  <a:pt x="923227" y="66204"/>
                </a:cubicBezTo>
                <a:cubicBezTo>
                  <a:pt x="899748" y="66204"/>
                  <a:pt x="900004" y="65855"/>
                  <a:pt x="876696" y="65855"/>
                </a:cubicBezTo>
                <a:cubicBezTo>
                  <a:pt x="857235" y="65855"/>
                  <a:pt x="862378" y="78510"/>
                  <a:pt x="861191" y="289"/>
                </a:cubicBezTo>
                <a:cubicBezTo>
                  <a:pt x="856871" y="262"/>
                  <a:pt x="857697" y="-8016"/>
                  <a:pt x="858895" y="66014"/>
                </a:cubicBezTo>
                <a:cubicBezTo>
                  <a:pt x="826213" y="66681"/>
                  <a:pt x="828831" y="66414"/>
                  <a:pt x="797449" y="66169"/>
                </a:cubicBezTo>
                <a:cubicBezTo>
                  <a:pt x="795944" y="-7617"/>
                  <a:pt x="797697" y="289"/>
                  <a:pt x="793016" y="331"/>
                </a:cubicBezTo>
                <a:cubicBezTo>
                  <a:pt x="794292" y="77351"/>
                  <a:pt x="798178" y="66123"/>
                  <a:pt x="783650" y="66123"/>
                </a:cubicBezTo>
                <a:cubicBezTo>
                  <a:pt x="723634" y="66123"/>
                  <a:pt x="732880" y="71407"/>
                  <a:pt x="732535" y="49416"/>
                </a:cubicBezTo>
                <a:cubicBezTo>
                  <a:pt x="732132" y="23505"/>
                  <a:pt x="731988" y="24393"/>
                  <a:pt x="731604" y="1316"/>
                </a:cubicBezTo>
                <a:cubicBezTo>
                  <a:pt x="727059" y="1417"/>
                  <a:pt x="728250" y="-6814"/>
                  <a:pt x="729646" y="66297"/>
                </a:cubicBezTo>
                <a:cubicBezTo>
                  <a:pt x="714032" y="66220"/>
                  <a:pt x="696580" y="65506"/>
                  <a:pt x="668188" y="66115"/>
                </a:cubicBezTo>
                <a:cubicBezTo>
                  <a:pt x="668001" y="44702"/>
                  <a:pt x="667361" y="17333"/>
                  <a:pt x="667125" y="3011"/>
                </a:cubicBezTo>
                <a:cubicBezTo>
                  <a:pt x="661928" y="3170"/>
                  <a:pt x="664441" y="-3918"/>
                  <a:pt x="665011" y="66181"/>
                </a:cubicBezTo>
                <a:cubicBezTo>
                  <a:pt x="637309" y="66755"/>
                  <a:pt x="623464" y="66061"/>
                  <a:pt x="603161" y="65991"/>
                </a:cubicBezTo>
                <a:cubicBezTo>
                  <a:pt x="602421" y="32969"/>
                  <a:pt x="602754" y="27425"/>
                  <a:pt x="602483" y="5128"/>
                </a:cubicBezTo>
                <a:cubicBezTo>
                  <a:pt x="598182" y="5275"/>
                  <a:pt x="599365" y="2068"/>
                  <a:pt x="599431" y="22997"/>
                </a:cubicBezTo>
                <a:cubicBezTo>
                  <a:pt x="599477" y="37901"/>
                  <a:pt x="599694" y="52882"/>
                  <a:pt x="599985" y="65987"/>
                </a:cubicBezTo>
                <a:cubicBezTo>
                  <a:pt x="597154" y="65983"/>
                  <a:pt x="552950" y="65960"/>
                  <a:pt x="551050" y="65956"/>
                </a:cubicBezTo>
                <a:cubicBezTo>
                  <a:pt x="534381" y="65956"/>
                  <a:pt x="538756" y="76153"/>
                  <a:pt x="538139" y="7465"/>
                </a:cubicBezTo>
                <a:cubicBezTo>
                  <a:pt x="533850" y="7628"/>
                  <a:pt x="535041" y="4813"/>
                  <a:pt x="535002" y="22986"/>
                </a:cubicBezTo>
                <a:cubicBezTo>
                  <a:pt x="534971" y="37529"/>
                  <a:pt x="535161" y="51847"/>
                  <a:pt x="535498" y="66006"/>
                </a:cubicBezTo>
                <a:cubicBezTo>
                  <a:pt x="475576" y="66464"/>
                  <a:pt x="534137" y="65979"/>
                  <a:pt x="474215" y="66367"/>
                </a:cubicBezTo>
                <a:cubicBezTo>
                  <a:pt x="474087" y="54115"/>
                  <a:pt x="473873" y="42418"/>
                  <a:pt x="473346" y="10028"/>
                </a:cubicBezTo>
                <a:cubicBezTo>
                  <a:pt x="468901" y="10210"/>
                  <a:pt x="470076" y="4309"/>
                  <a:pt x="470813" y="49474"/>
                </a:cubicBezTo>
                <a:cubicBezTo>
                  <a:pt x="471155" y="71132"/>
                  <a:pt x="483278" y="66468"/>
                  <a:pt x="411492" y="66468"/>
                </a:cubicBezTo>
                <a:cubicBezTo>
                  <a:pt x="408874" y="66468"/>
                  <a:pt x="410239" y="72888"/>
                  <a:pt x="408572" y="12773"/>
                </a:cubicBezTo>
                <a:cubicBezTo>
                  <a:pt x="403336" y="12998"/>
                  <a:pt x="406171" y="5093"/>
                  <a:pt x="406590" y="66456"/>
                </a:cubicBezTo>
                <a:cubicBezTo>
                  <a:pt x="386815" y="66355"/>
                  <a:pt x="373897" y="65212"/>
                  <a:pt x="344748" y="65999"/>
                </a:cubicBezTo>
                <a:cubicBezTo>
                  <a:pt x="344504" y="54561"/>
                  <a:pt x="344496" y="50420"/>
                  <a:pt x="343852" y="15669"/>
                </a:cubicBezTo>
                <a:cubicBezTo>
                  <a:pt x="339675" y="15863"/>
                  <a:pt x="340342" y="7966"/>
                  <a:pt x="341568" y="66088"/>
                </a:cubicBezTo>
                <a:cubicBezTo>
                  <a:pt x="326419" y="66526"/>
                  <a:pt x="310596" y="66468"/>
                  <a:pt x="295235" y="66278"/>
                </a:cubicBezTo>
                <a:cubicBezTo>
                  <a:pt x="275708" y="66057"/>
                  <a:pt x="279846" y="75308"/>
                  <a:pt x="279602" y="18674"/>
                </a:cubicBezTo>
                <a:cubicBezTo>
                  <a:pt x="275789" y="18856"/>
                  <a:pt x="275789" y="11455"/>
                  <a:pt x="276992" y="66146"/>
                </a:cubicBezTo>
                <a:cubicBezTo>
                  <a:pt x="273598" y="66138"/>
                  <a:pt x="275568" y="66142"/>
                  <a:pt x="225458" y="66131"/>
                </a:cubicBezTo>
                <a:cubicBezTo>
                  <a:pt x="212070" y="66131"/>
                  <a:pt x="215402" y="74021"/>
                  <a:pt x="214661" y="21776"/>
                </a:cubicBezTo>
                <a:cubicBezTo>
                  <a:pt x="210042" y="21981"/>
                  <a:pt x="211275" y="15212"/>
                  <a:pt x="212159" y="66096"/>
                </a:cubicBezTo>
                <a:cubicBezTo>
                  <a:pt x="195638" y="65999"/>
                  <a:pt x="193292" y="65774"/>
                  <a:pt x="150825" y="65991"/>
                </a:cubicBezTo>
                <a:cubicBezTo>
                  <a:pt x="150515" y="55224"/>
                  <a:pt x="150259" y="39557"/>
                  <a:pt x="150275" y="23036"/>
                </a:cubicBezTo>
                <a:cubicBezTo>
                  <a:pt x="146253" y="23044"/>
                  <a:pt x="146815" y="19062"/>
                  <a:pt x="147292" y="49478"/>
                </a:cubicBezTo>
                <a:cubicBezTo>
                  <a:pt x="147614" y="70252"/>
                  <a:pt x="150833" y="66030"/>
                  <a:pt x="132446" y="66030"/>
                </a:cubicBezTo>
                <a:cubicBezTo>
                  <a:pt x="109406" y="66030"/>
                  <a:pt x="109239" y="66379"/>
                  <a:pt x="86416" y="66383"/>
                </a:cubicBezTo>
                <a:cubicBezTo>
                  <a:pt x="86047" y="47497"/>
                  <a:pt x="86090" y="43093"/>
                  <a:pt x="85590" y="23024"/>
                </a:cubicBezTo>
                <a:cubicBezTo>
                  <a:pt x="81196" y="23044"/>
                  <a:pt x="82293" y="17445"/>
                  <a:pt x="83236" y="66379"/>
                </a:cubicBezTo>
                <a:cubicBezTo>
                  <a:pt x="82957" y="66379"/>
                  <a:pt x="21816" y="65941"/>
                  <a:pt x="21537" y="65937"/>
                </a:cubicBezTo>
                <a:cubicBezTo>
                  <a:pt x="21227" y="55302"/>
                  <a:pt x="21045" y="41619"/>
                  <a:pt x="20816" y="24761"/>
                </a:cubicBezTo>
                <a:cubicBezTo>
                  <a:pt x="16589" y="25006"/>
                  <a:pt x="17562" y="21404"/>
                  <a:pt x="18004" y="49474"/>
                </a:cubicBezTo>
                <a:cubicBezTo>
                  <a:pt x="18299" y="68356"/>
                  <a:pt x="19156" y="65906"/>
                  <a:pt x="16232" y="65859"/>
                </a:cubicBezTo>
                <a:cubicBezTo>
                  <a:pt x="-2810" y="65576"/>
                  <a:pt x="122" y="64580"/>
                  <a:pt x="215" y="69310"/>
                </a:cubicBezTo>
                <a:cubicBezTo>
                  <a:pt x="8433" y="69341"/>
                  <a:pt x="12962" y="69422"/>
                  <a:pt x="18470" y="69500"/>
                </a:cubicBezTo>
                <a:cubicBezTo>
                  <a:pt x="19815" y="110819"/>
                  <a:pt x="19474" y="112738"/>
                  <a:pt x="19753" y="140331"/>
                </a:cubicBezTo>
                <a:cubicBezTo>
                  <a:pt x="14091" y="140386"/>
                  <a:pt x="9538" y="140444"/>
                  <a:pt x="1359" y="140471"/>
                </a:cubicBezTo>
                <a:cubicBezTo>
                  <a:pt x="1417" y="145182"/>
                  <a:pt x="-1344" y="144154"/>
                  <a:pt x="16224" y="143968"/>
                </a:cubicBezTo>
                <a:cubicBezTo>
                  <a:pt x="21417" y="143918"/>
                  <a:pt x="19466" y="134147"/>
                  <a:pt x="20641" y="208209"/>
                </a:cubicBezTo>
                <a:cubicBezTo>
                  <a:pt x="20765" y="216095"/>
                  <a:pt x="24225" y="214125"/>
                  <a:pt x="2057" y="214113"/>
                </a:cubicBezTo>
                <a:cubicBezTo>
                  <a:pt x="2088" y="218913"/>
                  <a:pt x="-1309" y="217711"/>
                  <a:pt x="20800" y="217723"/>
                </a:cubicBezTo>
                <a:cubicBezTo>
                  <a:pt x="21114" y="235329"/>
                  <a:pt x="21871" y="260325"/>
                  <a:pt x="21913" y="288330"/>
                </a:cubicBezTo>
                <a:cubicBezTo>
                  <a:pt x="15441" y="288357"/>
                  <a:pt x="10430" y="288400"/>
                  <a:pt x="2429" y="288419"/>
                </a:cubicBezTo>
                <a:cubicBezTo>
                  <a:pt x="2445" y="293118"/>
                  <a:pt x="-154" y="292056"/>
                  <a:pt x="16216" y="291967"/>
                </a:cubicBezTo>
                <a:cubicBezTo>
                  <a:pt x="24217" y="291924"/>
                  <a:pt x="21696" y="280998"/>
                  <a:pt x="23003" y="362376"/>
                </a:cubicBezTo>
                <a:cubicBezTo>
                  <a:pt x="15991" y="362410"/>
                  <a:pt x="10880" y="362465"/>
                  <a:pt x="2654" y="362492"/>
                </a:cubicBezTo>
                <a:cubicBezTo>
                  <a:pt x="2666" y="367272"/>
                  <a:pt x="211" y="366132"/>
                  <a:pt x="16216" y="366028"/>
                </a:cubicBezTo>
                <a:cubicBezTo>
                  <a:pt x="25885" y="365962"/>
                  <a:pt x="23050" y="357680"/>
                  <a:pt x="24023" y="419765"/>
                </a:cubicBezTo>
                <a:cubicBezTo>
                  <a:pt x="24333" y="439554"/>
                  <a:pt x="26509" y="436169"/>
                  <a:pt x="16181" y="436363"/>
                </a:cubicBezTo>
                <a:cubicBezTo>
                  <a:pt x="467" y="436658"/>
                  <a:pt x="2891" y="435309"/>
                  <a:pt x="2914" y="440155"/>
                </a:cubicBezTo>
                <a:cubicBezTo>
                  <a:pt x="12451" y="440085"/>
                  <a:pt x="16433" y="439938"/>
                  <a:pt x="24450" y="439833"/>
                </a:cubicBezTo>
                <a:cubicBezTo>
                  <a:pt x="25369" y="472130"/>
                  <a:pt x="25043" y="457338"/>
                  <a:pt x="25776" y="510417"/>
                </a:cubicBezTo>
                <a:cubicBezTo>
                  <a:pt x="18078" y="510529"/>
                  <a:pt x="12920" y="510758"/>
                  <a:pt x="3403" y="510859"/>
                </a:cubicBezTo>
                <a:cubicBezTo>
                  <a:pt x="3441" y="515286"/>
                  <a:pt x="839" y="514612"/>
                  <a:pt x="16240" y="514220"/>
                </a:cubicBezTo>
                <a:cubicBezTo>
                  <a:pt x="29305" y="513902"/>
                  <a:pt x="25784" y="503147"/>
                  <a:pt x="26932" y="584536"/>
                </a:cubicBezTo>
                <a:cubicBezTo>
                  <a:pt x="17395" y="584489"/>
                  <a:pt x="14564" y="584412"/>
                  <a:pt x="4341" y="584373"/>
                </a:cubicBezTo>
                <a:cubicBezTo>
                  <a:pt x="4415" y="589138"/>
                  <a:pt x="2200" y="587929"/>
                  <a:pt x="16189" y="588064"/>
                </a:cubicBezTo>
                <a:cubicBezTo>
                  <a:pt x="29732" y="588188"/>
                  <a:pt x="26990" y="584761"/>
                  <a:pt x="27137" y="604887"/>
                </a:cubicBezTo>
                <a:cubicBezTo>
                  <a:pt x="27610" y="669597"/>
                  <a:pt x="32990" y="658783"/>
                  <a:pt x="16205" y="658826"/>
                </a:cubicBezTo>
                <a:cubicBezTo>
                  <a:pt x="3996" y="658845"/>
                  <a:pt x="5846" y="657647"/>
                  <a:pt x="5966" y="662443"/>
                </a:cubicBezTo>
                <a:cubicBezTo>
                  <a:pt x="12156" y="662436"/>
                  <a:pt x="17795" y="662420"/>
                  <a:pt x="28045" y="662408"/>
                </a:cubicBezTo>
                <a:cubicBezTo>
                  <a:pt x="29883" y="747054"/>
                  <a:pt x="31570" y="733093"/>
                  <a:pt x="16220" y="732949"/>
                </a:cubicBezTo>
                <a:cubicBezTo>
                  <a:pt x="6191" y="732856"/>
                  <a:pt x="7839" y="731961"/>
                  <a:pt x="7971" y="736481"/>
                </a:cubicBezTo>
                <a:cubicBezTo>
                  <a:pt x="15805" y="736532"/>
                  <a:pt x="20001" y="736605"/>
                  <a:pt x="28832" y="736640"/>
                </a:cubicBezTo>
                <a:cubicBezTo>
                  <a:pt x="28836" y="736788"/>
                  <a:pt x="29678" y="771314"/>
                  <a:pt x="30387" y="807235"/>
                </a:cubicBezTo>
                <a:cubicBezTo>
                  <a:pt x="20994" y="807162"/>
                  <a:pt x="16957" y="806991"/>
                  <a:pt x="9647" y="806867"/>
                </a:cubicBezTo>
                <a:cubicBezTo>
                  <a:pt x="9728" y="811423"/>
                  <a:pt x="8394" y="810434"/>
                  <a:pt x="16174" y="810608"/>
                </a:cubicBezTo>
                <a:cubicBezTo>
                  <a:pt x="34413" y="811027"/>
                  <a:pt x="30376" y="797868"/>
                  <a:pt x="31694" y="881382"/>
                </a:cubicBezTo>
                <a:cubicBezTo>
                  <a:pt x="22705" y="881363"/>
                  <a:pt x="19234" y="881316"/>
                  <a:pt x="10705" y="881269"/>
                </a:cubicBezTo>
                <a:cubicBezTo>
                  <a:pt x="10756" y="885814"/>
                  <a:pt x="9650" y="884867"/>
                  <a:pt x="16193" y="884910"/>
                </a:cubicBezTo>
                <a:cubicBezTo>
                  <a:pt x="37760" y="885057"/>
                  <a:pt x="30872" y="874147"/>
                  <a:pt x="32074" y="948829"/>
                </a:cubicBezTo>
                <a:cubicBezTo>
                  <a:pt x="32198" y="956917"/>
                  <a:pt x="36061" y="954893"/>
                  <a:pt x="11306" y="954900"/>
                </a:cubicBezTo>
                <a:cubicBezTo>
                  <a:pt x="11334" y="959700"/>
                  <a:pt x="7541" y="958498"/>
                  <a:pt x="32226" y="958494"/>
                </a:cubicBezTo>
                <a:cubicBezTo>
                  <a:pt x="32233" y="958871"/>
                  <a:pt x="33063" y="1010754"/>
                  <a:pt x="33509" y="1029625"/>
                </a:cubicBezTo>
                <a:cubicBezTo>
                  <a:pt x="23116" y="1029570"/>
                  <a:pt x="17756" y="1029373"/>
                  <a:pt x="11597" y="1029241"/>
                </a:cubicBezTo>
                <a:cubicBezTo>
                  <a:pt x="11609" y="1033572"/>
                  <a:pt x="7192" y="1033095"/>
                  <a:pt x="33595" y="1033227"/>
                </a:cubicBezTo>
                <a:cubicBezTo>
                  <a:pt x="33602" y="1033572"/>
                  <a:pt x="34979" y="1103190"/>
                  <a:pt x="34983" y="1103473"/>
                </a:cubicBezTo>
                <a:cubicBezTo>
                  <a:pt x="23565" y="1103492"/>
                  <a:pt x="18489" y="1103577"/>
                  <a:pt x="11760" y="1103639"/>
                </a:cubicBezTo>
                <a:cubicBezTo>
                  <a:pt x="11768" y="1108168"/>
                  <a:pt x="10860" y="1107253"/>
                  <a:pt x="16224" y="1107195"/>
                </a:cubicBezTo>
                <a:cubicBezTo>
                  <a:pt x="37104" y="1106970"/>
                  <a:pt x="35041" y="1106912"/>
                  <a:pt x="35053" y="1107594"/>
                </a:cubicBezTo>
                <a:cubicBezTo>
                  <a:pt x="35433" y="1131803"/>
                  <a:pt x="36158" y="1156415"/>
                  <a:pt x="36243" y="1177282"/>
                </a:cubicBezTo>
                <a:cubicBezTo>
                  <a:pt x="7180" y="1177309"/>
                  <a:pt x="11946" y="1176561"/>
                  <a:pt x="11962" y="1181047"/>
                </a:cubicBezTo>
                <a:cubicBezTo>
                  <a:pt x="18904" y="1180985"/>
                  <a:pt x="23930" y="1180895"/>
                  <a:pt x="36255" y="1180880"/>
                </a:cubicBezTo>
                <a:cubicBezTo>
                  <a:pt x="36313" y="1225145"/>
                  <a:pt x="36868" y="1230624"/>
                  <a:pt x="37353" y="1251138"/>
                </a:cubicBezTo>
                <a:cubicBezTo>
                  <a:pt x="24938" y="1251149"/>
                  <a:pt x="19823" y="1251262"/>
                  <a:pt x="12365" y="1251363"/>
                </a:cubicBezTo>
                <a:cubicBezTo>
                  <a:pt x="12400" y="1255689"/>
                  <a:pt x="11419" y="1254980"/>
                  <a:pt x="16228" y="1254910"/>
                </a:cubicBezTo>
                <a:cubicBezTo>
                  <a:pt x="43938" y="1254499"/>
                  <a:pt x="36813" y="1241759"/>
                  <a:pt x="38023" y="1319337"/>
                </a:cubicBezTo>
                <a:cubicBezTo>
                  <a:pt x="38155" y="1327812"/>
                  <a:pt x="42301" y="1325695"/>
                  <a:pt x="16201" y="1325769"/>
                </a:cubicBezTo>
                <a:cubicBezTo>
                  <a:pt x="12513" y="1325777"/>
                  <a:pt x="13145" y="1324850"/>
                  <a:pt x="13211" y="1329382"/>
                </a:cubicBezTo>
                <a:cubicBezTo>
                  <a:pt x="19711" y="1329371"/>
                  <a:pt x="24287" y="1329344"/>
                  <a:pt x="38175" y="1329344"/>
                </a:cubicBezTo>
                <a:cubicBezTo>
                  <a:pt x="38373" y="1343635"/>
                  <a:pt x="38582" y="1370701"/>
                  <a:pt x="39233" y="1399357"/>
                </a:cubicBezTo>
                <a:cubicBezTo>
                  <a:pt x="27060" y="1399361"/>
                  <a:pt x="22247" y="1399477"/>
                  <a:pt x="14533" y="1399632"/>
                </a:cubicBezTo>
                <a:cubicBezTo>
                  <a:pt x="14653" y="1404711"/>
                  <a:pt x="10725" y="1402959"/>
                  <a:pt x="39307" y="1402955"/>
                </a:cubicBezTo>
                <a:cubicBezTo>
                  <a:pt x="39315" y="1403246"/>
                  <a:pt x="40688" y="1473647"/>
                  <a:pt x="40696" y="1473969"/>
                </a:cubicBezTo>
                <a:cubicBezTo>
                  <a:pt x="30383" y="1473980"/>
                  <a:pt x="24613" y="1473887"/>
                  <a:pt x="16643" y="1473705"/>
                </a:cubicBezTo>
                <a:cubicBezTo>
                  <a:pt x="16790" y="1478183"/>
                  <a:pt x="12819" y="1477571"/>
                  <a:pt x="39466" y="1477571"/>
                </a:cubicBezTo>
                <a:cubicBezTo>
                  <a:pt x="40990" y="1477571"/>
                  <a:pt x="40754" y="1477412"/>
                  <a:pt x="40762" y="1478071"/>
                </a:cubicBezTo>
                <a:cubicBezTo>
                  <a:pt x="41972" y="1556575"/>
                  <a:pt x="42693" y="1548131"/>
                  <a:pt x="39466" y="1548131"/>
                </a:cubicBezTo>
                <a:cubicBezTo>
                  <a:pt x="15615" y="1548131"/>
                  <a:pt x="19078" y="1547107"/>
                  <a:pt x="19234" y="1551756"/>
                </a:cubicBezTo>
                <a:cubicBezTo>
                  <a:pt x="25241" y="1551741"/>
                  <a:pt x="30651" y="1551733"/>
                  <a:pt x="41902" y="1551733"/>
                </a:cubicBezTo>
                <a:cubicBezTo>
                  <a:pt x="43038" y="1601073"/>
                  <a:pt x="42720" y="1601511"/>
                  <a:pt x="42910" y="1621669"/>
                </a:cubicBezTo>
                <a:cubicBezTo>
                  <a:pt x="33699" y="1621642"/>
                  <a:pt x="27021" y="1621707"/>
                  <a:pt x="21560" y="1621804"/>
                </a:cubicBezTo>
                <a:cubicBezTo>
                  <a:pt x="21719" y="1626542"/>
                  <a:pt x="18570" y="1625263"/>
                  <a:pt x="39470" y="1625263"/>
                </a:cubicBezTo>
                <a:cubicBezTo>
                  <a:pt x="44248" y="1625263"/>
                  <a:pt x="42860" y="1617140"/>
                  <a:pt x="43996" y="1689833"/>
                </a:cubicBezTo>
                <a:cubicBezTo>
                  <a:pt x="44120" y="1697525"/>
                  <a:pt x="45299" y="1696211"/>
                  <a:pt x="39470" y="1696211"/>
                </a:cubicBezTo>
                <a:cubicBezTo>
                  <a:pt x="20955" y="1696211"/>
                  <a:pt x="23984" y="1694807"/>
                  <a:pt x="24147" y="1699712"/>
                </a:cubicBezTo>
                <a:cubicBezTo>
                  <a:pt x="30701" y="1699809"/>
                  <a:pt x="37543" y="1699824"/>
                  <a:pt x="44163" y="1699805"/>
                </a:cubicBezTo>
                <a:cubicBezTo>
                  <a:pt x="45501" y="1781372"/>
                  <a:pt x="47405" y="1770485"/>
                  <a:pt x="39470" y="1770485"/>
                </a:cubicBezTo>
                <a:cubicBezTo>
                  <a:pt x="24058" y="1770485"/>
                  <a:pt x="26459" y="1769314"/>
                  <a:pt x="26614" y="1774091"/>
                </a:cubicBezTo>
                <a:cubicBezTo>
                  <a:pt x="33141" y="1774079"/>
                  <a:pt x="38861" y="1774083"/>
                  <a:pt x="45121" y="1774083"/>
                </a:cubicBezTo>
                <a:cubicBezTo>
                  <a:pt x="45171" y="1786730"/>
                  <a:pt x="45435" y="1802134"/>
                  <a:pt x="45737" y="1819364"/>
                </a:cubicBezTo>
                <a:cubicBezTo>
                  <a:pt x="50659" y="1819326"/>
                  <a:pt x="48506" y="1825192"/>
                  <a:pt x="48297" y="1774083"/>
                </a:cubicBezTo>
                <a:lnTo>
                  <a:pt x="109689" y="1774087"/>
                </a:lnTo>
                <a:cubicBezTo>
                  <a:pt x="109953" y="1792845"/>
                  <a:pt x="110120" y="1805628"/>
                  <a:pt x="110581" y="1818849"/>
                </a:cubicBezTo>
                <a:cubicBezTo>
                  <a:pt x="115235" y="1818810"/>
                  <a:pt x="113571" y="1824913"/>
                  <a:pt x="112869" y="1774087"/>
                </a:cubicBezTo>
                <a:cubicBezTo>
                  <a:pt x="165159" y="1774091"/>
                  <a:pt x="150961" y="1773626"/>
                  <a:pt x="174517" y="1773540"/>
                </a:cubicBezTo>
                <a:cubicBezTo>
                  <a:pt x="174928" y="1790604"/>
                  <a:pt x="174971" y="1799917"/>
                  <a:pt x="175359" y="1818337"/>
                </a:cubicBezTo>
                <a:cubicBezTo>
                  <a:pt x="179613" y="1818302"/>
                  <a:pt x="178539" y="1821865"/>
                  <a:pt x="178128" y="1795741"/>
                </a:cubicBezTo>
                <a:cubicBezTo>
                  <a:pt x="177736" y="1770916"/>
                  <a:pt x="177201" y="1773533"/>
                  <a:pt x="178958" y="1773533"/>
                </a:cubicBezTo>
                <a:cubicBezTo>
                  <a:pt x="201560" y="1773533"/>
                  <a:pt x="202014" y="1773916"/>
                  <a:pt x="225450" y="1773916"/>
                </a:cubicBezTo>
                <a:cubicBezTo>
                  <a:pt x="242824" y="1773920"/>
                  <a:pt x="238892" y="1769516"/>
                  <a:pt x="239303" y="1795811"/>
                </a:cubicBezTo>
                <a:cubicBezTo>
                  <a:pt x="239699" y="1821179"/>
                  <a:pt x="238935" y="1817845"/>
                  <a:pt x="243007" y="1817810"/>
                </a:cubicBezTo>
                <a:cubicBezTo>
                  <a:pt x="242537" y="1804077"/>
                  <a:pt x="242289" y="1786571"/>
                  <a:pt x="242285" y="1773920"/>
                </a:cubicBezTo>
                <a:cubicBezTo>
                  <a:pt x="268176" y="1773928"/>
                  <a:pt x="280397" y="1773963"/>
                  <a:pt x="295231" y="1773843"/>
                </a:cubicBezTo>
                <a:cubicBezTo>
                  <a:pt x="305745" y="1773758"/>
                  <a:pt x="303488" y="1769396"/>
                  <a:pt x="303899" y="1795807"/>
                </a:cubicBezTo>
                <a:cubicBezTo>
                  <a:pt x="304286" y="1820597"/>
                  <a:pt x="303216" y="1817337"/>
                  <a:pt x="307436" y="1817306"/>
                </a:cubicBezTo>
                <a:cubicBezTo>
                  <a:pt x="307164" y="1801987"/>
                  <a:pt x="306924" y="1786506"/>
                  <a:pt x="306749" y="1773769"/>
                </a:cubicBezTo>
                <a:cubicBezTo>
                  <a:pt x="325287" y="1773699"/>
                  <a:pt x="340164" y="1773816"/>
                  <a:pt x="368463" y="1773804"/>
                </a:cubicBezTo>
                <a:cubicBezTo>
                  <a:pt x="368521" y="1787293"/>
                  <a:pt x="368812" y="1804817"/>
                  <a:pt x="369103" y="1816829"/>
                </a:cubicBezTo>
                <a:cubicBezTo>
                  <a:pt x="374052" y="1816794"/>
                  <a:pt x="371837" y="1822404"/>
                  <a:pt x="371643" y="1773796"/>
                </a:cubicBezTo>
                <a:cubicBezTo>
                  <a:pt x="371930" y="1773796"/>
                  <a:pt x="432590" y="1773529"/>
                  <a:pt x="432900" y="1773525"/>
                </a:cubicBezTo>
                <a:cubicBezTo>
                  <a:pt x="433299" y="1794752"/>
                  <a:pt x="433326" y="1801394"/>
                  <a:pt x="433668" y="1816325"/>
                </a:cubicBezTo>
                <a:cubicBezTo>
                  <a:pt x="438093" y="1816294"/>
                  <a:pt x="436980" y="1822474"/>
                  <a:pt x="436084" y="1773506"/>
                </a:cubicBezTo>
                <a:cubicBezTo>
                  <a:pt x="479407" y="1773211"/>
                  <a:pt x="475863" y="1773777"/>
                  <a:pt x="497887" y="1773882"/>
                </a:cubicBezTo>
                <a:cubicBezTo>
                  <a:pt x="498322" y="1787134"/>
                  <a:pt x="498562" y="1803375"/>
                  <a:pt x="498624" y="1815825"/>
                </a:cubicBezTo>
                <a:cubicBezTo>
                  <a:pt x="502754" y="1815794"/>
                  <a:pt x="501948" y="1819132"/>
                  <a:pt x="501583" y="1795741"/>
                </a:cubicBezTo>
                <a:cubicBezTo>
                  <a:pt x="501188" y="1770574"/>
                  <a:pt x="499760" y="1773901"/>
                  <a:pt x="504531" y="1773901"/>
                </a:cubicBezTo>
                <a:cubicBezTo>
                  <a:pt x="546334" y="1773936"/>
                  <a:pt x="553450" y="1773955"/>
                  <a:pt x="562483" y="1773916"/>
                </a:cubicBezTo>
                <a:cubicBezTo>
                  <a:pt x="562762" y="1791484"/>
                  <a:pt x="562971" y="1803286"/>
                  <a:pt x="563084" y="1815332"/>
                </a:cubicBezTo>
                <a:cubicBezTo>
                  <a:pt x="567214" y="1815301"/>
                  <a:pt x="566365" y="1818601"/>
                  <a:pt x="566008" y="1795741"/>
                </a:cubicBezTo>
                <a:cubicBezTo>
                  <a:pt x="565601" y="1770113"/>
                  <a:pt x="562770" y="1773940"/>
                  <a:pt x="574331" y="1773831"/>
                </a:cubicBezTo>
                <a:cubicBezTo>
                  <a:pt x="596541" y="1773622"/>
                  <a:pt x="609246" y="1773715"/>
                  <a:pt x="620827" y="1773885"/>
                </a:cubicBezTo>
                <a:cubicBezTo>
                  <a:pt x="628924" y="1774006"/>
                  <a:pt x="626791" y="1769865"/>
                  <a:pt x="627199" y="1795811"/>
                </a:cubicBezTo>
                <a:cubicBezTo>
                  <a:pt x="627548" y="1818104"/>
                  <a:pt x="626687" y="1814844"/>
                  <a:pt x="630759" y="1814813"/>
                </a:cubicBezTo>
                <a:cubicBezTo>
                  <a:pt x="630472" y="1803802"/>
                  <a:pt x="630185" y="1787207"/>
                  <a:pt x="630193" y="1774002"/>
                </a:cubicBezTo>
                <a:cubicBezTo>
                  <a:pt x="666070" y="1774324"/>
                  <a:pt x="663371" y="1773440"/>
                  <a:pt x="691461" y="1773440"/>
                </a:cubicBezTo>
                <a:cubicBezTo>
                  <a:pt x="691515" y="1786447"/>
                  <a:pt x="691786" y="1803216"/>
                  <a:pt x="692046" y="1814343"/>
                </a:cubicBezTo>
                <a:cubicBezTo>
                  <a:pt x="696910" y="1814305"/>
                  <a:pt x="694831" y="1819977"/>
                  <a:pt x="694641" y="1773444"/>
                </a:cubicBezTo>
                <a:cubicBezTo>
                  <a:pt x="700675" y="1773451"/>
                  <a:pt x="675459" y="1773343"/>
                  <a:pt x="756429" y="1773734"/>
                </a:cubicBezTo>
                <a:cubicBezTo>
                  <a:pt x="756661" y="1785183"/>
                  <a:pt x="756952" y="1802169"/>
                  <a:pt x="757038" y="1813847"/>
                </a:cubicBezTo>
                <a:cubicBezTo>
                  <a:pt x="761191" y="1813816"/>
                  <a:pt x="760326" y="1816957"/>
                  <a:pt x="759997" y="1795745"/>
                </a:cubicBezTo>
                <a:cubicBezTo>
                  <a:pt x="759617" y="1771311"/>
                  <a:pt x="759248" y="1773750"/>
                  <a:pt x="760396" y="1773754"/>
                </a:cubicBezTo>
                <a:cubicBezTo>
                  <a:pt x="833450" y="1774145"/>
                  <a:pt x="820912" y="1766965"/>
                  <a:pt x="821373" y="1795807"/>
                </a:cubicBezTo>
                <a:cubicBezTo>
                  <a:pt x="821691" y="1816282"/>
                  <a:pt x="820695" y="1813359"/>
                  <a:pt x="824856" y="1813328"/>
                </a:cubicBezTo>
                <a:cubicBezTo>
                  <a:pt x="824526" y="1796323"/>
                  <a:pt x="824499" y="1790088"/>
                  <a:pt x="824142" y="1773544"/>
                </a:cubicBezTo>
                <a:cubicBezTo>
                  <a:pt x="853423" y="1773471"/>
                  <a:pt x="851984" y="1773994"/>
                  <a:pt x="885573" y="1773916"/>
                </a:cubicBezTo>
                <a:cubicBezTo>
                  <a:pt x="885953" y="1791092"/>
                  <a:pt x="885961" y="1797222"/>
                  <a:pt x="886283" y="1812855"/>
                </a:cubicBezTo>
                <a:cubicBezTo>
                  <a:pt x="890475" y="1812824"/>
                  <a:pt x="889479" y="1815693"/>
                  <a:pt x="889157" y="1795745"/>
                </a:cubicBezTo>
                <a:cubicBezTo>
                  <a:pt x="888750" y="1769524"/>
                  <a:pt x="885783" y="1773944"/>
                  <a:pt x="899965" y="1773851"/>
                </a:cubicBezTo>
                <a:cubicBezTo>
                  <a:pt x="913725" y="1773758"/>
                  <a:pt x="924972" y="1773719"/>
                  <a:pt x="946485" y="1773835"/>
                </a:cubicBezTo>
                <a:cubicBezTo>
                  <a:pt x="951678" y="1773862"/>
                  <a:pt x="950227" y="1769946"/>
                  <a:pt x="950638" y="1795811"/>
                </a:cubicBezTo>
                <a:cubicBezTo>
                  <a:pt x="950960" y="1815669"/>
                  <a:pt x="949847" y="1812370"/>
                  <a:pt x="954082" y="1812339"/>
                </a:cubicBezTo>
                <a:cubicBezTo>
                  <a:pt x="953861" y="1798761"/>
                  <a:pt x="953655" y="1786963"/>
                  <a:pt x="953520" y="1773870"/>
                </a:cubicBezTo>
                <a:cubicBezTo>
                  <a:pt x="998309" y="1774044"/>
                  <a:pt x="986101" y="1773517"/>
                  <a:pt x="1014823" y="1773494"/>
                </a:cubicBezTo>
                <a:cubicBezTo>
                  <a:pt x="1015397" y="1817829"/>
                  <a:pt x="1014194" y="1811874"/>
                  <a:pt x="1018616" y="1811839"/>
                </a:cubicBezTo>
                <a:cubicBezTo>
                  <a:pt x="1018371" y="1800487"/>
                  <a:pt x="1018154" y="1784982"/>
                  <a:pt x="1018007" y="1773494"/>
                </a:cubicBezTo>
                <a:cubicBezTo>
                  <a:pt x="1038344" y="1773502"/>
                  <a:pt x="1034400" y="1773668"/>
                  <a:pt x="1079504" y="1773653"/>
                </a:cubicBezTo>
                <a:cubicBezTo>
                  <a:pt x="1080163" y="1817162"/>
                  <a:pt x="1078767" y="1811350"/>
                  <a:pt x="1083281" y="1811312"/>
                </a:cubicBezTo>
                <a:cubicBezTo>
                  <a:pt x="1083060" y="1799676"/>
                  <a:pt x="1082920" y="1789712"/>
                  <a:pt x="1082680" y="1773649"/>
                </a:cubicBezTo>
                <a:cubicBezTo>
                  <a:pt x="1113163" y="1773637"/>
                  <a:pt x="1120147" y="1773653"/>
                  <a:pt x="1132678" y="1773587"/>
                </a:cubicBezTo>
                <a:cubicBezTo>
                  <a:pt x="1147097" y="1773509"/>
                  <a:pt x="1143719" y="1769085"/>
                  <a:pt x="1144134" y="1795818"/>
                </a:cubicBezTo>
                <a:cubicBezTo>
                  <a:pt x="1144410" y="1813545"/>
                  <a:pt x="1143405" y="1810804"/>
                  <a:pt x="1147586" y="1810769"/>
                </a:cubicBezTo>
                <a:cubicBezTo>
                  <a:pt x="1146651" y="1767678"/>
                  <a:pt x="1144534" y="1773537"/>
                  <a:pt x="1155967" y="1773537"/>
                </a:cubicBezTo>
                <a:close/>
                <a:moveTo>
                  <a:pt x="1139810" y="1478086"/>
                </a:moveTo>
                <a:cubicBezTo>
                  <a:pt x="1141047" y="1559064"/>
                  <a:pt x="1143378" y="1548003"/>
                  <a:pt x="1132682" y="1547929"/>
                </a:cubicBezTo>
                <a:cubicBezTo>
                  <a:pt x="1068028" y="1547491"/>
                  <a:pt x="1079062" y="1552221"/>
                  <a:pt x="1078732" y="1530971"/>
                </a:cubicBezTo>
                <a:cubicBezTo>
                  <a:pt x="1077728" y="1466676"/>
                  <a:pt x="1074889" y="1477257"/>
                  <a:pt x="1086070" y="1477470"/>
                </a:cubicBezTo>
                <a:cubicBezTo>
                  <a:pt x="1125779" y="1478218"/>
                  <a:pt x="1139791" y="1476993"/>
                  <a:pt x="1139810" y="1478086"/>
                </a:cubicBezTo>
                <a:close/>
                <a:moveTo>
                  <a:pt x="1139740" y="1474019"/>
                </a:moveTo>
                <a:cubicBezTo>
                  <a:pt x="1086803" y="1474147"/>
                  <a:pt x="1106310" y="1474101"/>
                  <a:pt x="1077964" y="1473736"/>
                </a:cubicBezTo>
                <a:cubicBezTo>
                  <a:pt x="1077677" y="1453404"/>
                  <a:pt x="1077886" y="1427796"/>
                  <a:pt x="1076967" y="1402971"/>
                </a:cubicBezTo>
                <a:cubicBezTo>
                  <a:pt x="1130766" y="1402998"/>
                  <a:pt x="1115048" y="1402955"/>
                  <a:pt x="1138383" y="1403292"/>
                </a:cubicBezTo>
                <a:cubicBezTo>
                  <a:pt x="1138534" y="1437272"/>
                  <a:pt x="1139348" y="1451528"/>
                  <a:pt x="1139740" y="1474019"/>
                </a:cubicBezTo>
                <a:close/>
                <a:moveTo>
                  <a:pt x="1138371" y="1399683"/>
                </a:moveTo>
                <a:cubicBezTo>
                  <a:pt x="1074276" y="1398721"/>
                  <a:pt x="1076867" y="1400299"/>
                  <a:pt x="1076804" y="1398585"/>
                </a:cubicBezTo>
                <a:cubicBezTo>
                  <a:pt x="1076091" y="1380460"/>
                  <a:pt x="1075897" y="1364455"/>
                  <a:pt x="1075816" y="1345756"/>
                </a:cubicBezTo>
                <a:cubicBezTo>
                  <a:pt x="1075730" y="1325749"/>
                  <a:pt x="1072930" y="1329115"/>
                  <a:pt x="1086093" y="1329080"/>
                </a:cubicBezTo>
                <a:cubicBezTo>
                  <a:pt x="1104755" y="1329029"/>
                  <a:pt x="1117875" y="1328998"/>
                  <a:pt x="1132651" y="1329235"/>
                </a:cubicBezTo>
                <a:cubicBezTo>
                  <a:pt x="1138976" y="1329340"/>
                  <a:pt x="1138045" y="1319418"/>
                  <a:pt x="1138371" y="1399683"/>
                </a:cubicBezTo>
                <a:close/>
                <a:moveTo>
                  <a:pt x="496611" y="1478024"/>
                </a:moveTo>
                <a:cubicBezTo>
                  <a:pt x="496592" y="1476939"/>
                  <a:pt x="489479" y="1476695"/>
                  <a:pt x="557965" y="1477090"/>
                </a:cubicBezTo>
                <a:cubicBezTo>
                  <a:pt x="558434" y="1504242"/>
                  <a:pt x="558015" y="1516268"/>
                  <a:pt x="558822" y="1547910"/>
                </a:cubicBezTo>
                <a:cubicBezTo>
                  <a:pt x="524290" y="1547941"/>
                  <a:pt x="516367" y="1548406"/>
                  <a:pt x="497146" y="1548232"/>
                </a:cubicBezTo>
                <a:cubicBezTo>
                  <a:pt x="496282" y="1499752"/>
                  <a:pt x="497073" y="1507630"/>
                  <a:pt x="496611" y="1478024"/>
                </a:cubicBezTo>
                <a:close/>
                <a:moveTo>
                  <a:pt x="107432" y="1403471"/>
                </a:moveTo>
                <a:cubicBezTo>
                  <a:pt x="170302" y="1403471"/>
                  <a:pt x="141863" y="1403292"/>
                  <a:pt x="168712" y="1403098"/>
                </a:cubicBezTo>
                <a:cubicBezTo>
                  <a:pt x="168766" y="1418243"/>
                  <a:pt x="168999" y="1425256"/>
                  <a:pt x="169301" y="1451629"/>
                </a:cubicBezTo>
                <a:cubicBezTo>
                  <a:pt x="169639" y="1481025"/>
                  <a:pt x="182072" y="1473143"/>
                  <a:pt x="109200" y="1473538"/>
                </a:cubicBezTo>
                <a:cubicBezTo>
                  <a:pt x="106478" y="1473554"/>
                  <a:pt x="109468" y="1471135"/>
                  <a:pt x="107432" y="1403471"/>
                </a:cubicBezTo>
                <a:close/>
                <a:moveTo>
                  <a:pt x="104081" y="1180926"/>
                </a:moveTo>
                <a:cubicBezTo>
                  <a:pt x="130666" y="1181322"/>
                  <a:pt x="123224" y="1181248"/>
                  <a:pt x="165066" y="1181116"/>
                </a:cubicBezTo>
                <a:cubicBezTo>
                  <a:pt x="166583" y="1254247"/>
                  <a:pt x="164612" y="1168620"/>
                  <a:pt x="166583" y="1251246"/>
                </a:cubicBezTo>
                <a:cubicBezTo>
                  <a:pt x="144515" y="1251537"/>
                  <a:pt x="158035" y="1251929"/>
                  <a:pt x="104810" y="1251673"/>
                </a:cubicBezTo>
                <a:cubicBezTo>
                  <a:pt x="104671" y="1224882"/>
                  <a:pt x="105249" y="1245008"/>
                  <a:pt x="104081" y="1180926"/>
                </a:cubicBezTo>
                <a:close/>
                <a:moveTo>
                  <a:pt x="99726" y="895867"/>
                </a:moveTo>
                <a:cubicBezTo>
                  <a:pt x="99493" y="880855"/>
                  <a:pt x="89573" y="885116"/>
                  <a:pt x="155712" y="884670"/>
                </a:cubicBezTo>
                <a:cubicBezTo>
                  <a:pt x="163042" y="884623"/>
                  <a:pt x="160230" y="875008"/>
                  <a:pt x="161386" y="948856"/>
                </a:cubicBezTo>
                <a:cubicBezTo>
                  <a:pt x="161510" y="956540"/>
                  <a:pt x="169980" y="955602"/>
                  <a:pt x="109216" y="954951"/>
                </a:cubicBezTo>
                <a:cubicBezTo>
                  <a:pt x="96329" y="954807"/>
                  <a:pt x="100796" y="964291"/>
                  <a:pt x="99726" y="895867"/>
                </a:cubicBezTo>
                <a:close/>
                <a:moveTo>
                  <a:pt x="93703" y="525526"/>
                </a:moveTo>
                <a:cubicBezTo>
                  <a:pt x="93482" y="511382"/>
                  <a:pt x="82154" y="513801"/>
                  <a:pt x="154940" y="514383"/>
                </a:cubicBezTo>
                <a:cubicBezTo>
                  <a:pt x="156212" y="590011"/>
                  <a:pt x="156084" y="584873"/>
                  <a:pt x="155735" y="584866"/>
                </a:cubicBezTo>
                <a:cubicBezTo>
                  <a:pt x="85555" y="583450"/>
                  <a:pt x="94265" y="589161"/>
                  <a:pt x="94095" y="578426"/>
                </a:cubicBezTo>
                <a:cubicBezTo>
                  <a:pt x="93688" y="551538"/>
                  <a:pt x="94122" y="551689"/>
                  <a:pt x="93703" y="525526"/>
                </a:cubicBezTo>
                <a:close/>
                <a:moveTo>
                  <a:pt x="152803" y="366020"/>
                </a:moveTo>
                <a:cubicBezTo>
                  <a:pt x="152885" y="371080"/>
                  <a:pt x="153781" y="436320"/>
                  <a:pt x="153781" y="436596"/>
                </a:cubicBezTo>
                <a:cubicBezTo>
                  <a:pt x="80339" y="435266"/>
                  <a:pt x="92559" y="442473"/>
                  <a:pt x="92206" y="419722"/>
                </a:cubicBezTo>
                <a:cubicBezTo>
                  <a:pt x="91791" y="393203"/>
                  <a:pt x="91380" y="393273"/>
                  <a:pt x="90965" y="366861"/>
                </a:cubicBezTo>
                <a:cubicBezTo>
                  <a:pt x="90930" y="364717"/>
                  <a:pt x="87746" y="366485"/>
                  <a:pt x="152803" y="366020"/>
                </a:cubicBezTo>
                <a:close/>
                <a:moveTo>
                  <a:pt x="90891" y="362236"/>
                </a:moveTo>
                <a:cubicBezTo>
                  <a:pt x="90345" y="327962"/>
                  <a:pt x="89871" y="310298"/>
                  <a:pt x="89899" y="292164"/>
                </a:cubicBezTo>
                <a:cubicBezTo>
                  <a:pt x="113020" y="292184"/>
                  <a:pt x="111807" y="292381"/>
                  <a:pt x="151345" y="292308"/>
                </a:cubicBezTo>
                <a:cubicBezTo>
                  <a:pt x="151403" y="327179"/>
                  <a:pt x="152287" y="336868"/>
                  <a:pt x="152745" y="362414"/>
                </a:cubicBezTo>
                <a:cubicBezTo>
                  <a:pt x="119575" y="362662"/>
                  <a:pt x="111733" y="362275"/>
                  <a:pt x="90891" y="362236"/>
                </a:cubicBezTo>
                <a:close/>
                <a:moveTo>
                  <a:pt x="153819" y="440198"/>
                </a:moveTo>
                <a:cubicBezTo>
                  <a:pt x="154199" y="476643"/>
                  <a:pt x="154432" y="484986"/>
                  <a:pt x="154878" y="510785"/>
                </a:cubicBezTo>
                <a:cubicBezTo>
                  <a:pt x="139563" y="510665"/>
                  <a:pt x="124376" y="510680"/>
                  <a:pt x="109197" y="510762"/>
                </a:cubicBezTo>
                <a:cubicBezTo>
                  <a:pt x="89286" y="510870"/>
                  <a:pt x="93447" y="523153"/>
                  <a:pt x="92563" y="446180"/>
                </a:cubicBezTo>
                <a:cubicBezTo>
                  <a:pt x="92470" y="437999"/>
                  <a:pt x="82646" y="438957"/>
                  <a:pt x="153819" y="440198"/>
                </a:cubicBezTo>
                <a:close/>
                <a:moveTo>
                  <a:pt x="670208" y="419788"/>
                </a:moveTo>
                <a:cubicBezTo>
                  <a:pt x="670553" y="441842"/>
                  <a:pt x="680842" y="435634"/>
                  <a:pt x="620831" y="436355"/>
                </a:cubicBezTo>
                <a:cubicBezTo>
                  <a:pt x="606435" y="436530"/>
                  <a:pt x="609549" y="439767"/>
                  <a:pt x="609235" y="419719"/>
                </a:cubicBezTo>
                <a:cubicBezTo>
                  <a:pt x="608820" y="393245"/>
                  <a:pt x="608351" y="393226"/>
                  <a:pt x="607939" y="366858"/>
                </a:cubicBezTo>
                <a:cubicBezTo>
                  <a:pt x="607908" y="364888"/>
                  <a:pt x="604135" y="366772"/>
                  <a:pt x="667377" y="366090"/>
                </a:cubicBezTo>
                <a:cubicBezTo>
                  <a:pt x="671829" y="366043"/>
                  <a:pt x="669273" y="360076"/>
                  <a:pt x="670208" y="419788"/>
                </a:cubicBezTo>
                <a:close/>
                <a:moveTo>
                  <a:pt x="735102" y="436386"/>
                </a:moveTo>
                <a:cubicBezTo>
                  <a:pt x="716153" y="436379"/>
                  <a:pt x="739624" y="436359"/>
                  <a:pt x="673710" y="436255"/>
                </a:cubicBezTo>
                <a:cubicBezTo>
                  <a:pt x="672779" y="399375"/>
                  <a:pt x="673574" y="396417"/>
                  <a:pt x="673094" y="366032"/>
                </a:cubicBezTo>
                <a:cubicBezTo>
                  <a:pt x="709774" y="365687"/>
                  <a:pt x="734563" y="366563"/>
                  <a:pt x="734567" y="366904"/>
                </a:cubicBezTo>
                <a:cubicBezTo>
                  <a:pt x="735025" y="396056"/>
                  <a:pt x="734098" y="400550"/>
                  <a:pt x="735102" y="436386"/>
                </a:cubicBezTo>
                <a:close/>
                <a:moveTo>
                  <a:pt x="992508" y="362476"/>
                </a:moveTo>
                <a:cubicBezTo>
                  <a:pt x="918488" y="362503"/>
                  <a:pt x="931317" y="366629"/>
                  <a:pt x="931096" y="340423"/>
                </a:cubicBezTo>
                <a:cubicBezTo>
                  <a:pt x="930979" y="324593"/>
                  <a:pt x="930700" y="306777"/>
                  <a:pt x="930378" y="292044"/>
                </a:cubicBezTo>
                <a:cubicBezTo>
                  <a:pt x="947148" y="291959"/>
                  <a:pt x="965876" y="291125"/>
                  <a:pt x="991724" y="291893"/>
                </a:cubicBezTo>
                <a:cubicBezTo>
                  <a:pt x="992822" y="320553"/>
                  <a:pt x="992255" y="342920"/>
                  <a:pt x="992508" y="362476"/>
                </a:cubicBezTo>
                <a:close/>
                <a:moveTo>
                  <a:pt x="994338" y="472688"/>
                </a:moveTo>
                <a:cubicBezTo>
                  <a:pt x="995005" y="515926"/>
                  <a:pt x="995719" y="510626"/>
                  <a:pt x="993000" y="510688"/>
                </a:cubicBezTo>
                <a:cubicBezTo>
                  <a:pt x="976785" y="511037"/>
                  <a:pt x="962893" y="511041"/>
                  <a:pt x="946516" y="510688"/>
                </a:cubicBezTo>
                <a:cubicBezTo>
                  <a:pt x="928653" y="510304"/>
                  <a:pt x="934788" y="521850"/>
                  <a:pt x="932573" y="446145"/>
                </a:cubicBezTo>
                <a:cubicBezTo>
                  <a:pt x="932376" y="439376"/>
                  <a:pt x="922475" y="439271"/>
                  <a:pt x="993012" y="440128"/>
                </a:cubicBezTo>
                <a:cubicBezTo>
                  <a:pt x="994959" y="440151"/>
                  <a:pt x="993768" y="436255"/>
                  <a:pt x="994338" y="472688"/>
                </a:cubicBezTo>
                <a:close/>
                <a:moveTo>
                  <a:pt x="1062820" y="1251432"/>
                </a:moveTo>
                <a:cubicBezTo>
                  <a:pt x="999449" y="1251432"/>
                  <a:pt x="1009595" y="1254325"/>
                  <a:pt x="1009475" y="1239905"/>
                </a:cubicBezTo>
                <a:cubicBezTo>
                  <a:pt x="1008908" y="1171974"/>
                  <a:pt x="1006128" y="1181341"/>
                  <a:pt x="1016293" y="1181341"/>
                </a:cubicBezTo>
                <a:cubicBezTo>
                  <a:pt x="1078011" y="1181341"/>
                  <a:pt x="1070293" y="1177623"/>
                  <a:pt x="1070355" y="1186998"/>
                </a:cubicBezTo>
                <a:cubicBezTo>
                  <a:pt x="1070739" y="1261145"/>
                  <a:pt x="1075296" y="1251432"/>
                  <a:pt x="1062820" y="1251432"/>
                </a:cubicBezTo>
                <a:close/>
                <a:moveTo>
                  <a:pt x="1071282" y="1255019"/>
                </a:moveTo>
                <a:cubicBezTo>
                  <a:pt x="1071864" y="1292363"/>
                  <a:pt x="1072216" y="1307062"/>
                  <a:pt x="1072465" y="1325505"/>
                </a:cubicBezTo>
                <a:cubicBezTo>
                  <a:pt x="1033663" y="1325548"/>
                  <a:pt x="1036134" y="1325811"/>
                  <a:pt x="1010968" y="1325753"/>
                </a:cubicBezTo>
                <a:cubicBezTo>
                  <a:pt x="1010122" y="1278561"/>
                  <a:pt x="1010018" y="1285683"/>
                  <a:pt x="1009626" y="1254984"/>
                </a:cubicBezTo>
                <a:cubicBezTo>
                  <a:pt x="1028734" y="1254941"/>
                  <a:pt x="1053372" y="1255081"/>
                  <a:pt x="1071282" y="1255019"/>
                </a:cubicBezTo>
                <a:close/>
                <a:moveTo>
                  <a:pt x="1062820" y="1177231"/>
                </a:moveTo>
                <a:cubicBezTo>
                  <a:pt x="997790" y="1177231"/>
                  <a:pt x="1008990" y="1183365"/>
                  <a:pt x="1008633" y="1160486"/>
                </a:cubicBezTo>
                <a:cubicBezTo>
                  <a:pt x="1007629" y="1096319"/>
                  <a:pt x="1004437" y="1107063"/>
                  <a:pt x="1016293" y="1107063"/>
                </a:cubicBezTo>
                <a:cubicBezTo>
                  <a:pt x="1073430" y="1107063"/>
                  <a:pt x="1069064" y="1106148"/>
                  <a:pt x="1069083" y="1107617"/>
                </a:cubicBezTo>
                <a:cubicBezTo>
                  <a:pt x="1070332" y="1188103"/>
                  <a:pt x="1073271" y="1177231"/>
                  <a:pt x="1062820" y="1177231"/>
                </a:cubicBezTo>
                <a:close/>
                <a:moveTo>
                  <a:pt x="1007264" y="1081078"/>
                </a:moveTo>
                <a:cubicBezTo>
                  <a:pt x="1006876" y="1062511"/>
                  <a:pt x="1006616" y="1045207"/>
                  <a:pt x="1006496" y="1032777"/>
                </a:cubicBezTo>
                <a:cubicBezTo>
                  <a:pt x="1019562" y="1032769"/>
                  <a:pt x="1009339" y="1032769"/>
                  <a:pt x="1062820" y="1032788"/>
                </a:cubicBezTo>
                <a:cubicBezTo>
                  <a:pt x="1069766" y="1032788"/>
                  <a:pt x="1067656" y="1021882"/>
                  <a:pt x="1069017" y="1103228"/>
                </a:cubicBezTo>
                <a:cubicBezTo>
                  <a:pt x="995459" y="1103003"/>
                  <a:pt x="1007885" y="1110684"/>
                  <a:pt x="1007264" y="1081078"/>
                </a:cubicBezTo>
                <a:close/>
                <a:moveTo>
                  <a:pt x="1062820" y="1029186"/>
                </a:moveTo>
                <a:cubicBezTo>
                  <a:pt x="1008932" y="1029167"/>
                  <a:pt x="1019426" y="1029171"/>
                  <a:pt x="1006461" y="1029175"/>
                </a:cubicBezTo>
                <a:cubicBezTo>
                  <a:pt x="1006166" y="993757"/>
                  <a:pt x="1005484" y="972568"/>
                  <a:pt x="1005224" y="958967"/>
                </a:cubicBezTo>
                <a:cubicBezTo>
                  <a:pt x="1050743" y="958828"/>
                  <a:pt x="1041043" y="958343"/>
                  <a:pt x="1066578" y="958421"/>
                </a:cubicBezTo>
                <a:cubicBezTo>
                  <a:pt x="1068191" y="1037611"/>
                  <a:pt x="1070177" y="1029186"/>
                  <a:pt x="1062820" y="1029186"/>
                </a:cubicBezTo>
                <a:close/>
                <a:moveTo>
                  <a:pt x="815067" y="1181140"/>
                </a:moveTo>
                <a:cubicBezTo>
                  <a:pt x="884992" y="1181651"/>
                  <a:pt x="876006" y="1177487"/>
                  <a:pt x="876273" y="1186948"/>
                </a:cubicBezTo>
                <a:cubicBezTo>
                  <a:pt x="877014" y="1213289"/>
                  <a:pt x="877452" y="1251483"/>
                  <a:pt x="876688" y="1251483"/>
                </a:cubicBezTo>
                <a:cubicBezTo>
                  <a:pt x="853574" y="1251483"/>
                  <a:pt x="852973" y="1251812"/>
                  <a:pt x="830157" y="1251812"/>
                </a:cubicBezTo>
                <a:cubicBezTo>
                  <a:pt x="810092" y="1251816"/>
                  <a:pt x="816820" y="1264541"/>
                  <a:pt x="815067" y="1181140"/>
                </a:cubicBezTo>
                <a:close/>
                <a:moveTo>
                  <a:pt x="556472" y="1180810"/>
                </a:moveTo>
                <a:cubicBezTo>
                  <a:pt x="627606" y="1181109"/>
                  <a:pt x="617596" y="1179426"/>
                  <a:pt x="617840" y="1187052"/>
                </a:cubicBezTo>
                <a:cubicBezTo>
                  <a:pt x="618248" y="1199998"/>
                  <a:pt x="618589" y="1213843"/>
                  <a:pt x="618752" y="1239929"/>
                </a:cubicBezTo>
                <a:cubicBezTo>
                  <a:pt x="618857" y="1256515"/>
                  <a:pt x="628381" y="1251657"/>
                  <a:pt x="557356" y="1251254"/>
                </a:cubicBezTo>
                <a:cubicBezTo>
                  <a:pt x="557239" y="1230600"/>
                  <a:pt x="557682" y="1233388"/>
                  <a:pt x="556472" y="1180810"/>
                </a:cubicBezTo>
                <a:close/>
                <a:moveTo>
                  <a:pt x="167622" y="1107544"/>
                </a:moveTo>
                <a:cubicBezTo>
                  <a:pt x="167614" y="1107121"/>
                  <a:pt x="162751" y="1106683"/>
                  <a:pt x="225458" y="1106683"/>
                </a:cubicBezTo>
                <a:cubicBezTo>
                  <a:pt x="229635" y="1106683"/>
                  <a:pt x="228529" y="1098421"/>
                  <a:pt x="229503" y="1160552"/>
                </a:cubicBezTo>
                <a:cubicBezTo>
                  <a:pt x="229844" y="1182659"/>
                  <a:pt x="240401" y="1177495"/>
                  <a:pt x="178966" y="1177495"/>
                </a:cubicBezTo>
                <a:cubicBezTo>
                  <a:pt x="163174" y="1177495"/>
                  <a:pt x="168882" y="1188142"/>
                  <a:pt x="167622" y="1107544"/>
                </a:cubicBezTo>
                <a:close/>
                <a:moveTo>
                  <a:pt x="220955" y="588285"/>
                </a:moveTo>
                <a:cubicBezTo>
                  <a:pt x="221118" y="607524"/>
                  <a:pt x="221490" y="657946"/>
                  <a:pt x="221502" y="658822"/>
                </a:cubicBezTo>
                <a:cubicBezTo>
                  <a:pt x="171252" y="658865"/>
                  <a:pt x="168603" y="658853"/>
                  <a:pt x="160106" y="658969"/>
                </a:cubicBezTo>
                <a:cubicBezTo>
                  <a:pt x="159063" y="605449"/>
                  <a:pt x="159540" y="613921"/>
                  <a:pt x="159241" y="588537"/>
                </a:cubicBezTo>
                <a:cubicBezTo>
                  <a:pt x="185788" y="589030"/>
                  <a:pt x="203810" y="588332"/>
                  <a:pt x="220955" y="588285"/>
                </a:cubicBezTo>
                <a:close/>
                <a:moveTo>
                  <a:pt x="159198" y="584935"/>
                </a:moveTo>
                <a:cubicBezTo>
                  <a:pt x="158070" y="499836"/>
                  <a:pt x="152090" y="514488"/>
                  <a:pt x="178970" y="514488"/>
                </a:cubicBezTo>
                <a:cubicBezTo>
                  <a:pt x="200847" y="514488"/>
                  <a:pt x="201599" y="514255"/>
                  <a:pt x="219450" y="514208"/>
                </a:cubicBezTo>
                <a:cubicBezTo>
                  <a:pt x="220796" y="579519"/>
                  <a:pt x="220695" y="565278"/>
                  <a:pt x="220916" y="584691"/>
                </a:cubicBezTo>
                <a:cubicBezTo>
                  <a:pt x="202068" y="584734"/>
                  <a:pt x="185532" y="585428"/>
                  <a:pt x="159198" y="584935"/>
                </a:cubicBezTo>
                <a:close/>
                <a:moveTo>
                  <a:pt x="221552" y="662420"/>
                </a:moveTo>
                <a:cubicBezTo>
                  <a:pt x="222313" y="716247"/>
                  <a:pt x="222406" y="703281"/>
                  <a:pt x="222921" y="732596"/>
                </a:cubicBezTo>
                <a:cubicBezTo>
                  <a:pt x="222646" y="732596"/>
                  <a:pt x="165648" y="732895"/>
                  <a:pt x="161603" y="732953"/>
                </a:cubicBezTo>
                <a:cubicBezTo>
                  <a:pt x="161269" y="713125"/>
                  <a:pt x="161696" y="741467"/>
                  <a:pt x="160180" y="662567"/>
                </a:cubicBezTo>
                <a:cubicBezTo>
                  <a:pt x="170061" y="662440"/>
                  <a:pt x="171888" y="662463"/>
                  <a:pt x="221552" y="662420"/>
                </a:cubicBezTo>
                <a:close/>
                <a:moveTo>
                  <a:pt x="349456" y="578488"/>
                </a:moveTo>
                <a:cubicBezTo>
                  <a:pt x="349565" y="585498"/>
                  <a:pt x="358353" y="586451"/>
                  <a:pt x="295262" y="584726"/>
                </a:cubicBezTo>
                <a:cubicBezTo>
                  <a:pt x="286230" y="584466"/>
                  <a:pt x="288428" y="594651"/>
                  <a:pt x="287346" y="525534"/>
                </a:cubicBezTo>
                <a:cubicBezTo>
                  <a:pt x="287114" y="510556"/>
                  <a:pt x="277488" y="514600"/>
                  <a:pt x="341735" y="514344"/>
                </a:cubicBezTo>
                <a:cubicBezTo>
                  <a:pt x="352547" y="514313"/>
                  <a:pt x="348308" y="505035"/>
                  <a:pt x="349456" y="578488"/>
                </a:cubicBezTo>
                <a:close/>
                <a:moveTo>
                  <a:pt x="480330" y="658962"/>
                </a:moveTo>
                <a:cubicBezTo>
                  <a:pt x="419140" y="657810"/>
                  <a:pt x="418996" y="660873"/>
                  <a:pt x="418884" y="657783"/>
                </a:cubicBezTo>
                <a:cubicBezTo>
                  <a:pt x="418221" y="639929"/>
                  <a:pt x="418000" y="622850"/>
                  <a:pt x="417903" y="604891"/>
                </a:cubicBezTo>
                <a:cubicBezTo>
                  <a:pt x="417794" y="583516"/>
                  <a:pt x="405609" y="588095"/>
                  <a:pt x="479384" y="588033"/>
                </a:cubicBezTo>
                <a:cubicBezTo>
                  <a:pt x="479559" y="607667"/>
                  <a:pt x="478896" y="624610"/>
                  <a:pt x="480330" y="658962"/>
                </a:cubicBezTo>
                <a:close/>
                <a:moveTo>
                  <a:pt x="544713" y="659194"/>
                </a:moveTo>
                <a:cubicBezTo>
                  <a:pt x="502560" y="659210"/>
                  <a:pt x="496731" y="659268"/>
                  <a:pt x="483514" y="659024"/>
                </a:cubicBezTo>
                <a:cubicBezTo>
                  <a:pt x="482072" y="624579"/>
                  <a:pt x="482727" y="606651"/>
                  <a:pt x="482560" y="588033"/>
                </a:cubicBezTo>
                <a:cubicBezTo>
                  <a:pt x="556852" y="587971"/>
                  <a:pt x="544216" y="584470"/>
                  <a:pt x="544108" y="604887"/>
                </a:cubicBezTo>
                <a:cubicBezTo>
                  <a:pt x="544038" y="618302"/>
                  <a:pt x="544077" y="622486"/>
                  <a:pt x="544713" y="659194"/>
                </a:cubicBezTo>
                <a:close/>
                <a:moveTo>
                  <a:pt x="993019" y="955432"/>
                </a:moveTo>
                <a:cubicBezTo>
                  <a:pt x="932073" y="955842"/>
                  <a:pt x="940380" y="957196"/>
                  <a:pt x="940248" y="948786"/>
                </a:cubicBezTo>
                <a:cubicBezTo>
                  <a:pt x="939089" y="874779"/>
                  <a:pt x="936998" y="884887"/>
                  <a:pt x="946523" y="884623"/>
                </a:cubicBezTo>
                <a:cubicBezTo>
                  <a:pt x="960853" y="884251"/>
                  <a:pt x="974528" y="884162"/>
                  <a:pt x="992992" y="884584"/>
                </a:cubicBezTo>
                <a:cubicBezTo>
                  <a:pt x="1002924" y="884813"/>
                  <a:pt x="1000954" y="882475"/>
                  <a:pt x="1001164" y="895925"/>
                </a:cubicBezTo>
                <a:cubicBezTo>
                  <a:pt x="1002253" y="965683"/>
                  <a:pt x="1004867" y="955354"/>
                  <a:pt x="993019" y="955432"/>
                </a:cubicBezTo>
                <a:close/>
                <a:moveTo>
                  <a:pt x="1002048" y="958983"/>
                </a:moveTo>
                <a:cubicBezTo>
                  <a:pt x="1002447" y="980555"/>
                  <a:pt x="1002851" y="985476"/>
                  <a:pt x="1003285" y="1029183"/>
                </a:cubicBezTo>
                <a:cubicBezTo>
                  <a:pt x="934776" y="1029218"/>
                  <a:pt x="941757" y="1029873"/>
                  <a:pt x="941738" y="1028182"/>
                </a:cubicBezTo>
                <a:cubicBezTo>
                  <a:pt x="940908" y="948678"/>
                  <a:pt x="937351" y="958956"/>
                  <a:pt x="946473" y="959029"/>
                </a:cubicBezTo>
                <a:cubicBezTo>
                  <a:pt x="971798" y="959227"/>
                  <a:pt x="992709" y="959022"/>
                  <a:pt x="1002048" y="958983"/>
                </a:cubicBezTo>
                <a:close/>
                <a:moveTo>
                  <a:pt x="811480" y="958805"/>
                </a:moveTo>
                <a:cubicBezTo>
                  <a:pt x="884588" y="958743"/>
                  <a:pt x="872713" y="954482"/>
                  <a:pt x="873256" y="975325"/>
                </a:cubicBezTo>
                <a:cubicBezTo>
                  <a:pt x="873729" y="994091"/>
                  <a:pt x="874043" y="1010619"/>
                  <a:pt x="873912" y="1028240"/>
                </a:cubicBezTo>
                <a:cubicBezTo>
                  <a:pt x="873896" y="1030055"/>
                  <a:pt x="880567" y="1029504"/>
                  <a:pt x="812166" y="1029543"/>
                </a:cubicBezTo>
                <a:cubicBezTo>
                  <a:pt x="811030" y="955451"/>
                  <a:pt x="811814" y="990795"/>
                  <a:pt x="811480" y="958805"/>
                </a:cubicBezTo>
                <a:close/>
                <a:moveTo>
                  <a:pt x="617565" y="958781"/>
                </a:moveTo>
                <a:cubicBezTo>
                  <a:pt x="650262" y="959243"/>
                  <a:pt x="663483" y="958859"/>
                  <a:pt x="679081" y="958774"/>
                </a:cubicBezTo>
                <a:cubicBezTo>
                  <a:pt x="680047" y="1025228"/>
                  <a:pt x="680078" y="1029136"/>
                  <a:pt x="680082" y="1029609"/>
                </a:cubicBezTo>
                <a:cubicBezTo>
                  <a:pt x="611298" y="1029597"/>
                  <a:pt x="618368" y="1030319"/>
                  <a:pt x="618314" y="1028155"/>
                </a:cubicBezTo>
                <a:cubicBezTo>
                  <a:pt x="617247" y="983754"/>
                  <a:pt x="617763" y="979241"/>
                  <a:pt x="617565" y="958781"/>
                </a:cubicBezTo>
                <a:close/>
                <a:moveTo>
                  <a:pt x="295654" y="1033052"/>
                </a:moveTo>
                <a:cubicBezTo>
                  <a:pt x="334928" y="1033475"/>
                  <a:pt x="336910" y="1032823"/>
                  <a:pt x="356615" y="1032684"/>
                </a:cubicBezTo>
                <a:cubicBezTo>
                  <a:pt x="357849" y="1099014"/>
                  <a:pt x="357821" y="1078434"/>
                  <a:pt x="358271" y="1103608"/>
                </a:cubicBezTo>
                <a:cubicBezTo>
                  <a:pt x="329778" y="1103535"/>
                  <a:pt x="355246" y="1103356"/>
                  <a:pt x="296239" y="1103399"/>
                </a:cubicBezTo>
                <a:cubicBezTo>
                  <a:pt x="295875" y="1074964"/>
                  <a:pt x="296771" y="1079535"/>
                  <a:pt x="295654" y="1033052"/>
                </a:cubicBezTo>
                <a:close/>
                <a:moveTo>
                  <a:pt x="352776" y="790122"/>
                </a:moveTo>
                <a:cubicBezTo>
                  <a:pt x="353098" y="810651"/>
                  <a:pt x="356142" y="807169"/>
                  <a:pt x="341711" y="807282"/>
                </a:cubicBezTo>
                <a:cubicBezTo>
                  <a:pt x="321075" y="807449"/>
                  <a:pt x="307761" y="807394"/>
                  <a:pt x="295235" y="807259"/>
                </a:cubicBezTo>
                <a:cubicBezTo>
                  <a:pt x="290534" y="807208"/>
                  <a:pt x="292287" y="815660"/>
                  <a:pt x="291019" y="737129"/>
                </a:cubicBezTo>
                <a:cubicBezTo>
                  <a:pt x="291015" y="736854"/>
                  <a:pt x="285993" y="735241"/>
                  <a:pt x="341692" y="736590"/>
                </a:cubicBezTo>
                <a:cubicBezTo>
                  <a:pt x="357061" y="736958"/>
                  <a:pt x="351775" y="726001"/>
                  <a:pt x="352776" y="790122"/>
                </a:cubicBezTo>
                <a:close/>
                <a:moveTo>
                  <a:pt x="295208" y="810857"/>
                </a:moveTo>
                <a:cubicBezTo>
                  <a:pt x="362188" y="811578"/>
                  <a:pt x="353140" y="807999"/>
                  <a:pt x="353420" y="816529"/>
                </a:cubicBezTo>
                <a:cubicBezTo>
                  <a:pt x="353970" y="833007"/>
                  <a:pt x="353943" y="835228"/>
                  <a:pt x="354680" y="881370"/>
                </a:cubicBezTo>
                <a:cubicBezTo>
                  <a:pt x="301673" y="881285"/>
                  <a:pt x="305400" y="881242"/>
                  <a:pt x="293117" y="881056"/>
                </a:cubicBezTo>
                <a:cubicBezTo>
                  <a:pt x="292217" y="802048"/>
                  <a:pt x="290666" y="810810"/>
                  <a:pt x="295208" y="810857"/>
                </a:cubicBezTo>
                <a:close/>
                <a:moveTo>
                  <a:pt x="295200" y="884701"/>
                </a:moveTo>
                <a:cubicBezTo>
                  <a:pt x="365202" y="885829"/>
                  <a:pt x="354657" y="880161"/>
                  <a:pt x="354909" y="895929"/>
                </a:cubicBezTo>
                <a:cubicBezTo>
                  <a:pt x="356022" y="967036"/>
                  <a:pt x="359031" y="954970"/>
                  <a:pt x="341727" y="954947"/>
                </a:cubicBezTo>
                <a:cubicBezTo>
                  <a:pt x="284414" y="954788"/>
                  <a:pt x="293994" y="958215"/>
                  <a:pt x="293842" y="948790"/>
                </a:cubicBezTo>
                <a:cubicBezTo>
                  <a:pt x="292714" y="876710"/>
                  <a:pt x="292625" y="884658"/>
                  <a:pt x="295200" y="884701"/>
                </a:cubicBezTo>
                <a:close/>
                <a:moveTo>
                  <a:pt x="295258" y="958820"/>
                </a:moveTo>
                <a:cubicBezTo>
                  <a:pt x="309313" y="958460"/>
                  <a:pt x="313614" y="958510"/>
                  <a:pt x="341727" y="958545"/>
                </a:cubicBezTo>
                <a:cubicBezTo>
                  <a:pt x="360055" y="958595"/>
                  <a:pt x="354971" y="945200"/>
                  <a:pt x="356530" y="1028237"/>
                </a:cubicBezTo>
                <a:cubicBezTo>
                  <a:pt x="356534" y="1028523"/>
                  <a:pt x="363604" y="1030183"/>
                  <a:pt x="295564" y="1029446"/>
                </a:cubicBezTo>
                <a:cubicBezTo>
                  <a:pt x="295560" y="1029175"/>
                  <a:pt x="293680" y="958859"/>
                  <a:pt x="295258" y="958820"/>
                </a:cubicBezTo>
                <a:close/>
                <a:moveTo>
                  <a:pt x="411492" y="806945"/>
                </a:moveTo>
                <a:cubicBezTo>
                  <a:pt x="345120" y="806945"/>
                  <a:pt x="356317" y="812408"/>
                  <a:pt x="355952" y="790056"/>
                </a:cubicBezTo>
                <a:cubicBezTo>
                  <a:pt x="355549" y="764277"/>
                  <a:pt x="356096" y="763451"/>
                  <a:pt x="355685" y="737125"/>
                </a:cubicBezTo>
                <a:cubicBezTo>
                  <a:pt x="355681" y="736850"/>
                  <a:pt x="417232" y="736070"/>
                  <a:pt x="417247" y="737179"/>
                </a:cubicBezTo>
                <a:cubicBezTo>
                  <a:pt x="418516" y="818111"/>
                  <a:pt x="420063" y="806945"/>
                  <a:pt x="411492" y="806945"/>
                </a:cubicBezTo>
                <a:close/>
                <a:moveTo>
                  <a:pt x="418073" y="810554"/>
                </a:moveTo>
                <a:cubicBezTo>
                  <a:pt x="419357" y="891932"/>
                  <a:pt x="421773" y="880944"/>
                  <a:pt x="411492" y="880944"/>
                </a:cubicBezTo>
                <a:cubicBezTo>
                  <a:pt x="388188" y="880944"/>
                  <a:pt x="388250" y="881382"/>
                  <a:pt x="364988" y="881382"/>
                </a:cubicBezTo>
                <a:cubicBezTo>
                  <a:pt x="354160" y="881382"/>
                  <a:pt x="358919" y="892098"/>
                  <a:pt x="356421" y="810802"/>
                </a:cubicBezTo>
                <a:cubicBezTo>
                  <a:pt x="406598" y="810655"/>
                  <a:pt x="391546" y="810492"/>
                  <a:pt x="418073" y="810554"/>
                </a:cubicBezTo>
                <a:close/>
                <a:moveTo>
                  <a:pt x="364988" y="884980"/>
                </a:moveTo>
                <a:cubicBezTo>
                  <a:pt x="388289" y="884980"/>
                  <a:pt x="388231" y="884542"/>
                  <a:pt x="411492" y="884542"/>
                </a:cubicBezTo>
                <a:cubicBezTo>
                  <a:pt x="421459" y="884542"/>
                  <a:pt x="418826" y="873317"/>
                  <a:pt x="420222" y="955517"/>
                </a:cubicBezTo>
                <a:cubicBezTo>
                  <a:pt x="393928" y="955777"/>
                  <a:pt x="393474" y="954990"/>
                  <a:pt x="358853" y="954970"/>
                </a:cubicBezTo>
                <a:cubicBezTo>
                  <a:pt x="357763" y="873802"/>
                  <a:pt x="355747" y="884980"/>
                  <a:pt x="364988" y="884980"/>
                </a:cubicBezTo>
                <a:close/>
                <a:moveTo>
                  <a:pt x="364988" y="958572"/>
                </a:moveTo>
                <a:cubicBezTo>
                  <a:pt x="388087" y="958572"/>
                  <a:pt x="387870" y="959158"/>
                  <a:pt x="411492" y="959158"/>
                </a:cubicBezTo>
                <a:cubicBezTo>
                  <a:pt x="422979" y="959158"/>
                  <a:pt x="420575" y="947983"/>
                  <a:pt x="421494" y="1028217"/>
                </a:cubicBezTo>
                <a:cubicBezTo>
                  <a:pt x="421510" y="1029547"/>
                  <a:pt x="359733" y="1029501"/>
                  <a:pt x="359710" y="1028163"/>
                </a:cubicBezTo>
                <a:cubicBezTo>
                  <a:pt x="358186" y="947448"/>
                  <a:pt x="357182" y="958572"/>
                  <a:pt x="364988" y="958572"/>
                </a:cubicBezTo>
                <a:close/>
                <a:moveTo>
                  <a:pt x="420408" y="736326"/>
                </a:moveTo>
                <a:cubicBezTo>
                  <a:pt x="432718" y="736431"/>
                  <a:pt x="454370" y="737354"/>
                  <a:pt x="481362" y="736547"/>
                </a:cubicBezTo>
                <a:cubicBezTo>
                  <a:pt x="481800" y="763858"/>
                  <a:pt x="482545" y="781735"/>
                  <a:pt x="482665" y="807131"/>
                </a:cubicBezTo>
                <a:cubicBezTo>
                  <a:pt x="431449" y="807243"/>
                  <a:pt x="444441" y="807034"/>
                  <a:pt x="421192" y="806960"/>
                </a:cubicBezTo>
                <a:cubicBezTo>
                  <a:pt x="420509" y="763590"/>
                  <a:pt x="420811" y="761202"/>
                  <a:pt x="420408" y="736326"/>
                </a:cubicBezTo>
                <a:close/>
                <a:moveTo>
                  <a:pt x="421250" y="810562"/>
                </a:moveTo>
                <a:cubicBezTo>
                  <a:pt x="443778" y="810643"/>
                  <a:pt x="433741" y="810837"/>
                  <a:pt x="482681" y="810733"/>
                </a:cubicBezTo>
                <a:cubicBezTo>
                  <a:pt x="482778" y="859391"/>
                  <a:pt x="483437" y="861581"/>
                  <a:pt x="483976" y="881173"/>
                </a:cubicBezTo>
                <a:cubicBezTo>
                  <a:pt x="431752" y="881293"/>
                  <a:pt x="443677" y="881072"/>
                  <a:pt x="422215" y="880967"/>
                </a:cubicBezTo>
                <a:cubicBezTo>
                  <a:pt x="421855" y="851547"/>
                  <a:pt x="422359" y="880800"/>
                  <a:pt x="421250" y="810562"/>
                </a:cubicBezTo>
                <a:close/>
                <a:moveTo>
                  <a:pt x="484286" y="895929"/>
                </a:moveTo>
                <a:cubicBezTo>
                  <a:pt x="485329" y="964209"/>
                  <a:pt x="486826" y="955141"/>
                  <a:pt x="481292" y="955059"/>
                </a:cubicBezTo>
                <a:cubicBezTo>
                  <a:pt x="414924" y="953989"/>
                  <a:pt x="423453" y="959266"/>
                  <a:pt x="423290" y="948782"/>
                </a:cubicBezTo>
                <a:cubicBezTo>
                  <a:pt x="422506" y="900686"/>
                  <a:pt x="422390" y="894219"/>
                  <a:pt x="422262" y="884569"/>
                </a:cubicBezTo>
                <a:cubicBezTo>
                  <a:pt x="494982" y="884933"/>
                  <a:pt x="484046" y="880746"/>
                  <a:pt x="484286" y="895929"/>
                </a:cubicBezTo>
                <a:close/>
                <a:moveTo>
                  <a:pt x="484538" y="736458"/>
                </a:moveTo>
                <a:cubicBezTo>
                  <a:pt x="509549" y="735791"/>
                  <a:pt x="545954" y="736699"/>
                  <a:pt x="545962" y="737199"/>
                </a:cubicBezTo>
                <a:cubicBezTo>
                  <a:pt x="546175" y="750935"/>
                  <a:pt x="546505" y="768673"/>
                  <a:pt x="547129" y="807282"/>
                </a:cubicBezTo>
                <a:cubicBezTo>
                  <a:pt x="522987" y="807259"/>
                  <a:pt x="527459" y="807045"/>
                  <a:pt x="485849" y="807123"/>
                </a:cubicBezTo>
                <a:cubicBezTo>
                  <a:pt x="485694" y="777346"/>
                  <a:pt x="484868" y="760888"/>
                  <a:pt x="484538" y="736458"/>
                </a:cubicBezTo>
                <a:close/>
                <a:moveTo>
                  <a:pt x="434800" y="958820"/>
                </a:moveTo>
                <a:cubicBezTo>
                  <a:pt x="450619" y="958343"/>
                  <a:pt x="465438" y="958421"/>
                  <a:pt x="481250" y="958657"/>
                </a:cubicBezTo>
                <a:cubicBezTo>
                  <a:pt x="486532" y="958743"/>
                  <a:pt x="485454" y="955730"/>
                  <a:pt x="485267" y="975255"/>
                </a:cubicBezTo>
                <a:cubicBezTo>
                  <a:pt x="484608" y="1037375"/>
                  <a:pt x="489247" y="1029218"/>
                  <a:pt x="481285" y="1029140"/>
                </a:cubicBezTo>
                <a:cubicBezTo>
                  <a:pt x="419830" y="1028566"/>
                  <a:pt x="424686" y="1029729"/>
                  <a:pt x="424666" y="1028171"/>
                </a:cubicBezTo>
                <a:cubicBezTo>
                  <a:pt x="423736" y="946882"/>
                  <a:pt x="419334" y="959266"/>
                  <a:pt x="434800" y="958820"/>
                </a:cubicBezTo>
                <a:close/>
                <a:moveTo>
                  <a:pt x="485865" y="816533"/>
                </a:moveTo>
                <a:cubicBezTo>
                  <a:pt x="485865" y="808178"/>
                  <a:pt x="476491" y="810822"/>
                  <a:pt x="547187" y="810880"/>
                </a:cubicBezTo>
                <a:cubicBezTo>
                  <a:pt x="547893" y="854657"/>
                  <a:pt x="547893" y="855262"/>
                  <a:pt x="548203" y="869487"/>
                </a:cubicBezTo>
                <a:cubicBezTo>
                  <a:pt x="548521" y="883949"/>
                  <a:pt x="560051" y="881006"/>
                  <a:pt x="487152" y="881165"/>
                </a:cubicBezTo>
                <a:cubicBezTo>
                  <a:pt x="486788" y="867862"/>
                  <a:pt x="485865" y="852679"/>
                  <a:pt x="485865" y="816533"/>
                </a:cubicBezTo>
                <a:close/>
                <a:moveTo>
                  <a:pt x="504527" y="884747"/>
                </a:moveTo>
                <a:cubicBezTo>
                  <a:pt x="528033" y="884747"/>
                  <a:pt x="527214" y="884398"/>
                  <a:pt x="548510" y="884367"/>
                </a:cubicBezTo>
                <a:cubicBezTo>
                  <a:pt x="548669" y="892924"/>
                  <a:pt x="548700" y="895642"/>
                  <a:pt x="549526" y="948844"/>
                </a:cubicBezTo>
                <a:cubicBezTo>
                  <a:pt x="549665" y="957742"/>
                  <a:pt x="556472" y="955195"/>
                  <a:pt x="504527" y="955238"/>
                </a:cubicBezTo>
                <a:cubicBezTo>
                  <a:pt x="485190" y="955238"/>
                  <a:pt x="488486" y="956711"/>
                  <a:pt x="488362" y="948774"/>
                </a:cubicBezTo>
                <a:cubicBezTo>
                  <a:pt x="487168" y="871701"/>
                  <a:pt x="482483" y="884747"/>
                  <a:pt x="504527" y="884747"/>
                </a:cubicBezTo>
                <a:close/>
                <a:moveTo>
                  <a:pt x="549126" y="736726"/>
                </a:moveTo>
                <a:cubicBezTo>
                  <a:pt x="615626" y="736834"/>
                  <a:pt x="610577" y="736245"/>
                  <a:pt x="610592" y="737199"/>
                </a:cubicBezTo>
                <a:cubicBezTo>
                  <a:pt x="611860" y="818239"/>
                  <a:pt x="617879" y="806844"/>
                  <a:pt x="597577" y="806844"/>
                </a:cubicBezTo>
                <a:cubicBezTo>
                  <a:pt x="574315" y="806844"/>
                  <a:pt x="574280" y="807282"/>
                  <a:pt x="551046" y="807282"/>
                </a:cubicBezTo>
                <a:cubicBezTo>
                  <a:pt x="550041" y="807282"/>
                  <a:pt x="550352" y="815145"/>
                  <a:pt x="549126" y="736726"/>
                </a:cubicBezTo>
                <a:close/>
                <a:moveTo>
                  <a:pt x="488440" y="975302"/>
                </a:moveTo>
                <a:cubicBezTo>
                  <a:pt x="488669" y="953683"/>
                  <a:pt x="475456" y="958863"/>
                  <a:pt x="549700" y="958801"/>
                </a:cubicBezTo>
                <a:cubicBezTo>
                  <a:pt x="550049" y="977112"/>
                  <a:pt x="550918" y="999123"/>
                  <a:pt x="550798" y="1028186"/>
                </a:cubicBezTo>
                <a:cubicBezTo>
                  <a:pt x="550798" y="1028461"/>
                  <a:pt x="558073" y="1029667"/>
                  <a:pt x="489134" y="1029206"/>
                </a:cubicBezTo>
                <a:cubicBezTo>
                  <a:pt x="488607" y="1011166"/>
                  <a:pt x="488265" y="993428"/>
                  <a:pt x="488440" y="975302"/>
                </a:cubicBezTo>
                <a:close/>
                <a:moveTo>
                  <a:pt x="550363" y="810880"/>
                </a:moveTo>
                <a:cubicBezTo>
                  <a:pt x="566322" y="810880"/>
                  <a:pt x="572473" y="810484"/>
                  <a:pt x="612105" y="810434"/>
                </a:cubicBezTo>
                <a:cubicBezTo>
                  <a:pt x="611988" y="856549"/>
                  <a:pt x="612717" y="861132"/>
                  <a:pt x="613237" y="881196"/>
                </a:cubicBezTo>
                <a:cubicBezTo>
                  <a:pt x="539939" y="880986"/>
                  <a:pt x="551705" y="883964"/>
                  <a:pt x="551383" y="869398"/>
                </a:cubicBezTo>
                <a:cubicBezTo>
                  <a:pt x="551007" y="852148"/>
                  <a:pt x="551046" y="853249"/>
                  <a:pt x="550363" y="810880"/>
                </a:cubicBezTo>
                <a:close/>
                <a:moveTo>
                  <a:pt x="613326" y="884798"/>
                </a:moveTo>
                <a:cubicBezTo>
                  <a:pt x="613567" y="895316"/>
                  <a:pt x="614346" y="954834"/>
                  <a:pt x="614350" y="955133"/>
                </a:cubicBezTo>
                <a:cubicBezTo>
                  <a:pt x="543801" y="954334"/>
                  <a:pt x="552865" y="958836"/>
                  <a:pt x="552706" y="948782"/>
                </a:cubicBezTo>
                <a:cubicBezTo>
                  <a:pt x="551961" y="900787"/>
                  <a:pt x="551856" y="893579"/>
                  <a:pt x="551690" y="884363"/>
                </a:cubicBezTo>
                <a:cubicBezTo>
                  <a:pt x="573543" y="884371"/>
                  <a:pt x="560594" y="884654"/>
                  <a:pt x="613326" y="884798"/>
                </a:cubicBezTo>
                <a:close/>
                <a:moveTo>
                  <a:pt x="614385" y="958739"/>
                </a:moveTo>
                <a:cubicBezTo>
                  <a:pt x="614575" y="978737"/>
                  <a:pt x="614059" y="984894"/>
                  <a:pt x="615168" y="1029632"/>
                </a:cubicBezTo>
                <a:cubicBezTo>
                  <a:pt x="587400" y="1029675"/>
                  <a:pt x="553966" y="1029198"/>
                  <a:pt x="553970" y="1028206"/>
                </a:cubicBezTo>
                <a:cubicBezTo>
                  <a:pt x="554090" y="999332"/>
                  <a:pt x="553249" y="978051"/>
                  <a:pt x="552876" y="958793"/>
                </a:cubicBezTo>
                <a:cubicBezTo>
                  <a:pt x="575405" y="958789"/>
                  <a:pt x="594932" y="958502"/>
                  <a:pt x="614385" y="958739"/>
                </a:cubicBezTo>
                <a:close/>
                <a:moveTo>
                  <a:pt x="553958" y="1032482"/>
                </a:moveTo>
                <a:cubicBezTo>
                  <a:pt x="578104" y="1032563"/>
                  <a:pt x="566854" y="1033320"/>
                  <a:pt x="615258" y="1033238"/>
                </a:cubicBezTo>
                <a:cubicBezTo>
                  <a:pt x="615296" y="1034979"/>
                  <a:pt x="616588" y="1103116"/>
                  <a:pt x="616596" y="1103577"/>
                </a:cubicBezTo>
                <a:cubicBezTo>
                  <a:pt x="573253" y="1103783"/>
                  <a:pt x="579690" y="1103224"/>
                  <a:pt x="555289" y="1103162"/>
                </a:cubicBezTo>
                <a:cubicBezTo>
                  <a:pt x="554893" y="1080648"/>
                  <a:pt x="553885" y="1061677"/>
                  <a:pt x="553958" y="1032482"/>
                </a:cubicBezTo>
                <a:close/>
                <a:moveTo>
                  <a:pt x="616502" y="884809"/>
                </a:moveTo>
                <a:cubicBezTo>
                  <a:pt x="666151" y="884980"/>
                  <a:pt x="658162" y="884751"/>
                  <a:pt x="677581" y="884604"/>
                </a:cubicBezTo>
                <a:cubicBezTo>
                  <a:pt x="677910" y="916827"/>
                  <a:pt x="678519" y="920971"/>
                  <a:pt x="679027" y="955172"/>
                </a:cubicBezTo>
                <a:cubicBezTo>
                  <a:pt x="660780" y="955265"/>
                  <a:pt x="651779" y="955645"/>
                  <a:pt x="617522" y="955176"/>
                </a:cubicBezTo>
                <a:cubicBezTo>
                  <a:pt x="617519" y="954869"/>
                  <a:pt x="616766" y="896549"/>
                  <a:pt x="616502" y="884809"/>
                </a:cubicBezTo>
                <a:close/>
                <a:moveTo>
                  <a:pt x="679807" y="816471"/>
                </a:moveTo>
                <a:cubicBezTo>
                  <a:pt x="679516" y="807739"/>
                  <a:pt x="670809" y="810640"/>
                  <a:pt x="737154" y="810640"/>
                </a:cubicBezTo>
                <a:cubicBezTo>
                  <a:pt x="743805" y="810640"/>
                  <a:pt x="739958" y="802090"/>
                  <a:pt x="741998" y="869502"/>
                </a:cubicBezTo>
                <a:cubicBezTo>
                  <a:pt x="742409" y="883115"/>
                  <a:pt x="752892" y="880959"/>
                  <a:pt x="690627" y="880959"/>
                </a:cubicBezTo>
                <a:cubicBezTo>
                  <a:pt x="676231" y="880959"/>
                  <a:pt x="682324" y="891873"/>
                  <a:pt x="679807" y="816471"/>
                </a:cubicBezTo>
                <a:close/>
                <a:moveTo>
                  <a:pt x="690631" y="884557"/>
                </a:moveTo>
                <a:cubicBezTo>
                  <a:pt x="751651" y="884557"/>
                  <a:pt x="742374" y="880878"/>
                  <a:pt x="742611" y="895929"/>
                </a:cubicBezTo>
                <a:cubicBezTo>
                  <a:pt x="743681" y="964163"/>
                  <a:pt x="745128" y="954885"/>
                  <a:pt x="737158" y="954885"/>
                </a:cubicBezTo>
                <a:cubicBezTo>
                  <a:pt x="673617" y="954885"/>
                  <a:pt x="682250" y="957564"/>
                  <a:pt x="682110" y="948782"/>
                </a:cubicBezTo>
                <a:cubicBezTo>
                  <a:pt x="680927" y="873915"/>
                  <a:pt x="676894" y="884557"/>
                  <a:pt x="690631" y="884557"/>
                </a:cubicBezTo>
                <a:close/>
                <a:moveTo>
                  <a:pt x="690631" y="958743"/>
                </a:moveTo>
                <a:cubicBezTo>
                  <a:pt x="713726" y="958743"/>
                  <a:pt x="714955" y="958483"/>
                  <a:pt x="737158" y="958483"/>
                </a:cubicBezTo>
                <a:cubicBezTo>
                  <a:pt x="745810" y="958483"/>
                  <a:pt x="743208" y="948511"/>
                  <a:pt x="744395" y="1029012"/>
                </a:cubicBezTo>
                <a:cubicBezTo>
                  <a:pt x="718880" y="1028853"/>
                  <a:pt x="714656" y="1029613"/>
                  <a:pt x="683266" y="1029609"/>
                </a:cubicBezTo>
                <a:cubicBezTo>
                  <a:pt x="682157" y="948860"/>
                  <a:pt x="678888" y="958743"/>
                  <a:pt x="690631" y="958743"/>
                </a:cubicBezTo>
                <a:close/>
                <a:moveTo>
                  <a:pt x="743119" y="737125"/>
                </a:moveTo>
                <a:cubicBezTo>
                  <a:pt x="743107" y="736284"/>
                  <a:pt x="804883" y="736163"/>
                  <a:pt x="804899" y="737187"/>
                </a:cubicBezTo>
                <a:cubicBezTo>
                  <a:pt x="805360" y="766688"/>
                  <a:pt x="804848" y="756197"/>
                  <a:pt x="805686" y="806883"/>
                </a:cubicBezTo>
                <a:cubicBezTo>
                  <a:pt x="777196" y="806429"/>
                  <a:pt x="761051" y="806956"/>
                  <a:pt x="744491" y="807022"/>
                </a:cubicBezTo>
                <a:cubicBezTo>
                  <a:pt x="744464" y="780793"/>
                  <a:pt x="743510" y="762152"/>
                  <a:pt x="743119" y="737125"/>
                </a:cubicBezTo>
                <a:close/>
                <a:moveTo>
                  <a:pt x="744449" y="816548"/>
                </a:moveTo>
                <a:cubicBezTo>
                  <a:pt x="744499" y="809856"/>
                  <a:pt x="735238" y="809352"/>
                  <a:pt x="805740" y="810496"/>
                </a:cubicBezTo>
                <a:cubicBezTo>
                  <a:pt x="806849" y="875764"/>
                  <a:pt x="806396" y="854195"/>
                  <a:pt x="806714" y="881145"/>
                </a:cubicBezTo>
                <a:cubicBezTo>
                  <a:pt x="735595" y="879893"/>
                  <a:pt x="745663" y="885655"/>
                  <a:pt x="745170" y="869386"/>
                </a:cubicBezTo>
                <a:cubicBezTo>
                  <a:pt x="744484" y="846623"/>
                  <a:pt x="744360" y="830859"/>
                  <a:pt x="744449" y="816548"/>
                </a:cubicBezTo>
                <a:close/>
                <a:moveTo>
                  <a:pt x="806760" y="884743"/>
                </a:moveTo>
                <a:cubicBezTo>
                  <a:pt x="807233" y="920898"/>
                  <a:pt x="807896" y="925581"/>
                  <a:pt x="808261" y="955211"/>
                </a:cubicBezTo>
                <a:cubicBezTo>
                  <a:pt x="783817" y="955230"/>
                  <a:pt x="776060" y="955292"/>
                  <a:pt x="760419" y="955059"/>
                </a:cubicBezTo>
                <a:cubicBezTo>
                  <a:pt x="742397" y="954792"/>
                  <a:pt x="746873" y="965807"/>
                  <a:pt x="745779" y="895867"/>
                </a:cubicBezTo>
                <a:cubicBezTo>
                  <a:pt x="745554" y="881343"/>
                  <a:pt x="733939" y="883565"/>
                  <a:pt x="806760" y="884743"/>
                </a:cubicBezTo>
                <a:close/>
                <a:moveTo>
                  <a:pt x="808304" y="958809"/>
                </a:moveTo>
                <a:cubicBezTo>
                  <a:pt x="808715" y="999406"/>
                  <a:pt x="807784" y="951058"/>
                  <a:pt x="808994" y="1029543"/>
                </a:cubicBezTo>
                <a:cubicBezTo>
                  <a:pt x="742529" y="1029578"/>
                  <a:pt x="778620" y="1029349"/>
                  <a:pt x="747575" y="1029039"/>
                </a:cubicBezTo>
                <a:cubicBezTo>
                  <a:pt x="747385" y="1013802"/>
                  <a:pt x="747482" y="1021149"/>
                  <a:pt x="746520" y="958506"/>
                </a:cubicBezTo>
                <a:cubicBezTo>
                  <a:pt x="772601" y="958646"/>
                  <a:pt x="748502" y="958859"/>
                  <a:pt x="808304" y="958809"/>
                </a:cubicBezTo>
                <a:close/>
                <a:moveTo>
                  <a:pt x="808924" y="810546"/>
                </a:moveTo>
                <a:cubicBezTo>
                  <a:pt x="878934" y="811655"/>
                  <a:pt x="870254" y="806731"/>
                  <a:pt x="870441" y="816572"/>
                </a:cubicBezTo>
                <a:cubicBezTo>
                  <a:pt x="870805" y="835872"/>
                  <a:pt x="871061" y="850807"/>
                  <a:pt x="871236" y="869471"/>
                </a:cubicBezTo>
                <a:cubicBezTo>
                  <a:pt x="871356" y="882499"/>
                  <a:pt x="883879" y="882351"/>
                  <a:pt x="809898" y="881196"/>
                </a:cubicBezTo>
                <a:cubicBezTo>
                  <a:pt x="809649" y="859937"/>
                  <a:pt x="809917" y="867591"/>
                  <a:pt x="808924" y="810546"/>
                </a:cubicBezTo>
                <a:close/>
                <a:moveTo>
                  <a:pt x="809052" y="1033141"/>
                </a:moveTo>
                <a:cubicBezTo>
                  <a:pt x="809432" y="1057784"/>
                  <a:pt x="809541" y="1066081"/>
                  <a:pt x="809886" y="1081171"/>
                </a:cubicBezTo>
                <a:cubicBezTo>
                  <a:pt x="810541" y="1110963"/>
                  <a:pt x="821245" y="1102127"/>
                  <a:pt x="760373" y="1103434"/>
                </a:cubicBezTo>
                <a:cubicBezTo>
                  <a:pt x="745864" y="1103729"/>
                  <a:pt x="748715" y="1117078"/>
                  <a:pt x="747621" y="1032637"/>
                </a:cubicBezTo>
                <a:cubicBezTo>
                  <a:pt x="771558" y="1032881"/>
                  <a:pt x="748664" y="1033172"/>
                  <a:pt x="809052" y="1033141"/>
                </a:cubicBezTo>
                <a:close/>
                <a:moveTo>
                  <a:pt x="810099" y="895875"/>
                </a:moveTo>
                <a:cubicBezTo>
                  <a:pt x="809878" y="881715"/>
                  <a:pt x="798015" y="884747"/>
                  <a:pt x="871406" y="884445"/>
                </a:cubicBezTo>
                <a:cubicBezTo>
                  <a:pt x="871899" y="920816"/>
                  <a:pt x="872073" y="912577"/>
                  <a:pt x="872826" y="955486"/>
                </a:cubicBezTo>
                <a:cubicBezTo>
                  <a:pt x="801633" y="955366"/>
                  <a:pt x="811488" y="957568"/>
                  <a:pt x="811352" y="948782"/>
                </a:cubicBezTo>
                <a:cubicBezTo>
                  <a:pt x="810937" y="922321"/>
                  <a:pt x="810507" y="921673"/>
                  <a:pt x="810099" y="895875"/>
                </a:cubicBezTo>
                <a:close/>
                <a:moveTo>
                  <a:pt x="876688" y="806852"/>
                </a:moveTo>
                <a:cubicBezTo>
                  <a:pt x="872380" y="806852"/>
                  <a:pt x="873466" y="809410"/>
                  <a:pt x="873163" y="790052"/>
                </a:cubicBezTo>
                <a:cubicBezTo>
                  <a:pt x="872186" y="728560"/>
                  <a:pt x="870565" y="736652"/>
                  <a:pt x="876688" y="736652"/>
                </a:cubicBezTo>
                <a:cubicBezTo>
                  <a:pt x="899996" y="736652"/>
                  <a:pt x="899861" y="736528"/>
                  <a:pt x="923219" y="736528"/>
                </a:cubicBezTo>
                <a:cubicBezTo>
                  <a:pt x="938717" y="736528"/>
                  <a:pt x="933997" y="725974"/>
                  <a:pt x="935001" y="790110"/>
                </a:cubicBezTo>
                <a:cubicBezTo>
                  <a:pt x="935354" y="812667"/>
                  <a:pt x="946969" y="806852"/>
                  <a:pt x="876688" y="806852"/>
                </a:cubicBezTo>
                <a:close/>
                <a:moveTo>
                  <a:pt x="935207" y="810752"/>
                </a:moveTo>
                <a:cubicBezTo>
                  <a:pt x="935292" y="848213"/>
                  <a:pt x="935703" y="856882"/>
                  <a:pt x="936184" y="881254"/>
                </a:cubicBezTo>
                <a:cubicBezTo>
                  <a:pt x="911236" y="881630"/>
                  <a:pt x="900307" y="880816"/>
                  <a:pt x="874540" y="880835"/>
                </a:cubicBezTo>
                <a:cubicBezTo>
                  <a:pt x="874338" y="864129"/>
                  <a:pt x="874420" y="858887"/>
                  <a:pt x="873512" y="810453"/>
                </a:cubicBezTo>
                <a:cubicBezTo>
                  <a:pt x="900757" y="810426"/>
                  <a:pt x="893008" y="810771"/>
                  <a:pt x="935207" y="810752"/>
                </a:cubicBezTo>
                <a:close/>
                <a:moveTo>
                  <a:pt x="873884" y="1033110"/>
                </a:moveTo>
                <a:cubicBezTo>
                  <a:pt x="873737" y="1063999"/>
                  <a:pt x="874885" y="1079783"/>
                  <a:pt x="875312" y="1102961"/>
                </a:cubicBezTo>
                <a:cubicBezTo>
                  <a:pt x="847819" y="1102984"/>
                  <a:pt x="850413" y="1103713"/>
                  <a:pt x="813497" y="1103387"/>
                </a:cubicBezTo>
                <a:cubicBezTo>
                  <a:pt x="813058" y="1076654"/>
                  <a:pt x="813093" y="1089488"/>
                  <a:pt x="812225" y="1033141"/>
                </a:cubicBezTo>
                <a:lnTo>
                  <a:pt x="873884" y="1033110"/>
                </a:lnTo>
                <a:close/>
                <a:moveTo>
                  <a:pt x="874749" y="895875"/>
                </a:moveTo>
                <a:cubicBezTo>
                  <a:pt x="874497" y="879800"/>
                  <a:pt x="864899" y="884941"/>
                  <a:pt x="923219" y="884941"/>
                </a:cubicBezTo>
                <a:cubicBezTo>
                  <a:pt x="940245" y="884941"/>
                  <a:pt x="935885" y="873027"/>
                  <a:pt x="937072" y="948852"/>
                </a:cubicBezTo>
                <a:cubicBezTo>
                  <a:pt x="937208" y="957506"/>
                  <a:pt x="946830" y="955490"/>
                  <a:pt x="876688" y="955490"/>
                </a:cubicBezTo>
                <a:cubicBezTo>
                  <a:pt x="876107" y="955490"/>
                  <a:pt x="875789" y="962387"/>
                  <a:pt x="874749" y="895875"/>
                </a:cubicBezTo>
                <a:close/>
                <a:moveTo>
                  <a:pt x="876688" y="959088"/>
                </a:moveTo>
                <a:cubicBezTo>
                  <a:pt x="949130" y="959088"/>
                  <a:pt x="937041" y="953885"/>
                  <a:pt x="937646" y="975333"/>
                </a:cubicBezTo>
                <a:cubicBezTo>
                  <a:pt x="938166" y="994455"/>
                  <a:pt x="938356" y="1008975"/>
                  <a:pt x="938558" y="1028217"/>
                </a:cubicBezTo>
                <a:cubicBezTo>
                  <a:pt x="938577" y="1029954"/>
                  <a:pt x="944449" y="1029508"/>
                  <a:pt x="877088" y="1029508"/>
                </a:cubicBezTo>
                <a:cubicBezTo>
                  <a:pt x="877495" y="976992"/>
                  <a:pt x="875013" y="959088"/>
                  <a:pt x="876688" y="959088"/>
                </a:cubicBezTo>
                <a:close/>
                <a:moveTo>
                  <a:pt x="877065" y="1033110"/>
                </a:moveTo>
                <a:cubicBezTo>
                  <a:pt x="879217" y="1033110"/>
                  <a:pt x="930173" y="1033060"/>
                  <a:pt x="938608" y="1032998"/>
                </a:cubicBezTo>
                <a:cubicBezTo>
                  <a:pt x="939015" y="1070435"/>
                  <a:pt x="939465" y="1079124"/>
                  <a:pt x="939868" y="1103318"/>
                </a:cubicBezTo>
                <a:cubicBezTo>
                  <a:pt x="903917" y="1103597"/>
                  <a:pt x="904325" y="1102988"/>
                  <a:pt x="878488" y="1102965"/>
                </a:cubicBezTo>
                <a:cubicBezTo>
                  <a:pt x="878038" y="1078364"/>
                  <a:pt x="876917" y="1063488"/>
                  <a:pt x="877065" y="1033110"/>
                </a:cubicBezTo>
                <a:close/>
                <a:moveTo>
                  <a:pt x="993062" y="880983"/>
                </a:moveTo>
                <a:cubicBezTo>
                  <a:pt x="930514" y="879556"/>
                  <a:pt x="939500" y="886356"/>
                  <a:pt x="939112" y="869394"/>
                </a:cubicBezTo>
                <a:cubicBezTo>
                  <a:pt x="938705" y="851706"/>
                  <a:pt x="938395" y="834081"/>
                  <a:pt x="938395" y="816533"/>
                </a:cubicBezTo>
                <a:cubicBezTo>
                  <a:pt x="938395" y="807856"/>
                  <a:pt x="929304" y="811353"/>
                  <a:pt x="999787" y="810422"/>
                </a:cubicBezTo>
                <a:cubicBezTo>
                  <a:pt x="1000807" y="892246"/>
                  <a:pt x="1004115" y="881235"/>
                  <a:pt x="993062" y="880983"/>
                </a:cubicBezTo>
                <a:close/>
                <a:moveTo>
                  <a:pt x="993008" y="806929"/>
                </a:moveTo>
                <a:cubicBezTo>
                  <a:pt x="978949" y="807177"/>
                  <a:pt x="977402" y="807131"/>
                  <a:pt x="938371" y="807150"/>
                </a:cubicBezTo>
                <a:cubicBezTo>
                  <a:pt x="938340" y="801513"/>
                  <a:pt x="937592" y="744084"/>
                  <a:pt x="937479" y="736512"/>
                </a:cubicBezTo>
                <a:cubicBezTo>
                  <a:pt x="937875" y="736512"/>
                  <a:pt x="981858" y="736423"/>
                  <a:pt x="998631" y="736346"/>
                </a:cubicBezTo>
                <a:cubicBezTo>
                  <a:pt x="999907" y="817777"/>
                  <a:pt x="1002378" y="806766"/>
                  <a:pt x="993008" y="806929"/>
                </a:cubicBezTo>
                <a:close/>
                <a:moveTo>
                  <a:pt x="993019" y="732775"/>
                </a:moveTo>
                <a:cubicBezTo>
                  <a:pt x="971646" y="732891"/>
                  <a:pt x="967346" y="732794"/>
                  <a:pt x="946481" y="732876"/>
                </a:cubicBezTo>
                <a:cubicBezTo>
                  <a:pt x="934070" y="732926"/>
                  <a:pt x="937557" y="744177"/>
                  <a:pt x="936122" y="662420"/>
                </a:cubicBezTo>
                <a:cubicBezTo>
                  <a:pt x="954962" y="662494"/>
                  <a:pt x="951530" y="662618"/>
                  <a:pt x="997227" y="662521"/>
                </a:cubicBezTo>
                <a:cubicBezTo>
                  <a:pt x="997646" y="742413"/>
                  <a:pt x="1002005" y="732724"/>
                  <a:pt x="993019" y="732775"/>
                </a:cubicBezTo>
                <a:close/>
                <a:moveTo>
                  <a:pt x="993027" y="658927"/>
                </a:moveTo>
                <a:cubicBezTo>
                  <a:pt x="929351" y="659101"/>
                  <a:pt x="936060" y="659055"/>
                  <a:pt x="936037" y="657760"/>
                </a:cubicBezTo>
                <a:cubicBezTo>
                  <a:pt x="934575" y="575463"/>
                  <a:pt x="931018" y="587866"/>
                  <a:pt x="946457" y="588138"/>
                </a:cubicBezTo>
                <a:cubicBezTo>
                  <a:pt x="1004902" y="589158"/>
                  <a:pt x="996591" y="582613"/>
                  <a:pt x="996680" y="605011"/>
                </a:cubicBezTo>
                <a:cubicBezTo>
                  <a:pt x="996878" y="667158"/>
                  <a:pt x="999578" y="658907"/>
                  <a:pt x="993027" y="658927"/>
                </a:cubicBezTo>
                <a:close/>
                <a:moveTo>
                  <a:pt x="993039" y="584858"/>
                </a:moveTo>
                <a:cubicBezTo>
                  <a:pt x="925721" y="584133"/>
                  <a:pt x="934753" y="586882"/>
                  <a:pt x="934621" y="578418"/>
                </a:cubicBezTo>
                <a:cubicBezTo>
                  <a:pt x="933438" y="502410"/>
                  <a:pt x="929680" y="513933"/>
                  <a:pt x="946457" y="514298"/>
                </a:cubicBezTo>
                <a:cubicBezTo>
                  <a:pt x="1004786" y="515550"/>
                  <a:pt x="994896" y="509071"/>
                  <a:pt x="995149" y="525596"/>
                </a:cubicBezTo>
                <a:cubicBezTo>
                  <a:pt x="996188" y="591848"/>
                  <a:pt x="998616" y="584912"/>
                  <a:pt x="993039" y="584858"/>
                </a:cubicBezTo>
                <a:close/>
                <a:moveTo>
                  <a:pt x="923223" y="732926"/>
                </a:moveTo>
                <a:cubicBezTo>
                  <a:pt x="899915" y="732926"/>
                  <a:pt x="900051" y="733050"/>
                  <a:pt x="876692" y="733050"/>
                </a:cubicBezTo>
                <a:cubicBezTo>
                  <a:pt x="870479" y="733050"/>
                  <a:pt x="872376" y="740432"/>
                  <a:pt x="871480" y="684233"/>
                </a:cubicBezTo>
                <a:cubicBezTo>
                  <a:pt x="871077" y="658485"/>
                  <a:pt x="869424" y="662424"/>
                  <a:pt x="876692" y="662424"/>
                </a:cubicBezTo>
                <a:cubicBezTo>
                  <a:pt x="924127" y="662401"/>
                  <a:pt x="925348" y="662393"/>
                  <a:pt x="932942" y="662412"/>
                </a:cubicBezTo>
                <a:cubicBezTo>
                  <a:pt x="934416" y="745123"/>
                  <a:pt x="937960" y="732926"/>
                  <a:pt x="923223" y="732926"/>
                </a:cubicBezTo>
                <a:close/>
                <a:moveTo>
                  <a:pt x="923223" y="658803"/>
                </a:moveTo>
                <a:cubicBezTo>
                  <a:pt x="870921" y="658830"/>
                  <a:pt x="876564" y="658830"/>
                  <a:pt x="871158" y="658822"/>
                </a:cubicBezTo>
                <a:cubicBezTo>
                  <a:pt x="871026" y="646392"/>
                  <a:pt x="870227" y="588320"/>
                  <a:pt x="870223" y="588041"/>
                </a:cubicBezTo>
                <a:cubicBezTo>
                  <a:pt x="870506" y="588041"/>
                  <a:pt x="922575" y="587909"/>
                  <a:pt x="931604" y="587956"/>
                </a:cubicBezTo>
                <a:cubicBezTo>
                  <a:pt x="933027" y="670155"/>
                  <a:pt x="937026" y="658803"/>
                  <a:pt x="923223" y="658803"/>
                </a:cubicBezTo>
                <a:close/>
                <a:moveTo>
                  <a:pt x="870266" y="806859"/>
                </a:moveTo>
                <a:cubicBezTo>
                  <a:pt x="853528" y="806898"/>
                  <a:pt x="834059" y="807344"/>
                  <a:pt x="808866" y="806937"/>
                </a:cubicBezTo>
                <a:cubicBezTo>
                  <a:pt x="808040" y="758422"/>
                  <a:pt x="808560" y="768177"/>
                  <a:pt x="808075" y="737125"/>
                </a:cubicBezTo>
                <a:cubicBezTo>
                  <a:pt x="808055" y="736016"/>
                  <a:pt x="803448" y="736470"/>
                  <a:pt x="869141" y="736640"/>
                </a:cubicBezTo>
                <a:cubicBezTo>
                  <a:pt x="870146" y="800136"/>
                  <a:pt x="870119" y="798690"/>
                  <a:pt x="870266" y="806859"/>
                </a:cubicBezTo>
                <a:close/>
                <a:moveTo>
                  <a:pt x="808005" y="732887"/>
                </a:moveTo>
                <a:cubicBezTo>
                  <a:pt x="806830" y="658353"/>
                  <a:pt x="806617" y="662184"/>
                  <a:pt x="806892" y="662184"/>
                </a:cubicBezTo>
                <a:cubicBezTo>
                  <a:pt x="831100" y="662284"/>
                  <a:pt x="832139" y="662160"/>
                  <a:pt x="853411" y="662331"/>
                </a:cubicBezTo>
                <a:cubicBezTo>
                  <a:pt x="872736" y="662486"/>
                  <a:pt x="867753" y="649552"/>
                  <a:pt x="869079" y="733038"/>
                </a:cubicBezTo>
                <a:cubicBezTo>
                  <a:pt x="854714" y="732996"/>
                  <a:pt x="839058" y="732682"/>
                  <a:pt x="808005" y="732887"/>
                </a:cubicBezTo>
                <a:close/>
                <a:moveTo>
                  <a:pt x="806679" y="657752"/>
                </a:moveTo>
                <a:cubicBezTo>
                  <a:pt x="804937" y="582105"/>
                  <a:pt x="806097" y="588316"/>
                  <a:pt x="806892" y="588316"/>
                </a:cubicBezTo>
                <a:cubicBezTo>
                  <a:pt x="879260" y="588615"/>
                  <a:pt x="866985" y="582361"/>
                  <a:pt x="867268" y="604922"/>
                </a:cubicBezTo>
                <a:cubicBezTo>
                  <a:pt x="867547" y="629298"/>
                  <a:pt x="867745" y="634350"/>
                  <a:pt x="867966" y="657830"/>
                </a:cubicBezTo>
                <a:cubicBezTo>
                  <a:pt x="867978" y="659280"/>
                  <a:pt x="806706" y="659055"/>
                  <a:pt x="806679" y="657752"/>
                </a:cubicBezTo>
                <a:close/>
                <a:moveTo>
                  <a:pt x="853404" y="584594"/>
                </a:moveTo>
                <a:cubicBezTo>
                  <a:pt x="797057" y="585428"/>
                  <a:pt x="805833" y="586847"/>
                  <a:pt x="805698" y="578414"/>
                </a:cubicBezTo>
                <a:cubicBezTo>
                  <a:pt x="804596" y="506357"/>
                  <a:pt x="803565" y="514208"/>
                  <a:pt x="806892" y="514228"/>
                </a:cubicBezTo>
                <a:cubicBezTo>
                  <a:pt x="876999" y="514697"/>
                  <a:pt x="866097" y="510711"/>
                  <a:pt x="866330" y="525592"/>
                </a:cubicBezTo>
                <a:cubicBezTo>
                  <a:pt x="866725" y="550867"/>
                  <a:pt x="866489" y="552069"/>
                  <a:pt x="866904" y="578484"/>
                </a:cubicBezTo>
                <a:cubicBezTo>
                  <a:pt x="867020" y="586075"/>
                  <a:pt x="869708" y="584350"/>
                  <a:pt x="853404" y="584594"/>
                </a:cubicBezTo>
                <a:close/>
                <a:moveTo>
                  <a:pt x="804829" y="732907"/>
                </a:moveTo>
                <a:cubicBezTo>
                  <a:pt x="792500" y="732973"/>
                  <a:pt x="793493" y="732961"/>
                  <a:pt x="743057" y="732984"/>
                </a:cubicBezTo>
                <a:cubicBezTo>
                  <a:pt x="742642" y="703983"/>
                  <a:pt x="743142" y="713567"/>
                  <a:pt x="742223" y="662707"/>
                </a:cubicBezTo>
                <a:cubicBezTo>
                  <a:pt x="767253" y="662602"/>
                  <a:pt x="756045" y="661970"/>
                  <a:pt x="803603" y="662172"/>
                </a:cubicBezTo>
                <a:cubicBezTo>
                  <a:pt x="803832" y="672241"/>
                  <a:pt x="804794" y="730677"/>
                  <a:pt x="804829" y="732907"/>
                </a:cubicBezTo>
                <a:close/>
                <a:moveTo>
                  <a:pt x="742157" y="659101"/>
                </a:moveTo>
                <a:cubicBezTo>
                  <a:pt x="740916" y="587696"/>
                  <a:pt x="741180" y="606574"/>
                  <a:pt x="740858" y="588479"/>
                </a:cubicBezTo>
                <a:cubicBezTo>
                  <a:pt x="765965" y="588452"/>
                  <a:pt x="764433" y="588142"/>
                  <a:pt x="802657" y="588301"/>
                </a:cubicBezTo>
                <a:cubicBezTo>
                  <a:pt x="802847" y="605465"/>
                  <a:pt x="802579" y="619310"/>
                  <a:pt x="803506" y="657849"/>
                </a:cubicBezTo>
                <a:cubicBezTo>
                  <a:pt x="803518" y="658574"/>
                  <a:pt x="808916" y="658814"/>
                  <a:pt x="742157" y="659101"/>
                </a:cubicBezTo>
                <a:close/>
                <a:moveTo>
                  <a:pt x="740792" y="584881"/>
                </a:moveTo>
                <a:cubicBezTo>
                  <a:pt x="740291" y="555101"/>
                  <a:pt x="740559" y="555581"/>
                  <a:pt x="739915" y="514205"/>
                </a:cubicBezTo>
                <a:cubicBezTo>
                  <a:pt x="812465" y="514193"/>
                  <a:pt x="801369" y="510339"/>
                  <a:pt x="801606" y="525592"/>
                </a:cubicBezTo>
                <a:cubicBezTo>
                  <a:pt x="801971" y="549068"/>
                  <a:pt x="802083" y="551169"/>
                  <a:pt x="802517" y="578476"/>
                </a:cubicBezTo>
                <a:cubicBezTo>
                  <a:pt x="802653" y="586866"/>
                  <a:pt x="812508" y="584804"/>
                  <a:pt x="740792" y="584881"/>
                </a:cubicBezTo>
                <a:close/>
                <a:moveTo>
                  <a:pt x="739935" y="736582"/>
                </a:moveTo>
                <a:cubicBezTo>
                  <a:pt x="740326" y="762582"/>
                  <a:pt x="741292" y="780421"/>
                  <a:pt x="741311" y="807034"/>
                </a:cubicBezTo>
                <a:cubicBezTo>
                  <a:pt x="720924" y="807073"/>
                  <a:pt x="712853" y="806793"/>
                  <a:pt x="679508" y="806793"/>
                </a:cubicBezTo>
                <a:cubicBezTo>
                  <a:pt x="678717" y="777843"/>
                  <a:pt x="679120" y="762590"/>
                  <a:pt x="678694" y="736567"/>
                </a:cubicBezTo>
                <a:cubicBezTo>
                  <a:pt x="686640" y="736617"/>
                  <a:pt x="688319" y="736605"/>
                  <a:pt x="739935" y="736582"/>
                </a:cubicBezTo>
                <a:close/>
                <a:moveTo>
                  <a:pt x="690631" y="733004"/>
                </a:moveTo>
                <a:cubicBezTo>
                  <a:pt x="675347" y="733004"/>
                  <a:pt x="678911" y="737377"/>
                  <a:pt x="678104" y="710648"/>
                </a:cubicBezTo>
                <a:cubicBezTo>
                  <a:pt x="677627" y="694883"/>
                  <a:pt x="677282" y="677173"/>
                  <a:pt x="677363" y="662602"/>
                </a:cubicBezTo>
                <a:cubicBezTo>
                  <a:pt x="679493" y="662614"/>
                  <a:pt x="731228" y="662726"/>
                  <a:pt x="739043" y="662715"/>
                </a:cubicBezTo>
                <a:cubicBezTo>
                  <a:pt x="739954" y="713312"/>
                  <a:pt x="739481" y="705166"/>
                  <a:pt x="739880" y="732984"/>
                </a:cubicBezTo>
                <a:lnTo>
                  <a:pt x="690631" y="733004"/>
                </a:lnTo>
                <a:close/>
                <a:moveTo>
                  <a:pt x="677503" y="869448"/>
                </a:moveTo>
                <a:cubicBezTo>
                  <a:pt x="677519" y="883685"/>
                  <a:pt x="688602" y="881498"/>
                  <a:pt x="620854" y="881227"/>
                </a:cubicBezTo>
                <a:cubicBezTo>
                  <a:pt x="616328" y="881207"/>
                  <a:pt x="614777" y="891501"/>
                  <a:pt x="615258" y="816603"/>
                </a:cubicBezTo>
                <a:cubicBezTo>
                  <a:pt x="615308" y="808348"/>
                  <a:pt x="605516" y="810395"/>
                  <a:pt x="676437" y="810395"/>
                </a:cubicBezTo>
                <a:cubicBezTo>
                  <a:pt x="676972" y="828156"/>
                  <a:pt x="677472" y="841374"/>
                  <a:pt x="677503" y="869448"/>
                </a:cubicBezTo>
                <a:close/>
                <a:moveTo>
                  <a:pt x="615285" y="806828"/>
                </a:moveTo>
                <a:cubicBezTo>
                  <a:pt x="615234" y="773795"/>
                  <a:pt x="614090" y="762617"/>
                  <a:pt x="613761" y="736617"/>
                </a:cubicBezTo>
                <a:cubicBezTo>
                  <a:pt x="642797" y="736253"/>
                  <a:pt x="630674" y="736163"/>
                  <a:pt x="675513" y="736543"/>
                </a:cubicBezTo>
                <a:cubicBezTo>
                  <a:pt x="675967" y="764358"/>
                  <a:pt x="675510" y="776711"/>
                  <a:pt x="676324" y="806793"/>
                </a:cubicBezTo>
                <a:cubicBezTo>
                  <a:pt x="621257" y="806797"/>
                  <a:pt x="637751" y="806793"/>
                  <a:pt x="615285" y="806828"/>
                </a:cubicBezTo>
                <a:close/>
                <a:moveTo>
                  <a:pt x="667385" y="732852"/>
                </a:moveTo>
                <a:cubicBezTo>
                  <a:pt x="652477" y="732651"/>
                  <a:pt x="636099" y="732631"/>
                  <a:pt x="620827" y="732899"/>
                </a:cubicBezTo>
                <a:cubicBezTo>
                  <a:pt x="609091" y="733104"/>
                  <a:pt x="615568" y="741979"/>
                  <a:pt x="612942" y="662424"/>
                </a:cubicBezTo>
                <a:cubicBezTo>
                  <a:pt x="665155" y="662304"/>
                  <a:pt x="650022" y="662370"/>
                  <a:pt x="674187" y="662575"/>
                </a:cubicBezTo>
                <a:cubicBezTo>
                  <a:pt x="673753" y="741913"/>
                  <a:pt x="680807" y="733015"/>
                  <a:pt x="667385" y="732852"/>
                </a:cubicBezTo>
                <a:close/>
                <a:moveTo>
                  <a:pt x="674218" y="657783"/>
                </a:moveTo>
                <a:cubicBezTo>
                  <a:pt x="674203" y="659749"/>
                  <a:pt x="680470" y="658562"/>
                  <a:pt x="620838" y="658799"/>
                </a:cubicBezTo>
                <a:cubicBezTo>
                  <a:pt x="609859" y="658830"/>
                  <a:pt x="612578" y="669701"/>
                  <a:pt x="611713" y="604418"/>
                </a:cubicBezTo>
                <a:cubicBezTo>
                  <a:pt x="611469" y="585129"/>
                  <a:pt x="609072" y="588266"/>
                  <a:pt x="620823" y="588440"/>
                </a:cubicBezTo>
                <a:cubicBezTo>
                  <a:pt x="635355" y="588673"/>
                  <a:pt x="640769" y="588619"/>
                  <a:pt x="673443" y="588626"/>
                </a:cubicBezTo>
                <a:cubicBezTo>
                  <a:pt x="674253" y="639894"/>
                  <a:pt x="674354" y="641507"/>
                  <a:pt x="674218" y="657783"/>
                </a:cubicBezTo>
                <a:close/>
                <a:moveTo>
                  <a:pt x="611438" y="584718"/>
                </a:moveTo>
                <a:cubicBezTo>
                  <a:pt x="610980" y="554957"/>
                  <a:pt x="610860" y="551041"/>
                  <a:pt x="610293" y="514088"/>
                </a:cubicBezTo>
                <a:cubicBezTo>
                  <a:pt x="627482" y="513976"/>
                  <a:pt x="632958" y="513631"/>
                  <a:pt x="672042" y="514038"/>
                </a:cubicBezTo>
                <a:cubicBezTo>
                  <a:pt x="672872" y="568264"/>
                  <a:pt x="672605" y="535843"/>
                  <a:pt x="673384" y="585028"/>
                </a:cubicBezTo>
                <a:cubicBezTo>
                  <a:pt x="610165" y="585017"/>
                  <a:pt x="637313" y="584959"/>
                  <a:pt x="611438" y="584718"/>
                </a:cubicBezTo>
                <a:close/>
                <a:moveTo>
                  <a:pt x="610429" y="710706"/>
                </a:moveTo>
                <a:cubicBezTo>
                  <a:pt x="610336" y="739397"/>
                  <a:pt x="623483" y="733240"/>
                  <a:pt x="549072" y="733124"/>
                </a:cubicBezTo>
                <a:cubicBezTo>
                  <a:pt x="548316" y="684927"/>
                  <a:pt x="548137" y="673222"/>
                  <a:pt x="547959" y="662792"/>
                </a:cubicBezTo>
                <a:cubicBezTo>
                  <a:pt x="576592" y="662785"/>
                  <a:pt x="563437" y="662509"/>
                  <a:pt x="609754" y="662432"/>
                </a:cubicBezTo>
                <a:cubicBezTo>
                  <a:pt x="610181" y="675191"/>
                  <a:pt x="610487" y="692030"/>
                  <a:pt x="610429" y="710706"/>
                </a:cubicBezTo>
                <a:close/>
                <a:moveTo>
                  <a:pt x="597577" y="658841"/>
                </a:moveTo>
                <a:cubicBezTo>
                  <a:pt x="542397" y="658841"/>
                  <a:pt x="547916" y="660326"/>
                  <a:pt x="547870" y="657771"/>
                </a:cubicBezTo>
                <a:cubicBezTo>
                  <a:pt x="546477" y="579189"/>
                  <a:pt x="546442" y="588533"/>
                  <a:pt x="551046" y="588533"/>
                </a:cubicBezTo>
                <a:cubicBezTo>
                  <a:pt x="619966" y="588533"/>
                  <a:pt x="608257" y="583191"/>
                  <a:pt x="608533" y="604480"/>
                </a:cubicBezTo>
                <a:cubicBezTo>
                  <a:pt x="608870" y="629949"/>
                  <a:pt x="609041" y="642197"/>
                  <a:pt x="609595" y="657880"/>
                </a:cubicBezTo>
                <a:cubicBezTo>
                  <a:pt x="609642" y="659148"/>
                  <a:pt x="611449" y="658841"/>
                  <a:pt x="597577" y="658841"/>
                </a:cubicBezTo>
                <a:close/>
                <a:moveTo>
                  <a:pt x="597577" y="584664"/>
                </a:moveTo>
                <a:cubicBezTo>
                  <a:pt x="539136" y="584664"/>
                  <a:pt x="547292" y="587463"/>
                  <a:pt x="547144" y="578410"/>
                </a:cubicBezTo>
                <a:cubicBezTo>
                  <a:pt x="545989" y="504585"/>
                  <a:pt x="543006" y="514100"/>
                  <a:pt x="551042" y="514100"/>
                </a:cubicBezTo>
                <a:cubicBezTo>
                  <a:pt x="592473" y="514119"/>
                  <a:pt x="599365" y="514139"/>
                  <a:pt x="607117" y="514104"/>
                </a:cubicBezTo>
                <a:cubicBezTo>
                  <a:pt x="608374" y="596365"/>
                  <a:pt x="612710" y="584664"/>
                  <a:pt x="597577" y="584664"/>
                </a:cubicBezTo>
                <a:close/>
                <a:moveTo>
                  <a:pt x="545896" y="733116"/>
                </a:moveTo>
                <a:cubicBezTo>
                  <a:pt x="528296" y="733046"/>
                  <a:pt x="509634" y="732209"/>
                  <a:pt x="484484" y="732852"/>
                </a:cubicBezTo>
                <a:cubicBezTo>
                  <a:pt x="484182" y="709973"/>
                  <a:pt x="484775" y="691378"/>
                  <a:pt x="483658" y="662633"/>
                </a:cubicBezTo>
                <a:cubicBezTo>
                  <a:pt x="497092" y="662878"/>
                  <a:pt x="504437" y="662808"/>
                  <a:pt x="544775" y="662792"/>
                </a:cubicBezTo>
                <a:cubicBezTo>
                  <a:pt x="545019" y="676684"/>
                  <a:pt x="545136" y="684524"/>
                  <a:pt x="545896" y="733116"/>
                </a:cubicBezTo>
                <a:close/>
                <a:moveTo>
                  <a:pt x="482526" y="584431"/>
                </a:moveTo>
                <a:cubicBezTo>
                  <a:pt x="482215" y="558140"/>
                  <a:pt x="481610" y="549727"/>
                  <a:pt x="481149" y="514201"/>
                </a:cubicBezTo>
                <a:cubicBezTo>
                  <a:pt x="485450" y="514201"/>
                  <a:pt x="525058" y="514154"/>
                  <a:pt x="542545" y="514108"/>
                </a:cubicBezTo>
                <a:cubicBezTo>
                  <a:pt x="543138" y="555702"/>
                  <a:pt x="543708" y="554430"/>
                  <a:pt x="544061" y="584904"/>
                </a:cubicBezTo>
                <a:cubicBezTo>
                  <a:pt x="515176" y="584745"/>
                  <a:pt x="542987" y="584381"/>
                  <a:pt x="482526" y="584431"/>
                </a:cubicBezTo>
                <a:close/>
                <a:moveTo>
                  <a:pt x="481226" y="732942"/>
                </a:moveTo>
                <a:cubicBezTo>
                  <a:pt x="452264" y="733775"/>
                  <a:pt x="436774" y="732860"/>
                  <a:pt x="420350" y="732724"/>
                </a:cubicBezTo>
                <a:cubicBezTo>
                  <a:pt x="419035" y="649424"/>
                  <a:pt x="414059" y="662885"/>
                  <a:pt x="434777" y="662552"/>
                </a:cubicBezTo>
                <a:cubicBezTo>
                  <a:pt x="450080" y="662304"/>
                  <a:pt x="464678" y="662281"/>
                  <a:pt x="480474" y="662579"/>
                </a:cubicBezTo>
                <a:cubicBezTo>
                  <a:pt x="481195" y="681069"/>
                  <a:pt x="481502" y="732930"/>
                  <a:pt x="481226" y="732942"/>
                </a:cubicBezTo>
                <a:close/>
                <a:moveTo>
                  <a:pt x="458015" y="584451"/>
                </a:moveTo>
                <a:cubicBezTo>
                  <a:pt x="436398" y="584451"/>
                  <a:pt x="435739" y="584703"/>
                  <a:pt x="417713" y="584753"/>
                </a:cubicBezTo>
                <a:cubicBezTo>
                  <a:pt x="417030" y="535455"/>
                  <a:pt x="416902" y="526774"/>
                  <a:pt x="416685" y="514530"/>
                </a:cubicBezTo>
                <a:cubicBezTo>
                  <a:pt x="487963" y="514313"/>
                  <a:pt x="477883" y="509661"/>
                  <a:pt x="478135" y="525596"/>
                </a:cubicBezTo>
                <a:cubicBezTo>
                  <a:pt x="479252" y="596892"/>
                  <a:pt x="485205" y="584427"/>
                  <a:pt x="458015" y="584451"/>
                </a:cubicBezTo>
                <a:close/>
                <a:moveTo>
                  <a:pt x="417178" y="732705"/>
                </a:moveTo>
                <a:cubicBezTo>
                  <a:pt x="387575" y="732558"/>
                  <a:pt x="385741" y="733500"/>
                  <a:pt x="355619" y="733232"/>
                </a:cubicBezTo>
                <a:cubicBezTo>
                  <a:pt x="354157" y="651374"/>
                  <a:pt x="349301" y="662253"/>
                  <a:pt x="364988" y="662253"/>
                </a:cubicBezTo>
                <a:cubicBezTo>
                  <a:pt x="387878" y="662253"/>
                  <a:pt x="388351" y="662738"/>
                  <a:pt x="411492" y="662738"/>
                </a:cubicBezTo>
                <a:cubicBezTo>
                  <a:pt x="417682" y="662738"/>
                  <a:pt x="415921" y="653142"/>
                  <a:pt x="417178" y="732705"/>
                </a:cubicBezTo>
                <a:close/>
                <a:moveTo>
                  <a:pt x="411492" y="659140"/>
                </a:moveTo>
                <a:cubicBezTo>
                  <a:pt x="411147" y="659140"/>
                  <a:pt x="354079" y="658958"/>
                  <a:pt x="354075" y="657810"/>
                </a:cubicBezTo>
                <a:cubicBezTo>
                  <a:pt x="353908" y="577786"/>
                  <a:pt x="347152" y="588572"/>
                  <a:pt x="364988" y="588572"/>
                </a:cubicBezTo>
                <a:cubicBezTo>
                  <a:pt x="424519" y="588572"/>
                  <a:pt x="414610" y="582985"/>
                  <a:pt x="414723" y="604910"/>
                </a:cubicBezTo>
                <a:cubicBezTo>
                  <a:pt x="415048" y="667391"/>
                  <a:pt x="418170" y="659140"/>
                  <a:pt x="411492" y="659140"/>
                </a:cubicBezTo>
                <a:close/>
                <a:moveTo>
                  <a:pt x="411492" y="584765"/>
                </a:moveTo>
                <a:cubicBezTo>
                  <a:pt x="343701" y="584765"/>
                  <a:pt x="352780" y="587758"/>
                  <a:pt x="352632" y="578426"/>
                </a:cubicBezTo>
                <a:cubicBezTo>
                  <a:pt x="352217" y="552015"/>
                  <a:pt x="352745" y="551999"/>
                  <a:pt x="352330" y="525526"/>
                </a:cubicBezTo>
                <a:cubicBezTo>
                  <a:pt x="352109" y="511425"/>
                  <a:pt x="349553" y="514305"/>
                  <a:pt x="364988" y="514305"/>
                </a:cubicBezTo>
                <a:cubicBezTo>
                  <a:pt x="423313" y="514305"/>
                  <a:pt x="413466" y="510955"/>
                  <a:pt x="413695" y="525588"/>
                </a:cubicBezTo>
                <a:cubicBezTo>
                  <a:pt x="414777" y="593895"/>
                  <a:pt x="415510" y="584765"/>
                  <a:pt x="411492" y="584765"/>
                </a:cubicBezTo>
                <a:close/>
                <a:moveTo>
                  <a:pt x="352438" y="733197"/>
                </a:moveTo>
                <a:cubicBezTo>
                  <a:pt x="329410" y="732903"/>
                  <a:pt x="345287" y="732569"/>
                  <a:pt x="290949" y="732779"/>
                </a:cubicBezTo>
                <a:cubicBezTo>
                  <a:pt x="289576" y="651929"/>
                  <a:pt x="286800" y="662253"/>
                  <a:pt x="295239" y="662184"/>
                </a:cubicBezTo>
                <a:cubicBezTo>
                  <a:pt x="309289" y="662071"/>
                  <a:pt x="320781" y="662029"/>
                  <a:pt x="341715" y="662168"/>
                </a:cubicBezTo>
                <a:cubicBezTo>
                  <a:pt x="353168" y="662257"/>
                  <a:pt x="350938" y="650339"/>
                  <a:pt x="352438" y="733197"/>
                </a:cubicBezTo>
                <a:close/>
                <a:moveTo>
                  <a:pt x="288933" y="810795"/>
                </a:moveTo>
                <a:cubicBezTo>
                  <a:pt x="289956" y="865272"/>
                  <a:pt x="289700" y="860213"/>
                  <a:pt x="289933" y="881010"/>
                </a:cubicBezTo>
                <a:cubicBezTo>
                  <a:pt x="280013" y="880874"/>
                  <a:pt x="277209" y="880905"/>
                  <a:pt x="228401" y="880893"/>
                </a:cubicBezTo>
                <a:cubicBezTo>
                  <a:pt x="227971" y="861481"/>
                  <a:pt x="227560" y="856219"/>
                  <a:pt x="227234" y="810496"/>
                </a:cubicBezTo>
                <a:cubicBezTo>
                  <a:pt x="227665" y="810500"/>
                  <a:pt x="288611" y="810795"/>
                  <a:pt x="288933" y="810795"/>
                </a:cubicBezTo>
                <a:close/>
                <a:moveTo>
                  <a:pt x="227207" y="806898"/>
                </a:moveTo>
                <a:cubicBezTo>
                  <a:pt x="227118" y="797166"/>
                  <a:pt x="227021" y="792095"/>
                  <a:pt x="226175" y="737125"/>
                </a:cubicBezTo>
                <a:cubicBezTo>
                  <a:pt x="226148" y="735314"/>
                  <a:pt x="222949" y="736605"/>
                  <a:pt x="287831" y="736392"/>
                </a:cubicBezTo>
                <a:cubicBezTo>
                  <a:pt x="288231" y="760508"/>
                  <a:pt x="288250" y="773023"/>
                  <a:pt x="288867" y="807197"/>
                </a:cubicBezTo>
                <a:cubicBezTo>
                  <a:pt x="288549" y="807193"/>
                  <a:pt x="227502" y="806898"/>
                  <a:pt x="227207" y="806898"/>
                </a:cubicBezTo>
                <a:close/>
                <a:moveTo>
                  <a:pt x="271969" y="884503"/>
                </a:moveTo>
                <a:cubicBezTo>
                  <a:pt x="295557" y="884503"/>
                  <a:pt x="289460" y="871689"/>
                  <a:pt x="290666" y="948852"/>
                </a:cubicBezTo>
                <a:cubicBezTo>
                  <a:pt x="290821" y="958715"/>
                  <a:pt x="298969" y="955098"/>
                  <a:pt x="229429" y="954846"/>
                </a:cubicBezTo>
                <a:cubicBezTo>
                  <a:pt x="228971" y="931021"/>
                  <a:pt x="229049" y="912779"/>
                  <a:pt x="228479" y="884495"/>
                </a:cubicBezTo>
                <a:lnTo>
                  <a:pt x="271969" y="884503"/>
                </a:lnTo>
                <a:close/>
                <a:moveTo>
                  <a:pt x="341735" y="658566"/>
                </a:moveTo>
                <a:cubicBezTo>
                  <a:pt x="327498" y="658454"/>
                  <a:pt x="311450" y="658442"/>
                  <a:pt x="295208" y="658574"/>
                </a:cubicBezTo>
                <a:cubicBezTo>
                  <a:pt x="287032" y="658640"/>
                  <a:pt x="289642" y="669345"/>
                  <a:pt x="288456" y="588153"/>
                </a:cubicBezTo>
                <a:cubicBezTo>
                  <a:pt x="312609" y="588673"/>
                  <a:pt x="298279" y="588731"/>
                  <a:pt x="349638" y="588588"/>
                </a:cubicBezTo>
                <a:cubicBezTo>
                  <a:pt x="351275" y="669647"/>
                  <a:pt x="354409" y="658652"/>
                  <a:pt x="341735" y="658566"/>
                </a:cubicBezTo>
                <a:close/>
                <a:moveTo>
                  <a:pt x="287773" y="732790"/>
                </a:moveTo>
                <a:cubicBezTo>
                  <a:pt x="250449" y="732926"/>
                  <a:pt x="253315" y="732600"/>
                  <a:pt x="226102" y="732596"/>
                </a:cubicBezTo>
                <a:cubicBezTo>
                  <a:pt x="224814" y="657318"/>
                  <a:pt x="224081" y="662420"/>
                  <a:pt x="225458" y="662416"/>
                </a:cubicBezTo>
                <a:cubicBezTo>
                  <a:pt x="225915" y="662416"/>
                  <a:pt x="286039" y="662246"/>
                  <a:pt x="286377" y="662242"/>
                </a:cubicBezTo>
                <a:cubicBezTo>
                  <a:pt x="286982" y="699594"/>
                  <a:pt x="287606" y="723171"/>
                  <a:pt x="287773" y="732790"/>
                </a:cubicBezTo>
                <a:close/>
                <a:moveTo>
                  <a:pt x="224667" y="657791"/>
                </a:moveTo>
                <a:cubicBezTo>
                  <a:pt x="224453" y="642178"/>
                  <a:pt x="223208" y="588277"/>
                  <a:pt x="225462" y="588277"/>
                </a:cubicBezTo>
                <a:cubicBezTo>
                  <a:pt x="297290" y="588277"/>
                  <a:pt x="285229" y="582590"/>
                  <a:pt x="285508" y="604922"/>
                </a:cubicBezTo>
                <a:cubicBezTo>
                  <a:pt x="285749" y="624180"/>
                  <a:pt x="285896" y="632244"/>
                  <a:pt x="286323" y="658640"/>
                </a:cubicBezTo>
                <a:cubicBezTo>
                  <a:pt x="217019" y="659035"/>
                  <a:pt x="224686" y="659229"/>
                  <a:pt x="224667" y="657791"/>
                </a:cubicBezTo>
                <a:close/>
                <a:moveTo>
                  <a:pt x="271969" y="584396"/>
                </a:moveTo>
                <a:cubicBezTo>
                  <a:pt x="215142" y="584396"/>
                  <a:pt x="224151" y="587533"/>
                  <a:pt x="224007" y="578410"/>
                </a:cubicBezTo>
                <a:cubicBezTo>
                  <a:pt x="222883" y="506446"/>
                  <a:pt x="220878" y="514193"/>
                  <a:pt x="225458" y="514193"/>
                </a:cubicBezTo>
                <a:cubicBezTo>
                  <a:pt x="294835" y="514193"/>
                  <a:pt x="283937" y="510711"/>
                  <a:pt x="284170" y="525596"/>
                </a:cubicBezTo>
                <a:cubicBezTo>
                  <a:pt x="285268" y="595520"/>
                  <a:pt x="288902" y="584396"/>
                  <a:pt x="271969" y="584396"/>
                </a:cubicBezTo>
                <a:close/>
                <a:moveTo>
                  <a:pt x="222984" y="736198"/>
                </a:moveTo>
                <a:cubicBezTo>
                  <a:pt x="222987" y="736540"/>
                  <a:pt x="223926" y="795728"/>
                  <a:pt x="224027" y="806898"/>
                </a:cubicBezTo>
                <a:cubicBezTo>
                  <a:pt x="204771" y="806890"/>
                  <a:pt x="227734" y="806855"/>
                  <a:pt x="162739" y="806685"/>
                </a:cubicBezTo>
                <a:cubicBezTo>
                  <a:pt x="162600" y="795860"/>
                  <a:pt x="162441" y="786299"/>
                  <a:pt x="161669" y="737129"/>
                </a:cubicBezTo>
                <a:cubicBezTo>
                  <a:pt x="161661" y="736412"/>
                  <a:pt x="156340" y="736256"/>
                  <a:pt x="222984" y="736198"/>
                </a:cubicBezTo>
                <a:close/>
                <a:moveTo>
                  <a:pt x="224058" y="810496"/>
                </a:moveTo>
                <a:cubicBezTo>
                  <a:pt x="224407" y="858208"/>
                  <a:pt x="224799" y="861748"/>
                  <a:pt x="225221" y="880893"/>
                </a:cubicBezTo>
                <a:cubicBezTo>
                  <a:pt x="224888" y="880893"/>
                  <a:pt x="164252" y="881010"/>
                  <a:pt x="163794" y="881014"/>
                </a:cubicBezTo>
                <a:cubicBezTo>
                  <a:pt x="162778" y="815052"/>
                  <a:pt x="163127" y="838028"/>
                  <a:pt x="162782" y="810283"/>
                </a:cubicBezTo>
                <a:cubicBezTo>
                  <a:pt x="221254" y="810419"/>
                  <a:pt x="202421" y="810488"/>
                  <a:pt x="224058" y="810496"/>
                </a:cubicBezTo>
                <a:close/>
                <a:moveTo>
                  <a:pt x="225299" y="884495"/>
                </a:moveTo>
                <a:cubicBezTo>
                  <a:pt x="225904" y="914462"/>
                  <a:pt x="225729" y="927380"/>
                  <a:pt x="226253" y="954838"/>
                </a:cubicBezTo>
                <a:cubicBezTo>
                  <a:pt x="225865" y="954838"/>
                  <a:pt x="219171" y="954811"/>
                  <a:pt x="164663" y="954970"/>
                </a:cubicBezTo>
                <a:cubicBezTo>
                  <a:pt x="164132" y="922309"/>
                  <a:pt x="164504" y="927105"/>
                  <a:pt x="163852" y="884615"/>
                </a:cubicBezTo>
                <a:cubicBezTo>
                  <a:pt x="164616" y="884615"/>
                  <a:pt x="221560" y="884495"/>
                  <a:pt x="225299" y="884495"/>
                </a:cubicBezTo>
                <a:close/>
                <a:moveTo>
                  <a:pt x="225458" y="958436"/>
                </a:moveTo>
                <a:cubicBezTo>
                  <a:pt x="226765" y="958436"/>
                  <a:pt x="226164" y="956568"/>
                  <a:pt x="226811" y="975341"/>
                </a:cubicBezTo>
                <a:cubicBezTo>
                  <a:pt x="228886" y="1035603"/>
                  <a:pt x="228425" y="1029524"/>
                  <a:pt x="225458" y="1029524"/>
                </a:cubicBezTo>
                <a:cubicBezTo>
                  <a:pt x="225074" y="1029524"/>
                  <a:pt x="166051" y="1029535"/>
                  <a:pt x="166012" y="1028140"/>
                </a:cubicBezTo>
                <a:cubicBezTo>
                  <a:pt x="165528" y="1010995"/>
                  <a:pt x="165566" y="1010285"/>
                  <a:pt x="164725" y="958576"/>
                </a:cubicBezTo>
                <a:cubicBezTo>
                  <a:pt x="165155" y="958576"/>
                  <a:pt x="225113" y="958436"/>
                  <a:pt x="225458" y="958436"/>
                </a:cubicBezTo>
                <a:close/>
                <a:moveTo>
                  <a:pt x="178970" y="1032688"/>
                </a:moveTo>
                <a:cubicBezTo>
                  <a:pt x="202119" y="1032688"/>
                  <a:pt x="202200" y="1033126"/>
                  <a:pt x="225462" y="1033126"/>
                </a:cubicBezTo>
                <a:cubicBezTo>
                  <a:pt x="229208" y="1033126"/>
                  <a:pt x="227350" y="1025360"/>
                  <a:pt x="228444" y="1103089"/>
                </a:cubicBezTo>
                <a:cubicBezTo>
                  <a:pt x="226932" y="1103085"/>
                  <a:pt x="167843" y="1103418"/>
                  <a:pt x="167556" y="1103422"/>
                </a:cubicBezTo>
                <a:cubicBezTo>
                  <a:pt x="166171" y="1020102"/>
                  <a:pt x="161754" y="1032688"/>
                  <a:pt x="178970" y="1032688"/>
                </a:cubicBezTo>
                <a:close/>
                <a:moveTo>
                  <a:pt x="229503" y="958444"/>
                </a:moveTo>
                <a:cubicBezTo>
                  <a:pt x="250166" y="958526"/>
                  <a:pt x="248925" y="959111"/>
                  <a:pt x="271969" y="959111"/>
                </a:cubicBezTo>
                <a:cubicBezTo>
                  <a:pt x="296751" y="959111"/>
                  <a:pt x="290255" y="944420"/>
                  <a:pt x="292349" y="1028248"/>
                </a:cubicBezTo>
                <a:cubicBezTo>
                  <a:pt x="292388" y="1029811"/>
                  <a:pt x="300133" y="1029400"/>
                  <a:pt x="230930" y="1029520"/>
                </a:cubicBezTo>
                <a:cubicBezTo>
                  <a:pt x="230767" y="989209"/>
                  <a:pt x="229844" y="974317"/>
                  <a:pt x="229503" y="958444"/>
                </a:cubicBezTo>
                <a:close/>
                <a:moveTo>
                  <a:pt x="292470" y="1033017"/>
                </a:moveTo>
                <a:cubicBezTo>
                  <a:pt x="293497" y="1075111"/>
                  <a:pt x="292733" y="1077953"/>
                  <a:pt x="293063" y="1103399"/>
                </a:cubicBezTo>
                <a:cubicBezTo>
                  <a:pt x="236034" y="1103438"/>
                  <a:pt x="258124" y="1103170"/>
                  <a:pt x="231616" y="1103093"/>
                </a:cubicBezTo>
                <a:cubicBezTo>
                  <a:pt x="231613" y="1102786"/>
                  <a:pt x="230953" y="1033420"/>
                  <a:pt x="230949" y="1033118"/>
                </a:cubicBezTo>
                <a:cubicBezTo>
                  <a:pt x="248390" y="1033091"/>
                  <a:pt x="266718" y="1032753"/>
                  <a:pt x="292470" y="1033017"/>
                </a:cubicBezTo>
                <a:close/>
                <a:moveTo>
                  <a:pt x="293117" y="1106997"/>
                </a:moveTo>
                <a:cubicBezTo>
                  <a:pt x="293121" y="1107284"/>
                  <a:pt x="294048" y="1166523"/>
                  <a:pt x="294323" y="1177530"/>
                </a:cubicBezTo>
                <a:cubicBezTo>
                  <a:pt x="261021" y="1177313"/>
                  <a:pt x="247432" y="1177654"/>
                  <a:pt x="232982" y="1177697"/>
                </a:cubicBezTo>
                <a:cubicBezTo>
                  <a:pt x="232978" y="1177421"/>
                  <a:pt x="231694" y="1107943"/>
                  <a:pt x="231675" y="1106695"/>
                </a:cubicBezTo>
                <a:cubicBezTo>
                  <a:pt x="260843" y="1106788"/>
                  <a:pt x="234145" y="1107040"/>
                  <a:pt x="293117" y="1106997"/>
                </a:cubicBezTo>
                <a:close/>
                <a:moveTo>
                  <a:pt x="294413" y="1181136"/>
                </a:moveTo>
                <a:cubicBezTo>
                  <a:pt x="295634" y="1226045"/>
                  <a:pt x="295312" y="1230775"/>
                  <a:pt x="295514" y="1251572"/>
                </a:cubicBezTo>
                <a:cubicBezTo>
                  <a:pt x="271818" y="1251304"/>
                  <a:pt x="242747" y="1251591"/>
                  <a:pt x="234005" y="1251615"/>
                </a:cubicBezTo>
                <a:cubicBezTo>
                  <a:pt x="233808" y="1231814"/>
                  <a:pt x="234087" y="1232671"/>
                  <a:pt x="233047" y="1181295"/>
                </a:cubicBezTo>
                <a:cubicBezTo>
                  <a:pt x="252148" y="1181248"/>
                  <a:pt x="259241" y="1180907"/>
                  <a:pt x="294413" y="1181136"/>
                </a:cubicBezTo>
                <a:close/>
                <a:moveTo>
                  <a:pt x="295208" y="1255181"/>
                </a:moveTo>
                <a:cubicBezTo>
                  <a:pt x="295995" y="1255185"/>
                  <a:pt x="295157" y="1251091"/>
                  <a:pt x="296619" y="1325439"/>
                </a:cubicBezTo>
                <a:cubicBezTo>
                  <a:pt x="261358" y="1325241"/>
                  <a:pt x="251469" y="1325455"/>
                  <a:pt x="235537" y="1325497"/>
                </a:cubicBezTo>
                <a:cubicBezTo>
                  <a:pt x="234987" y="1288823"/>
                  <a:pt x="234448" y="1290599"/>
                  <a:pt x="234040" y="1255220"/>
                </a:cubicBezTo>
                <a:cubicBezTo>
                  <a:pt x="253385" y="1255178"/>
                  <a:pt x="266292" y="1254906"/>
                  <a:pt x="295208" y="1255181"/>
                </a:cubicBezTo>
                <a:close/>
                <a:moveTo>
                  <a:pt x="296297" y="1107559"/>
                </a:moveTo>
                <a:cubicBezTo>
                  <a:pt x="296282" y="1106547"/>
                  <a:pt x="291391" y="1107059"/>
                  <a:pt x="358329" y="1107206"/>
                </a:cubicBezTo>
                <a:cubicBezTo>
                  <a:pt x="358423" y="1112956"/>
                  <a:pt x="359167" y="1175789"/>
                  <a:pt x="359179" y="1177526"/>
                </a:cubicBezTo>
                <a:cubicBezTo>
                  <a:pt x="340730" y="1177538"/>
                  <a:pt x="320815" y="1177701"/>
                  <a:pt x="297492" y="1177549"/>
                </a:cubicBezTo>
                <a:cubicBezTo>
                  <a:pt x="297251" y="1167647"/>
                  <a:pt x="297197" y="1162642"/>
                  <a:pt x="296297" y="1107559"/>
                </a:cubicBezTo>
                <a:close/>
                <a:moveTo>
                  <a:pt x="359202" y="1181128"/>
                </a:moveTo>
                <a:cubicBezTo>
                  <a:pt x="359346" y="1220927"/>
                  <a:pt x="359772" y="1229557"/>
                  <a:pt x="360210" y="1251723"/>
                </a:cubicBezTo>
                <a:cubicBezTo>
                  <a:pt x="312136" y="1251684"/>
                  <a:pt x="309282" y="1251700"/>
                  <a:pt x="298694" y="1251603"/>
                </a:cubicBezTo>
                <a:cubicBezTo>
                  <a:pt x="298512" y="1232070"/>
                  <a:pt x="298787" y="1225459"/>
                  <a:pt x="297593" y="1181155"/>
                </a:cubicBezTo>
                <a:cubicBezTo>
                  <a:pt x="320113" y="1181295"/>
                  <a:pt x="344957" y="1181140"/>
                  <a:pt x="359202" y="1181128"/>
                </a:cubicBezTo>
                <a:close/>
                <a:moveTo>
                  <a:pt x="318473" y="1255290"/>
                </a:moveTo>
                <a:cubicBezTo>
                  <a:pt x="368312" y="1255333"/>
                  <a:pt x="360234" y="1251638"/>
                  <a:pt x="360462" y="1266417"/>
                </a:cubicBezTo>
                <a:cubicBezTo>
                  <a:pt x="360827" y="1289727"/>
                  <a:pt x="360792" y="1293209"/>
                  <a:pt x="361199" y="1319356"/>
                </a:cubicBezTo>
                <a:cubicBezTo>
                  <a:pt x="361327" y="1327591"/>
                  <a:pt x="371232" y="1325823"/>
                  <a:pt x="299792" y="1325455"/>
                </a:cubicBezTo>
                <a:cubicBezTo>
                  <a:pt x="299699" y="1320759"/>
                  <a:pt x="299761" y="1324606"/>
                  <a:pt x="298873" y="1266355"/>
                </a:cubicBezTo>
                <a:cubicBezTo>
                  <a:pt x="298659" y="1252227"/>
                  <a:pt x="294777" y="1255290"/>
                  <a:pt x="318473" y="1255290"/>
                </a:cubicBezTo>
                <a:close/>
                <a:moveTo>
                  <a:pt x="359792" y="1032664"/>
                </a:moveTo>
                <a:cubicBezTo>
                  <a:pt x="360067" y="1032664"/>
                  <a:pt x="408770" y="1032556"/>
                  <a:pt x="421544" y="1032575"/>
                </a:cubicBezTo>
                <a:cubicBezTo>
                  <a:pt x="422529" y="1116046"/>
                  <a:pt x="425857" y="1103255"/>
                  <a:pt x="411492" y="1103255"/>
                </a:cubicBezTo>
                <a:cubicBezTo>
                  <a:pt x="388339" y="1103255"/>
                  <a:pt x="387831" y="1103616"/>
                  <a:pt x="364988" y="1103616"/>
                </a:cubicBezTo>
                <a:cubicBezTo>
                  <a:pt x="360362" y="1103616"/>
                  <a:pt x="361277" y="1113030"/>
                  <a:pt x="359792" y="1032664"/>
                </a:cubicBezTo>
                <a:close/>
                <a:moveTo>
                  <a:pt x="364988" y="1107214"/>
                </a:moveTo>
                <a:cubicBezTo>
                  <a:pt x="427090" y="1107214"/>
                  <a:pt x="422413" y="1106028"/>
                  <a:pt x="422440" y="1107621"/>
                </a:cubicBezTo>
                <a:cubicBezTo>
                  <a:pt x="423728" y="1189557"/>
                  <a:pt x="428560" y="1177755"/>
                  <a:pt x="411492" y="1177767"/>
                </a:cubicBezTo>
                <a:cubicBezTo>
                  <a:pt x="388793" y="1177767"/>
                  <a:pt x="388808" y="1177526"/>
                  <a:pt x="364988" y="1177526"/>
                </a:cubicBezTo>
                <a:cubicBezTo>
                  <a:pt x="361424" y="1177526"/>
                  <a:pt x="362471" y="1180108"/>
                  <a:pt x="362165" y="1160490"/>
                </a:cubicBezTo>
                <a:cubicBezTo>
                  <a:pt x="361203" y="1099022"/>
                  <a:pt x="360168" y="1107214"/>
                  <a:pt x="364988" y="1107214"/>
                </a:cubicBezTo>
                <a:close/>
                <a:moveTo>
                  <a:pt x="364988" y="1181128"/>
                </a:moveTo>
                <a:cubicBezTo>
                  <a:pt x="433253" y="1181128"/>
                  <a:pt x="423867" y="1179542"/>
                  <a:pt x="424054" y="1187037"/>
                </a:cubicBezTo>
                <a:cubicBezTo>
                  <a:pt x="425900" y="1263963"/>
                  <a:pt x="427827" y="1251324"/>
                  <a:pt x="411492" y="1251324"/>
                </a:cubicBezTo>
                <a:cubicBezTo>
                  <a:pt x="353617" y="1251324"/>
                  <a:pt x="363515" y="1256635"/>
                  <a:pt x="363131" y="1239874"/>
                </a:cubicBezTo>
                <a:cubicBezTo>
                  <a:pt x="361614" y="1173901"/>
                  <a:pt x="361991" y="1181128"/>
                  <a:pt x="364988" y="1181128"/>
                </a:cubicBezTo>
                <a:close/>
                <a:moveTo>
                  <a:pt x="424717" y="1032583"/>
                </a:moveTo>
                <a:cubicBezTo>
                  <a:pt x="487207" y="1032707"/>
                  <a:pt x="458981" y="1032591"/>
                  <a:pt x="486055" y="1032792"/>
                </a:cubicBezTo>
                <a:cubicBezTo>
                  <a:pt x="488285" y="1114775"/>
                  <a:pt x="488106" y="1103461"/>
                  <a:pt x="481300" y="1103298"/>
                </a:cubicBezTo>
                <a:cubicBezTo>
                  <a:pt x="413803" y="1101662"/>
                  <a:pt x="425508" y="1111041"/>
                  <a:pt x="425318" y="1081113"/>
                </a:cubicBezTo>
                <a:cubicBezTo>
                  <a:pt x="425194" y="1060777"/>
                  <a:pt x="424988" y="1055272"/>
                  <a:pt x="424717" y="1032583"/>
                </a:cubicBezTo>
                <a:close/>
                <a:moveTo>
                  <a:pt x="434769" y="1106737"/>
                </a:moveTo>
                <a:cubicBezTo>
                  <a:pt x="492586" y="1106191"/>
                  <a:pt x="486989" y="1107338"/>
                  <a:pt x="486997" y="1107621"/>
                </a:cubicBezTo>
                <a:cubicBezTo>
                  <a:pt x="488254" y="1187929"/>
                  <a:pt x="492407" y="1177522"/>
                  <a:pt x="481254" y="1177627"/>
                </a:cubicBezTo>
                <a:cubicBezTo>
                  <a:pt x="465787" y="1177751"/>
                  <a:pt x="467928" y="1177720"/>
                  <a:pt x="427013" y="1177755"/>
                </a:cubicBezTo>
                <a:cubicBezTo>
                  <a:pt x="425229" y="1095470"/>
                  <a:pt x="422215" y="1106873"/>
                  <a:pt x="434769" y="1106737"/>
                </a:cubicBezTo>
                <a:close/>
                <a:moveTo>
                  <a:pt x="488773" y="1181171"/>
                </a:moveTo>
                <a:cubicBezTo>
                  <a:pt x="489789" y="1235195"/>
                  <a:pt x="489522" y="1230379"/>
                  <a:pt x="489774" y="1251758"/>
                </a:cubicBezTo>
                <a:cubicBezTo>
                  <a:pt x="423941" y="1251351"/>
                  <a:pt x="477042" y="1251793"/>
                  <a:pt x="428110" y="1251382"/>
                </a:cubicBezTo>
                <a:cubicBezTo>
                  <a:pt x="427932" y="1232450"/>
                  <a:pt x="428157" y="1227076"/>
                  <a:pt x="427094" y="1181357"/>
                </a:cubicBezTo>
                <a:cubicBezTo>
                  <a:pt x="486307" y="1181306"/>
                  <a:pt x="462673" y="1181341"/>
                  <a:pt x="488773" y="1181171"/>
                </a:cubicBezTo>
                <a:close/>
                <a:moveTo>
                  <a:pt x="489239" y="1032812"/>
                </a:moveTo>
                <a:cubicBezTo>
                  <a:pt x="525721" y="1033029"/>
                  <a:pt x="523848" y="1032482"/>
                  <a:pt x="550786" y="1032474"/>
                </a:cubicBezTo>
                <a:cubicBezTo>
                  <a:pt x="550646" y="1087289"/>
                  <a:pt x="553629" y="1103155"/>
                  <a:pt x="551050" y="1103155"/>
                </a:cubicBezTo>
                <a:cubicBezTo>
                  <a:pt x="528273" y="1103155"/>
                  <a:pt x="514529" y="1103856"/>
                  <a:pt x="490115" y="1103480"/>
                </a:cubicBezTo>
                <a:cubicBezTo>
                  <a:pt x="489801" y="1081458"/>
                  <a:pt x="490080" y="1063573"/>
                  <a:pt x="489239" y="1032812"/>
                </a:cubicBezTo>
                <a:close/>
                <a:moveTo>
                  <a:pt x="504527" y="1107175"/>
                </a:moveTo>
                <a:cubicBezTo>
                  <a:pt x="555913" y="1107175"/>
                  <a:pt x="552155" y="1105787"/>
                  <a:pt x="552182" y="1107613"/>
                </a:cubicBezTo>
                <a:cubicBezTo>
                  <a:pt x="553400" y="1185583"/>
                  <a:pt x="553962" y="1177197"/>
                  <a:pt x="551042" y="1177197"/>
                </a:cubicBezTo>
                <a:cubicBezTo>
                  <a:pt x="479873" y="1177197"/>
                  <a:pt x="491950" y="1183105"/>
                  <a:pt x="491597" y="1160482"/>
                </a:cubicBezTo>
                <a:cubicBezTo>
                  <a:pt x="490596" y="1096199"/>
                  <a:pt x="484457" y="1107175"/>
                  <a:pt x="504527" y="1107175"/>
                </a:cubicBezTo>
                <a:close/>
                <a:moveTo>
                  <a:pt x="504527" y="1181128"/>
                </a:moveTo>
                <a:cubicBezTo>
                  <a:pt x="561591" y="1181128"/>
                  <a:pt x="553222" y="1178042"/>
                  <a:pt x="553439" y="1187184"/>
                </a:cubicBezTo>
                <a:cubicBezTo>
                  <a:pt x="555277" y="1260016"/>
                  <a:pt x="554513" y="1251235"/>
                  <a:pt x="551042" y="1251235"/>
                </a:cubicBezTo>
                <a:cubicBezTo>
                  <a:pt x="483305" y="1251235"/>
                  <a:pt x="492981" y="1256981"/>
                  <a:pt x="492838" y="1239894"/>
                </a:cubicBezTo>
                <a:cubicBezTo>
                  <a:pt x="492268" y="1170609"/>
                  <a:pt x="488087" y="1181128"/>
                  <a:pt x="504527" y="1181128"/>
                </a:cubicBezTo>
                <a:close/>
                <a:moveTo>
                  <a:pt x="504527" y="1255399"/>
                </a:moveTo>
                <a:cubicBezTo>
                  <a:pt x="562688" y="1255399"/>
                  <a:pt x="554098" y="1250269"/>
                  <a:pt x="554350" y="1266417"/>
                </a:cubicBezTo>
                <a:cubicBezTo>
                  <a:pt x="555409" y="1334027"/>
                  <a:pt x="558228" y="1325649"/>
                  <a:pt x="551046" y="1325649"/>
                </a:cubicBezTo>
                <a:cubicBezTo>
                  <a:pt x="484841" y="1325649"/>
                  <a:pt x="493827" y="1327653"/>
                  <a:pt x="493691" y="1319294"/>
                </a:cubicBezTo>
                <a:cubicBezTo>
                  <a:pt x="492496" y="1242945"/>
                  <a:pt x="490259" y="1255399"/>
                  <a:pt x="504527" y="1255399"/>
                </a:cubicBezTo>
                <a:close/>
                <a:moveTo>
                  <a:pt x="555359" y="1107551"/>
                </a:moveTo>
                <a:cubicBezTo>
                  <a:pt x="555331" y="1105694"/>
                  <a:pt x="554079" y="1107458"/>
                  <a:pt x="616654" y="1107179"/>
                </a:cubicBezTo>
                <a:cubicBezTo>
                  <a:pt x="617042" y="1133067"/>
                  <a:pt x="616902" y="1152627"/>
                  <a:pt x="617561" y="1177627"/>
                </a:cubicBezTo>
                <a:cubicBezTo>
                  <a:pt x="582902" y="1178015"/>
                  <a:pt x="576421" y="1177293"/>
                  <a:pt x="556390" y="1177208"/>
                </a:cubicBezTo>
                <a:cubicBezTo>
                  <a:pt x="555917" y="1155093"/>
                  <a:pt x="555762" y="1133362"/>
                  <a:pt x="555359" y="1107551"/>
                </a:cubicBezTo>
                <a:close/>
                <a:moveTo>
                  <a:pt x="620846" y="1033227"/>
                </a:moveTo>
                <a:cubicBezTo>
                  <a:pt x="641695" y="1033199"/>
                  <a:pt x="626671" y="1033199"/>
                  <a:pt x="680132" y="1033207"/>
                </a:cubicBezTo>
                <a:cubicBezTo>
                  <a:pt x="680815" y="1082761"/>
                  <a:pt x="681040" y="1076988"/>
                  <a:pt x="681490" y="1103473"/>
                </a:cubicBezTo>
                <a:cubicBezTo>
                  <a:pt x="632287" y="1103504"/>
                  <a:pt x="630526" y="1103496"/>
                  <a:pt x="619776" y="1103558"/>
                </a:cubicBezTo>
                <a:cubicBezTo>
                  <a:pt x="618504" y="1025131"/>
                  <a:pt x="617115" y="1033234"/>
                  <a:pt x="620846" y="1033227"/>
                </a:cubicBezTo>
                <a:close/>
                <a:moveTo>
                  <a:pt x="620850" y="1107160"/>
                </a:moveTo>
                <a:cubicBezTo>
                  <a:pt x="634245" y="1107090"/>
                  <a:pt x="634036" y="1107106"/>
                  <a:pt x="681544" y="1107071"/>
                </a:cubicBezTo>
                <a:cubicBezTo>
                  <a:pt x="681548" y="1107392"/>
                  <a:pt x="682471" y="1168085"/>
                  <a:pt x="682533" y="1177111"/>
                </a:cubicBezTo>
                <a:cubicBezTo>
                  <a:pt x="682238" y="1177111"/>
                  <a:pt x="621017" y="1177584"/>
                  <a:pt x="620738" y="1177588"/>
                </a:cubicBezTo>
                <a:cubicBezTo>
                  <a:pt x="620734" y="1177313"/>
                  <a:pt x="619078" y="1107171"/>
                  <a:pt x="620850" y="1107160"/>
                </a:cubicBezTo>
                <a:close/>
                <a:moveTo>
                  <a:pt x="620865" y="1181190"/>
                </a:moveTo>
                <a:cubicBezTo>
                  <a:pt x="692426" y="1180322"/>
                  <a:pt x="682556" y="1178802"/>
                  <a:pt x="682576" y="1186990"/>
                </a:cubicBezTo>
                <a:cubicBezTo>
                  <a:pt x="682735" y="1263234"/>
                  <a:pt x="688692" y="1251824"/>
                  <a:pt x="667385" y="1251568"/>
                </a:cubicBezTo>
                <a:cubicBezTo>
                  <a:pt x="652648" y="1251370"/>
                  <a:pt x="636588" y="1251351"/>
                  <a:pt x="622025" y="1251603"/>
                </a:cubicBezTo>
                <a:cubicBezTo>
                  <a:pt x="621924" y="1241852"/>
                  <a:pt x="621424" y="1181182"/>
                  <a:pt x="620865" y="1181190"/>
                </a:cubicBezTo>
                <a:close/>
                <a:moveTo>
                  <a:pt x="683363" y="1255302"/>
                </a:moveTo>
                <a:cubicBezTo>
                  <a:pt x="683762" y="1283876"/>
                  <a:pt x="683941" y="1287017"/>
                  <a:pt x="684569" y="1325385"/>
                </a:cubicBezTo>
                <a:cubicBezTo>
                  <a:pt x="640928" y="1325393"/>
                  <a:pt x="635444" y="1325323"/>
                  <a:pt x="622933" y="1325629"/>
                </a:cubicBezTo>
                <a:cubicBezTo>
                  <a:pt x="622777" y="1317324"/>
                  <a:pt x="622068" y="1255499"/>
                  <a:pt x="622064" y="1255209"/>
                </a:cubicBezTo>
                <a:cubicBezTo>
                  <a:pt x="648983" y="1254736"/>
                  <a:pt x="666597" y="1255247"/>
                  <a:pt x="683363" y="1255302"/>
                </a:cubicBezTo>
                <a:close/>
                <a:moveTo>
                  <a:pt x="683313" y="1033211"/>
                </a:moveTo>
                <a:cubicBezTo>
                  <a:pt x="719174" y="1033215"/>
                  <a:pt x="715638" y="1032432"/>
                  <a:pt x="744441" y="1032618"/>
                </a:cubicBezTo>
                <a:cubicBezTo>
                  <a:pt x="744643" y="1048115"/>
                  <a:pt x="744906" y="1065690"/>
                  <a:pt x="745294" y="1081175"/>
                </a:cubicBezTo>
                <a:cubicBezTo>
                  <a:pt x="745996" y="1110281"/>
                  <a:pt x="757499" y="1103469"/>
                  <a:pt x="690631" y="1103469"/>
                </a:cubicBezTo>
                <a:cubicBezTo>
                  <a:pt x="682587" y="1103473"/>
                  <a:pt x="684433" y="1114976"/>
                  <a:pt x="683313" y="1033211"/>
                </a:cubicBezTo>
                <a:close/>
                <a:moveTo>
                  <a:pt x="690631" y="1107067"/>
                </a:moveTo>
                <a:cubicBezTo>
                  <a:pt x="690976" y="1107067"/>
                  <a:pt x="745818" y="1107125"/>
                  <a:pt x="745826" y="1107613"/>
                </a:cubicBezTo>
                <a:cubicBezTo>
                  <a:pt x="747094" y="1188440"/>
                  <a:pt x="750270" y="1177418"/>
                  <a:pt x="737158" y="1177418"/>
                </a:cubicBezTo>
                <a:cubicBezTo>
                  <a:pt x="715056" y="1177418"/>
                  <a:pt x="713567" y="1177096"/>
                  <a:pt x="690631" y="1177096"/>
                </a:cubicBezTo>
                <a:cubicBezTo>
                  <a:pt x="684367" y="1177096"/>
                  <a:pt x="685830" y="1180438"/>
                  <a:pt x="685515" y="1160482"/>
                </a:cubicBezTo>
                <a:cubicBezTo>
                  <a:pt x="684519" y="1096715"/>
                  <a:pt x="682258" y="1107075"/>
                  <a:pt x="690631" y="1107067"/>
                </a:cubicBezTo>
                <a:close/>
                <a:moveTo>
                  <a:pt x="690631" y="1180698"/>
                </a:moveTo>
                <a:cubicBezTo>
                  <a:pt x="755913" y="1180698"/>
                  <a:pt x="746857" y="1179833"/>
                  <a:pt x="746915" y="1187013"/>
                </a:cubicBezTo>
                <a:cubicBezTo>
                  <a:pt x="747059" y="1204038"/>
                  <a:pt x="747125" y="1206760"/>
                  <a:pt x="747854" y="1251789"/>
                </a:cubicBezTo>
                <a:cubicBezTo>
                  <a:pt x="734885" y="1251948"/>
                  <a:pt x="725508" y="1251773"/>
                  <a:pt x="686493" y="1251711"/>
                </a:cubicBezTo>
                <a:cubicBezTo>
                  <a:pt x="685453" y="1171757"/>
                  <a:pt x="683669" y="1180698"/>
                  <a:pt x="690631" y="1180698"/>
                </a:cubicBezTo>
                <a:close/>
                <a:moveTo>
                  <a:pt x="690631" y="1255313"/>
                </a:moveTo>
                <a:cubicBezTo>
                  <a:pt x="709192" y="1255313"/>
                  <a:pt x="733621" y="1255561"/>
                  <a:pt x="747912" y="1255387"/>
                </a:cubicBezTo>
                <a:cubicBezTo>
                  <a:pt x="749266" y="1338726"/>
                  <a:pt x="752298" y="1325780"/>
                  <a:pt x="737154" y="1325780"/>
                </a:cubicBezTo>
                <a:cubicBezTo>
                  <a:pt x="679380" y="1325780"/>
                  <a:pt x="687765" y="1326932"/>
                  <a:pt x="687648" y="1319294"/>
                </a:cubicBezTo>
                <a:cubicBezTo>
                  <a:pt x="686493" y="1245434"/>
                  <a:pt x="684751" y="1255313"/>
                  <a:pt x="690631" y="1255313"/>
                </a:cubicBezTo>
                <a:close/>
                <a:moveTo>
                  <a:pt x="748998" y="1107551"/>
                </a:moveTo>
                <a:cubicBezTo>
                  <a:pt x="748986" y="1106912"/>
                  <a:pt x="781307" y="1106648"/>
                  <a:pt x="806884" y="1106927"/>
                </a:cubicBezTo>
                <a:cubicBezTo>
                  <a:pt x="811585" y="1106978"/>
                  <a:pt x="810557" y="1098913"/>
                  <a:pt x="811523" y="1160556"/>
                </a:cubicBezTo>
                <a:cubicBezTo>
                  <a:pt x="811864" y="1182249"/>
                  <a:pt x="822552" y="1177123"/>
                  <a:pt x="760392" y="1177371"/>
                </a:cubicBezTo>
                <a:cubicBezTo>
                  <a:pt x="746264" y="1177425"/>
                  <a:pt x="750274" y="1188975"/>
                  <a:pt x="748998" y="1107551"/>
                </a:cubicBezTo>
                <a:close/>
                <a:moveTo>
                  <a:pt x="760408" y="1180977"/>
                </a:moveTo>
                <a:cubicBezTo>
                  <a:pt x="819888" y="1180736"/>
                  <a:pt x="811852" y="1179387"/>
                  <a:pt x="812019" y="1187017"/>
                </a:cubicBezTo>
                <a:cubicBezTo>
                  <a:pt x="813660" y="1261897"/>
                  <a:pt x="814082" y="1251684"/>
                  <a:pt x="806931" y="1251498"/>
                </a:cubicBezTo>
                <a:cubicBezTo>
                  <a:pt x="791705" y="1251079"/>
                  <a:pt x="776204" y="1251060"/>
                  <a:pt x="760357" y="1251514"/>
                </a:cubicBezTo>
                <a:cubicBezTo>
                  <a:pt x="747912" y="1251855"/>
                  <a:pt x="751131" y="1258244"/>
                  <a:pt x="750406" y="1213429"/>
                </a:cubicBezTo>
                <a:cubicBezTo>
                  <a:pt x="749797" y="1174440"/>
                  <a:pt x="747664" y="1181031"/>
                  <a:pt x="760408" y="1180977"/>
                </a:cubicBezTo>
                <a:close/>
                <a:moveTo>
                  <a:pt x="760443" y="1255116"/>
                </a:moveTo>
                <a:cubicBezTo>
                  <a:pt x="777096" y="1254658"/>
                  <a:pt x="791042" y="1254685"/>
                  <a:pt x="806857" y="1255100"/>
                </a:cubicBezTo>
                <a:cubicBezTo>
                  <a:pt x="814253" y="1255302"/>
                  <a:pt x="812624" y="1252991"/>
                  <a:pt x="812833" y="1266414"/>
                </a:cubicBezTo>
                <a:cubicBezTo>
                  <a:pt x="813912" y="1335171"/>
                  <a:pt x="816068" y="1325955"/>
                  <a:pt x="806904" y="1325920"/>
                </a:cubicBezTo>
                <a:cubicBezTo>
                  <a:pt x="743499" y="1325664"/>
                  <a:pt x="752260" y="1327971"/>
                  <a:pt x="752124" y="1319290"/>
                </a:cubicBezTo>
                <a:cubicBezTo>
                  <a:pt x="750929" y="1245566"/>
                  <a:pt x="747354" y="1255492"/>
                  <a:pt x="760443" y="1255116"/>
                </a:cubicBezTo>
                <a:close/>
                <a:moveTo>
                  <a:pt x="813566" y="1107551"/>
                </a:moveTo>
                <a:cubicBezTo>
                  <a:pt x="813559" y="1106989"/>
                  <a:pt x="875087" y="1106559"/>
                  <a:pt x="875374" y="1106559"/>
                </a:cubicBezTo>
                <a:cubicBezTo>
                  <a:pt x="875893" y="1138332"/>
                  <a:pt x="875067" y="1137405"/>
                  <a:pt x="876017" y="1177262"/>
                </a:cubicBezTo>
                <a:cubicBezTo>
                  <a:pt x="802680" y="1177278"/>
                  <a:pt x="815052" y="1183187"/>
                  <a:pt x="814695" y="1160490"/>
                </a:cubicBezTo>
                <a:cubicBezTo>
                  <a:pt x="814284" y="1134009"/>
                  <a:pt x="813978" y="1133877"/>
                  <a:pt x="813566" y="1107551"/>
                </a:cubicBezTo>
                <a:close/>
                <a:moveTo>
                  <a:pt x="830157" y="1255414"/>
                </a:moveTo>
                <a:cubicBezTo>
                  <a:pt x="886655" y="1255414"/>
                  <a:pt x="877053" y="1250738"/>
                  <a:pt x="877297" y="1266425"/>
                </a:cubicBezTo>
                <a:cubicBezTo>
                  <a:pt x="878325" y="1332453"/>
                  <a:pt x="880361" y="1325788"/>
                  <a:pt x="876688" y="1325788"/>
                </a:cubicBezTo>
                <a:cubicBezTo>
                  <a:pt x="807637" y="1325788"/>
                  <a:pt x="816937" y="1328708"/>
                  <a:pt x="816785" y="1319294"/>
                </a:cubicBezTo>
                <a:cubicBezTo>
                  <a:pt x="815599" y="1243263"/>
                  <a:pt x="811941" y="1255414"/>
                  <a:pt x="830157" y="1255414"/>
                </a:cubicBezTo>
                <a:close/>
                <a:moveTo>
                  <a:pt x="878550" y="1106559"/>
                </a:moveTo>
                <a:cubicBezTo>
                  <a:pt x="878825" y="1106559"/>
                  <a:pt x="939927" y="1106819"/>
                  <a:pt x="939938" y="1107613"/>
                </a:cubicBezTo>
                <a:cubicBezTo>
                  <a:pt x="940559" y="1148924"/>
                  <a:pt x="940749" y="1162405"/>
                  <a:pt x="941012" y="1177755"/>
                </a:cubicBezTo>
                <a:cubicBezTo>
                  <a:pt x="896991" y="1178077"/>
                  <a:pt x="907315" y="1177313"/>
                  <a:pt x="879201" y="1177262"/>
                </a:cubicBezTo>
                <a:cubicBezTo>
                  <a:pt x="878220" y="1136684"/>
                  <a:pt x="879073" y="1139131"/>
                  <a:pt x="878550" y="1106559"/>
                </a:cubicBezTo>
                <a:close/>
                <a:moveTo>
                  <a:pt x="941074" y="1181364"/>
                </a:moveTo>
                <a:cubicBezTo>
                  <a:pt x="941912" y="1228848"/>
                  <a:pt x="940861" y="1169908"/>
                  <a:pt x="942277" y="1251603"/>
                </a:cubicBezTo>
                <a:cubicBezTo>
                  <a:pt x="929859" y="1251649"/>
                  <a:pt x="914586" y="1251653"/>
                  <a:pt x="899965" y="1251556"/>
                </a:cubicBezTo>
                <a:cubicBezTo>
                  <a:pt x="873369" y="1251382"/>
                  <a:pt x="881645" y="1264653"/>
                  <a:pt x="879461" y="1186831"/>
                </a:cubicBezTo>
                <a:cubicBezTo>
                  <a:pt x="879186" y="1177278"/>
                  <a:pt x="870696" y="1181841"/>
                  <a:pt x="941074" y="1181364"/>
                </a:cubicBezTo>
                <a:close/>
                <a:moveTo>
                  <a:pt x="942079" y="1054628"/>
                </a:moveTo>
                <a:cubicBezTo>
                  <a:pt x="941680" y="1029078"/>
                  <a:pt x="940283" y="1032986"/>
                  <a:pt x="946504" y="1032920"/>
                </a:cubicBezTo>
                <a:cubicBezTo>
                  <a:pt x="960268" y="1032773"/>
                  <a:pt x="961257" y="1032800"/>
                  <a:pt x="1003324" y="1032777"/>
                </a:cubicBezTo>
                <a:cubicBezTo>
                  <a:pt x="1004142" y="1115275"/>
                  <a:pt x="1008943" y="1103515"/>
                  <a:pt x="993050" y="1103302"/>
                </a:cubicBezTo>
                <a:cubicBezTo>
                  <a:pt x="980605" y="1103135"/>
                  <a:pt x="966260" y="1103069"/>
                  <a:pt x="946477" y="1103255"/>
                </a:cubicBezTo>
                <a:cubicBezTo>
                  <a:pt x="941881" y="1103302"/>
                  <a:pt x="942944" y="1109913"/>
                  <a:pt x="942079" y="1054628"/>
                </a:cubicBezTo>
                <a:close/>
                <a:moveTo>
                  <a:pt x="946500" y="1106865"/>
                </a:moveTo>
                <a:cubicBezTo>
                  <a:pt x="1009614" y="1106268"/>
                  <a:pt x="1004561" y="1107292"/>
                  <a:pt x="1004565" y="1107617"/>
                </a:cubicBezTo>
                <a:cubicBezTo>
                  <a:pt x="1005845" y="1189437"/>
                  <a:pt x="1010231" y="1177770"/>
                  <a:pt x="993031" y="1177677"/>
                </a:cubicBezTo>
                <a:cubicBezTo>
                  <a:pt x="980016" y="1177608"/>
                  <a:pt x="962544" y="1177588"/>
                  <a:pt x="946473" y="1177716"/>
                </a:cubicBezTo>
                <a:cubicBezTo>
                  <a:pt x="943436" y="1177739"/>
                  <a:pt x="944216" y="1180353"/>
                  <a:pt x="943906" y="1160494"/>
                </a:cubicBezTo>
                <a:cubicBezTo>
                  <a:pt x="942994" y="1099607"/>
                  <a:pt x="941773" y="1106908"/>
                  <a:pt x="946500" y="1106865"/>
                </a:cubicBezTo>
                <a:close/>
                <a:moveTo>
                  <a:pt x="1062820" y="954815"/>
                </a:moveTo>
                <a:cubicBezTo>
                  <a:pt x="996607" y="954815"/>
                  <a:pt x="1005205" y="958677"/>
                  <a:pt x="1005050" y="948782"/>
                </a:cubicBezTo>
                <a:cubicBezTo>
                  <a:pt x="1003855" y="872523"/>
                  <a:pt x="1000974" y="884856"/>
                  <a:pt x="1016293" y="884856"/>
                </a:cubicBezTo>
                <a:cubicBezTo>
                  <a:pt x="1073911" y="884856"/>
                  <a:pt x="1065755" y="880719"/>
                  <a:pt x="1065992" y="895929"/>
                </a:cubicBezTo>
                <a:cubicBezTo>
                  <a:pt x="1067055" y="963942"/>
                  <a:pt x="1067252" y="954815"/>
                  <a:pt x="1062820" y="954815"/>
                </a:cubicBezTo>
                <a:close/>
                <a:moveTo>
                  <a:pt x="1062820" y="881114"/>
                </a:moveTo>
                <a:cubicBezTo>
                  <a:pt x="993698" y="881114"/>
                  <a:pt x="1004185" y="885019"/>
                  <a:pt x="1003878" y="869409"/>
                </a:cubicBezTo>
                <a:cubicBezTo>
                  <a:pt x="1002482" y="799140"/>
                  <a:pt x="999849" y="810325"/>
                  <a:pt x="1016293" y="810325"/>
                </a:cubicBezTo>
                <a:cubicBezTo>
                  <a:pt x="1071937" y="810325"/>
                  <a:pt x="1064607" y="807534"/>
                  <a:pt x="1064646" y="816541"/>
                </a:cubicBezTo>
                <a:cubicBezTo>
                  <a:pt x="1064953" y="888818"/>
                  <a:pt x="1067729" y="881114"/>
                  <a:pt x="1062820" y="881114"/>
                </a:cubicBezTo>
                <a:close/>
                <a:moveTo>
                  <a:pt x="1062820" y="806646"/>
                </a:moveTo>
                <a:cubicBezTo>
                  <a:pt x="990568" y="806646"/>
                  <a:pt x="1003010" y="811822"/>
                  <a:pt x="1002668" y="790048"/>
                </a:cubicBezTo>
                <a:cubicBezTo>
                  <a:pt x="1001489" y="716468"/>
                  <a:pt x="1001889" y="741805"/>
                  <a:pt x="1001807" y="736334"/>
                </a:cubicBezTo>
                <a:cubicBezTo>
                  <a:pt x="1011220" y="736299"/>
                  <a:pt x="1018557" y="736311"/>
                  <a:pt x="1062820" y="736319"/>
                </a:cubicBezTo>
                <a:cubicBezTo>
                  <a:pt x="1063091" y="736319"/>
                  <a:pt x="1066058" y="806646"/>
                  <a:pt x="1062820" y="806646"/>
                </a:cubicBezTo>
                <a:close/>
                <a:moveTo>
                  <a:pt x="1062820" y="732721"/>
                </a:moveTo>
                <a:cubicBezTo>
                  <a:pt x="1019702" y="732713"/>
                  <a:pt x="1011278" y="732701"/>
                  <a:pt x="1001749" y="732736"/>
                </a:cubicBezTo>
                <a:cubicBezTo>
                  <a:pt x="1001350" y="709504"/>
                  <a:pt x="1000578" y="695438"/>
                  <a:pt x="1000400" y="662517"/>
                </a:cubicBezTo>
                <a:cubicBezTo>
                  <a:pt x="1000807" y="662517"/>
                  <a:pt x="1061520" y="662416"/>
                  <a:pt x="1062001" y="662416"/>
                </a:cubicBezTo>
                <a:cubicBezTo>
                  <a:pt x="1062366" y="679828"/>
                  <a:pt x="1063149" y="732721"/>
                  <a:pt x="1062820" y="732721"/>
                </a:cubicBezTo>
                <a:close/>
                <a:moveTo>
                  <a:pt x="1000380" y="658911"/>
                </a:moveTo>
                <a:cubicBezTo>
                  <a:pt x="1000380" y="658562"/>
                  <a:pt x="999744" y="588816"/>
                  <a:pt x="999740" y="588522"/>
                </a:cubicBezTo>
                <a:cubicBezTo>
                  <a:pt x="1038007" y="588812"/>
                  <a:pt x="1035498" y="588076"/>
                  <a:pt x="1060590" y="588029"/>
                </a:cubicBezTo>
                <a:cubicBezTo>
                  <a:pt x="1060594" y="588305"/>
                  <a:pt x="1061900" y="657446"/>
                  <a:pt x="1061908" y="657853"/>
                </a:cubicBezTo>
                <a:cubicBezTo>
                  <a:pt x="1061935" y="659303"/>
                  <a:pt x="1068377" y="658826"/>
                  <a:pt x="1000380" y="658911"/>
                </a:cubicBezTo>
                <a:close/>
                <a:moveTo>
                  <a:pt x="999694" y="584920"/>
                </a:moveTo>
                <a:cubicBezTo>
                  <a:pt x="999267" y="554368"/>
                  <a:pt x="998775" y="554570"/>
                  <a:pt x="998154" y="514185"/>
                </a:cubicBezTo>
                <a:cubicBezTo>
                  <a:pt x="1008691" y="513987"/>
                  <a:pt x="1022858" y="513953"/>
                  <a:pt x="1039527" y="514243"/>
                </a:cubicBezTo>
                <a:cubicBezTo>
                  <a:pt x="1065779" y="514701"/>
                  <a:pt x="1059186" y="501061"/>
                  <a:pt x="1060434" y="578492"/>
                </a:cubicBezTo>
                <a:cubicBezTo>
                  <a:pt x="1060531" y="584990"/>
                  <a:pt x="1070770" y="585474"/>
                  <a:pt x="999694" y="584920"/>
                </a:cubicBezTo>
                <a:close/>
                <a:moveTo>
                  <a:pt x="998096" y="510579"/>
                </a:moveTo>
                <a:cubicBezTo>
                  <a:pt x="997382" y="464251"/>
                  <a:pt x="997297" y="462282"/>
                  <a:pt x="997332" y="446207"/>
                </a:cubicBezTo>
                <a:cubicBezTo>
                  <a:pt x="997347" y="438515"/>
                  <a:pt x="987148" y="440136"/>
                  <a:pt x="1058538" y="440027"/>
                </a:cubicBezTo>
                <a:cubicBezTo>
                  <a:pt x="1058903" y="482536"/>
                  <a:pt x="1059271" y="491539"/>
                  <a:pt x="1059647" y="510839"/>
                </a:cubicBezTo>
                <a:cubicBezTo>
                  <a:pt x="1038934" y="510804"/>
                  <a:pt x="1023723" y="510095"/>
                  <a:pt x="998096" y="510579"/>
                </a:cubicBezTo>
                <a:close/>
                <a:moveTo>
                  <a:pt x="997332" y="436569"/>
                </a:moveTo>
                <a:cubicBezTo>
                  <a:pt x="997196" y="401550"/>
                  <a:pt x="996188" y="395320"/>
                  <a:pt x="995734" y="366090"/>
                </a:cubicBezTo>
                <a:cubicBezTo>
                  <a:pt x="1064639" y="366051"/>
                  <a:pt x="1057751" y="365690"/>
                  <a:pt x="1057774" y="366904"/>
                </a:cubicBezTo>
                <a:cubicBezTo>
                  <a:pt x="1057836" y="371064"/>
                  <a:pt x="1057654" y="352497"/>
                  <a:pt x="1058507" y="436429"/>
                </a:cubicBezTo>
                <a:cubicBezTo>
                  <a:pt x="1038546" y="436456"/>
                  <a:pt x="1022645" y="436844"/>
                  <a:pt x="997332" y="436569"/>
                </a:cubicBezTo>
                <a:close/>
                <a:moveTo>
                  <a:pt x="995684" y="362472"/>
                </a:moveTo>
                <a:cubicBezTo>
                  <a:pt x="995435" y="343436"/>
                  <a:pt x="995994" y="320646"/>
                  <a:pt x="994912" y="291982"/>
                </a:cubicBezTo>
                <a:cubicBezTo>
                  <a:pt x="1023681" y="292792"/>
                  <a:pt x="1040120" y="291742"/>
                  <a:pt x="1056254" y="291637"/>
                </a:cubicBezTo>
                <a:cubicBezTo>
                  <a:pt x="1056995" y="338132"/>
                  <a:pt x="1057440" y="347324"/>
                  <a:pt x="1057704" y="362453"/>
                </a:cubicBezTo>
                <a:lnTo>
                  <a:pt x="995684" y="362472"/>
                </a:lnTo>
                <a:close/>
                <a:moveTo>
                  <a:pt x="993039" y="436518"/>
                </a:moveTo>
                <a:cubicBezTo>
                  <a:pt x="920342" y="435638"/>
                  <a:pt x="932337" y="443109"/>
                  <a:pt x="931972" y="419726"/>
                </a:cubicBezTo>
                <a:cubicBezTo>
                  <a:pt x="931565" y="393881"/>
                  <a:pt x="931817" y="393098"/>
                  <a:pt x="931406" y="366850"/>
                </a:cubicBezTo>
                <a:cubicBezTo>
                  <a:pt x="931379" y="365039"/>
                  <a:pt x="925321" y="366067"/>
                  <a:pt x="992558" y="366090"/>
                </a:cubicBezTo>
                <a:cubicBezTo>
                  <a:pt x="992942" y="392830"/>
                  <a:pt x="995373" y="436549"/>
                  <a:pt x="993039" y="436518"/>
                </a:cubicBezTo>
                <a:close/>
                <a:moveTo>
                  <a:pt x="930390" y="514057"/>
                </a:moveTo>
                <a:cubicBezTo>
                  <a:pt x="930580" y="530155"/>
                  <a:pt x="930836" y="541806"/>
                  <a:pt x="931542" y="584354"/>
                </a:cubicBezTo>
                <a:cubicBezTo>
                  <a:pt x="922630" y="584303"/>
                  <a:pt x="870456" y="584435"/>
                  <a:pt x="870169" y="584435"/>
                </a:cubicBezTo>
                <a:cubicBezTo>
                  <a:pt x="869587" y="545482"/>
                  <a:pt x="869975" y="551557"/>
                  <a:pt x="869320" y="514429"/>
                </a:cubicBezTo>
                <a:cubicBezTo>
                  <a:pt x="902378" y="514472"/>
                  <a:pt x="904185" y="513914"/>
                  <a:pt x="930390" y="514057"/>
                </a:cubicBezTo>
                <a:close/>
                <a:moveTo>
                  <a:pt x="923223" y="510440"/>
                </a:moveTo>
                <a:cubicBezTo>
                  <a:pt x="859605" y="510440"/>
                  <a:pt x="869351" y="514771"/>
                  <a:pt x="869021" y="499060"/>
                </a:cubicBezTo>
                <a:cubicBezTo>
                  <a:pt x="867590" y="430505"/>
                  <a:pt x="865500" y="440399"/>
                  <a:pt x="876688" y="440399"/>
                </a:cubicBezTo>
                <a:cubicBezTo>
                  <a:pt x="937390" y="440399"/>
                  <a:pt x="929157" y="438224"/>
                  <a:pt x="929389" y="446261"/>
                </a:cubicBezTo>
                <a:cubicBezTo>
                  <a:pt x="931577" y="520834"/>
                  <a:pt x="931228" y="510440"/>
                  <a:pt x="923223" y="510440"/>
                </a:cubicBezTo>
                <a:close/>
                <a:moveTo>
                  <a:pt x="923223" y="436755"/>
                </a:moveTo>
                <a:cubicBezTo>
                  <a:pt x="856754" y="436755"/>
                  <a:pt x="868180" y="441644"/>
                  <a:pt x="867834" y="419719"/>
                </a:cubicBezTo>
                <a:cubicBezTo>
                  <a:pt x="866830" y="355497"/>
                  <a:pt x="862374" y="366241"/>
                  <a:pt x="876688" y="366241"/>
                </a:cubicBezTo>
                <a:cubicBezTo>
                  <a:pt x="932636" y="366241"/>
                  <a:pt x="928195" y="364675"/>
                  <a:pt x="928230" y="366916"/>
                </a:cubicBezTo>
                <a:cubicBezTo>
                  <a:pt x="929502" y="447909"/>
                  <a:pt x="931007" y="436755"/>
                  <a:pt x="923223" y="436755"/>
                </a:cubicBezTo>
                <a:close/>
                <a:moveTo>
                  <a:pt x="923223" y="362186"/>
                </a:moveTo>
                <a:cubicBezTo>
                  <a:pt x="899810" y="362186"/>
                  <a:pt x="899795" y="362639"/>
                  <a:pt x="876692" y="362639"/>
                </a:cubicBezTo>
                <a:cubicBezTo>
                  <a:pt x="862556" y="362639"/>
                  <a:pt x="866764" y="373422"/>
                  <a:pt x="865445" y="291672"/>
                </a:cubicBezTo>
                <a:cubicBezTo>
                  <a:pt x="888028" y="291346"/>
                  <a:pt x="902816" y="292126"/>
                  <a:pt x="927202" y="292056"/>
                </a:cubicBezTo>
                <a:cubicBezTo>
                  <a:pt x="929002" y="373604"/>
                  <a:pt x="929428" y="362186"/>
                  <a:pt x="923223" y="362186"/>
                </a:cubicBezTo>
                <a:close/>
                <a:moveTo>
                  <a:pt x="865841" y="499146"/>
                </a:moveTo>
                <a:cubicBezTo>
                  <a:pt x="866147" y="513898"/>
                  <a:pt x="877398" y="511099"/>
                  <a:pt x="806908" y="510626"/>
                </a:cubicBezTo>
                <a:cubicBezTo>
                  <a:pt x="803471" y="510603"/>
                  <a:pt x="804751" y="518574"/>
                  <a:pt x="803320" y="446161"/>
                </a:cubicBezTo>
                <a:cubicBezTo>
                  <a:pt x="803161" y="438232"/>
                  <a:pt x="794447" y="440221"/>
                  <a:pt x="853427" y="440376"/>
                </a:cubicBezTo>
                <a:cubicBezTo>
                  <a:pt x="868397" y="440419"/>
                  <a:pt x="864390" y="429714"/>
                  <a:pt x="865841" y="499146"/>
                </a:cubicBezTo>
                <a:close/>
                <a:moveTo>
                  <a:pt x="853423" y="436770"/>
                </a:moveTo>
                <a:cubicBezTo>
                  <a:pt x="792694" y="436607"/>
                  <a:pt x="803181" y="441210"/>
                  <a:pt x="802847" y="419726"/>
                </a:cubicBezTo>
                <a:cubicBezTo>
                  <a:pt x="801881" y="358211"/>
                  <a:pt x="799578" y="366396"/>
                  <a:pt x="806911" y="366319"/>
                </a:cubicBezTo>
                <a:cubicBezTo>
                  <a:pt x="868622" y="365652"/>
                  <a:pt x="863471" y="366361"/>
                  <a:pt x="863479" y="366912"/>
                </a:cubicBezTo>
                <a:cubicBezTo>
                  <a:pt x="864747" y="448227"/>
                  <a:pt x="869432" y="436813"/>
                  <a:pt x="853423" y="436770"/>
                </a:cubicBezTo>
                <a:close/>
                <a:moveTo>
                  <a:pt x="853423" y="362616"/>
                </a:moveTo>
                <a:cubicBezTo>
                  <a:pt x="838732" y="362577"/>
                  <a:pt x="821571" y="362558"/>
                  <a:pt x="806884" y="362717"/>
                </a:cubicBezTo>
                <a:cubicBezTo>
                  <a:pt x="799966" y="362790"/>
                  <a:pt x="801656" y="373759"/>
                  <a:pt x="800683" y="292110"/>
                </a:cubicBezTo>
                <a:cubicBezTo>
                  <a:pt x="850580" y="292579"/>
                  <a:pt x="842444" y="292122"/>
                  <a:pt x="862265" y="291726"/>
                </a:cubicBezTo>
                <a:cubicBezTo>
                  <a:pt x="863584" y="373363"/>
                  <a:pt x="867404" y="362631"/>
                  <a:pt x="853423" y="362616"/>
                </a:cubicBezTo>
                <a:close/>
                <a:moveTo>
                  <a:pt x="801106" y="499146"/>
                </a:moveTo>
                <a:cubicBezTo>
                  <a:pt x="801435" y="514236"/>
                  <a:pt x="812438" y="510579"/>
                  <a:pt x="739861" y="510603"/>
                </a:cubicBezTo>
                <a:cubicBezTo>
                  <a:pt x="739124" y="463108"/>
                  <a:pt x="739159" y="461894"/>
                  <a:pt x="738600" y="446130"/>
                </a:cubicBezTo>
                <a:cubicBezTo>
                  <a:pt x="738294" y="437503"/>
                  <a:pt x="731519" y="439984"/>
                  <a:pt x="783642" y="440019"/>
                </a:cubicBezTo>
                <a:cubicBezTo>
                  <a:pt x="804550" y="440019"/>
                  <a:pt x="799551" y="428167"/>
                  <a:pt x="801106" y="499146"/>
                </a:cubicBezTo>
                <a:close/>
                <a:moveTo>
                  <a:pt x="738282" y="436386"/>
                </a:moveTo>
                <a:cubicBezTo>
                  <a:pt x="737286" y="401690"/>
                  <a:pt x="738189" y="395494"/>
                  <a:pt x="737739" y="366842"/>
                </a:cubicBezTo>
                <a:cubicBezTo>
                  <a:pt x="737724" y="365721"/>
                  <a:pt x="737534" y="366842"/>
                  <a:pt x="798697" y="366396"/>
                </a:cubicBezTo>
                <a:cubicBezTo>
                  <a:pt x="798705" y="366788"/>
                  <a:pt x="798713" y="369358"/>
                  <a:pt x="799954" y="436495"/>
                </a:cubicBezTo>
                <a:cubicBezTo>
                  <a:pt x="791069" y="436398"/>
                  <a:pt x="787470" y="436421"/>
                  <a:pt x="738282" y="436386"/>
                </a:cubicBezTo>
                <a:close/>
                <a:moveTo>
                  <a:pt x="737154" y="659113"/>
                </a:moveTo>
                <a:cubicBezTo>
                  <a:pt x="670317" y="659113"/>
                  <a:pt x="677383" y="659404"/>
                  <a:pt x="677398" y="657822"/>
                </a:cubicBezTo>
                <a:cubicBezTo>
                  <a:pt x="677538" y="641487"/>
                  <a:pt x="677410" y="638673"/>
                  <a:pt x="676623" y="588626"/>
                </a:cubicBezTo>
                <a:cubicBezTo>
                  <a:pt x="713206" y="588634"/>
                  <a:pt x="718399" y="588479"/>
                  <a:pt x="737681" y="588479"/>
                </a:cubicBezTo>
                <a:cubicBezTo>
                  <a:pt x="739081" y="667588"/>
                  <a:pt x="740059" y="659113"/>
                  <a:pt x="737154" y="659113"/>
                </a:cubicBezTo>
                <a:close/>
                <a:moveTo>
                  <a:pt x="737154" y="584881"/>
                </a:moveTo>
                <a:cubicBezTo>
                  <a:pt x="666000" y="584881"/>
                  <a:pt x="676607" y="587824"/>
                  <a:pt x="676460" y="578410"/>
                </a:cubicBezTo>
                <a:cubicBezTo>
                  <a:pt x="675265" y="502205"/>
                  <a:pt x="670468" y="514123"/>
                  <a:pt x="690631" y="514123"/>
                </a:cubicBezTo>
                <a:cubicBezTo>
                  <a:pt x="712415" y="514123"/>
                  <a:pt x="714443" y="514201"/>
                  <a:pt x="736743" y="514201"/>
                </a:cubicBezTo>
                <a:cubicBezTo>
                  <a:pt x="737933" y="590809"/>
                  <a:pt x="737627" y="584881"/>
                  <a:pt x="737154" y="584881"/>
                </a:cubicBezTo>
                <a:close/>
                <a:moveTo>
                  <a:pt x="675168" y="510467"/>
                </a:moveTo>
                <a:cubicBezTo>
                  <a:pt x="674505" y="467008"/>
                  <a:pt x="674486" y="462472"/>
                  <a:pt x="673989" y="446145"/>
                </a:cubicBezTo>
                <a:cubicBezTo>
                  <a:pt x="673722" y="437263"/>
                  <a:pt x="664220" y="439965"/>
                  <a:pt x="735211" y="439988"/>
                </a:cubicBezTo>
                <a:cubicBezTo>
                  <a:pt x="736045" y="466326"/>
                  <a:pt x="735734" y="449107"/>
                  <a:pt x="736689" y="510607"/>
                </a:cubicBezTo>
                <a:cubicBezTo>
                  <a:pt x="731872" y="510603"/>
                  <a:pt x="680101" y="510510"/>
                  <a:pt x="675168" y="510467"/>
                </a:cubicBezTo>
                <a:close/>
                <a:moveTo>
                  <a:pt x="673035" y="362426"/>
                </a:moveTo>
                <a:cubicBezTo>
                  <a:pt x="672233" y="311597"/>
                  <a:pt x="672151" y="304819"/>
                  <a:pt x="671849" y="291974"/>
                </a:cubicBezTo>
                <a:cubicBezTo>
                  <a:pt x="695238" y="292405"/>
                  <a:pt x="715343" y="291842"/>
                  <a:pt x="733217" y="291808"/>
                </a:cubicBezTo>
                <a:cubicBezTo>
                  <a:pt x="733497" y="303614"/>
                  <a:pt x="734493" y="362441"/>
                  <a:pt x="734501" y="362794"/>
                </a:cubicBezTo>
                <a:cubicBezTo>
                  <a:pt x="708754" y="362752"/>
                  <a:pt x="708521" y="362112"/>
                  <a:pt x="673035" y="362426"/>
                </a:cubicBezTo>
                <a:close/>
                <a:moveTo>
                  <a:pt x="671992" y="510436"/>
                </a:moveTo>
                <a:cubicBezTo>
                  <a:pt x="633159" y="510021"/>
                  <a:pt x="626978" y="510378"/>
                  <a:pt x="610243" y="510486"/>
                </a:cubicBezTo>
                <a:cubicBezTo>
                  <a:pt x="608975" y="427399"/>
                  <a:pt x="606404" y="440136"/>
                  <a:pt x="620862" y="439961"/>
                </a:cubicBezTo>
                <a:cubicBezTo>
                  <a:pt x="678601" y="439267"/>
                  <a:pt x="670569" y="438251"/>
                  <a:pt x="670809" y="446261"/>
                </a:cubicBezTo>
                <a:cubicBezTo>
                  <a:pt x="671352" y="464267"/>
                  <a:pt x="671360" y="469040"/>
                  <a:pt x="671992" y="510436"/>
                </a:cubicBezTo>
                <a:close/>
                <a:moveTo>
                  <a:pt x="667350" y="362484"/>
                </a:moveTo>
                <a:cubicBezTo>
                  <a:pt x="650833" y="362662"/>
                  <a:pt x="637840" y="362666"/>
                  <a:pt x="620858" y="362484"/>
                </a:cubicBezTo>
                <a:cubicBezTo>
                  <a:pt x="604193" y="362282"/>
                  <a:pt x="607664" y="375686"/>
                  <a:pt x="606702" y="291738"/>
                </a:cubicBezTo>
                <a:cubicBezTo>
                  <a:pt x="637786" y="291695"/>
                  <a:pt x="647086" y="291459"/>
                  <a:pt x="668665" y="291912"/>
                </a:cubicBezTo>
                <a:cubicBezTo>
                  <a:pt x="670507" y="370289"/>
                  <a:pt x="670549" y="362449"/>
                  <a:pt x="667350" y="362484"/>
                </a:cubicBezTo>
                <a:close/>
                <a:moveTo>
                  <a:pt x="607067" y="510506"/>
                </a:moveTo>
                <a:cubicBezTo>
                  <a:pt x="534750" y="510839"/>
                  <a:pt x="545702" y="513693"/>
                  <a:pt x="545519" y="499084"/>
                </a:cubicBezTo>
                <a:cubicBezTo>
                  <a:pt x="544659" y="430117"/>
                  <a:pt x="541781" y="439752"/>
                  <a:pt x="551046" y="439752"/>
                </a:cubicBezTo>
                <a:cubicBezTo>
                  <a:pt x="615037" y="439752"/>
                  <a:pt x="606268" y="438798"/>
                  <a:pt x="606268" y="446122"/>
                </a:cubicBezTo>
                <a:cubicBezTo>
                  <a:pt x="606283" y="462359"/>
                  <a:pt x="606311" y="461088"/>
                  <a:pt x="607067" y="510506"/>
                </a:cubicBezTo>
                <a:close/>
                <a:moveTo>
                  <a:pt x="597577" y="436495"/>
                </a:moveTo>
                <a:cubicBezTo>
                  <a:pt x="574342" y="436495"/>
                  <a:pt x="574331" y="436150"/>
                  <a:pt x="551046" y="436150"/>
                </a:cubicBezTo>
                <a:cubicBezTo>
                  <a:pt x="542661" y="436150"/>
                  <a:pt x="544337" y="439496"/>
                  <a:pt x="544026" y="419734"/>
                </a:cubicBezTo>
                <a:cubicBezTo>
                  <a:pt x="543014" y="355203"/>
                  <a:pt x="540788" y="365706"/>
                  <a:pt x="551046" y="365706"/>
                </a:cubicBezTo>
                <a:cubicBezTo>
                  <a:pt x="611011" y="365706"/>
                  <a:pt x="604744" y="365737"/>
                  <a:pt x="604763" y="366920"/>
                </a:cubicBezTo>
                <a:cubicBezTo>
                  <a:pt x="606016" y="446928"/>
                  <a:pt x="610282" y="436495"/>
                  <a:pt x="597577" y="436495"/>
                </a:cubicBezTo>
                <a:close/>
                <a:moveTo>
                  <a:pt x="551046" y="362108"/>
                </a:moveTo>
                <a:cubicBezTo>
                  <a:pt x="539865" y="362108"/>
                  <a:pt x="544232" y="372948"/>
                  <a:pt x="542211" y="291769"/>
                </a:cubicBezTo>
                <a:cubicBezTo>
                  <a:pt x="548486" y="291742"/>
                  <a:pt x="552423" y="291749"/>
                  <a:pt x="597581" y="291742"/>
                </a:cubicBezTo>
                <a:cubicBezTo>
                  <a:pt x="605496" y="291742"/>
                  <a:pt x="603371" y="280537"/>
                  <a:pt x="604693" y="362360"/>
                </a:cubicBezTo>
                <a:cubicBezTo>
                  <a:pt x="566055" y="362248"/>
                  <a:pt x="570867" y="362108"/>
                  <a:pt x="551046" y="362108"/>
                </a:cubicBezTo>
                <a:close/>
                <a:moveTo>
                  <a:pt x="542343" y="499130"/>
                </a:moveTo>
                <a:cubicBezTo>
                  <a:pt x="542522" y="513464"/>
                  <a:pt x="554249" y="510994"/>
                  <a:pt x="481277" y="510603"/>
                </a:cubicBezTo>
                <a:cubicBezTo>
                  <a:pt x="480749" y="510599"/>
                  <a:pt x="481277" y="486634"/>
                  <a:pt x="480055" y="446052"/>
                </a:cubicBezTo>
                <a:cubicBezTo>
                  <a:pt x="479772" y="436476"/>
                  <a:pt x="472551" y="441675"/>
                  <a:pt x="527831" y="440089"/>
                </a:cubicBezTo>
                <a:cubicBezTo>
                  <a:pt x="544321" y="439612"/>
                  <a:pt x="541459" y="428527"/>
                  <a:pt x="542343" y="499130"/>
                </a:cubicBezTo>
                <a:close/>
                <a:moveTo>
                  <a:pt x="527746" y="436479"/>
                </a:moveTo>
                <a:cubicBezTo>
                  <a:pt x="515960" y="436821"/>
                  <a:pt x="502750" y="436995"/>
                  <a:pt x="481296" y="436588"/>
                </a:cubicBezTo>
                <a:cubicBezTo>
                  <a:pt x="479345" y="436553"/>
                  <a:pt x="479764" y="438903"/>
                  <a:pt x="479454" y="419730"/>
                </a:cubicBezTo>
                <a:cubicBezTo>
                  <a:pt x="478484" y="357901"/>
                  <a:pt x="477887" y="366222"/>
                  <a:pt x="481304" y="366140"/>
                </a:cubicBezTo>
                <a:cubicBezTo>
                  <a:pt x="547486" y="364620"/>
                  <a:pt x="540416" y="366206"/>
                  <a:pt x="540424" y="366908"/>
                </a:cubicBezTo>
                <a:cubicBezTo>
                  <a:pt x="540835" y="393036"/>
                  <a:pt x="540439" y="393369"/>
                  <a:pt x="540850" y="419792"/>
                </a:cubicBezTo>
                <a:cubicBezTo>
                  <a:pt x="541164" y="439651"/>
                  <a:pt x="544581" y="435999"/>
                  <a:pt x="527746" y="436479"/>
                </a:cubicBezTo>
                <a:close/>
                <a:moveTo>
                  <a:pt x="527773" y="362193"/>
                </a:moveTo>
                <a:cubicBezTo>
                  <a:pt x="500156" y="362379"/>
                  <a:pt x="498686" y="362139"/>
                  <a:pt x="481234" y="362538"/>
                </a:cubicBezTo>
                <a:cubicBezTo>
                  <a:pt x="477926" y="362616"/>
                  <a:pt x="478539" y="371227"/>
                  <a:pt x="477868" y="292195"/>
                </a:cubicBezTo>
                <a:cubicBezTo>
                  <a:pt x="497154" y="292025"/>
                  <a:pt x="463297" y="292277"/>
                  <a:pt x="539031" y="291784"/>
                </a:cubicBezTo>
                <a:cubicBezTo>
                  <a:pt x="541087" y="375337"/>
                  <a:pt x="543832" y="362065"/>
                  <a:pt x="527773" y="362193"/>
                </a:cubicBezTo>
                <a:close/>
                <a:moveTo>
                  <a:pt x="477922" y="510583"/>
                </a:moveTo>
                <a:cubicBezTo>
                  <a:pt x="406551" y="510165"/>
                  <a:pt x="416732" y="515845"/>
                  <a:pt x="416383" y="499068"/>
                </a:cubicBezTo>
                <a:cubicBezTo>
                  <a:pt x="415917" y="476806"/>
                  <a:pt x="415700" y="460332"/>
                  <a:pt x="415580" y="446184"/>
                </a:cubicBezTo>
                <a:cubicBezTo>
                  <a:pt x="415522" y="439170"/>
                  <a:pt x="405725" y="438899"/>
                  <a:pt x="476697" y="440116"/>
                </a:cubicBezTo>
                <a:cubicBezTo>
                  <a:pt x="477779" y="478915"/>
                  <a:pt x="477612" y="484847"/>
                  <a:pt x="477922" y="510583"/>
                </a:cubicBezTo>
                <a:close/>
                <a:moveTo>
                  <a:pt x="415494" y="436681"/>
                </a:moveTo>
                <a:cubicBezTo>
                  <a:pt x="415107" y="400895"/>
                  <a:pt x="414641" y="395975"/>
                  <a:pt x="414168" y="366039"/>
                </a:cubicBezTo>
                <a:cubicBezTo>
                  <a:pt x="414521" y="366039"/>
                  <a:pt x="475618" y="366373"/>
                  <a:pt x="475630" y="366920"/>
                </a:cubicBezTo>
                <a:cubicBezTo>
                  <a:pt x="475983" y="389322"/>
                  <a:pt x="476061" y="414624"/>
                  <a:pt x="476607" y="436507"/>
                </a:cubicBezTo>
                <a:cubicBezTo>
                  <a:pt x="452613" y="436115"/>
                  <a:pt x="432764" y="436650"/>
                  <a:pt x="415494" y="436681"/>
                </a:cubicBezTo>
                <a:close/>
                <a:moveTo>
                  <a:pt x="414114" y="362438"/>
                </a:moveTo>
                <a:cubicBezTo>
                  <a:pt x="413323" y="312372"/>
                  <a:pt x="413179" y="305719"/>
                  <a:pt x="413105" y="291967"/>
                </a:cubicBezTo>
                <a:cubicBezTo>
                  <a:pt x="437798" y="291982"/>
                  <a:pt x="441669" y="292459"/>
                  <a:pt x="474688" y="292219"/>
                </a:cubicBezTo>
                <a:cubicBezTo>
                  <a:pt x="474692" y="292513"/>
                  <a:pt x="475556" y="362348"/>
                  <a:pt x="475560" y="362659"/>
                </a:cubicBezTo>
                <a:cubicBezTo>
                  <a:pt x="452555" y="363093"/>
                  <a:pt x="433043" y="362461"/>
                  <a:pt x="414114" y="362438"/>
                </a:cubicBezTo>
                <a:close/>
                <a:moveTo>
                  <a:pt x="413210" y="499153"/>
                </a:moveTo>
                <a:cubicBezTo>
                  <a:pt x="413551" y="515418"/>
                  <a:pt x="423185" y="510704"/>
                  <a:pt x="364988" y="510704"/>
                </a:cubicBezTo>
                <a:cubicBezTo>
                  <a:pt x="349173" y="510704"/>
                  <a:pt x="351647" y="523250"/>
                  <a:pt x="351004" y="446009"/>
                </a:cubicBezTo>
                <a:cubicBezTo>
                  <a:pt x="350938" y="438112"/>
                  <a:pt x="341323" y="440279"/>
                  <a:pt x="412357" y="440279"/>
                </a:cubicBezTo>
                <a:cubicBezTo>
                  <a:pt x="412508" y="456063"/>
                  <a:pt x="412590" y="469361"/>
                  <a:pt x="413210" y="499153"/>
                </a:cubicBezTo>
                <a:close/>
                <a:moveTo>
                  <a:pt x="411492" y="436685"/>
                </a:moveTo>
                <a:cubicBezTo>
                  <a:pt x="371217" y="436697"/>
                  <a:pt x="361700" y="436712"/>
                  <a:pt x="350918" y="436681"/>
                </a:cubicBezTo>
                <a:cubicBezTo>
                  <a:pt x="350914" y="436476"/>
                  <a:pt x="350084" y="372704"/>
                  <a:pt x="349976" y="365842"/>
                </a:cubicBezTo>
                <a:cubicBezTo>
                  <a:pt x="350251" y="365838"/>
                  <a:pt x="410988" y="365384"/>
                  <a:pt x="411011" y="366916"/>
                </a:cubicBezTo>
                <a:cubicBezTo>
                  <a:pt x="412167" y="441663"/>
                  <a:pt x="413059" y="436685"/>
                  <a:pt x="411492" y="436685"/>
                </a:cubicBezTo>
                <a:close/>
                <a:moveTo>
                  <a:pt x="349914" y="362236"/>
                </a:moveTo>
                <a:cubicBezTo>
                  <a:pt x="349712" y="349814"/>
                  <a:pt x="350457" y="394424"/>
                  <a:pt x="348696" y="292129"/>
                </a:cubicBezTo>
                <a:cubicBezTo>
                  <a:pt x="370844" y="292432"/>
                  <a:pt x="390848" y="291978"/>
                  <a:pt x="409925" y="291967"/>
                </a:cubicBezTo>
                <a:cubicBezTo>
                  <a:pt x="410003" y="305730"/>
                  <a:pt x="410197" y="315512"/>
                  <a:pt x="410937" y="362434"/>
                </a:cubicBezTo>
                <a:cubicBezTo>
                  <a:pt x="387688" y="362430"/>
                  <a:pt x="374808" y="361984"/>
                  <a:pt x="349914" y="362236"/>
                </a:cubicBezTo>
                <a:close/>
                <a:moveTo>
                  <a:pt x="348894" y="510723"/>
                </a:moveTo>
                <a:cubicBezTo>
                  <a:pt x="296491" y="510847"/>
                  <a:pt x="311690" y="510758"/>
                  <a:pt x="287156" y="510576"/>
                </a:cubicBezTo>
                <a:cubicBezTo>
                  <a:pt x="286986" y="491899"/>
                  <a:pt x="287249" y="488449"/>
                  <a:pt x="286179" y="440283"/>
                </a:cubicBezTo>
                <a:cubicBezTo>
                  <a:pt x="304480" y="440229"/>
                  <a:pt x="306008" y="440112"/>
                  <a:pt x="347773" y="440271"/>
                </a:cubicBezTo>
                <a:cubicBezTo>
                  <a:pt x="348172" y="483532"/>
                  <a:pt x="348533" y="492105"/>
                  <a:pt x="348894" y="510723"/>
                </a:cubicBezTo>
                <a:close/>
                <a:moveTo>
                  <a:pt x="341735" y="436646"/>
                </a:moveTo>
                <a:cubicBezTo>
                  <a:pt x="274816" y="436282"/>
                  <a:pt x="286140" y="441795"/>
                  <a:pt x="285795" y="419726"/>
                </a:cubicBezTo>
                <a:cubicBezTo>
                  <a:pt x="285380" y="393335"/>
                  <a:pt x="285687" y="393296"/>
                  <a:pt x="285272" y="366850"/>
                </a:cubicBezTo>
                <a:cubicBezTo>
                  <a:pt x="285248" y="365357"/>
                  <a:pt x="281645" y="366722"/>
                  <a:pt x="346800" y="365877"/>
                </a:cubicBezTo>
                <a:cubicBezTo>
                  <a:pt x="348048" y="446564"/>
                  <a:pt x="349921" y="436677"/>
                  <a:pt x="341735" y="436646"/>
                </a:cubicBezTo>
                <a:close/>
                <a:moveTo>
                  <a:pt x="285202" y="362554"/>
                </a:moveTo>
                <a:cubicBezTo>
                  <a:pt x="283879" y="280684"/>
                  <a:pt x="279633" y="291881"/>
                  <a:pt x="295231" y="291835"/>
                </a:cubicBezTo>
                <a:cubicBezTo>
                  <a:pt x="314932" y="291780"/>
                  <a:pt x="326470" y="291749"/>
                  <a:pt x="341700" y="292013"/>
                </a:cubicBezTo>
                <a:cubicBezTo>
                  <a:pt x="347032" y="292114"/>
                  <a:pt x="345465" y="283538"/>
                  <a:pt x="346741" y="362275"/>
                </a:cubicBezTo>
                <a:cubicBezTo>
                  <a:pt x="324034" y="362577"/>
                  <a:pt x="336022" y="362519"/>
                  <a:pt x="285202" y="362554"/>
                </a:cubicBezTo>
                <a:close/>
                <a:moveTo>
                  <a:pt x="283980" y="510552"/>
                </a:moveTo>
                <a:cubicBezTo>
                  <a:pt x="268126" y="510471"/>
                  <a:pt x="248192" y="510583"/>
                  <a:pt x="222553" y="510595"/>
                </a:cubicBezTo>
                <a:cubicBezTo>
                  <a:pt x="222072" y="488739"/>
                  <a:pt x="221731" y="488553"/>
                  <a:pt x="221370" y="440081"/>
                </a:cubicBezTo>
                <a:cubicBezTo>
                  <a:pt x="246342" y="440019"/>
                  <a:pt x="248747" y="440357"/>
                  <a:pt x="282995" y="440287"/>
                </a:cubicBezTo>
                <a:cubicBezTo>
                  <a:pt x="284128" y="492493"/>
                  <a:pt x="283794" y="490023"/>
                  <a:pt x="283980" y="510552"/>
                </a:cubicBezTo>
                <a:close/>
                <a:moveTo>
                  <a:pt x="271969" y="436700"/>
                </a:moveTo>
                <a:cubicBezTo>
                  <a:pt x="248688" y="436700"/>
                  <a:pt x="248766" y="436483"/>
                  <a:pt x="225458" y="436483"/>
                </a:cubicBezTo>
                <a:cubicBezTo>
                  <a:pt x="220083" y="436483"/>
                  <a:pt x="221436" y="439771"/>
                  <a:pt x="221122" y="419730"/>
                </a:cubicBezTo>
                <a:cubicBezTo>
                  <a:pt x="220156" y="358111"/>
                  <a:pt x="218368" y="366315"/>
                  <a:pt x="225458" y="366315"/>
                </a:cubicBezTo>
                <a:cubicBezTo>
                  <a:pt x="287110" y="366315"/>
                  <a:pt x="282072" y="365543"/>
                  <a:pt x="282095" y="366916"/>
                </a:cubicBezTo>
                <a:cubicBezTo>
                  <a:pt x="283371" y="448173"/>
                  <a:pt x="286350" y="436700"/>
                  <a:pt x="271969" y="436700"/>
                </a:cubicBezTo>
                <a:close/>
                <a:moveTo>
                  <a:pt x="271969" y="362562"/>
                </a:moveTo>
                <a:cubicBezTo>
                  <a:pt x="247990" y="362562"/>
                  <a:pt x="248056" y="362709"/>
                  <a:pt x="225458" y="362709"/>
                </a:cubicBezTo>
                <a:cubicBezTo>
                  <a:pt x="216573" y="362709"/>
                  <a:pt x="222006" y="371277"/>
                  <a:pt x="219276" y="291641"/>
                </a:cubicBezTo>
                <a:cubicBezTo>
                  <a:pt x="235425" y="291548"/>
                  <a:pt x="248619" y="291881"/>
                  <a:pt x="280792" y="291862"/>
                </a:cubicBezTo>
                <a:cubicBezTo>
                  <a:pt x="282188" y="373980"/>
                  <a:pt x="285454" y="362554"/>
                  <a:pt x="271969" y="362562"/>
                </a:cubicBezTo>
                <a:close/>
                <a:moveTo>
                  <a:pt x="219373" y="510603"/>
                </a:moveTo>
                <a:cubicBezTo>
                  <a:pt x="147707" y="510785"/>
                  <a:pt x="158147" y="514922"/>
                  <a:pt x="157849" y="499068"/>
                </a:cubicBezTo>
                <a:cubicBezTo>
                  <a:pt x="157500" y="480396"/>
                  <a:pt x="157228" y="463662"/>
                  <a:pt x="157062" y="446184"/>
                </a:cubicBezTo>
                <a:cubicBezTo>
                  <a:pt x="156988" y="438069"/>
                  <a:pt x="147157" y="440391"/>
                  <a:pt x="218194" y="440093"/>
                </a:cubicBezTo>
                <a:cubicBezTo>
                  <a:pt x="218547" y="488084"/>
                  <a:pt x="218935" y="491194"/>
                  <a:pt x="219373" y="510603"/>
                </a:cubicBezTo>
                <a:close/>
                <a:moveTo>
                  <a:pt x="202192" y="436662"/>
                </a:moveTo>
                <a:cubicBezTo>
                  <a:pt x="184004" y="436933"/>
                  <a:pt x="170209" y="436883"/>
                  <a:pt x="156961" y="436650"/>
                </a:cubicBezTo>
                <a:cubicBezTo>
                  <a:pt x="156957" y="436348"/>
                  <a:pt x="156034" y="369308"/>
                  <a:pt x="155976" y="365993"/>
                </a:cubicBezTo>
                <a:cubicBezTo>
                  <a:pt x="223810" y="365446"/>
                  <a:pt x="217240" y="366637"/>
                  <a:pt x="217244" y="366912"/>
                </a:cubicBezTo>
                <a:cubicBezTo>
                  <a:pt x="218539" y="449375"/>
                  <a:pt x="222914" y="436324"/>
                  <a:pt x="202192" y="436662"/>
                </a:cubicBezTo>
                <a:close/>
                <a:moveTo>
                  <a:pt x="155917" y="362387"/>
                </a:moveTo>
                <a:cubicBezTo>
                  <a:pt x="154607" y="288318"/>
                  <a:pt x="153525" y="292304"/>
                  <a:pt x="155708" y="292296"/>
                </a:cubicBezTo>
                <a:cubicBezTo>
                  <a:pt x="184880" y="292219"/>
                  <a:pt x="187393" y="292370"/>
                  <a:pt x="202254" y="291943"/>
                </a:cubicBezTo>
                <a:cubicBezTo>
                  <a:pt x="220005" y="291455"/>
                  <a:pt x="215960" y="279319"/>
                  <a:pt x="217182" y="362690"/>
                </a:cubicBezTo>
                <a:cubicBezTo>
                  <a:pt x="199710" y="362597"/>
                  <a:pt x="192590" y="362089"/>
                  <a:pt x="155917" y="362387"/>
                </a:cubicBezTo>
                <a:close/>
                <a:moveTo>
                  <a:pt x="109231" y="588452"/>
                </a:moveTo>
                <a:cubicBezTo>
                  <a:pt x="124806" y="588157"/>
                  <a:pt x="139606" y="588142"/>
                  <a:pt x="155681" y="588467"/>
                </a:cubicBezTo>
                <a:cubicBezTo>
                  <a:pt x="156057" y="588475"/>
                  <a:pt x="157372" y="659008"/>
                  <a:pt x="155689" y="659039"/>
                </a:cubicBezTo>
                <a:cubicBezTo>
                  <a:pt x="153307" y="659074"/>
                  <a:pt x="95848" y="660036"/>
                  <a:pt x="95821" y="657593"/>
                </a:cubicBezTo>
                <a:cubicBezTo>
                  <a:pt x="95049" y="575568"/>
                  <a:pt x="88367" y="588843"/>
                  <a:pt x="109231" y="588452"/>
                </a:cubicBezTo>
                <a:close/>
                <a:moveTo>
                  <a:pt x="109189" y="662676"/>
                </a:moveTo>
                <a:cubicBezTo>
                  <a:pt x="124616" y="662862"/>
                  <a:pt x="140362" y="662885"/>
                  <a:pt x="155727" y="662637"/>
                </a:cubicBezTo>
                <a:cubicBezTo>
                  <a:pt x="157279" y="662614"/>
                  <a:pt x="157089" y="654456"/>
                  <a:pt x="158427" y="733007"/>
                </a:cubicBezTo>
                <a:cubicBezTo>
                  <a:pt x="129065" y="733515"/>
                  <a:pt x="115367" y="733170"/>
                  <a:pt x="97003" y="733108"/>
                </a:cubicBezTo>
                <a:cubicBezTo>
                  <a:pt x="95681" y="650215"/>
                  <a:pt x="91411" y="662459"/>
                  <a:pt x="109189" y="662676"/>
                </a:cubicBezTo>
                <a:close/>
                <a:moveTo>
                  <a:pt x="158496" y="737191"/>
                </a:moveTo>
                <a:cubicBezTo>
                  <a:pt x="159357" y="792223"/>
                  <a:pt x="159431" y="796465"/>
                  <a:pt x="159559" y="806677"/>
                </a:cubicBezTo>
                <a:cubicBezTo>
                  <a:pt x="111508" y="806545"/>
                  <a:pt x="117085" y="806720"/>
                  <a:pt x="98159" y="806805"/>
                </a:cubicBezTo>
                <a:cubicBezTo>
                  <a:pt x="96713" y="714312"/>
                  <a:pt x="97147" y="742068"/>
                  <a:pt x="97062" y="736710"/>
                </a:cubicBezTo>
                <a:cubicBezTo>
                  <a:pt x="163918" y="736950"/>
                  <a:pt x="158481" y="736276"/>
                  <a:pt x="158496" y="737191"/>
                </a:cubicBezTo>
                <a:close/>
                <a:moveTo>
                  <a:pt x="109216" y="810325"/>
                </a:moveTo>
                <a:cubicBezTo>
                  <a:pt x="168855" y="809841"/>
                  <a:pt x="159586" y="808817"/>
                  <a:pt x="159675" y="816548"/>
                </a:cubicBezTo>
                <a:cubicBezTo>
                  <a:pt x="159862" y="832890"/>
                  <a:pt x="159904" y="834647"/>
                  <a:pt x="160618" y="881033"/>
                </a:cubicBezTo>
                <a:cubicBezTo>
                  <a:pt x="119334" y="881258"/>
                  <a:pt x="117655" y="881072"/>
                  <a:pt x="99470" y="881002"/>
                </a:cubicBezTo>
                <a:cubicBezTo>
                  <a:pt x="97930" y="799563"/>
                  <a:pt x="93781" y="810473"/>
                  <a:pt x="109216" y="810325"/>
                </a:cubicBezTo>
                <a:close/>
                <a:moveTo>
                  <a:pt x="109189" y="958549"/>
                </a:moveTo>
                <a:cubicBezTo>
                  <a:pt x="124011" y="958708"/>
                  <a:pt x="140889" y="958700"/>
                  <a:pt x="155716" y="958619"/>
                </a:cubicBezTo>
                <a:cubicBezTo>
                  <a:pt x="165004" y="958568"/>
                  <a:pt x="160579" y="949662"/>
                  <a:pt x="162856" y="1029121"/>
                </a:cubicBezTo>
                <a:cubicBezTo>
                  <a:pt x="116104" y="1029353"/>
                  <a:pt x="126005" y="1029229"/>
                  <a:pt x="101359" y="1029066"/>
                </a:cubicBezTo>
                <a:cubicBezTo>
                  <a:pt x="99253" y="946844"/>
                  <a:pt x="97527" y="958425"/>
                  <a:pt x="109189" y="958549"/>
                </a:cubicBezTo>
                <a:close/>
                <a:moveTo>
                  <a:pt x="109189" y="1032742"/>
                </a:moveTo>
                <a:cubicBezTo>
                  <a:pt x="124744" y="1032889"/>
                  <a:pt x="139928" y="1032881"/>
                  <a:pt x="155716" y="1032773"/>
                </a:cubicBezTo>
                <a:cubicBezTo>
                  <a:pt x="165190" y="1032707"/>
                  <a:pt x="162968" y="1021223"/>
                  <a:pt x="164376" y="1103442"/>
                </a:cubicBezTo>
                <a:cubicBezTo>
                  <a:pt x="143453" y="1103612"/>
                  <a:pt x="150662" y="1103818"/>
                  <a:pt x="102980" y="1103562"/>
                </a:cubicBezTo>
                <a:cubicBezTo>
                  <a:pt x="101591" y="1021851"/>
                  <a:pt x="98101" y="1032637"/>
                  <a:pt x="109189" y="1032742"/>
                </a:cubicBezTo>
                <a:close/>
                <a:moveTo>
                  <a:pt x="109197" y="1107206"/>
                </a:moveTo>
                <a:cubicBezTo>
                  <a:pt x="167983" y="1107598"/>
                  <a:pt x="164426" y="1106365"/>
                  <a:pt x="164446" y="1107606"/>
                </a:cubicBezTo>
                <a:cubicBezTo>
                  <a:pt x="164857" y="1133908"/>
                  <a:pt x="164283" y="1133707"/>
                  <a:pt x="164702" y="1160560"/>
                </a:cubicBezTo>
                <a:cubicBezTo>
                  <a:pt x="165020" y="1180919"/>
                  <a:pt x="167393" y="1177487"/>
                  <a:pt x="155700" y="1177549"/>
                </a:cubicBezTo>
                <a:cubicBezTo>
                  <a:pt x="140083" y="1177635"/>
                  <a:pt x="124752" y="1177681"/>
                  <a:pt x="109231" y="1177410"/>
                </a:cubicBezTo>
                <a:cubicBezTo>
                  <a:pt x="102472" y="1177293"/>
                  <a:pt x="104050" y="1180488"/>
                  <a:pt x="103736" y="1160482"/>
                </a:cubicBezTo>
                <a:cubicBezTo>
                  <a:pt x="102774" y="1098948"/>
                  <a:pt x="100525" y="1107148"/>
                  <a:pt x="109197" y="1107206"/>
                </a:cubicBezTo>
                <a:close/>
                <a:moveTo>
                  <a:pt x="109197" y="1255306"/>
                </a:moveTo>
                <a:cubicBezTo>
                  <a:pt x="176584" y="1255666"/>
                  <a:pt x="166629" y="1250610"/>
                  <a:pt x="166873" y="1266410"/>
                </a:cubicBezTo>
                <a:cubicBezTo>
                  <a:pt x="167281" y="1292503"/>
                  <a:pt x="166943" y="1292968"/>
                  <a:pt x="167358" y="1319356"/>
                </a:cubicBezTo>
                <a:cubicBezTo>
                  <a:pt x="167490" y="1327676"/>
                  <a:pt x="169836" y="1326005"/>
                  <a:pt x="155716" y="1325928"/>
                </a:cubicBezTo>
                <a:cubicBezTo>
                  <a:pt x="98663" y="1325621"/>
                  <a:pt x="106521" y="1327723"/>
                  <a:pt x="106389" y="1319275"/>
                </a:cubicBezTo>
                <a:cubicBezTo>
                  <a:pt x="105272" y="1247726"/>
                  <a:pt x="102006" y="1255267"/>
                  <a:pt x="109197" y="1255306"/>
                </a:cubicBezTo>
                <a:close/>
                <a:moveTo>
                  <a:pt x="106509" y="1329150"/>
                </a:moveTo>
                <a:cubicBezTo>
                  <a:pt x="121188" y="1329471"/>
                  <a:pt x="117531" y="1329460"/>
                  <a:pt x="167533" y="1329580"/>
                </a:cubicBezTo>
                <a:cubicBezTo>
                  <a:pt x="167886" y="1347818"/>
                  <a:pt x="168642" y="1367142"/>
                  <a:pt x="168696" y="1399501"/>
                </a:cubicBezTo>
                <a:cubicBezTo>
                  <a:pt x="101797" y="1399970"/>
                  <a:pt x="107339" y="1400633"/>
                  <a:pt x="107273" y="1398605"/>
                </a:cubicBezTo>
                <a:cubicBezTo>
                  <a:pt x="106094" y="1362005"/>
                  <a:pt x="106672" y="1347427"/>
                  <a:pt x="106509" y="1329150"/>
                </a:cubicBezTo>
                <a:close/>
                <a:moveTo>
                  <a:pt x="169456" y="1239859"/>
                </a:moveTo>
                <a:cubicBezTo>
                  <a:pt x="167440" y="1170962"/>
                  <a:pt x="165136" y="1181097"/>
                  <a:pt x="178966" y="1181097"/>
                </a:cubicBezTo>
                <a:cubicBezTo>
                  <a:pt x="237984" y="1181097"/>
                  <a:pt x="229825" y="1179565"/>
                  <a:pt x="229984" y="1187296"/>
                </a:cubicBezTo>
                <a:cubicBezTo>
                  <a:pt x="231562" y="1261846"/>
                  <a:pt x="232353" y="1251630"/>
                  <a:pt x="225458" y="1251630"/>
                </a:cubicBezTo>
                <a:cubicBezTo>
                  <a:pt x="202417" y="1251630"/>
                  <a:pt x="202285" y="1251176"/>
                  <a:pt x="178966" y="1251176"/>
                </a:cubicBezTo>
                <a:cubicBezTo>
                  <a:pt x="167347" y="1251172"/>
                  <a:pt x="169856" y="1253549"/>
                  <a:pt x="169456" y="1239859"/>
                </a:cubicBezTo>
                <a:close/>
                <a:moveTo>
                  <a:pt x="178970" y="1254774"/>
                </a:moveTo>
                <a:cubicBezTo>
                  <a:pt x="201843" y="1254774"/>
                  <a:pt x="202274" y="1255228"/>
                  <a:pt x="225462" y="1255228"/>
                </a:cubicBezTo>
                <a:cubicBezTo>
                  <a:pt x="232299" y="1255228"/>
                  <a:pt x="230814" y="1252979"/>
                  <a:pt x="231023" y="1266417"/>
                </a:cubicBezTo>
                <a:cubicBezTo>
                  <a:pt x="232093" y="1334880"/>
                  <a:pt x="235328" y="1325509"/>
                  <a:pt x="225462" y="1325509"/>
                </a:cubicBezTo>
                <a:cubicBezTo>
                  <a:pt x="162425" y="1325509"/>
                  <a:pt x="170693" y="1329219"/>
                  <a:pt x="170538" y="1319294"/>
                </a:cubicBezTo>
                <a:cubicBezTo>
                  <a:pt x="169359" y="1244306"/>
                  <a:pt x="167882" y="1254774"/>
                  <a:pt x="178970" y="1254774"/>
                </a:cubicBezTo>
                <a:close/>
                <a:moveTo>
                  <a:pt x="178970" y="1329592"/>
                </a:moveTo>
                <a:cubicBezTo>
                  <a:pt x="243274" y="1329592"/>
                  <a:pt x="232377" y="1323714"/>
                  <a:pt x="232633" y="1345790"/>
                </a:cubicBezTo>
                <a:cubicBezTo>
                  <a:pt x="233377" y="1410605"/>
                  <a:pt x="236491" y="1399935"/>
                  <a:pt x="225462" y="1399927"/>
                </a:cubicBezTo>
                <a:cubicBezTo>
                  <a:pt x="222285" y="1399927"/>
                  <a:pt x="171884" y="1399764"/>
                  <a:pt x="171884" y="1398667"/>
                </a:cubicBezTo>
                <a:cubicBezTo>
                  <a:pt x="171713" y="1319185"/>
                  <a:pt x="166470" y="1329592"/>
                  <a:pt x="178970" y="1329592"/>
                </a:cubicBezTo>
                <a:close/>
                <a:moveTo>
                  <a:pt x="178970" y="1403064"/>
                </a:moveTo>
                <a:cubicBezTo>
                  <a:pt x="201967" y="1403064"/>
                  <a:pt x="201855" y="1403525"/>
                  <a:pt x="225462" y="1403525"/>
                </a:cubicBezTo>
                <a:cubicBezTo>
                  <a:pt x="235444" y="1403533"/>
                  <a:pt x="233125" y="1391715"/>
                  <a:pt x="234510" y="1473759"/>
                </a:cubicBezTo>
                <a:cubicBezTo>
                  <a:pt x="211407" y="1473674"/>
                  <a:pt x="192326" y="1474004"/>
                  <a:pt x="172780" y="1473918"/>
                </a:cubicBezTo>
                <a:cubicBezTo>
                  <a:pt x="171527" y="1391587"/>
                  <a:pt x="169410" y="1403064"/>
                  <a:pt x="178970" y="1403064"/>
                </a:cubicBezTo>
                <a:close/>
                <a:moveTo>
                  <a:pt x="178970" y="1477532"/>
                </a:moveTo>
                <a:cubicBezTo>
                  <a:pt x="239163" y="1477532"/>
                  <a:pt x="234560" y="1476753"/>
                  <a:pt x="234579" y="1478094"/>
                </a:cubicBezTo>
                <a:cubicBezTo>
                  <a:pt x="235863" y="1560061"/>
                  <a:pt x="239671" y="1548197"/>
                  <a:pt x="225462" y="1548197"/>
                </a:cubicBezTo>
                <a:cubicBezTo>
                  <a:pt x="202510" y="1548197"/>
                  <a:pt x="202863" y="1547890"/>
                  <a:pt x="178970" y="1547890"/>
                </a:cubicBezTo>
                <a:cubicBezTo>
                  <a:pt x="173032" y="1547890"/>
                  <a:pt x="174634" y="1551194"/>
                  <a:pt x="174320" y="1530963"/>
                </a:cubicBezTo>
                <a:cubicBezTo>
                  <a:pt x="173354" y="1469355"/>
                  <a:pt x="168960" y="1477532"/>
                  <a:pt x="178970" y="1477532"/>
                </a:cubicBezTo>
                <a:close/>
                <a:moveTo>
                  <a:pt x="235813" y="1345736"/>
                </a:moveTo>
                <a:cubicBezTo>
                  <a:pt x="235576" y="1325044"/>
                  <a:pt x="223092" y="1328642"/>
                  <a:pt x="295215" y="1329029"/>
                </a:cubicBezTo>
                <a:cubicBezTo>
                  <a:pt x="296953" y="1329041"/>
                  <a:pt x="297131" y="1320430"/>
                  <a:pt x="298364" y="1399888"/>
                </a:cubicBezTo>
                <a:cubicBezTo>
                  <a:pt x="229538" y="1400222"/>
                  <a:pt x="236418" y="1400385"/>
                  <a:pt x="236414" y="1398667"/>
                </a:cubicBezTo>
                <a:cubicBezTo>
                  <a:pt x="236371" y="1378219"/>
                  <a:pt x="236162" y="1376416"/>
                  <a:pt x="235813" y="1345736"/>
                </a:cubicBezTo>
                <a:close/>
                <a:moveTo>
                  <a:pt x="298419" y="1403494"/>
                </a:moveTo>
                <a:cubicBezTo>
                  <a:pt x="299656" y="1483228"/>
                  <a:pt x="301149" y="1473934"/>
                  <a:pt x="295215" y="1473953"/>
                </a:cubicBezTo>
                <a:cubicBezTo>
                  <a:pt x="278985" y="1474019"/>
                  <a:pt x="264911" y="1474042"/>
                  <a:pt x="248723" y="1473868"/>
                </a:cubicBezTo>
                <a:cubicBezTo>
                  <a:pt x="235576" y="1473725"/>
                  <a:pt x="236767" y="1485806"/>
                  <a:pt x="236425" y="1403533"/>
                </a:cubicBezTo>
                <a:cubicBezTo>
                  <a:pt x="276076" y="1403568"/>
                  <a:pt x="279342" y="1403595"/>
                  <a:pt x="298419" y="1403494"/>
                </a:cubicBezTo>
                <a:close/>
                <a:moveTo>
                  <a:pt x="248696" y="1477478"/>
                </a:moveTo>
                <a:cubicBezTo>
                  <a:pt x="303313" y="1478067"/>
                  <a:pt x="299481" y="1476881"/>
                  <a:pt x="299501" y="1478086"/>
                </a:cubicBezTo>
                <a:cubicBezTo>
                  <a:pt x="300769" y="1559161"/>
                  <a:pt x="302378" y="1548162"/>
                  <a:pt x="295242" y="1548053"/>
                </a:cubicBezTo>
                <a:cubicBezTo>
                  <a:pt x="227544" y="1547053"/>
                  <a:pt x="239194" y="1554109"/>
                  <a:pt x="238834" y="1530963"/>
                </a:cubicBezTo>
                <a:cubicBezTo>
                  <a:pt x="237829" y="1466653"/>
                  <a:pt x="233451" y="1477315"/>
                  <a:pt x="248696" y="1477478"/>
                </a:cubicBezTo>
                <a:close/>
                <a:moveTo>
                  <a:pt x="299873" y="1329057"/>
                </a:moveTo>
                <a:cubicBezTo>
                  <a:pt x="308743" y="1329103"/>
                  <a:pt x="360854" y="1329146"/>
                  <a:pt x="361358" y="1329146"/>
                </a:cubicBezTo>
                <a:cubicBezTo>
                  <a:pt x="361362" y="1329448"/>
                  <a:pt x="362398" y="1390521"/>
                  <a:pt x="362564" y="1399539"/>
                </a:cubicBezTo>
                <a:cubicBezTo>
                  <a:pt x="341882" y="1399563"/>
                  <a:pt x="362343" y="1399652"/>
                  <a:pt x="301541" y="1399877"/>
                </a:cubicBezTo>
                <a:cubicBezTo>
                  <a:pt x="300486" y="1331957"/>
                  <a:pt x="300517" y="1356964"/>
                  <a:pt x="299873" y="1329057"/>
                </a:cubicBezTo>
                <a:close/>
                <a:moveTo>
                  <a:pt x="362634" y="1403137"/>
                </a:moveTo>
                <a:cubicBezTo>
                  <a:pt x="363972" y="1473868"/>
                  <a:pt x="363747" y="1452858"/>
                  <a:pt x="364108" y="1473790"/>
                </a:cubicBezTo>
                <a:cubicBezTo>
                  <a:pt x="361502" y="1473790"/>
                  <a:pt x="375173" y="1473752"/>
                  <a:pt x="302615" y="1473930"/>
                </a:cubicBezTo>
                <a:cubicBezTo>
                  <a:pt x="302305" y="1453676"/>
                  <a:pt x="302491" y="1461070"/>
                  <a:pt x="301599" y="1403478"/>
                </a:cubicBezTo>
                <a:cubicBezTo>
                  <a:pt x="367257" y="1403199"/>
                  <a:pt x="343491" y="1403157"/>
                  <a:pt x="362634" y="1403137"/>
                </a:cubicBezTo>
                <a:close/>
                <a:moveTo>
                  <a:pt x="363453" y="1255325"/>
                </a:moveTo>
                <a:cubicBezTo>
                  <a:pt x="391213" y="1255352"/>
                  <a:pt x="391104" y="1254728"/>
                  <a:pt x="424973" y="1254961"/>
                </a:cubicBezTo>
                <a:cubicBezTo>
                  <a:pt x="425407" y="1292860"/>
                  <a:pt x="425888" y="1287416"/>
                  <a:pt x="426458" y="1325323"/>
                </a:cubicBezTo>
                <a:cubicBezTo>
                  <a:pt x="384981" y="1325234"/>
                  <a:pt x="393431" y="1325544"/>
                  <a:pt x="364480" y="1325544"/>
                </a:cubicBezTo>
                <a:cubicBezTo>
                  <a:pt x="364034" y="1298431"/>
                  <a:pt x="363906" y="1279972"/>
                  <a:pt x="363453" y="1255325"/>
                </a:cubicBezTo>
                <a:close/>
                <a:moveTo>
                  <a:pt x="364988" y="1329146"/>
                </a:moveTo>
                <a:cubicBezTo>
                  <a:pt x="438322" y="1329146"/>
                  <a:pt x="426443" y="1323214"/>
                  <a:pt x="426745" y="1345775"/>
                </a:cubicBezTo>
                <a:cubicBezTo>
                  <a:pt x="427051" y="1370348"/>
                  <a:pt x="427273" y="1377343"/>
                  <a:pt x="427428" y="1398675"/>
                </a:cubicBezTo>
                <a:cubicBezTo>
                  <a:pt x="427439" y="1400369"/>
                  <a:pt x="432392" y="1399547"/>
                  <a:pt x="365748" y="1399535"/>
                </a:cubicBezTo>
                <a:cubicBezTo>
                  <a:pt x="365737" y="1398900"/>
                  <a:pt x="364348" y="1329146"/>
                  <a:pt x="364988" y="1329146"/>
                </a:cubicBezTo>
                <a:close/>
                <a:moveTo>
                  <a:pt x="427463" y="1403250"/>
                </a:moveTo>
                <a:cubicBezTo>
                  <a:pt x="427466" y="1403591"/>
                  <a:pt x="428277" y="1473147"/>
                  <a:pt x="428281" y="1473542"/>
                </a:cubicBezTo>
                <a:cubicBezTo>
                  <a:pt x="403197" y="1473189"/>
                  <a:pt x="386183" y="1473767"/>
                  <a:pt x="367280" y="1473790"/>
                </a:cubicBezTo>
                <a:cubicBezTo>
                  <a:pt x="366877" y="1450214"/>
                  <a:pt x="367121" y="1473612"/>
                  <a:pt x="365814" y="1403137"/>
                </a:cubicBezTo>
                <a:cubicBezTo>
                  <a:pt x="387571" y="1403141"/>
                  <a:pt x="403034" y="1403424"/>
                  <a:pt x="427463" y="1403250"/>
                </a:cubicBezTo>
                <a:close/>
                <a:moveTo>
                  <a:pt x="428339" y="1477148"/>
                </a:moveTo>
                <a:cubicBezTo>
                  <a:pt x="428801" y="1507243"/>
                  <a:pt x="428502" y="1499934"/>
                  <a:pt x="429281" y="1547770"/>
                </a:cubicBezTo>
                <a:cubicBezTo>
                  <a:pt x="414684" y="1547968"/>
                  <a:pt x="397294" y="1547836"/>
                  <a:pt x="368103" y="1547828"/>
                </a:cubicBezTo>
                <a:cubicBezTo>
                  <a:pt x="368099" y="1547386"/>
                  <a:pt x="367358" y="1478393"/>
                  <a:pt x="367354" y="1478024"/>
                </a:cubicBezTo>
                <a:cubicBezTo>
                  <a:pt x="367335" y="1476733"/>
                  <a:pt x="427028" y="1477129"/>
                  <a:pt x="428339" y="1477148"/>
                </a:cubicBezTo>
                <a:close/>
                <a:moveTo>
                  <a:pt x="428149" y="1254988"/>
                </a:moveTo>
                <a:cubicBezTo>
                  <a:pt x="463898" y="1255306"/>
                  <a:pt x="436255" y="1255023"/>
                  <a:pt x="489820" y="1255360"/>
                </a:cubicBezTo>
                <a:cubicBezTo>
                  <a:pt x="490329" y="1294600"/>
                  <a:pt x="490224" y="1302580"/>
                  <a:pt x="490616" y="1325470"/>
                </a:cubicBezTo>
                <a:cubicBezTo>
                  <a:pt x="440513" y="1325346"/>
                  <a:pt x="469402" y="1325451"/>
                  <a:pt x="429631" y="1325335"/>
                </a:cubicBezTo>
                <a:cubicBezTo>
                  <a:pt x="429057" y="1287788"/>
                  <a:pt x="428552" y="1290568"/>
                  <a:pt x="428149" y="1254988"/>
                </a:cubicBezTo>
                <a:close/>
                <a:moveTo>
                  <a:pt x="434750" y="1328960"/>
                </a:moveTo>
                <a:cubicBezTo>
                  <a:pt x="502173" y="1329231"/>
                  <a:pt x="490526" y="1324311"/>
                  <a:pt x="491042" y="1345965"/>
                </a:cubicBezTo>
                <a:cubicBezTo>
                  <a:pt x="491480" y="1364052"/>
                  <a:pt x="491682" y="1378141"/>
                  <a:pt x="491961" y="1398702"/>
                </a:cubicBezTo>
                <a:cubicBezTo>
                  <a:pt x="491977" y="1400067"/>
                  <a:pt x="430619" y="1400016"/>
                  <a:pt x="430612" y="1398655"/>
                </a:cubicBezTo>
                <a:cubicBezTo>
                  <a:pt x="430026" y="1318906"/>
                  <a:pt x="427133" y="1328925"/>
                  <a:pt x="434750" y="1328960"/>
                </a:cubicBezTo>
                <a:close/>
                <a:moveTo>
                  <a:pt x="434769" y="1403184"/>
                </a:moveTo>
                <a:cubicBezTo>
                  <a:pt x="451058" y="1403029"/>
                  <a:pt x="464969" y="1403052"/>
                  <a:pt x="481261" y="1403098"/>
                </a:cubicBezTo>
                <a:cubicBezTo>
                  <a:pt x="495180" y="1403137"/>
                  <a:pt x="491954" y="1390552"/>
                  <a:pt x="493361" y="1473519"/>
                </a:cubicBezTo>
                <a:cubicBezTo>
                  <a:pt x="476363" y="1473643"/>
                  <a:pt x="466834" y="1474213"/>
                  <a:pt x="431461" y="1473593"/>
                </a:cubicBezTo>
                <a:cubicBezTo>
                  <a:pt x="430278" y="1392673"/>
                  <a:pt x="429212" y="1403242"/>
                  <a:pt x="434769" y="1403184"/>
                </a:cubicBezTo>
                <a:close/>
                <a:moveTo>
                  <a:pt x="434730" y="1477257"/>
                </a:moveTo>
                <a:cubicBezTo>
                  <a:pt x="492008" y="1478334"/>
                  <a:pt x="493400" y="1475659"/>
                  <a:pt x="493439" y="1478086"/>
                </a:cubicBezTo>
                <a:cubicBezTo>
                  <a:pt x="493842" y="1503784"/>
                  <a:pt x="493280" y="1505075"/>
                  <a:pt x="493687" y="1531040"/>
                </a:cubicBezTo>
                <a:cubicBezTo>
                  <a:pt x="494005" y="1551473"/>
                  <a:pt x="497216" y="1548406"/>
                  <a:pt x="481319" y="1547879"/>
                </a:cubicBezTo>
                <a:cubicBezTo>
                  <a:pt x="422537" y="1545952"/>
                  <a:pt x="432578" y="1554982"/>
                  <a:pt x="432186" y="1530975"/>
                </a:cubicBezTo>
                <a:cubicBezTo>
                  <a:pt x="431213" y="1469130"/>
                  <a:pt x="429933" y="1477167"/>
                  <a:pt x="434730" y="1477257"/>
                </a:cubicBezTo>
                <a:close/>
                <a:moveTo>
                  <a:pt x="493862" y="1329076"/>
                </a:moveTo>
                <a:cubicBezTo>
                  <a:pt x="544313" y="1329138"/>
                  <a:pt x="504713" y="1329142"/>
                  <a:pt x="555754" y="1329250"/>
                </a:cubicBezTo>
                <a:cubicBezTo>
                  <a:pt x="557022" y="1410915"/>
                  <a:pt x="558798" y="1399993"/>
                  <a:pt x="551046" y="1399993"/>
                </a:cubicBezTo>
                <a:cubicBezTo>
                  <a:pt x="550743" y="1399993"/>
                  <a:pt x="495157" y="1399772"/>
                  <a:pt x="495141" y="1398632"/>
                </a:cubicBezTo>
                <a:cubicBezTo>
                  <a:pt x="494478" y="1349687"/>
                  <a:pt x="494265" y="1350916"/>
                  <a:pt x="493862" y="1329076"/>
                </a:cubicBezTo>
                <a:close/>
                <a:moveTo>
                  <a:pt x="551046" y="1403599"/>
                </a:moveTo>
                <a:cubicBezTo>
                  <a:pt x="558434" y="1403599"/>
                  <a:pt x="556468" y="1392316"/>
                  <a:pt x="557907" y="1473492"/>
                </a:cubicBezTo>
                <a:cubicBezTo>
                  <a:pt x="553416" y="1473465"/>
                  <a:pt x="549910" y="1473473"/>
                  <a:pt x="504531" y="1473480"/>
                </a:cubicBezTo>
                <a:cubicBezTo>
                  <a:pt x="494513" y="1473480"/>
                  <a:pt x="496328" y="1485131"/>
                  <a:pt x="495203" y="1403118"/>
                </a:cubicBezTo>
                <a:cubicBezTo>
                  <a:pt x="528529" y="1403137"/>
                  <a:pt x="529308" y="1403599"/>
                  <a:pt x="551046" y="1403599"/>
                </a:cubicBezTo>
                <a:close/>
                <a:moveTo>
                  <a:pt x="558775" y="1319286"/>
                </a:moveTo>
                <a:cubicBezTo>
                  <a:pt x="557596" y="1243577"/>
                  <a:pt x="551841" y="1254561"/>
                  <a:pt x="574276" y="1255135"/>
                </a:cubicBezTo>
                <a:cubicBezTo>
                  <a:pt x="589626" y="1255527"/>
                  <a:pt x="605329" y="1255496"/>
                  <a:pt x="618888" y="1255263"/>
                </a:cubicBezTo>
                <a:cubicBezTo>
                  <a:pt x="619690" y="1321632"/>
                  <a:pt x="619450" y="1308729"/>
                  <a:pt x="619760" y="1325707"/>
                </a:cubicBezTo>
                <a:cubicBezTo>
                  <a:pt x="548909" y="1327510"/>
                  <a:pt x="558880" y="1325885"/>
                  <a:pt x="558775" y="1319286"/>
                </a:cubicBezTo>
                <a:close/>
                <a:moveTo>
                  <a:pt x="619826" y="1329313"/>
                </a:moveTo>
                <a:cubicBezTo>
                  <a:pt x="620299" y="1352851"/>
                  <a:pt x="620730" y="1351110"/>
                  <a:pt x="621168" y="1399745"/>
                </a:cubicBezTo>
                <a:cubicBezTo>
                  <a:pt x="612721" y="1399822"/>
                  <a:pt x="560032" y="1399989"/>
                  <a:pt x="559756" y="1399989"/>
                </a:cubicBezTo>
                <a:cubicBezTo>
                  <a:pt x="559795" y="1380592"/>
                  <a:pt x="559787" y="1384492"/>
                  <a:pt x="558926" y="1329262"/>
                </a:cubicBezTo>
                <a:cubicBezTo>
                  <a:pt x="576053" y="1329336"/>
                  <a:pt x="595413" y="1329929"/>
                  <a:pt x="619826" y="1329313"/>
                </a:cubicBezTo>
                <a:close/>
                <a:moveTo>
                  <a:pt x="620858" y="1403347"/>
                </a:moveTo>
                <a:cubicBezTo>
                  <a:pt x="621249" y="1403347"/>
                  <a:pt x="622362" y="1473473"/>
                  <a:pt x="622366" y="1473779"/>
                </a:cubicBezTo>
                <a:cubicBezTo>
                  <a:pt x="586241" y="1474395"/>
                  <a:pt x="577732" y="1473659"/>
                  <a:pt x="561079" y="1473511"/>
                </a:cubicBezTo>
                <a:cubicBezTo>
                  <a:pt x="560714" y="1452656"/>
                  <a:pt x="559718" y="1432468"/>
                  <a:pt x="559749" y="1403587"/>
                </a:cubicBezTo>
                <a:cubicBezTo>
                  <a:pt x="560024" y="1403591"/>
                  <a:pt x="615130" y="1403401"/>
                  <a:pt x="620858" y="1403347"/>
                </a:cubicBezTo>
                <a:close/>
                <a:moveTo>
                  <a:pt x="622440" y="1478094"/>
                </a:moveTo>
                <a:cubicBezTo>
                  <a:pt x="623677" y="1556998"/>
                  <a:pt x="624325" y="1548015"/>
                  <a:pt x="620858" y="1547976"/>
                </a:cubicBezTo>
                <a:cubicBezTo>
                  <a:pt x="550239" y="1547220"/>
                  <a:pt x="562014" y="1553648"/>
                  <a:pt x="561661" y="1530971"/>
                </a:cubicBezTo>
                <a:cubicBezTo>
                  <a:pt x="561250" y="1504668"/>
                  <a:pt x="561583" y="1505188"/>
                  <a:pt x="561156" y="1478024"/>
                </a:cubicBezTo>
                <a:cubicBezTo>
                  <a:pt x="561137" y="1476617"/>
                  <a:pt x="622436" y="1477792"/>
                  <a:pt x="622440" y="1478094"/>
                </a:cubicBezTo>
                <a:close/>
                <a:moveTo>
                  <a:pt x="623002" y="1329231"/>
                </a:moveTo>
                <a:cubicBezTo>
                  <a:pt x="634815" y="1328936"/>
                  <a:pt x="636890" y="1328987"/>
                  <a:pt x="684627" y="1328979"/>
                </a:cubicBezTo>
                <a:cubicBezTo>
                  <a:pt x="685178" y="1361225"/>
                  <a:pt x="684813" y="1332410"/>
                  <a:pt x="685826" y="1399911"/>
                </a:cubicBezTo>
                <a:cubicBezTo>
                  <a:pt x="617251" y="1399776"/>
                  <a:pt x="624356" y="1400008"/>
                  <a:pt x="624344" y="1398648"/>
                </a:cubicBezTo>
                <a:cubicBezTo>
                  <a:pt x="623995" y="1356794"/>
                  <a:pt x="623402" y="1348671"/>
                  <a:pt x="623002" y="1329231"/>
                </a:cubicBezTo>
                <a:close/>
                <a:moveTo>
                  <a:pt x="685880" y="1403513"/>
                </a:moveTo>
                <a:cubicBezTo>
                  <a:pt x="686877" y="1469952"/>
                  <a:pt x="686400" y="1435128"/>
                  <a:pt x="687016" y="1473926"/>
                </a:cubicBezTo>
                <a:cubicBezTo>
                  <a:pt x="666260" y="1473891"/>
                  <a:pt x="651527" y="1473333"/>
                  <a:pt x="625547" y="1473725"/>
                </a:cubicBezTo>
                <a:cubicBezTo>
                  <a:pt x="625209" y="1453090"/>
                  <a:pt x="624612" y="1429405"/>
                  <a:pt x="624387" y="1403312"/>
                </a:cubicBezTo>
                <a:cubicBezTo>
                  <a:pt x="655987" y="1403036"/>
                  <a:pt x="666171" y="1403478"/>
                  <a:pt x="685880" y="1403513"/>
                </a:cubicBezTo>
                <a:close/>
                <a:moveTo>
                  <a:pt x="687074" y="1477528"/>
                </a:moveTo>
                <a:cubicBezTo>
                  <a:pt x="687528" y="1510313"/>
                  <a:pt x="687005" y="1495499"/>
                  <a:pt x="687819" y="1547751"/>
                </a:cubicBezTo>
                <a:cubicBezTo>
                  <a:pt x="664542" y="1547782"/>
                  <a:pt x="658577" y="1548309"/>
                  <a:pt x="626640" y="1548034"/>
                </a:cubicBezTo>
                <a:cubicBezTo>
                  <a:pt x="626101" y="1527287"/>
                  <a:pt x="626020" y="1504071"/>
                  <a:pt x="625612" y="1478032"/>
                </a:cubicBezTo>
                <a:cubicBezTo>
                  <a:pt x="625593" y="1476539"/>
                  <a:pt x="622983" y="1477431"/>
                  <a:pt x="687074" y="1477528"/>
                </a:cubicBezTo>
                <a:close/>
                <a:moveTo>
                  <a:pt x="687804" y="1328983"/>
                </a:moveTo>
                <a:cubicBezTo>
                  <a:pt x="707629" y="1328979"/>
                  <a:pt x="709207" y="1329293"/>
                  <a:pt x="749110" y="1329394"/>
                </a:cubicBezTo>
                <a:cubicBezTo>
                  <a:pt x="749114" y="1329704"/>
                  <a:pt x="750340" y="1397031"/>
                  <a:pt x="750398" y="1399865"/>
                </a:cubicBezTo>
                <a:cubicBezTo>
                  <a:pt x="720198" y="1399857"/>
                  <a:pt x="699776" y="1399927"/>
                  <a:pt x="688998" y="1399915"/>
                </a:cubicBezTo>
                <a:cubicBezTo>
                  <a:pt x="688032" y="1335373"/>
                  <a:pt x="688273" y="1356658"/>
                  <a:pt x="687804" y="1328983"/>
                </a:cubicBezTo>
                <a:close/>
                <a:moveTo>
                  <a:pt x="690631" y="1403517"/>
                </a:moveTo>
                <a:cubicBezTo>
                  <a:pt x="763010" y="1403517"/>
                  <a:pt x="750433" y="1398175"/>
                  <a:pt x="750856" y="1425156"/>
                </a:cubicBezTo>
                <a:cubicBezTo>
                  <a:pt x="751271" y="1451729"/>
                  <a:pt x="751352" y="1449896"/>
                  <a:pt x="751744" y="1474136"/>
                </a:cubicBezTo>
                <a:cubicBezTo>
                  <a:pt x="722118" y="1474310"/>
                  <a:pt x="716161" y="1473930"/>
                  <a:pt x="690193" y="1473930"/>
                </a:cubicBezTo>
                <a:cubicBezTo>
                  <a:pt x="688955" y="1395220"/>
                  <a:pt x="688269" y="1403517"/>
                  <a:pt x="690631" y="1403517"/>
                </a:cubicBezTo>
                <a:close/>
                <a:moveTo>
                  <a:pt x="690631" y="1477532"/>
                </a:moveTo>
                <a:cubicBezTo>
                  <a:pt x="690906" y="1477532"/>
                  <a:pt x="751802" y="1477679"/>
                  <a:pt x="751810" y="1478094"/>
                </a:cubicBezTo>
                <a:cubicBezTo>
                  <a:pt x="751817" y="1478559"/>
                  <a:pt x="752659" y="1547747"/>
                  <a:pt x="752663" y="1548212"/>
                </a:cubicBezTo>
                <a:cubicBezTo>
                  <a:pt x="709991" y="1548433"/>
                  <a:pt x="720388" y="1547755"/>
                  <a:pt x="690995" y="1547751"/>
                </a:cubicBezTo>
                <a:cubicBezTo>
                  <a:pt x="689774" y="1469719"/>
                  <a:pt x="690355" y="1477532"/>
                  <a:pt x="690631" y="1477532"/>
                </a:cubicBezTo>
                <a:close/>
                <a:moveTo>
                  <a:pt x="760392" y="1329437"/>
                </a:moveTo>
                <a:cubicBezTo>
                  <a:pt x="783351" y="1329530"/>
                  <a:pt x="784104" y="1329440"/>
                  <a:pt x="806888" y="1329530"/>
                </a:cubicBezTo>
                <a:cubicBezTo>
                  <a:pt x="816258" y="1329568"/>
                  <a:pt x="813857" y="1318460"/>
                  <a:pt x="814815" y="1399749"/>
                </a:cubicBezTo>
                <a:cubicBezTo>
                  <a:pt x="747257" y="1400059"/>
                  <a:pt x="753586" y="1400419"/>
                  <a:pt x="753551" y="1398628"/>
                </a:cubicBezTo>
                <a:cubicBezTo>
                  <a:pt x="751961" y="1318422"/>
                  <a:pt x="749479" y="1329390"/>
                  <a:pt x="760392" y="1329437"/>
                </a:cubicBezTo>
                <a:close/>
                <a:moveTo>
                  <a:pt x="814862" y="1403347"/>
                </a:moveTo>
                <a:cubicBezTo>
                  <a:pt x="815075" y="1421240"/>
                  <a:pt x="815300" y="1436252"/>
                  <a:pt x="815765" y="1451652"/>
                </a:cubicBezTo>
                <a:cubicBezTo>
                  <a:pt x="816630" y="1480122"/>
                  <a:pt x="827544" y="1473527"/>
                  <a:pt x="760384" y="1474073"/>
                </a:cubicBezTo>
                <a:cubicBezTo>
                  <a:pt x="752519" y="1474136"/>
                  <a:pt x="755281" y="1484910"/>
                  <a:pt x="753652" y="1403467"/>
                </a:cubicBezTo>
                <a:cubicBezTo>
                  <a:pt x="810126" y="1403475"/>
                  <a:pt x="788106" y="1403475"/>
                  <a:pt x="814862" y="1403347"/>
                </a:cubicBezTo>
                <a:close/>
                <a:moveTo>
                  <a:pt x="760415" y="1477679"/>
                </a:moveTo>
                <a:cubicBezTo>
                  <a:pt x="760691" y="1477675"/>
                  <a:pt x="816359" y="1477129"/>
                  <a:pt x="816374" y="1478094"/>
                </a:cubicBezTo>
                <a:cubicBezTo>
                  <a:pt x="817642" y="1559363"/>
                  <a:pt x="821971" y="1547859"/>
                  <a:pt x="806884" y="1547984"/>
                </a:cubicBezTo>
                <a:cubicBezTo>
                  <a:pt x="783681" y="1548173"/>
                  <a:pt x="782269" y="1547987"/>
                  <a:pt x="760392" y="1548162"/>
                </a:cubicBezTo>
                <a:cubicBezTo>
                  <a:pt x="754404" y="1548201"/>
                  <a:pt x="755928" y="1551372"/>
                  <a:pt x="755610" y="1530971"/>
                </a:cubicBezTo>
                <a:cubicBezTo>
                  <a:pt x="754676" y="1469580"/>
                  <a:pt x="752818" y="1477741"/>
                  <a:pt x="760415" y="1477679"/>
                </a:cubicBezTo>
                <a:close/>
                <a:moveTo>
                  <a:pt x="816952" y="1329557"/>
                </a:moveTo>
                <a:cubicBezTo>
                  <a:pt x="855540" y="1329627"/>
                  <a:pt x="849995" y="1329386"/>
                  <a:pt x="876692" y="1329386"/>
                </a:cubicBezTo>
                <a:cubicBezTo>
                  <a:pt x="879857" y="1329386"/>
                  <a:pt x="878403" y="1321023"/>
                  <a:pt x="879663" y="1400098"/>
                </a:cubicBezTo>
                <a:cubicBezTo>
                  <a:pt x="855692" y="1400163"/>
                  <a:pt x="851856" y="1399613"/>
                  <a:pt x="817999" y="1399729"/>
                </a:cubicBezTo>
                <a:cubicBezTo>
                  <a:pt x="817736" y="1379273"/>
                  <a:pt x="818026" y="1397748"/>
                  <a:pt x="816952" y="1329557"/>
                </a:cubicBezTo>
                <a:close/>
                <a:moveTo>
                  <a:pt x="830157" y="1403316"/>
                </a:moveTo>
                <a:cubicBezTo>
                  <a:pt x="853167" y="1403316"/>
                  <a:pt x="853407" y="1403707"/>
                  <a:pt x="876688" y="1403707"/>
                </a:cubicBezTo>
                <a:cubicBezTo>
                  <a:pt x="881230" y="1403707"/>
                  <a:pt x="879651" y="1394980"/>
                  <a:pt x="880939" y="1474054"/>
                </a:cubicBezTo>
                <a:cubicBezTo>
                  <a:pt x="857794" y="1474116"/>
                  <a:pt x="849114" y="1473705"/>
                  <a:pt x="819481" y="1473810"/>
                </a:cubicBezTo>
                <a:cubicBezTo>
                  <a:pt x="818069" y="1392010"/>
                  <a:pt x="813128" y="1403316"/>
                  <a:pt x="830157" y="1403316"/>
                </a:cubicBezTo>
                <a:close/>
                <a:moveTo>
                  <a:pt x="880470" y="1266363"/>
                </a:moveTo>
                <a:cubicBezTo>
                  <a:pt x="880229" y="1250909"/>
                  <a:pt x="869766" y="1255468"/>
                  <a:pt x="942335" y="1255205"/>
                </a:cubicBezTo>
                <a:cubicBezTo>
                  <a:pt x="942986" y="1293902"/>
                  <a:pt x="942583" y="1294585"/>
                  <a:pt x="943134" y="1325672"/>
                </a:cubicBezTo>
                <a:cubicBezTo>
                  <a:pt x="930250" y="1325823"/>
                  <a:pt x="924945" y="1325780"/>
                  <a:pt x="881885" y="1325788"/>
                </a:cubicBezTo>
                <a:cubicBezTo>
                  <a:pt x="881431" y="1293309"/>
                  <a:pt x="880885" y="1292805"/>
                  <a:pt x="880470" y="1266363"/>
                </a:cubicBezTo>
                <a:close/>
                <a:moveTo>
                  <a:pt x="943200" y="1329274"/>
                </a:moveTo>
                <a:cubicBezTo>
                  <a:pt x="943568" y="1348659"/>
                  <a:pt x="944146" y="1359426"/>
                  <a:pt x="944472" y="1398682"/>
                </a:cubicBezTo>
                <a:cubicBezTo>
                  <a:pt x="944480" y="1399745"/>
                  <a:pt x="951616" y="1399675"/>
                  <a:pt x="882835" y="1400086"/>
                </a:cubicBezTo>
                <a:cubicBezTo>
                  <a:pt x="881773" y="1333407"/>
                  <a:pt x="882292" y="1357325"/>
                  <a:pt x="881936" y="1329386"/>
                </a:cubicBezTo>
                <a:cubicBezTo>
                  <a:pt x="924999" y="1329378"/>
                  <a:pt x="931918" y="1329413"/>
                  <a:pt x="943200" y="1329274"/>
                </a:cubicBezTo>
                <a:close/>
                <a:moveTo>
                  <a:pt x="944515" y="1403296"/>
                </a:moveTo>
                <a:cubicBezTo>
                  <a:pt x="944518" y="1403602"/>
                  <a:pt x="945294" y="1473504"/>
                  <a:pt x="945298" y="1473783"/>
                </a:cubicBezTo>
                <a:cubicBezTo>
                  <a:pt x="912934" y="1473352"/>
                  <a:pt x="899671" y="1473961"/>
                  <a:pt x="884115" y="1474039"/>
                </a:cubicBezTo>
                <a:cubicBezTo>
                  <a:pt x="883797" y="1454366"/>
                  <a:pt x="883770" y="1458747"/>
                  <a:pt x="882894" y="1403688"/>
                </a:cubicBezTo>
                <a:cubicBezTo>
                  <a:pt x="900729" y="1403583"/>
                  <a:pt x="914109" y="1402649"/>
                  <a:pt x="944515" y="1403296"/>
                </a:cubicBezTo>
                <a:close/>
                <a:moveTo>
                  <a:pt x="945244" y="1239874"/>
                </a:moveTo>
                <a:cubicBezTo>
                  <a:pt x="944014" y="1174308"/>
                  <a:pt x="943440" y="1181349"/>
                  <a:pt x="946500" y="1181326"/>
                </a:cubicBezTo>
                <a:cubicBezTo>
                  <a:pt x="1015145" y="1180767"/>
                  <a:pt x="1005686" y="1179767"/>
                  <a:pt x="1005717" y="1186998"/>
                </a:cubicBezTo>
                <a:cubicBezTo>
                  <a:pt x="1006039" y="1262944"/>
                  <a:pt x="1010809" y="1251335"/>
                  <a:pt x="993015" y="1251456"/>
                </a:cubicBezTo>
                <a:cubicBezTo>
                  <a:pt x="970758" y="1251607"/>
                  <a:pt x="971445" y="1251490"/>
                  <a:pt x="946477" y="1251587"/>
                </a:cubicBezTo>
                <a:cubicBezTo>
                  <a:pt x="945092" y="1251595"/>
                  <a:pt x="945500" y="1253351"/>
                  <a:pt x="945244" y="1239874"/>
                </a:cubicBezTo>
                <a:close/>
                <a:moveTo>
                  <a:pt x="946496" y="1255189"/>
                </a:moveTo>
                <a:cubicBezTo>
                  <a:pt x="1017588" y="1254898"/>
                  <a:pt x="1006388" y="1251758"/>
                  <a:pt x="1006620" y="1266417"/>
                </a:cubicBezTo>
                <a:cubicBezTo>
                  <a:pt x="1007733" y="1337734"/>
                  <a:pt x="1012096" y="1325850"/>
                  <a:pt x="993043" y="1325618"/>
                </a:cubicBezTo>
                <a:cubicBezTo>
                  <a:pt x="938445" y="1324955"/>
                  <a:pt x="946357" y="1328843"/>
                  <a:pt x="946205" y="1319294"/>
                </a:cubicBezTo>
                <a:cubicBezTo>
                  <a:pt x="945081" y="1247563"/>
                  <a:pt x="945441" y="1255189"/>
                  <a:pt x="946496" y="1255189"/>
                </a:cubicBezTo>
                <a:close/>
                <a:moveTo>
                  <a:pt x="946508" y="1329231"/>
                </a:moveTo>
                <a:cubicBezTo>
                  <a:pt x="1020803" y="1328328"/>
                  <a:pt x="1007706" y="1325749"/>
                  <a:pt x="1008253" y="1345821"/>
                </a:cubicBezTo>
                <a:cubicBezTo>
                  <a:pt x="1008753" y="1364234"/>
                  <a:pt x="1009048" y="1380607"/>
                  <a:pt x="1008990" y="1398659"/>
                </a:cubicBezTo>
                <a:cubicBezTo>
                  <a:pt x="1008982" y="1401086"/>
                  <a:pt x="947943" y="1399760"/>
                  <a:pt x="947664" y="1399756"/>
                </a:cubicBezTo>
                <a:cubicBezTo>
                  <a:pt x="947206" y="1347047"/>
                  <a:pt x="946062" y="1329239"/>
                  <a:pt x="946508" y="1329231"/>
                </a:cubicBezTo>
                <a:close/>
                <a:moveTo>
                  <a:pt x="1008978" y="1403696"/>
                </a:moveTo>
                <a:cubicBezTo>
                  <a:pt x="1008963" y="1429296"/>
                  <a:pt x="1009824" y="1451858"/>
                  <a:pt x="1010188" y="1473430"/>
                </a:cubicBezTo>
                <a:cubicBezTo>
                  <a:pt x="991968" y="1473519"/>
                  <a:pt x="981939" y="1474263"/>
                  <a:pt x="948470" y="1473825"/>
                </a:cubicBezTo>
                <a:cubicBezTo>
                  <a:pt x="948466" y="1473480"/>
                  <a:pt x="947695" y="1403641"/>
                  <a:pt x="947691" y="1403366"/>
                </a:cubicBezTo>
                <a:cubicBezTo>
                  <a:pt x="960609" y="1403641"/>
                  <a:pt x="1008528" y="1403696"/>
                  <a:pt x="1008978" y="1403696"/>
                </a:cubicBezTo>
                <a:close/>
                <a:moveTo>
                  <a:pt x="1010250" y="1477032"/>
                </a:moveTo>
                <a:cubicBezTo>
                  <a:pt x="1010673" y="1503059"/>
                  <a:pt x="1010654" y="1518866"/>
                  <a:pt x="1011251" y="1547794"/>
                </a:cubicBezTo>
                <a:lnTo>
                  <a:pt x="949711" y="1547821"/>
                </a:lnTo>
                <a:cubicBezTo>
                  <a:pt x="949514" y="1538450"/>
                  <a:pt x="948556" y="1479141"/>
                  <a:pt x="948536" y="1478044"/>
                </a:cubicBezTo>
                <a:cubicBezTo>
                  <a:pt x="948528" y="1477396"/>
                  <a:pt x="943138" y="1477373"/>
                  <a:pt x="1010250" y="1477032"/>
                </a:cubicBezTo>
                <a:close/>
                <a:moveTo>
                  <a:pt x="1011038" y="1329351"/>
                </a:moveTo>
                <a:cubicBezTo>
                  <a:pt x="1037755" y="1329402"/>
                  <a:pt x="1032988" y="1329119"/>
                  <a:pt x="1072511" y="1329103"/>
                </a:cubicBezTo>
                <a:cubicBezTo>
                  <a:pt x="1072732" y="1348113"/>
                  <a:pt x="1072511" y="1370972"/>
                  <a:pt x="1073644" y="1399369"/>
                </a:cubicBezTo>
                <a:cubicBezTo>
                  <a:pt x="1033620" y="1399349"/>
                  <a:pt x="1042998" y="1400121"/>
                  <a:pt x="1012166" y="1400098"/>
                </a:cubicBezTo>
                <a:cubicBezTo>
                  <a:pt x="1012263" y="1367882"/>
                  <a:pt x="1011402" y="1347601"/>
                  <a:pt x="1011038" y="1329351"/>
                </a:cubicBezTo>
                <a:close/>
                <a:moveTo>
                  <a:pt x="1016293" y="1403699"/>
                </a:moveTo>
                <a:cubicBezTo>
                  <a:pt x="1085018" y="1403699"/>
                  <a:pt x="1073884" y="1395243"/>
                  <a:pt x="1074350" y="1425148"/>
                </a:cubicBezTo>
                <a:cubicBezTo>
                  <a:pt x="1074745" y="1450493"/>
                  <a:pt x="1074458" y="1450353"/>
                  <a:pt x="1074788" y="1473701"/>
                </a:cubicBezTo>
                <a:cubicBezTo>
                  <a:pt x="1074512" y="1473697"/>
                  <a:pt x="1020923" y="1473403"/>
                  <a:pt x="1013365" y="1473422"/>
                </a:cubicBezTo>
                <a:cubicBezTo>
                  <a:pt x="1012046" y="1395678"/>
                  <a:pt x="1010076" y="1403699"/>
                  <a:pt x="1016293" y="1403699"/>
                </a:cubicBezTo>
                <a:close/>
                <a:moveTo>
                  <a:pt x="1016293" y="1477016"/>
                </a:moveTo>
                <a:cubicBezTo>
                  <a:pt x="1081404" y="1477016"/>
                  <a:pt x="1074842" y="1477156"/>
                  <a:pt x="1074854" y="1478098"/>
                </a:cubicBezTo>
                <a:cubicBezTo>
                  <a:pt x="1076134" y="1559883"/>
                  <a:pt x="1080085" y="1547526"/>
                  <a:pt x="1062816" y="1547526"/>
                </a:cubicBezTo>
                <a:cubicBezTo>
                  <a:pt x="1039624" y="1547526"/>
                  <a:pt x="1039104" y="1547794"/>
                  <a:pt x="1016289" y="1547794"/>
                </a:cubicBezTo>
                <a:cubicBezTo>
                  <a:pt x="1013768" y="1547794"/>
                  <a:pt x="1014427" y="1550387"/>
                  <a:pt x="1014121" y="1530978"/>
                </a:cubicBezTo>
                <a:cubicBezTo>
                  <a:pt x="1013178" y="1470382"/>
                  <a:pt x="1011933" y="1477016"/>
                  <a:pt x="1016293" y="1477016"/>
                </a:cubicBezTo>
                <a:close/>
                <a:moveTo>
                  <a:pt x="1136459" y="1266410"/>
                </a:moveTo>
                <a:cubicBezTo>
                  <a:pt x="1137533" y="1334663"/>
                  <a:pt x="1139271" y="1325738"/>
                  <a:pt x="1132690" y="1325633"/>
                </a:cubicBezTo>
                <a:cubicBezTo>
                  <a:pt x="1119275" y="1325416"/>
                  <a:pt x="1107594" y="1325420"/>
                  <a:pt x="1086081" y="1325478"/>
                </a:cubicBezTo>
                <a:cubicBezTo>
                  <a:pt x="1072131" y="1325513"/>
                  <a:pt x="1075711" y="1335528"/>
                  <a:pt x="1074633" y="1266355"/>
                </a:cubicBezTo>
                <a:cubicBezTo>
                  <a:pt x="1074412" y="1252014"/>
                  <a:pt x="1071437" y="1255077"/>
                  <a:pt x="1086104" y="1254898"/>
                </a:cubicBezTo>
                <a:cubicBezTo>
                  <a:pt x="1145185" y="1254185"/>
                  <a:pt x="1136250" y="1252813"/>
                  <a:pt x="1136459" y="1266410"/>
                </a:cubicBezTo>
                <a:close/>
                <a:moveTo>
                  <a:pt x="1134923" y="1187076"/>
                </a:moveTo>
                <a:cubicBezTo>
                  <a:pt x="1135567" y="1202615"/>
                  <a:pt x="1135590" y="1207058"/>
                  <a:pt x="1136068" y="1239944"/>
                </a:cubicBezTo>
                <a:cubicBezTo>
                  <a:pt x="1136258" y="1253871"/>
                  <a:pt x="1137266" y="1251677"/>
                  <a:pt x="1132721" y="1251533"/>
                </a:cubicBezTo>
                <a:cubicBezTo>
                  <a:pt x="1058507" y="1249106"/>
                  <a:pt x="1074167" y="1271562"/>
                  <a:pt x="1073492" y="1180849"/>
                </a:cubicBezTo>
                <a:cubicBezTo>
                  <a:pt x="1144130" y="1181124"/>
                  <a:pt x="1134559" y="1178302"/>
                  <a:pt x="1134923" y="1187076"/>
                </a:cubicBezTo>
                <a:close/>
                <a:moveTo>
                  <a:pt x="1133500" y="1107621"/>
                </a:moveTo>
                <a:cubicBezTo>
                  <a:pt x="1134722" y="1185932"/>
                  <a:pt x="1135086" y="1177336"/>
                  <a:pt x="1132666" y="1177355"/>
                </a:cubicBezTo>
                <a:cubicBezTo>
                  <a:pt x="1061133" y="1177832"/>
                  <a:pt x="1073574" y="1181349"/>
                  <a:pt x="1073248" y="1160482"/>
                </a:cubicBezTo>
                <a:cubicBezTo>
                  <a:pt x="1072825" y="1133765"/>
                  <a:pt x="1072713" y="1135676"/>
                  <a:pt x="1072259" y="1107551"/>
                </a:cubicBezTo>
                <a:cubicBezTo>
                  <a:pt x="1072248" y="1106594"/>
                  <a:pt x="1133489" y="1106958"/>
                  <a:pt x="1133500" y="1107621"/>
                </a:cubicBezTo>
                <a:close/>
                <a:moveTo>
                  <a:pt x="1133430" y="1103310"/>
                </a:moveTo>
                <a:cubicBezTo>
                  <a:pt x="1101885" y="1103934"/>
                  <a:pt x="1089579" y="1103333"/>
                  <a:pt x="1072189" y="1103240"/>
                </a:cubicBezTo>
                <a:cubicBezTo>
                  <a:pt x="1071829" y="1081551"/>
                  <a:pt x="1071069" y="1056943"/>
                  <a:pt x="1071026" y="1032804"/>
                </a:cubicBezTo>
                <a:cubicBezTo>
                  <a:pt x="1092957" y="1032893"/>
                  <a:pt x="1084604" y="1033188"/>
                  <a:pt x="1132209" y="1033071"/>
                </a:cubicBezTo>
                <a:cubicBezTo>
                  <a:pt x="1133054" y="1085180"/>
                  <a:pt x="1133139" y="1085339"/>
                  <a:pt x="1133430" y="1103310"/>
                </a:cubicBezTo>
                <a:close/>
                <a:moveTo>
                  <a:pt x="1132154" y="1029462"/>
                </a:moveTo>
                <a:cubicBezTo>
                  <a:pt x="1063076" y="1029644"/>
                  <a:pt x="1071026" y="1029326"/>
                  <a:pt x="1071026" y="1028279"/>
                </a:cubicBezTo>
                <a:cubicBezTo>
                  <a:pt x="1070991" y="994106"/>
                  <a:pt x="1070126" y="975953"/>
                  <a:pt x="1069762" y="958436"/>
                </a:cubicBezTo>
                <a:cubicBezTo>
                  <a:pt x="1089994" y="958576"/>
                  <a:pt x="1091840" y="959351"/>
                  <a:pt x="1131142" y="958944"/>
                </a:cubicBezTo>
                <a:cubicBezTo>
                  <a:pt x="1131538" y="987034"/>
                  <a:pt x="1131100" y="964388"/>
                  <a:pt x="1132154" y="1029462"/>
                </a:cubicBezTo>
                <a:close/>
                <a:moveTo>
                  <a:pt x="1130669" y="895929"/>
                </a:moveTo>
                <a:cubicBezTo>
                  <a:pt x="1131080" y="922123"/>
                  <a:pt x="1130572" y="922359"/>
                  <a:pt x="1130987" y="948852"/>
                </a:cubicBezTo>
                <a:cubicBezTo>
                  <a:pt x="1131142" y="958487"/>
                  <a:pt x="1140089" y="955296"/>
                  <a:pt x="1069688" y="954838"/>
                </a:cubicBezTo>
                <a:cubicBezTo>
                  <a:pt x="1069118" y="924907"/>
                  <a:pt x="1069684" y="921700"/>
                  <a:pt x="1068974" y="884720"/>
                </a:cubicBezTo>
                <a:cubicBezTo>
                  <a:pt x="1141978" y="884829"/>
                  <a:pt x="1130440" y="881378"/>
                  <a:pt x="1130669" y="895929"/>
                </a:cubicBezTo>
                <a:close/>
                <a:moveTo>
                  <a:pt x="1128776" y="810484"/>
                </a:moveTo>
                <a:cubicBezTo>
                  <a:pt x="1130056" y="885364"/>
                  <a:pt x="1129591" y="852086"/>
                  <a:pt x="1130370" y="881262"/>
                </a:cubicBezTo>
                <a:cubicBezTo>
                  <a:pt x="1057561" y="881285"/>
                  <a:pt x="1069013" y="884647"/>
                  <a:pt x="1068633" y="869382"/>
                </a:cubicBezTo>
                <a:cubicBezTo>
                  <a:pt x="1068179" y="851237"/>
                  <a:pt x="1067904" y="835042"/>
                  <a:pt x="1067826" y="816513"/>
                </a:cubicBezTo>
                <a:cubicBezTo>
                  <a:pt x="1067784" y="808022"/>
                  <a:pt x="1058236" y="809880"/>
                  <a:pt x="1128776" y="810484"/>
                </a:cubicBezTo>
                <a:close/>
                <a:moveTo>
                  <a:pt x="1128137" y="737183"/>
                </a:moveTo>
                <a:cubicBezTo>
                  <a:pt x="1128614" y="767514"/>
                  <a:pt x="1127853" y="754747"/>
                  <a:pt x="1128714" y="806886"/>
                </a:cubicBezTo>
                <a:cubicBezTo>
                  <a:pt x="1128323" y="806883"/>
                  <a:pt x="1068234" y="806654"/>
                  <a:pt x="1067764" y="806650"/>
                </a:cubicBezTo>
                <a:cubicBezTo>
                  <a:pt x="1067431" y="766308"/>
                  <a:pt x="1066682" y="766425"/>
                  <a:pt x="1066240" y="736326"/>
                </a:cubicBezTo>
                <a:cubicBezTo>
                  <a:pt x="1066523" y="736326"/>
                  <a:pt x="1128133" y="736908"/>
                  <a:pt x="1128137" y="737183"/>
                </a:cubicBezTo>
                <a:close/>
                <a:moveTo>
                  <a:pt x="1126546" y="662443"/>
                </a:moveTo>
                <a:cubicBezTo>
                  <a:pt x="1128579" y="757546"/>
                  <a:pt x="1127869" y="721450"/>
                  <a:pt x="1128071" y="733038"/>
                </a:cubicBezTo>
                <a:cubicBezTo>
                  <a:pt x="1102618" y="733663"/>
                  <a:pt x="1085220" y="732771"/>
                  <a:pt x="1066190" y="732728"/>
                </a:cubicBezTo>
                <a:cubicBezTo>
                  <a:pt x="1065856" y="710353"/>
                  <a:pt x="1065841" y="694500"/>
                  <a:pt x="1065185" y="662420"/>
                </a:cubicBezTo>
                <a:cubicBezTo>
                  <a:pt x="1083847" y="662428"/>
                  <a:pt x="1108916" y="662695"/>
                  <a:pt x="1126546" y="662443"/>
                </a:cubicBezTo>
                <a:close/>
                <a:moveTo>
                  <a:pt x="1126446" y="657853"/>
                </a:moveTo>
                <a:cubicBezTo>
                  <a:pt x="1126484" y="659536"/>
                  <a:pt x="1131402" y="658841"/>
                  <a:pt x="1065112" y="658818"/>
                </a:cubicBezTo>
                <a:cubicBezTo>
                  <a:pt x="1065104" y="658462"/>
                  <a:pt x="1063770" y="588316"/>
                  <a:pt x="1063766" y="588029"/>
                </a:cubicBezTo>
                <a:cubicBezTo>
                  <a:pt x="1064045" y="588029"/>
                  <a:pt x="1125081" y="588374"/>
                  <a:pt x="1125375" y="588378"/>
                </a:cubicBezTo>
                <a:cubicBezTo>
                  <a:pt x="1125600" y="604092"/>
                  <a:pt x="1125794" y="628092"/>
                  <a:pt x="1126446" y="657853"/>
                </a:cubicBezTo>
                <a:close/>
                <a:moveTo>
                  <a:pt x="1124534" y="525596"/>
                </a:moveTo>
                <a:cubicBezTo>
                  <a:pt x="1124949" y="552030"/>
                  <a:pt x="1124809" y="551980"/>
                  <a:pt x="1125224" y="578480"/>
                </a:cubicBezTo>
                <a:cubicBezTo>
                  <a:pt x="1125368" y="587591"/>
                  <a:pt x="1134792" y="584455"/>
                  <a:pt x="1063704" y="584427"/>
                </a:cubicBezTo>
                <a:cubicBezTo>
                  <a:pt x="1063068" y="546431"/>
                  <a:pt x="1063630" y="555182"/>
                  <a:pt x="1062897" y="514445"/>
                </a:cubicBezTo>
                <a:cubicBezTo>
                  <a:pt x="1134927" y="514445"/>
                  <a:pt x="1124293" y="510106"/>
                  <a:pt x="1124534" y="525596"/>
                </a:cubicBezTo>
                <a:close/>
                <a:moveTo>
                  <a:pt x="1123514" y="446238"/>
                </a:moveTo>
                <a:cubicBezTo>
                  <a:pt x="1125119" y="523149"/>
                  <a:pt x="1127853" y="510688"/>
                  <a:pt x="1109370" y="510688"/>
                </a:cubicBezTo>
                <a:cubicBezTo>
                  <a:pt x="1086054" y="510688"/>
                  <a:pt x="1086155" y="510843"/>
                  <a:pt x="1062827" y="510843"/>
                </a:cubicBezTo>
                <a:cubicBezTo>
                  <a:pt x="1062211" y="478643"/>
                  <a:pt x="1062106" y="484021"/>
                  <a:pt x="1061718" y="440023"/>
                </a:cubicBezTo>
                <a:cubicBezTo>
                  <a:pt x="1131829" y="440027"/>
                  <a:pt x="1123331" y="437441"/>
                  <a:pt x="1123514" y="446238"/>
                </a:cubicBezTo>
                <a:close/>
                <a:moveTo>
                  <a:pt x="1122028" y="366912"/>
                </a:moveTo>
                <a:cubicBezTo>
                  <a:pt x="1123324" y="449511"/>
                  <a:pt x="1127935" y="436363"/>
                  <a:pt x="1109370" y="436363"/>
                </a:cubicBezTo>
                <a:cubicBezTo>
                  <a:pt x="1086345" y="436363"/>
                  <a:pt x="1086081" y="436425"/>
                  <a:pt x="1062816" y="436425"/>
                </a:cubicBezTo>
                <a:cubicBezTo>
                  <a:pt x="1061272" y="436425"/>
                  <a:pt x="1061749" y="438558"/>
                  <a:pt x="1061454" y="419726"/>
                </a:cubicBezTo>
                <a:cubicBezTo>
                  <a:pt x="1060493" y="357998"/>
                  <a:pt x="1060144" y="366051"/>
                  <a:pt x="1062816" y="366051"/>
                </a:cubicBezTo>
                <a:cubicBezTo>
                  <a:pt x="1126294" y="366051"/>
                  <a:pt x="1121997" y="364841"/>
                  <a:pt x="1122028" y="366912"/>
                </a:cubicBezTo>
                <a:close/>
                <a:moveTo>
                  <a:pt x="1121959" y="362201"/>
                </a:moveTo>
                <a:cubicBezTo>
                  <a:pt x="1100054" y="361949"/>
                  <a:pt x="1085658" y="362445"/>
                  <a:pt x="1060877" y="362449"/>
                </a:cubicBezTo>
                <a:cubicBezTo>
                  <a:pt x="1059508" y="282925"/>
                  <a:pt x="1057522" y="291614"/>
                  <a:pt x="1062820" y="291614"/>
                </a:cubicBezTo>
                <a:cubicBezTo>
                  <a:pt x="1082389" y="291614"/>
                  <a:pt x="1087625" y="291660"/>
                  <a:pt x="1109374" y="291660"/>
                </a:cubicBezTo>
                <a:cubicBezTo>
                  <a:pt x="1124914" y="291664"/>
                  <a:pt x="1120698" y="278893"/>
                  <a:pt x="1121959" y="362201"/>
                </a:cubicBezTo>
                <a:close/>
                <a:moveTo>
                  <a:pt x="1119860" y="234701"/>
                </a:moveTo>
                <a:cubicBezTo>
                  <a:pt x="1120349" y="250803"/>
                  <a:pt x="1120357" y="254362"/>
                  <a:pt x="1120908" y="288132"/>
                </a:cubicBezTo>
                <a:cubicBezTo>
                  <a:pt x="1114039" y="288043"/>
                  <a:pt x="1064158" y="288008"/>
                  <a:pt x="1059368" y="288023"/>
                </a:cubicBezTo>
                <a:cubicBezTo>
                  <a:pt x="1058084" y="207270"/>
                  <a:pt x="1056033" y="218095"/>
                  <a:pt x="1062820" y="218095"/>
                </a:cubicBezTo>
                <a:cubicBezTo>
                  <a:pt x="1131034" y="218095"/>
                  <a:pt x="1119170" y="211803"/>
                  <a:pt x="1119860" y="234701"/>
                </a:cubicBezTo>
                <a:close/>
                <a:moveTo>
                  <a:pt x="1118751" y="155313"/>
                </a:moveTo>
                <a:cubicBezTo>
                  <a:pt x="1119806" y="224593"/>
                  <a:pt x="1122137" y="213982"/>
                  <a:pt x="1109370" y="213982"/>
                </a:cubicBezTo>
                <a:cubicBezTo>
                  <a:pt x="1050433" y="213982"/>
                  <a:pt x="1058069" y="217529"/>
                  <a:pt x="1057925" y="208174"/>
                </a:cubicBezTo>
                <a:cubicBezTo>
                  <a:pt x="1056762" y="133946"/>
                  <a:pt x="1055459" y="143817"/>
                  <a:pt x="1062820" y="143817"/>
                </a:cubicBezTo>
                <a:cubicBezTo>
                  <a:pt x="1128792" y="143817"/>
                  <a:pt x="1118515" y="140215"/>
                  <a:pt x="1118751" y="155313"/>
                </a:cubicBezTo>
                <a:close/>
                <a:moveTo>
                  <a:pt x="1062820" y="69473"/>
                </a:moveTo>
                <a:cubicBezTo>
                  <a:pt x="1126101" y="69473"/>
                  <a:pt x="1117487" y="67964"/>
                  <a:pt x="1117495" y="75920"/>
                </a:cubicBezTo>
                <a:cubicBezTo>
                  <a:pt x="1117495" y="151009"/>
                  <a:pt x="1122436" y="140083"/>
                  <a:pt x="1109370" y="140083"/>
                </a:cubicBezTo>
                <a:cubicBezTo>
                  <a:pt x="1047497" y="140083"/>
                  <a:pt x="1057239" y="143433"/>
                  <a:pt x="1056901" y="128785"/>
                </a:cubicBezTo>
                <a:cubicBezTo>
                  <a:pt x="1055393" y="59966"/>
                  <a:pt x="1053330" y="69473"/>
                  <a:pt x="1062820" y="69473"/>
                </a:cubicBezTo>
                <a:close/>
                <a:moveTo>
                  <a:pt x="1056192" y="288039"/>
                </a:moveTo>
                <a:cubicBezTo>
                  <a:pt x="1039818" y="288144"/>
                  <a:pt x="994827" y="289888"/>
                  <a:pt x="994730" y="287454"/>
                </a:cubicBezTo>
                <a:cubicBezTo>
                  <a:pt x="993729" y="262694"/>
                  <a:pt x="993779" y="238912"/>
                  <a:pt x="993500" y="218010"/>
                </a:cubicBezTo>
                <a:cubicBezTo>
                  <a:pt x="1059860" y="218033"/>
                  <a:pt x="1027547" y="218072"/>
                  <a:pt x="1054912" y="218095"/>
                </a:cubicBezTo>
                <a:cubicBezTo>
                  <a:pt x="1055501" y="251086"/>
                  <a:pt x="1055017" y="214067"/>
                  <a:pt x="1056192" y="288039"/>
                </a:cubicBezTo>
                <a:close/>
                <a:moveTo>
                  <a:pt x="1054749" y="208236"/>
                </a:moveTo>
                <a:cubicBezTo>
                  <a:pt x="1054885" y="216983"/>
                  <a:pt x="1064522" y="214435"/>
                  <a:pt x="993450" y="214412"/>
                </a:cubicBezTo>
                <a:cubicBezTo>
                  <a:pt x="992690" y="161218"/>
                  <a:pt x="993442" y="200830"/>
                  <a:pt x="992589" y="143588"/>
                </a:cubicBezTo>
                <a:cubicBezTo>
                  <a:pt x="1078395" y="143902"/>
                  <a:pt x="1046791" y="143790"/>
                  <a:pt x="1054035" y="143809"/>
                </a:cubicBezTo>
                <a:cubicBezTo>
                  <a:pt x="1054734" y="181635"/>
                  <a:pt x="1054268" y="177544"/>
                  <a:pt x="1054749" y="208236"/>
                </a:cubicBezTo>
                <a:close/>
                <a:moveTo>
                  <a:pt x="993035" y="69825"/>
                </a:moveTo>
                <a:cubicBezTo>
                  <a:pt x="1061897" y="69690"/>
                  <a:pt x="1052434" y="66840"/>
                  <a:pt x="1052674" y="75975"/>
                </a:cubicBezTo>
                <a:cubicBezTo>
                  <a:pt x="1054675" y="152568"/>
                  <a:pt x="1057440" y="140265"/>
                  <a:pt x="1039570" y="140118"/>
                </a:cubicBezTo>
                <a:cubicBezTo>
                  <a:pt x="983037" y="139661"/>
                  <a:pt x="992601" y="143910"/>
                  <a:pt x="992387" y="129630"/>
                </a:cubicBezTo>
                <a:cubicBezTo>
                  <a:pt x="991445" y="62695"/>
                  <a:pt x="990615" y="69833"/>
                  <a:pt x="993035" y="69825"/>
                </a:cubicBezTo>
                <a:close/>
                <a:moveTo>
                  <a:pt x="991557" y="287616"/>
                </a:moveTo>
                <a:cubicBezTo>
                  <a:pt x="991588" y="288388"/>
                  <a:pt x="998876" y="288066"/>
                  <a:pt x="930301" y="288442"/>
                </a:cubicBezTo>
                <a:cubicBezTo>
                  <a:pt x="929355" y="247620"/>
                  <a:pt x="929591" y="237671"/>
                  <a:pt x="929335" y="217630"/>
                </a:cubicBezTo>
                <a:cubicBezTo>
                  <a:pt x="959775" y="217739"/>
                  <a:pt x="929742" y="217991"/>
                  <a:pt x="990328" y="218010"/>
                </a:cubicBezTo>
                <a:cubicBezTo>
                  <a:pt x="990607" y="239168"/>
                  <a:pt x="990561" y="262876"/>
                  <a:pt x="991557" y="287616"/>
                </a:cubicBezTo>
                <a:close/>
                <a:moveTo>
                  <a:pt x="989591" y="155313"/>
                </a:moveTo>
                <a:cubicBezTo>
                  <a:pt x="989998" y="181286"/>
                  <a:pt x="989773" y="181871"/>
                  <a:pt x="990184" y="208236"/>
                </a:cubicBezTo>
                <a:cubicBezTo>
                  <a:pt x="990328" y="217343"/>
                  <a:pt x="999589" y="214269"/>
                  <a:pt x="929285" y="214028"/>
                </a:cubicBezTo>
                <a:cubicBezTo>
                  <a:pt x="928947" y="189703"/>
                  <a:pt x="928781" y="189342"/>
                  <a:pt x="928044" y="143642"/>
                </a:cubicBezTo>
                <a:cubicBezTo>
                  <a:pt x="1000272" y="143596"/>
                  <a:pt x="989354" y="139599"/>
                  <a:pt x="989591" y="155313"/>
                </a:cubicBezTo>
                <a:close/>
                <a:moveTo>
                  <a:pt x="969754" y="69856"/>
                </a:moveTo>
                <a:cubicBezTo>
                  <a:pt x="991546" y="69856"/>
                  <a:pt x="988145" y="68147"/>
                  <a:pt x="988307" y="75955"/>
                </a:cubicBezTo>
                <a:cubicBezTo>
                  <a:pt x="988691" y="94333"/>
                  <a:pt x="988932" y="110299"/>
                  <a:pt x="989203" y="129689"/>
                </a:cubicBezTo>
                <a:cubicBezTo>
                  <a:pt x="989405" y="143181"/>
                  <a:pt x="1000605" y="139982"/>
                  <a:pt x="927989" y="140041"/>
                </a:cubicBezTo>
                <a:cubicBezTo>
                  <a:pt x="927225" y="92441"/>
                  <a:pt x="927229" y="91227"/>
                  <a:pt x="926845" y="75862"/>
                </a:cubicBezTo>
                <a:cubicBezTo>
                  <a:pt x="926644" y="67809"/>
                  <a:pt x="919093" y="69818"/>
                  <a:pt x="969754" y="69856"/>
                </a:cubicBezTo>
                <a:close/>
                <a:moveTo>
                  <a:pt x="923223" y="288462"/>
                </a:moveTo>
                <a:cubicBezTo>
                  <a:pt x="900198" y="288462"/>
                  <a:pt x="900326" y="288000"/>
                  <a:pt x="876692" y="288000"/>
                </a:cubicBezTo>
                <a:cubicBezTo>
                  <a:pt x="861241" y="288000"/>
                  <a:pt x="865597" y="301283"/>
                  <a:pt x="864185" y="217932"/>
                </a:cubicBezTo>
                <a:cubicBezTo>
                  <a:pt x="890475" y="218212"/>
                  <a:pt x="899888" y="217576"/>
                  <a:pt x="926159" y="217618"/>
                </a:cubicBezTo>
                <a:cubicBezTo>
                  <a:pt x="927171" y="298942"/>
                  <a:pt x="928839" y="288462"/>
                  <a:pt x="923223" y="288462"/>
                </a:cubicBezTo>
                <a:close/>
                <a:moveTo>
                  <a:pt x="925057" y="155305"/>
                </a:moveTo>
                <a:cubicBezTo>
                  <a:pt x="926128" y="223023"/>
                  <a:pt x="927299" y="214020"/>
                  <a:pt x="923223" y="214020"/>
                </a:cubicBezTo>
                <a:cubicBezTo>
                  <a:pt x="855343" y="214020"/>
                  <a:pt x="864169" y="217262"/>
                  <a:pt x="864026" y="208174"/>
                </a:cubicBezTo>
                <a:cubicBezTo>
                  <a:pt x="863603" y="181084"/>
                  <a:pt x="863921" y="181592"/>
                  <a:pt x="863506" y="155251"/>
                </a:cubicBezTo>
                <a:cubicBezTo>
                  <a:pt x="863281" y="141293"/>
                  <a:pt x="859853" y="143708"/>
                  <a:pt x="876688" y="143708"/>
                </a:cubicBezTo>
                <a:cubicBezTo>
                  <a:pt x="934625" y="143708"/>
                  <a:pt x="924798" y="139246"/>
                  <a:pt x="925057" y="155305"/>
                </a:cubicBezTo>
                <a:close/>
                <a:moveTo>
                  <a:pt x="923669" y="75967"/>
                </a:moveTo>
                <a:cubicBezTo>
                  <a:pt x="924069" y="91848"/>
                  <a:pt x="924080" y="94387"/>
                  <a:pt x="924813" y="140044"/>
                </a:cubicBezTo>
                <a:cubicBezTo>
                  <a:pt x="918019" y="140044"/>
                  <a:pt x="870115" y="140099"/>
                  <a:pt x="863262" y="140172"/>
                </a:cubicBezTo>
                <a:lnTo>
                  <a:pt x="862118" y="69577"/>
                </a:lnTo>
                <a:cubicBezTo>
                  <a:pt x="935257" y="68414"/>
                  <a:pt x="923479" y="68434"/>
                  <a:pt x="923669" y="75967"/>
                </a:cubicBezTo>
                <a:close/>
                <a:moveTo>
                  <a:pt x="861311" y="234670"/>
                </a:moveTo>
                <a:cubicBezTo>
                  <a:pt x="861625" y="251365"/>
                  <a:pt x="861517" y="245107"/>
                  <a:pt x="862207" y="288124"/>
                </a:cubicBezTo>
                <a:cubicBezTo>
                  <a:pt x="842192" y="288516"/>
                  <a:pt x="850278" y="288981"/>
                  <a:pt x="800640" y="288508"/>
                </a:cubicBezTo>
                <a:cubicBezTo>
                  <a:pt x="799741" y="216145"/>
                  <a:pt x="800264" y="240021"/>
                  <a:pt x="800035" y="217537"/>
                </a:cubicBezTo>
                <a:cubicBezTo>
                  <a:pt x="873625" y="217502"/>
                  <a:pt x="860912" y="214509"/>
                  <a:pt x="861311" y="234670"/>
                </a:cubicBezTo>
                <a:close/>
                <a:moveTo>
                  <a:pt x="860330" y="155313"/>
                </a:moveTo>
                <a:cubicBezTo>
                  <a:pt x="861373" y="223818"/>
                  <a:pt x="863169" y="214358"/>
                  <a:pt x="853450" y="214160"/>
                </a:cubicBezTo>
                <a:cubicBezTo>
                  <a:pt x="838907" y="213865"/>
                  <a:pt x="836223" y="213923"/>
                  <a:pt x="799993" y="213939"/>
                </a:cubicBezTo>
                <a:cubicBezTo>
                  <a:pt x="799558" y="179847"/>
                  <a:pt x="798864" y="180037"/>
                  <a:pt x="798484" y="143863"/>
                </a:cubicBezTo>
                <a:cubicBezTo>
                  <a:pt x="871104" y="144573"/>
                  <a:pt x="860074" y="139343"/>
                  <a:pt x="860330" y="155313"/>
                </a:cubicBezTo>
                <a:close/>
                <a:moveTo>
                  <a:pt x="806876" y="69895"/>
                </a:moveTo>
                <a:cubicBezTo>
                  <a:pt x="822653" y="70105"/>
                  <a:pt x="837867" y="70140"/>
                  <a:pt x="853458" y="69763"/>
                </a:cubicBezTo>
                <a:cubicBezTo>
                  <a:pt x="861160" y="69570"/>
                  <a:pt x="858775" y="59082"/>
                  <a:pt x="860086" y="140215"/>
                </a:cubicBezTo>
                <a:cubicBezTo>
                  <a:pt x="832446" y="140611"/>
                  <a:pt x="843293" y="140707"/>
                  <a:pt x="798449" y="140269"/>
                </a:cubicBezTo>
                <a:cubicBezTo>
                  <a:pt x="797782" y="57996"/>
                  <a:pt x="794044" y="69729"/>
                  <a:pt x="806876" y="69895"/>
                </a:cubicBezTo>
                <a:close/>
                <a:moveTo>
                  <a:pt x="798639" y="362794"/>
                </a:moveTo>
                <a:cubicBezTo>
                  <a:pt x="783440" y="362903"/>
                  <a:pt x="763727" y="362794"/>
                  <a:pt x="737677" y="362794"/>
                </a:cubicBezTo>
                <a:cubicBezTo>
                  <a:pt x="737635" y="360220"/>
                  <a:pt x="736592" y="299922"/>
                  <a:pt x="736398" y="291804"/>
                </a:cubicBezTo>
                <a:cubicBezTo>
                  <a:pt x="736681" y="291804"/>
                  <a:pt x="797076" y="292079"/>
                  <a:pt x="797503" y="292083"/>
                </a:cubicBezTo>
                <a:cubicBezTo>
                  <a:pt x="797821" y="317901"/>
                  <a:pt x="798368" y="345785"/>
                  <a:pt x="798639" y="362794"/>
                </a:cubicBezTo>
                <a:close/>
                <a:moveTo>
                  <a:pt x="796909" y="234631"/>
                </a:moveTo>
                <a:cubicBezTo>
                  <a:pt x="796774" y="299318"/>
                  <a:pt x="803805" y="288438"/>
                  <a:pt x="783646" y="288438"/>
                </a:cubicBezTo>
                <a:cubicBezTo>
                  <a:pt x="730941" y="288438"/>
                  <a:pt x="736316" y="288434"/>
                  <a:pt x="736293" y="287492"/>
                </a:cubicBezTo>
                <a:cubicBezTo>
                  <a:pt x="735983" y="274632"/>
                  <a:pt x="733993" y="217704"/>
                  <a:pt x="737154" y="217704"/>
                </a:cubicBezTo>
                <a:cubicBezTo>
                  <a:pt x="809029" y="217704"/>
                  <a:pt x="796956" y="212411"/>
                  <a:pt x="796909" y="234631"/>
                </a:cubicBezTo>
                <a:close/>
                <a:moveTo>
                  <a:pt x="795463" y="155313"/>
                </a:moveTo>
                <a:cubicBezTo>
                  <a:pt x="796545" y="224326"/>
                  <a:pt x="801164" y="213939"/>
                  <a:pt x="783646" y="213947"/>
                </a:cubicBezTo>
                <a:cubicBezTo>
                  <a:pt x="728195" y="213947"/>
                  <a:pt x="735226" y="216727"/>
                  <a:pt x="735091" y="208166"/>
                </a:cubicBezTo>
                <a:cubicBezTo>
                  <a:pt x="735060" y="206096"/>
                  <a:pt x="734144" y="146690"/>
                  <a:pt x="734094" y="143398"/>
                </a:cubicBezTo>
                <a:cubicBezTo>
                  <a:pt x="807753" y="143243"/>
                  <a:pt x="795234" y="140874"/>
                  <a:pt x="795463" y="155313"/>
                </a:cubicBezTo>
                <a:close/>
                <a:moveTo>
                  <a:pt x="737154" y="69938"/>
                </a:moveTo>
                <a:cubicBezTo>
                  <a:pt x="803130" y="69938"/>
                  <a:pt x="794276" y="67193"/>
                  <a:pt x="794466" y="75781"/>
                </a:cubicBezTo>
                <a:cubicBezTo>
                  <a:pt x="796219" y="152870"/>
                  <a:pt x="797677" y="140203"/>
                  <a:pt x="783646" y="140203"/>
                </a:cubicBezTo>
                <a:cubicBezTo>
                  <a:pt x="760462" y="140203"/>
                  <a:pt x="760439" y="139796"/>
                  <a:pt x="737154" y="139796"/>
                </a:cubicBezTo>
                <a:cubicBezTo>
                  <a:pt x="733008" y="139796"/>
                  <a:pt x="734067" y="141820"/>
                  <a:pt x="733888" y="128793"/>
                </a:cubicBezTo>
                <a:cubicBezTo>
                  <a:pt x="732969" y="60877"/>
                  <a:pt x="731201" y="69938"/>
                  <a:pt x="737154" y="69938"/>
                </a:cubicBezTo>
                <a:close/>
                <a:moveTo>
                  <a:pt x="732054" y="217711"/>
                </a:moveTo>
                <a:cubicBezTo>
                  <a:pt x="732322" y="237159"/>
                  <a:pt x="732326" y="255254"/>
                  <a:pt x="733132" y="288210"/>
                </a:cubicBezTo>
                <a:cubicBezTo>
                  <a:pt x="668331" y="288326"/>
                  <a:pt x="671783" y="289090"/>
                  <a:pt x="671744" y="287644"/>
                </a:cubicBezTo>
                <a:cubicBezTo>
                  <a:pt x="671597" y="281390"/>
                  <a:pt x="670418" y="218215"/>
                  <a:pt x="670414" y="217932"/>
                </a:cubicBezTo>
                <a:cubicBezTo>
                  <a:pt x="702905" y="218208"/>
                  <a:pt x="712353" y="217754"/>
                  <a:pt x="732054" y="217711"/>
                </a:cubicBezTo>
                <a:close/>
                <a:moveTo>
                  <a:pt x="732004" y="214110"/>
                </a:moveTo>
                <a:cubicBezTo>
                  <a:pt x="660955" y="214261"/>
                  <a:pt x="670394" y="216959"/>
                  <a:pt x="670255" y="208166"/>
                </a:cubicBezTo>
                <a:cubicBezTo>
                  <a:pt x="669840" y="181681"/>
                  <a:pt x="669952" y="181666"/>
                  <a:pt x="669537" y="155251"/>
                </a:cubicBezTo>
                <a:cubicBezTo>
                  <a:pt x="669304" y="140510"/>
                  <a:pt x="657255" y="143825"/>
                  <a:pt x="730914" y="143414"/>
                </a:cubicBezTo>
                <a:cubicBezTo>
                  <a:pt x="730918" y="143708"/>
                  <a:pt x="731907" y="207379"/>
                  <a:pt x="732004" y="214110"/>
                </a:cubicBezTo>
                <a:close/>
                <a:moveTo>
                  <a:pt x="729715" y="69919"/>
                </a:moveTo>
                <a:cubicBezTo>
                  <a:pt x="730499" y="109434"/>
                  <a:pt x="730437" y="110698"/>
                  <a:pt x="730863" y="139812"/>
                </a:cubicBezTo>
                <a:cubicBezTo>
                  <a:pt x="659597" y="140188"/>
                  <a:pt x="669398" y="144875"/>
                  <a:pt x="669029" y="128777"/>
                </a:cubicBezTo>
                <a:cubicBezTo>
                  <a:pt x="668451" y="103572"/>
                  <a:pt x="668304" y="89118"/>
                  <a:pt x="668250" y="75909"/>
                </a:cubicBezTo>
                <a:cubicBezTo>
                  <a:pt x="668211" y="66910"/>
                  <a:pt x="659159" y="69570"/>
                  <a:pt x="729715" y="69919"/>
                </a:cubicBezTo>
                <a:close/>
                <a:moveTo>
                  <a:pt x="667393" y="288283"/>
                </a:moveTo>
                <a:cubicBezTo>
                  <a:pt x="629479" y="287465"/>
                  <a:pt x="606671" y="288884"/>
                  <a:pt x="606656" y="287523"/>
                </a:cubicBezTo>
                <a:cubicBezTo>
                  <a:pt x="605795" y="205029"/>
                  <a:pt x="600656" y="217370"/>
                  <a:pt x="620827" y="217642"/>
                </a:cubicBezTo>
                <a:cubicBezTo>
                  <a:pt x="639962" y="217898"/>
                  <a:pt x="645019" y="217692"/>
                  <a:pt x="667241" y="217898"/>
                </a:cubicBezTo>
                <a:cubicBezTo>
                  <a:pt x="668587" y="297418"/>
                  <a:pt x="669293" y="288318"/>
                  <a:pt x="667393" y="288283"/>
                </a:cubicBezTo>
                <a:close/>
                <a:moveTo>
                  <a:pt x="666361" y="155313"/>
                </a:moveTo>
                <a:cubicBezTo>
                  <a:pt x="666776" y="181739"/>
                  <a:pt x="666663" y="181712"/>
                  <a:pt x="667078" y="208228"/>
                </a:cubicBezTo>
                <a:cubicBezTo>
                  <a:pt x="667218" y="217002"/>
                  <a:pt x="676789" y="214156"/>
                  <a:pt x="605640" y="213900"/>
                </a:cubicBezTo>
                <a:cubicBezTo>
                  <a:pt x="605070" y="176385"/>
                  <a:pt x="605609" y="176773"/>
                  <a:pt x="604926" y="143984"/>
                </a:cubicBezTo>
                <a:cubicBezTo>
                  <a:pt x="675719" y="143561"/>
                  <a:pt x="666109" y="139033"/>
                  <a:pt x="666361" y="155313"/>
                </a:cubicBezTo>
                <a:close/>
                <a:moveTo>
                  <a:pt x="665035" y="69806"/>
                </a:moveTo>
                <a:cubicBezTo>
                  <a:pt x="665279" y="109717"/>
                  <a:pt x="665589" y="115374"/>
                  <a:pt x="666093" y="140095"/>
                </a:cubicBezTo>
                <a:cubicBezTo>
                  <a:pt x="651690" y="139789"/>
                  <a:pt x="636274" y="139785"/>
                  <a:pt x="620811" y="140137"/>
                </a:cubicBezTo>
                <a:cubicBezTo>
                  <a:pt x="599950" y="140614"/>
                  <a:pt x="605395" y="152052"/>
                  <a:pt x="603406" y="75870"/>
                </a:cubicBezTo>
                <a:cubicBezTo>
                  <a:pt x="603127" y="65274"/>
                  <a:pt x="595417" y="71248"/>
                  <a:pt x="665035" y="69806"/>
                </a:cubicBezTo>
                <a:close/>
                <a:moveTo>
                  <a:pt x="597577" y="288140"/>
                </a:moveTo>
                <a:cubicBezTo>
                  <a:pt x="552027" y="288148"/>
                  <a:pt x="547908" y="288140"/>
                  <a:pt x="542118" y="288167"/>
                </a:cubicBezTo>
                <a:cubicBezTo>
                  <a:pt x="541040" y="250047"/>
                  <a:pt x="541529" y="235554"/>
                  <a:pt x="541354" y="217843"/>
                </a:cubicBezTo>
                <a:cubicBezTo>
                  <a:pt x="574881" y="217742"/>
                  <a:pt x="583417" y="217448"/>
                  <a:pt x="602514" y="217490"/>
                </a:cubicBezTo>
                <a:cubicBezTo>
                  <a:pt x="603732" y="300779"/>
                  <a:pt x="606086" y="288140"/>
                  <a:pt x="597577" y="288140"/>
                </a:cubicBezTo>
                <a:close/>
                <a:moveTo>
                  <a:pt x="601955" y="155305"/>
                </a:moveTo>
                <a:cubicBezTo>
                  <a:pt x="603014" y="223085"/>
                  <a:pt x="603623" y="213885"/>
                  <a:pt x="597581" y="213885"/>
                </a:cubicBezTo>
                <a:cubicBezTo>
                  <a:pt x="532690" y="213885"/>
                  <a:pt x="541370" y="217025"/>
                  <a:pt x="541234" y="208166"/>
                </a:cubicBezTo>
                <a:cubicBezTo>
                  <a:pt x="540043" y="132143"/>
                  <a:pt x="536386" y="143693"/>
                  <a:pt x="551050" y="143693"/>
                </a:cubicBezTo>
                <a:cubicBezTo>
                  <a:pt x="574288" y="143693"/>
                  <a:pt x="574296" y="144007"/>
                  <a:pt x="597581" y="144007"/>
                </a:cubicBezTo>
                <a:cubicBezTo>
                  <a:pt x="602805" y="144003"/>
                  <a:pt x="601734" y="141731"/>
                  <a:pt x="601955" y="155305"/>
                </a:cubicBezTo>
                <a:close/>
                <a:moveTo>
                  <a:pt x="551046" y="69581"/>
                </a:moveTo>
                <a:cubicBezTo>
                  <a:pt x="552900" y="69581"/>
                  <a:pt x="597204" y="69608"/>
                  <a:pt x="600067" y="69612"/>
                </a:cubicBezTo>
                <a:cubicBezTo>
                  <a:pt x="600307" y="79604"/>
                  <a:pt x="599357" y="40375"/>
                  <a:pt x="601664" y="140401"/>
                </a:cubicBezTo>
                <a:cubicBezTo>
                  <a:pt x="575785" y="140475"/>
                  <a:pt x="565066" y="139909"/>
                  <a:pt x="539970" y="140137"/>
                </a:cubicBezTo>
                <a:cubicBezTo>
                  <a:pt x="539000" y="56794"/>
                  <a:pt x="534494" y="69581"/>
                  <a:pt x="551046" y="69581"/>
                </a:cubicBezTo>
                <a:close/>
                <a:moveTo>
                  <a:pt x="538178" y="217855"/>
                </a:moveTo>
                <a:cubicBezTo>
                  <a:pt x="538411" y="242502"/>
                  <a:pt x="537744" y="237078"/>
                  <a:pt x="538938" y="288182"/>
                </a:cubicBezTo>
                <a:cubicBezTo>
                  <a:pt x="467311" y="288632"/>
                  <a:pt x="485295" y="288516"/>
                  <a:pt x="477837" y="288586"/>
                </a:cubicBezTo>
                <a:cubicBezTo>
                  <a:pt x="477608" y="259422"/>
                  <a:pt x="477115" y="239706"/>
                  <a:pt x="476747" y="217665"/>
                </a:cubicBezTo>
                <a:cubicBezTo>
                  <a:pt x="506807" y="218235"/>
                  <a:pt x="514420" y="217960"/>
                  <a:pt x="538178" y="217855"/>
                </a:cubicBezTo>
                <a:close/>
                <a:moveTo>
                  <a:pt x="537007" y="155313"/>
                </a:moveTo>
                <a:cubicBezTo>
                  <a:pt x="538089" y="224427"/>
                  <a:pt x="541599" y="214203"/>
                  <a:pt x="527773" y="214315"/>
                </a:cubicBezTo>
                <a:cubicBezTo>
                  <a:pt x="468514" y="214796"/>
                  <a:pt x="476712" y="215443"/>
                  <a:pt x="476596" y="208166"/>
                </a:cubicBezTo>
                <a:cubicBezTo>
                  <a:pt x="475587" y="145387"/>
                  <a:pt x="475657" y="149346"/>
                  <a:pt x="475545" y="143887"/>
                </a:cubicBezTo>
                <a:cubicBezTo>
                  <a:pt x="547695" y="144930"/>
                  <a:pt x="536747" y="138653"/>
                  <a:pt x="537007" y="155313"/>
                </a:cubicBezTo>
                <a:close/>
                <a:moveTo>
                  <a:pt x="481285" y="69934"/>
                </a:moveTo>
                <a:cubicBezTo>
                  <a:pt x="544247" y="69383"/>
                  <a:pt x="535533" y="67895"/>
                  <a:pt x="535766" y="75978"/>
                </a:cubicBezTo>
                <a:cubicBezTo>
                  <a:pt x="537945" y="150439"/>
                  <a:pt x="538248" y="140110"/>
                  <a:pt x="527761" y="140335"/>
                </a:cubicBezTo>
                <a:cubicBezTo>
                  <a:pt x="511934" y="140676"/>
                  <a:pt x="496972" y="140657"/>
                  <a:pt x="481292" y="140382"/>
                </a:cubicBezTo>
                <a:cubicBezTo>
                  <a:pt x="473935" y="140254"/>
                  <a:pt x="475560" y="142603"/>
                  <a:pt x="475184" y="128770"/>
                </a:cubicBezTo>
                <a:cubicBezTo>
                  <a:pt x="473338" y="60846"/>
                  <a:pt x="472477" y="70015"/>
                  <a:pt x="481285" y="69934"/>
                </a:cubicBezTo>
                <a:close/>
                <a:moveTo>
                  <a:pt x="474649" y="287392"/>
                </a:moveTo>
                <a:cubicBezTo>
                  <a:pt x="474668" y="289574"/>
                  <a:pt x="479497" y="288411"/>
                  <a:pt x="413090" y="288372"/>
                </a:cubicBezTo>
                <a:cubicBezTo>
                  <a:pt x="413028" y="275558"/>
                  <a:pt x="412268" y="218010"/>
                  <a:pt x="412260" y="217568"/>
                </a:cubicBezTo>
                <a:cubicBezTo>
                  <a:pt x="444783" y="217568"/>
                  <a:pt x="459912" y="217409"/>
                  <a:pt x="473571" y="217618"/>
                </a:cubicBezTo>
                <a:cubicBezTo>
                  <a:pt x="473959" y="240905"/>
                  <a:pt x="474455" y="260748"/>
                  <a:pt x="474649" y="287392"/>
                </a:cubicBezTo>
                <a:close/>
                <a:moveTo>
                  <a:pt x="473513" y="214013"/>
                </a:moveTo>
                <a:cubicBezTo>
                  <a:pt x="403499" y="212950"/>
                  <a:pt x="412268" y="217471"/>
                  <a:pt x="412120" y="208158"/>
                </a:cubicBezTo>
                <a:cubicBezTo>
                  <a:pt x="411236" y="152114"/>
                  <a:pt x="411221" y="150497"/>
                  <a:pt x="411065" y="143387"/>
                </a:cubicBezTo>
                <a:cubicBezTo>
                  <a:pt x="411500" y="143387"/>
                  <a:pt x="472066" y="143844"/>
                  <a:pt x="472369" y="143848"/>
                </a:cubicBezTo>
                <a:cubicBezTo>
                  <a:pt x="472528" y="151606"/>
                  <a:pt x="472547" y="153886"/>
                  <a:pt x="473513" y="214013"/>
                </a:cubicBezTo>
                <a:close/>
                <a:moveTo>
                  <a:pt x="411492" y="70093"/>
                </a:moveTo>
                <a:cubicBezTo>
                  <a:pt x="480400" y="70093"/>
                  <a:pt x="471054" y="67728"/>
                  <a:pt x="471124" y="75936"/>
                </a:cubicBezTo>
                <a:cubicBezTo>
                  <a:pt x="471674" y="151726"/>
                  <a:pt x="477209" y="140180"/>
                  <a:pt x="458015" y="140180"/>
                </a:cubicBezTo>
                <a:cubicBezTo>
                  <a:pt x="435200" y="140180"/>
                  <a:pt x="434614" y="139789"/>
                  <a:pt x="411488" y="139789"/>
                </a:cubicBezTo>
                <a:cubicBezTo>
                  <a:pt x="410786" y="139785"/>
                  <a:pt x="407808" y="70093"/>
                  <a:pt x="411492" y="70093"/>
                </a:cubicBezTo>
                <a:close/>
                <a:moveTo>
                  <a:pt x="409902" y="287547"/>
                </a:moveTo>
                <a:cubicBezTo>
                  <a:pt x="409910" y="288780"/>
                  <a:pt x="360486" y="288690"/>
                  <a:pt x="348634" y="288528"/>
                </a:cubicBezTo>
                <a:cubicBezTo>
                  <a:pt x="347428" y="219301"/>
                  <a:pt x="347626" y="238004"/>
                  <a:pt x="347246" y="217882"/>
                </a:cubicBezTo>
                <a:cubicBezTo>
                  <a:pt x="375906" y="218328"/>
                  <a:pt x="386160" y="217599"/>
                  <a:pt x="409088" y="217568"/>
                </a:cubicBezTo>
                <a:cubicBezTo>
                  <a:pt x="409088" y="217847"/>
                  <a:pt x="409863" y="277753"/>
                  <a:pt x="409902" y="287547"/>
                </a:cubicBezTo>
                <a:close/>
                <a:moveTo>
                  <a:pt x="409033" y="213966"/>
                </a:moveTo>
                <a:cubicBezTo>
                  <a:pt x="338271" y="214071"/>
                  <a:pt x="347218" y="217211"/>
                  <a:pt x="347079" y="208166"/>
                </a:cubicBezTo>
                <a:cubicBezTo>
                  <a:pt x="346734" y="185965"/>
                  <a:pt x="346722" y="181286"/>
                  <a:pt x="346311" y="155251"/>
                </a:cubicBezTo>
                <a:cubicBezTo>
                  <a:pt x="346078" y="139928"/>
                  <a:pt x="335339" y="143414"/>
                  <a:pt x="407889" y="143387"/>
                </a:cubicBezTo>
                <a:cubicBezTo>
                  <a:pt x="408083" y="152184"/>
                  <a:pt x="409029" y="213675"/>
                  <a:pt x="409033" y="213966"/>
                </a:cubicBezTo>
                <a:close/>
                <a:moveTo>
                  <a:pt x="406609" y="70081"/>
                </a:moveTo>
                <a:cubicBezTo>
                  <a:pt x="406834" y="117573"/>
                  <a:pt x="407342" y="121457"/>
                  <a:pt x="407800" y="139789"/>
                </a:cubicBezTo>
                <a:cubicBezTo>
                  <a:pt x="363251" y="139808"/>
                  <a:pt x="354440" y="139851"/>
                  <a:pt x="346074" y="140056"/>
                </a:cubicBezTo>
                <a:cubicBezTo>
                  <a:pt x="345225" y="84481"/>
                  <a:pt x="345427" y="95845"/>
                  <a:pt x="344826" y="69620"/>
                </a:cubicBezTo>
                <a:cubicBezTo>
                  <a:pt x="375029" y="68806"/>
                  <a:pt x="386854" y="69981"/>
                  <a:pt x="406609" y="70081"/>
                </a:cubicBezTo>
                <a:close/>
                <a:moveTo>
                  <a:pt x="344453" y="234686"/>
                </a:moveTo>
                <a:cubicBezTo>
                  <a:pt x="346078" y="296914"/>
                  <a:pt x="346691" y="288500"/>
                  <a:pt x="341754" y="288415"/>
                </a:cubicBezTo>
                <a:cubicBezTo>
                  <a:pt x="284089" y="287333"/>
                  <a:pt x="283926" y="289361"/>
                  <a:pt x="283895" y="287516"/>
                </a:cubicBezTo>
                <a:cubicBezTo>
                  <a:pt x="282522" y="205324"/>
                  <a:pt x="277798" y="217680"/>
                  <a:pt x="295227" y="217611"/>
                </a:cubicBezTo>
                <a:cubicBezTo>
                  <a:pt x="316584" y="217525"/>
                  <a:pt x="326586" y="217498"/>
                  <a:pt x="341696" y="217781"/>
                </a:cubicBezTo>
                <a:cubicBezTo>
                  <a:pt x="344899" y="217843"/>
                  <a:pt x="343945" y="215191"/>
                  <a:pt x="344453" y="234686"/>
                </a:cubicBezTo>
                <a:close/>
                <a:moveTo>
                  <a:pt x="343135" y="155313"/>
                </a:moveTo>
                <a:cubicBezTo>
                  <a:pt x="344166" y="221271"/>
                  <a:pt x="344814" y="214234"/>
                  <a:pt x="341754" y="214175"/>
                </a:cubicBezTo>
                <a:cubicBezTo>
                  <a:pt x="273885" y="212900"/>
                  <a:pt x="282320" y="217409"/>
                  <a:pt x="282177" y="208174"/>
                </a:cubicBezTo>
                <a:cubicBezTo>
                  <a:pt x="281766" y="181933"/>
                  <a:pt x="282394" y="182011"/>
                  <a:pt x="281975" y="155243"/>
                </a:cubicBezTo>
                <a:cubicBezTo>
                  <a:pt x="281711" y="138552"/>
                  <a:pt x="272408" y="145674"/>
                  <a:pt x="341766" y="143778"/>
                </a:cubicBezTo>
                <a:cubicBezTo>
                  <a:pt x="343445" y="143732"/>
                  <a:pt x="342933" y="142010"/>
                  <a:pt x="343135" y="155313"/>
                </a:cubicBezTo>
                <a:close/>
                <a:moveTo>
                  <a:pt x="341649" y="69709"/>
                </a:moveTo>
                <a:cubicBezTo>
                  <a:pt x="343422" y="147981"/>
                  <a:pt x="343266" y="140130"/>
                  <a:pt x="341684" y="140169"/>
                </a:cubicBezTo>
                <a:cubicBezTo>
                  <a:pt x="326381" y="140611"/>
                  <a:pt x="323697" y="140452"/>
                  <a:pt x="295215" y="140529"/>
                </a:cubicBezTo>
                <a:cubicBezTo>
                  <a:pt x="277356" y="140576"/>
                  <a:pt x="282394" y="152296"/>
                  <a:pt x="280404" y="75862"/>
                </a:cubicBezTo>
                <a:cubicBezTo>
                  <a:pt x="280137" y="65266"/>
                  <a:pt x="272850" y="71683"/>
                  <a:pt x="341649" y="69709"/>
                </a:cubicBezTo>
                <a:close/>
                <a:moveTo>
                  <a:pt x="280722" y="287585"/>
                </a:moveTo>
                <a:cubicBezTo>
                  <a:pt x="280746" y="289035"/>
                  <a:pt x="219148" y="287996"/>
                  <a:pt x="219129" y="287469"/>
                </a:cubicBezTo>
                <a:cubicBezTo>
                  <a:pt x="216185" y="205987"/>
                  <a:pt x="217174" y="217479"/>
                  <a:pt x="225458" y="217479"/>
                </a:cubicBezTo>
                <a:cubicBezTo>
                  <a:pt x="247653" y="217479"/>
                  <a:pt x="248254" y="217657"/>
                  <a:pt x="271969" y="217657"/>
                </a:cubicBezTo>
                <a:cubicBezTo>
                  <a:pt x="281358" y="217657"/>
                  <a:pt x="279280" y="206332"/>
                  <a:pt x="280722" y="287585"/>
                </a:cubicBezTo>
                <a:close/>
                <a:moveTo>
                  <a:pt x="278803" y="155305"/>
                </a:moveTo>
                <a:cubicBezTo>
                  <a:pt x="279877" y="223690"/>
                  <a:pt x="280722" y="214059"/>
                  <a:pt x="271969" y="214059"/>
                </a:cubicBezTo>
                <a:cubicBezTo>
                  <a:pt x="209472" y="214059"/>
                  <a:pt x="218008" y="215467"/>
                  <a:pt x="217895" y="208166"/>
                </a:cubicBezTo>
                <a:cubicBezTo>
                  <a:pt x="216720" y="133159"/>
                  <a:pt x="213575" y="143902"/>
                  <a:pt x="225458" y="143902"/>
                </a:cubicBezTo>
                <a:cubicBezTo>
                  <a:pt x="288882" y="143902"/>
                  <a:pt x="278589" y="141611"/>
                  <a:pt x="278803" y="155305"/>
                </a:cubicBezTo>
                <a:close/>
                <a:moveTo>
                  <a:pt x="225458" y="69756"/>
                </a:moveTo>
                <a:cubicBezTo>
                  <a:pt x="273024" y="69767"/>
                  <a:pt x="273152" y="69767"/>
                  <a:pt x="277073" y="69775"/>
                </a:cubicBezTo>
                <a:cubicBezTo>
                  <a:pt x="277445" y="85241"/>
                  <a:pt x="278535" y="140262"/>
                  <a:pt x="278543" y="140568"/>
                </a:cubicBezTo>
                <a:cubicBezTo>
                  <a:pt x="258516" y="140587"/>
                  <a:pt x="276712" y="140587"/>
                  <a:pt x="216561" y="140285"/>
                </a:cubicBezTo>
                <a:cubicBezTo>
                  <a:pt x="215246" y="56965"/>
                  <a:pt x="212625" y="69756"/>
                  <a:pt x="225458" y="69756"/>
                </a:cubicBezTo>
                <a:close/>
                <a:moveTo>
                  <a:pt x="214987" y="234655"/>
                </a:moveTo>
                <a:cubicBezTo>
                  <a:pt x="215080" y="252641"/>
                  <a:pt x="215305" y="269851"/>
                  <a:pt x="215945" y="287609"/>
                </a:cubicBezTo>
                <a:cubicBezTo>
                  <a:pt x="215960" y="288023"/>
                  <a:pt x="154517" y="290447"/>
                  <a:pt x="154517" y="287624"/>
                </a:cubicBezTo>
                <a:cubicBezTo>
                  <a:pt x="154517" y="211741"/>
                  <a:pt x="150922" y="217797"/>
                  <a:pt x="155696" y="217828"/>
                </a:cubicBezTo>
                <a:cubicBezTo>
                  <a:pt x="226749" y="218312"/>
                  <a:pt x="214866" y="211516"/>
                  <a:pt x="214987" y="234655"/>
                </a:cubicBezTo>
                <a:close/>
                <a:moveTo>
                  <a:pt x="213621" y="155320"/>
                </a:moveTo>
                <a:cubicBezTo>
                  <a:pt x="214703" y="224706"/>
                  <a:pt x="218745" y="213776"/>
                  <a:pt x="202185" y="214090"/>
                </a:cubicBezTo>
                <a:cubicBezTo>
                  <a:pt x="144329" y="215102"/>
                  <a:pt x="153199" y="215486"/>
                  <a:pt x="153086" y="208174"/>
                </a:cubicBezTo>
                <a:cubicBezTo>
                  <a:pt x="151954" y="135826"/>
                  <a:pt x="151306" y="143825"/>
                  <a:pt x="155731" y="143755"/>
                </a:cubicBezTo>
                <a:cubicBezTo>
                  <a:pt x="225291" y="142631"/>
                  <a:pt x="213412" y="142057"/>
                  <a:pt x="213621" y="155320"/>
                </a:cubicBezTo>
                <a:close/>
                <a:moveTo>
                  <a:pt x="155716" y="69593"/>
                </a:moveTo>
                <a:cubicBezTo>
                  <a:pt x="221141" y="69197"/>
                  <a:pt x="212187" y="67755"/>
                  <a:pt x="212346" y="76514"/>
                </a:cubicBezTo>
                <a:cubicBezTo>
                  <a:pt x="212675" y="94503"/>
                  <a:pt x="212869" y="107624"/>
                  <a:pt x="213385" y="140262"/>
                </a:cubicBezTo>
                <a:cubicBezTo>
                  <a:pt x="198547" y="140149"/>
                  <a:pt x="186679" y="139684"/>
                  <a:pt x="152287" y="140207"/>
                </a:cubicBezTo>
                <a:cubicBezTo>
                  <a:pt x="151326" y="59923"/>
                  <a:pt x="148700" y="69632"/>
                  <a:pt x="155716" y="69593"/>
                </a:cubicBezTo>
                <a:close/>
                <a:moveTo>
                  <a:pt x="151341" y="287624"/>
                </a:moveTo>
                <a:cubicBezTo>
                  <a:pt x="151341" y="289380"/>
                  <a:pt x="156701" y="288628"/>
                  <a:pt x="89906" y="288566"/>
                </a:cubicBezTo>
                <a:cubicBezTo>
                  <a:pt x="89999" y="256673"/>
                  <a:pt x="89138" y="235950"/>
                  <a:pt x="88789" y="217863"/>
                </a:cubicBezTo>
                <a:cubicBezTo>
                  <a:pt x="108146" y="217855"/>
                  <a:pt x="126575" y="217665"/>
                  <a:pt x="150085" y="217797"/>
                </a:cubicBezTo>
                <a:cubicBezTo>
                  <a:pt x="150457" y="236485"/>
                  <a:pt x="151341" y="253823"/>
                  <a:pt x="151341" y="287624"/>
                </a:cubicBezTo>
                <a:close/>
                <a:moveTo>
                  <a:pt x="149910" y="208236"/>
                </a:moveTo>
                <a:cubicBezTo>
                  <a:pt x="150034" y="216060"/>
                  <a:pt x="160071" y="214226"/>
                  <a:pt x="88716" y="214261"/>
                </a:cubicBezTo>
                <a:cubicBezTo>
                  <a:pt x="87944" y="170678"/>
                  <a:pt x="87653" y="165537"/>
                  <a:pt x="87428" y="143914"/>
                </a:cubicBezTo>
                <a:cubicBezTo>
                  <a:pt x="131279" y="143945"/>
                  <a:pt x="138504" y="143988"/>
                  <a:pt x="149154" y="143852"/>
                </a:cubicBezTo>
                <a:cubicBezTo>
                  <a:pt x="149697" y="184259"/>
                  <a:pt x="149631" y="190339"/>
                  <a:pt x="149910" y="208236"/>
                </a:cubicBezTo>
                <a:close/>
                <a:moveTo>
                  <a:pt x="147754" y="69632"/>
                </a:moveTo>
                <a:cubicBezTo>
                  <a:pt x="148886" y="105193"/>
                  <a:pt x="148537" y="94407"/>
                  <a:pt x="149107" y="140254"/>
                </a:cubicBezTo>
                <a:cubicBezTo>
                  <a:pt x="139656" y="140370"/>
                  <a:pt x="136092" y="140347"/>
                  <a:pt x="87397" y="140316"/>
                </a:cubicBezTo>
                <a:cubicBezTo>
                  <a:pt x="87219" y="118197"/>
                  <a:pt x="87603" y="124082"/>
                  <a:pt x="86493" y="70015"/>
                </a:cubicBezTo>
                <a:cubicBezTo>
                  <a:pt x="106319" y="70004"/>
                  <a:pt x="90438" y="69864"/>
                  <a:pt x="147754" y="69632"/>
                </a:cubicBezTo>
                <a:close/>
                <a:moveTo>
                  <a:pt x="39474" y="69666"/>
                </a:moveTo>
                <a:cubicBezTo>
                  <a:pt x="62278" y="69666"/>
                  <a:pt x="62146" y="69984"/>
                  <a:pt x="83313" y="70008"/>
                </a:cubicBezTo>
                <a:cubicBezTo>
                  <a:pt x="84454" y="125866"/>
                  <a:pt x="84039" y="118798"/>
                  <a:pt x="84221" y="140308"/>
                </a:cubicBezTo>
                <a:cubicBezTo>
                  <a:pt x="40533" y="140277"/>
                  <a:pt x="33649" y="140250"/>
                  <a:pt x="22941" y="140331"/>
                </a:cubicBezTo>
                <a:cubicBezTo>
                  <a:pt x="22092" y="55073"/>
                  <a:pt x="16084" y="69666"/>
                  <a:pt x="39474" y="69666"/>
                </a:cubicBezTo>
                <a:close/>
                <a:moveTo>
                  <a:pt x="39474" y="143879"/>
                </a:moveTo>
                <a:cubicBezTo>
                  <a:pt x="92811" y="143914"/>
                  <a:pt x="84167" y="140103"/>
                  <a:pt x="84403" y="155320"/>
                </a:cubicBezTo>
                <a:cubicBezTo>
                  <a:pt x="84822" y="182239"/>
                  <a:pt x="85024" y="181786"/>
                  <a:pt x="85439" y="208228"/>
                </a:cubicBezTo>
                <a:cubicBezTo>
                  <a:pt x="85574" y="216901"/>
                  <a:pt x="95188" y="214187"/>
                  <a:pt x="23918" y="214152"/>
                </a:cubicBezTo>
                <a:cubicBezTo>
                  <a:pt x="22499" y="130937"/>
                  <a:pt x="18450" y="143879"/>
                  <a:pt x="39474" y="143879"/>
                </a:cubicBezTo>
                <a:close/>
                <a:moveTo>
                  <a:pt x="25097" y="287438"/>
                </a:moveTo>
                <a:cubicBezTo>
                  <a:pt x="24838" y="204742"/>
                  <a:pt x="17872" y="217750"/>
                  <a:pt x="39474" y="217762"/>
                </a:cubicBezTo>
                <a:cubicBezTo>
                  <a:pt x="59683" y="217762"/>
                  <a:pt x="62937" y="217863"/>
                  <a:pt x="85605" y="217863"/>
                </a:cubicBezTo>
                <a:cubicBezTo>
                  <a:pt x="86013" y="239245"/>
                  <a:pt x="86815" y="255719"/>
                  <a:pt x="86718" y="288566"/>
                </a:cubicBezTo>
                <a:cubicBezTo>
                  <a:pt x="86331" y="288566"/>
                  <a:pt x="25101" y="288566"/>
                  <a:pt x="25097" y="287438"/>
                </a:cubicBezTo>
                <a:close/>
                <a:moveTo>
                  <a:pt x="25803" y="340408"/>
                </a:moveTo>
                <a:cubicBezTo>
                  <a:pt x="25532" y="325981"/>
                  <a:pt x="25179" y="306409"/>
                  <a:pt x="25117" y="291947"/>
                </a:cubicBezTo>
                <a:cubicBezTo>
                  <a:pt x="60490" y="291804"/>
                  <a:pt x="57457" y="292164"/>
                  <a:pt x="86715" y="292164"/>
                </a:cubicBezTo>
                <a:cubicBezTo>
                  <a:pt x="86621" y="366311"/>
                  <a:pt x="89573" y="362232"/>
                  <a:pt x="85958" y="362232"/>
                </a:cubicBezTo>
                <a:cubicBezTo>
                  <a:pt x="13598" y="362232"/>
                  <a:pt x="26315" y="367916"/>
                  <a:pt x="25803" y="340408"/>
                </a:cubicBezTo>
                <a:close/>
                <a:moveTo>
                  <a:pt x="26257" y="366858"/>
                </a:moveTo>
                <a:cubicBezTo>
                  <a:pt x="26234" y="365458"/>
                  <a:pt x="87762" y="365384"/>
                  <a:pt x="87785" y="366920"/>
                </a:cubicBezTo>
                <a:cubicBezTo>
                  <a:pt x="89003" y="444583"/>
                  <a:pt x="91368" y="436173"/>
                  <a:pt x="85954" y="436173"/>
                </a:cubicBezTo>
                <a:cubicBezTo>
                  <a:pt x="43418" y="436165"/>
                  <a:pt x="35863" y="436138"/>
                  <a:pt x="27529" y="436216"/>
                </a:cubicBezTo>
                <a:cubicBezTo>
                  <a:pt x="27316" y="427721"/>
                  <a:pt x="26292" y="369052"/>
                  <a:pt x="26257" y="366858"/>
                </a:cubicBezTo>
                <a:close/>
                <a:moveTo>
                  <a:pt x="28817" y="499076"/>
                </a:moveTo>
                <a:cubicBezTo>
                  <a:pt x="27940" y="429000"/>
                  <a:pt x="24077" y="439767"/>
                  <a:pt x="39474" y="439767"/>
                </a:cubicBezTo>
                <a:cubicBezTo>
                  <a:pt x="42697" y="439767"/>
                  <a:pt x="86567" y="439775"/>
                  <a:pt x="89305" y="439779"/>
                </a:cubicBezTo>
                <a:cubicBezTo>
                  <a:pt x="89526" y="458381"/>
                  <a:pt x="89379" y="449212"/>
                  <a:pt x="90298" y="510828"/>
                </a:cubicBezTo>
                <a:cubicBezTo>
                  <a:pt x="17643" y="510882"/>
                  <a:pt x="28995" y="513150"/>
                  <a:pt x="28817" y="499076"/>
                </a:cubicBezTo>
                <a:close/>
                <a:moveTo>
                  <a:pt x="30027" y="578410"/>
                </a:moveTo>
                <a:cubicBezTo>
                  <a:pt x="29294" y="532373"/>
                  <a:pt x="29146" y="523545"/>
                  <a:pt x="29014" y="514003"/>
                </a:cubicBezTo>
                <a:cubicBezTo>
                  <a:pt x="53284" y="513747"/>
                  <a:pt x="62619" y="514449"/>
                  <a:pt x="90356" y="514429"/>
                </a:cubicBezTo>
                <a:cubicBezTo>
                  <a:pt x="91043" y="559424"/>
                  <a:pt x="90426" y="554279"/>
                  <a:pt x="91039" y="585063"/>
                </a:cubicBezTo>
                <a:cubicBezTo>
                  <a:pt x="19548" y="585296"/>
                  <a:pt x="30139" y="585680"/>
                  <a:pt x="30027" y="578410"/>
                </a:cubicBezTo>
                <a:close/>
                <a:moveTo>
                  <a:pt x="31132" y="657760"/>
                </a:moveTo>
                <a:cubicBezTo>
                  <a:pt x="29363" y="576774"/>
                  <a:pt x="27521" y="588184"/>
                  <a:pt x="39478" y="588184"/>
                </a:cubicBezTo>
                <a:cubicBezTo>
                  <a:pt x="62352" y="588184"/>
                  <a:pt x="62778" y="588669"/>
                  <a:pt x="85962" y="588669"/>
                </a:cubicBezTo>
                <a:cubicBezTo>
                  <a:pt x="92001" y="588669"/>
                  <a:pt x="91880" y="577429"/>
                  <a:pt x="92644" y="657628"/>
                </a:cubicBezTo>
                <a:cubicBezTo>
                  <a:pt x="92660" y="659392"/>
                  <a:pt x="93862" y="658935"/>
                  <a:pt x="85962" y="658935"/>
                </a:cubicBezTo>
                <a:cubicBezTo>
                  <a:pt x="24682" y="658935"/>
                  <a:pt x="31163" y="659136"/>
                  <a:pt x="31132" y="657760"/>
                </a:cubicBezTo>
                <a:close/>
                <a:moveTo>
                  <a:pt x="31237" y="662428"/>
                </a:moveTo>
                <a:cubicBezTo>
                  <a:pt x="40754" y="662420"/>
                  <a:pt x="92396" y="662544"/>
                  <a:pt x="92687" y="662544"/>
                </a:cubicBezTo>
                <a:cubicBezTo>
                  <a:pt x="93509" y="744205"/>
                  <a:pt x="97418" y="733089"/>
                  <a:pt x="85958" y="733089"/>
                </a:cubicBezTo>
                <a:cubicBezTo>
                  <a:pt x="39726" y="733081"/>
                  <a:pt x="37159" y="733085"/>
                  <a:pt x="31962" y="733073"/>
                </a:cubicBezTo>
                <a:cubicBezTo>
                  <a:pt x="31597" y="706701"/>
                  <a:pt x="32183" y="705670"/>
                  <a:pt x="31237" y="662428"/>
                </a:cubicBezTo>
                <a:close/>
                <a:moveTo>
                  <a:pt x="33575" y="807274"/>
                </a:moveTo>
                <a:cubicBezTo>
                  <a:pt x="32171" y="738366"/>
                  <a:pt x="32299" y="756968"/>
                  <a:pt x="32012" y="736671"/>
                </a:cubicBezTo>
                <a:cubicBezTo>
                  <a:pt x="98644" y="736842"/>
                  <a:pt x="93881" y="736291"/>
                  <a:pt x="93893" y="737187"/>
                </a:cubicBezTo>
                <a:cubicBezTo>
                  <a:pt x="95146" y="817335"/>
                  <a:pt x="98578" y="806824"/>
                  <a:pt x="85954" y="806824"/>
                </a:cubicBezTo>
                <a:cubicBezTo>
                  <a:pt x="60703" y="806828"/>
                  <a:pt x="60440" y="807398"/>
                  <a:pt x="33575" y="807274"/>
                </a:cubicBezTo>
                <a:close/>
                <a:moveTo>
                  <a:pt x="33653" y="810876"/>
                </a:moveTo>
                <a:cubicBezTo>
                  <a:pt x="54832" y="810969"/>
                  <a:pt x="57950" y="810527"/>
                  <a:pt x="95041" y="810415"/>
                </a:cubicBezTo>
                <a:cubicBezTo>
                  <a:pt x="96360" y="894525"/>
                  <a:pt x="99435" y="880975"/>
                  <a:pt x="85958" y="880975"/>
                </a:cubicBezTo>
                <a:cubicBezTo>
                  <a:pt x="62708" y="880975"/>
                  <a:pt x="62685" y="881413"/>
                  <a:pt x="39474" y="881413"/>
                </a:cubicBezTo>
                <a:cubicBezTo>
                  <a:pt x="32466" y="881413"/>
                  <a:pt x="35344" y="890470"/>
                  <a:pt x="33653" y="810876"/>
                </a:cubicBezTo>
                <a:close/>
                <a:moveTo>
                  <a:pt x="35258" y="948790"/>
                </a:moveTo>
                <a:cubicBezTo>
                  <a:pt x="34103" y="874733"/>
                  <a:pt x="34091" y="885011"/>
                  <a:pt x="39474" y="885011"/>
                </a:cubicBezTo>
                <a:cubicBezTo>
                  <a:pt x="105931" y="885011"/>
                  <a:pt x="96301" y="880277"/>
                  <a:pt x="96554" y="895929"/>
                </a:cubicBezTo>
                <a:cubicBezTo>
                  <a:pt x="96957" y="921747"/>
                  <a:pt x="96464" y="922437"/>
                  <a:pt x="96879" y="948844"/>
                </a:cubicBezTo>
                <a:cubicBezTo>
                  <a:pt x="97000" y="956432"/>
                  <a:pt x="99171" y="954823"/>
                  <a:pt x="85962" y="954823"/>
                </a:cubicBezTo>
                <a:cubicBezTo>
                  <a:pt x="27215" y="954823"/>
                  <a:pt x="35386" y="957103"/>
                  <a:pt x="35258" y="948790"/>
                </a:cubicBezTo>
                <a:close/>
                <a:moveTo>
                  <a:pt x="36666" y="1028155"/>
                </a:moveTo>
                <a:cubicBezTo>
                  <a:pt x="34727" y="947352"/>
                  <a:pt x="34145" y="958518"/>
                  <a:pt x="39474" y="958518"/>
                </a:cubicBezTo>
                <a:cubicBezTo>
                  <a:pt x="108944" y="958518"/>
                  <a:pt x="96972" y="953935"/>
                  <a:pt x="97244" y="975302"/>
                </a:cubicBezTo>
                <a:cubicBezTo>
                  <a:pt x="97457" y="992249"/>
                  <a:pt x="97721" y="1011390"/>
                  <a:pt x="98163" y="1028256"/>
                </a:cubicBezTo>
                <a:cubicBezTo>
                  <a:pt x="98190" y="1029342"/>
                  <a:pt x="100017" y="1029024"/>
                  <a:pt x="85962" y="1029024"/>
                </a:cubicBezTo>
                <a:cubicBezTo>
                  <a:pt x="32613" y="1029024"/>
                  <a:pt x="36736" y="1031175"/>
                  <a:pt x="36666" y="1028155"/>
                </a:cubicBezTo>
                <a:close/>
                <a:moveTo>
                  <a:pt x="38167" y="1103492"/>
                </a:moveTo>
                <a:cubicBezTo>
                  <a:pt x="36876" y="1025096"/>
                  <a:pt x="35301" y="1033265"/>
                  <a:pt x="39474" y="1033265"/>
                </a:cubicBezTo>
                <a:cubicBezTo>
                  <a:pt x="109968" y="1033265"/>
                  <a:pt x="98241" y="1025046"/>
                  <a:pt x="98706" y="1054683"/>
                </a:cubicBezTo>
                <a:cubicBezTo>
                  <a:pt x="99117" y="1080985"/>
                  <a:pt x="99408" y="1080555"/>
                  <a:pt x="99804" y="1103546"/>
                </a:cubicBezTo>
                <a:cubicBezTo>
                  <a:pt x="92272" y="1103515"/>
                  <a:pt x="41793" y="1103492"/>
                  <a:pt x="38167" y="1103492"/>
                </a:cubicBezTo>
                <a:close/>
                <a:moveTo>
                  <a:pt x="39474" y="1107090"/>
                </a:moveTo>
                <a:cubicBezTo>
                  <a:pt x="94110" y="1107125"/>
                  <a:pt x="93358" y="1107121"/>
                  <a:pt x="99866" y="1107152"/>
                </a:cubicBezTo>
                <a:cubicBezTo>
                  <a:pt x="100401" y="1144535"/>
                  <a:pt x="100230" y="1142845"/>
                  <a:pt x="100839" y="1177286"/>
                </a:cubicBezTo>
                <a:cubicBezTo>
                  <a:pt x="85303" y="1177103"/>
                  <a:pt x="62759" y="1177305"/>
                  <a:pt x="39427" y="1177305"/>
                </a:cubicBezTo>
                <a:cubicBezTo>
                  <a:pt x="39071" y="1101635"/>
                  <a:pt x="36639" y="1107090"/>
                  <a:pt x="39474" y="1107090"/>
                </a:cubicBezTo>
                <a:close/>
                <a:moveTo>
                  <a:pt x="39474" y="1180899"/>
                </a:moveTo>
                <a:cubicBezTo>
                  <a:pt x="110480" y="1180899"/>
                  <a:pt x="100858" y="1178491"/>
                  <a:pt x="101017" y="1187017"/>
                </a:cubicBezTo>
                <a:cubicBezTo>
                  <a:pt x="102472" y="1264219"/>
                  <a:pt x="105249" y="1251634"/>
                  <a:pt x="85958" y="1251634"/>
                </a:cubicBezTo>
                <a:cubicBezTo>
                  <a:pt x="63581" y="1251634"/>
                  <a:pt x="62875" y="1251172"/>
                  <a:pt x="40537" y="1251157"/>
                </a:cubicBezTo>
                <a:cubicBezTo>
                  <a:pt x="38764" y="1175564"/>
                  <a:pt x="39749" y="1180899"/>
                  <a:pt x="39474" y="1180899"/>
                </a:cubicBezTo>
                <a:close/>
                <a:moveTo>
                  <a:pt x="41207" y="1319294"/>
                </a:moveTo>
                <a:cubicBezTo>
                  <a:pt x="40804" y="1293546"/>
                  <a:pt x="41242" y="1292747"/>
                  <a:pt x="40827" y="1266348"/>
                </a:cubicBezTo>
                <a:cubicBezTo>
                  <a:pt x="40583" y="1250463"/>
                  <a:pt x="30279" y="1254953"/>
                  <a:pt x="101657" y="1255267"/>
                </a:cubicBezTo>
                <a:cubicBezTo>
                  <a:pt x="101979" y="1291646"/>
                  <a:pt x="102906" y="1291805"/>
                  <a:pt x="103298" y="1325478"/>
                </a:cubicBezTo>
                <a:cubicBezTo>
                  <a:pt x="33315" y="1324222"/>
                  <a:pt x="41374" y="1329956"/>
                  <a:pt x="41207" y="1319294"/>
                </a:cubicBezTo>
                <a:close/>
                <a:moveTo>
                  <a:pt x="42402" y="1398628"/>
                </a:moveTo>
                <a:cubicBezTo>
                  <a:pt x="42006" y="1379712"/>
                  <a:pt x="41766" y="1365610"/>
                  <a:pt x="41560" y="1345752"/>
                </a:cubicBezTo>
                <a:cubicBezTo>
                  <a:pt x="41343" y="1324865"/>
                  <a:pt x="37038" y="1329638"/>
                  <a:pt x="62743" y="1329154"/>
                </a:cubicBezTo>
                <a:cubicBezTo>
                  <a:pt x="79458" y="1328859"/>
                  <a:pt x="93521" y="1328902"/>
                  <a:pt x="103337" y="1329084"/>
                </a:cubicBezTo>
                <a:cubicBezTo>
                  <a:pt x="103511" y="1349214"/>
                  <a:pt x="102860" y="1359058"/>
                  <a:pt x="104135" y="1399873"/>
                </a:cubicBezTo>
                <a:cubicBezTo>
                  <a:pt x="36895" y="1399873"/>
                  <a:pt x="42418" y="1399307"/>
                  <a:pt x="42402" y="1398628"/>
                </a:cubicBezTo>
                <a:close/>
                <a:moveTo>
                  <a:pt x="42495" y="1402982"/>
                </a:moveTo>
                <a:cubicBezTo>
                  <a:pt x="63181" y="1403025"/>
                  <a:pt x="56806" y="1403471"/>
                  <a:pt x="104248" y="1403471"/>
                </a:cubicBezTo>
                <a:cubicBezTo>
                  <a:pt x="105287" y="1437338"/>
                  <a:pt x="104694" y="1450497"/>
                  <a:pt x="104996" y="1473558"/>
                </a:cubicBezTo>
                <a:cubicBezTo>
                  <a:pt x="43050" y="1473810"/>
                  <a:pt x="63911" y="1473938"/>
                  <a:pt x="43880" y="1473988"/>
                </a:cubicBezTo>
                <a:cubicBezTo>
                  <a:pt x="43876" y="1473593"/>
                  <a:pt x="42503" y="1403281"/>
                  <a:pt x="42495" y="1402982"/>
                </a:cubicBezTo>
                <a:close/>
                <a:moveTo>
                  <a:pt x="43946" y="1478032"/>
                </a:moveTo>
                <a:cubicBezTo>
                  <a:pt x="43938" y="1477532"/>
                  <a:pt x="38656" y="1477454"/>
                  <a:pt x="105047" y="1477160"/>
                </a:cubicBezTo>
                <a:cubicBezTo>
                  <a:pt x="105466" y="1504319"/>
                  <a:pt x="106141" y="1505490"/>
                  <a:pt x="106652" y="1548108"/>
                </a:cubicBezTo>
                <a:cubicBezTo>
                  <a:pt x="79439" y="1548011"/>
                  <a:pt x="64597" y="1548139"/>
                  <a:pt x="45008" y="1548154"/>
                </a:cubicBezTo>
                <a:cubicBezTo>
                  <a:pt x="44519" y="1525186"/>
                  <a:pt x="44314" y="1501043"/>
                  <a:pt x="43946" y="1478032"/>
                </a:cubicBezTo>
                <a:close/>
                <a:moveTo>
                  <a:pt x="46024" y="1610409"/>
                </a:moveTo>
                <a:cubicBezTo>
                  <a:pt x="45733" y="1539783"/>
                  <a:pt x="39633" y="1551810"/>
                  <a:pt x="62720" y="1551717"/>
                </a:cubicBezTo>
                <a:cubicBezTo>
                  <a:pt x="78497" y="1551675"/>
                  <a:pt x="88983" y="1551659"/>
                  <a:pt x="106695" y="1551710"/>
                </a:cubicBezTo>
                <a:cubicBezTo>
                  <a:pt x="107541" y="1627996"/>
                  <a:pt x="106707" y="1535084"/>
                  <a:pt x="107347" y="1622242"/>
                </a:cubicBezTo>
                <a:cubicBezTo>
                  <a:pt x="33862" y="1622626"/>
                  <a:pt x="46082" y="1624065"/>
                  <a:pt x="46024" y="1610409"/>
                </a:cubicBezTo>
                <a:close/>
                <a:moveTo>
                  <a:pt x="47176" y="1689790"/>
                </a:moveTo>
                <a:cubicBezTo>
                  <a:pt x="45962" y="1612344"/>
                  <a:pt x="41277" y="1625030"/>
                  <a:pt x="62677" y="1625589"/>
                </a:cubicBezTo>
                <a:cubicBezTo>
                  <a:pt x="75875" y="1625949"/>
                  <a:pt x="87013" y="1625949"/>
                  <a:pt x="107378" y="1625848"/>
                </a:cubicBezTo>
                <a:cubicBezTo>
                  <a:pt x="107754" y="1663972"/>
                  <a:pt x="108661" y="1661731"/>
                  <a:pt x="109065" y="1695850"/>
                </a:cubicBezTo>
                <a:cubicBezTo>
                  <a:pt x="38124" y="1694989"/>
                  <a:pt x="47339" y="1699754"/>
                  <a:pt x="47176" y="1689790"/>
                </a:cubicBezTo>
                <a:close/>
                <a:moveTo>
                  <a:pt x="48293" y="1770501"/>
                </a:moveTo>
                <a:cubicBezTo>
                  <a:pt x="48227" y="1751084"/>
                  <a:pt x="48254" y="1755391"/>
                  <a:pt x="47343" y="1699805"/>
                </a:cubicBezTo>
                <a:cubicBezTo>
                  <a:pt x="66144" y="1699689"/>
                  <a:pt x="71291" y="1698998"/>
                  <a:pt x="109103" y="1699460"/>
                </a:cubicBezTo>
                <a:cubicBezTo>
                  <a:pt x="109274" y="1718838"/>
                  <a:pt x="109546" y="1762498"/>
                  <a:pt x="109650" y="1770505"/>
                </a:cubicBezTo>
                <a:lnTo>
                  <a:pt x="48293" y="1770501"/>
                </a:lnTo>
                <a:close/>
                <a:moveTo>
                  <a:pt x="109212" y="1477140"/>
                </a:moveTo>
                <a:cubicBezTo>
                  <a:pt x="174704" y="1476873"/>
                  <a:pt x="169658" y="1477668"/>
                  <a:pt x="169666" y="1478102"/>
                </a:cubicBezTo>
                <a:cubicBezTo>
                  <a:pt x="170930" y="1558905"/>
                  <a:pt x="178023" y="1547751"/>
                  <a:pt x="155696" y="1548022"/>
                </a:cubicBezTo>
                <a:cubicBezTo>
                  <a:pt x="140595" y="1548185"/>
                  <a:pt x="131492" y="1548181"/>
                  <a:pt x="109836" y="1548119"/>
                </a:cubicBezTo>
                <a:cubicBezTo>
                  <a:pt x="108894" y="1471569"/>
                  <a:pt x="106951" y="1477152"/>
                  <a:pt x="109212" y="1477140"/>
                </a:cubicBezTo>
                <a:close/>
                <a:moveTo>
                  <a:pt x="110496" y="1610417"/>
                </a:moveTo>
                <a:cubicBezTo>
                  <a:pt x="110496" y="1539531"/>
                  <a:pt x="103057" y="1551756"/>
                  <a:pt x="132450" y="1551756"/>
                </a:cubicBezTo>
                <a:cubicBezTo>
                  <a:pt x="154362" y="1551756"/>
                  <a:pt x="153494" y="1551562"/>
                  <a:pt x="171302" y="1551500"/>
                </a:cubicBezTo>
                <a:cubicBezTo>
                  <a:pt x="171225" y="1595653"/>
                  <a:pt x="171896" y="1602167"/>
                  <a:pt x="172404" y="1622068"/>
                </a:cubicBezTo>
                <a:cubicBezTo>
                  <a:pt x="99544" y="1622146"/>
                  <a:pt x="110496" y="1626182"/>
                  <a:pt x="110496" y="1610417"/>
                </a:cubicBezTo>
                <a:close/>
                <a:moveTo>
                  <a:pt x="112160" y="1689782"/>
                </a:moveTo>
                <a:cubicBezTo>
                  <a:pt x="110961" y="1613015"/>
                  <a:pt x="103399" y="1625779"/>
                  <a:pt x="132450" y="1625779"/>
                </a:cubicBezTo>
                <a:cubicBezTo>
                  <a:pt x="155619" y="1625779"/>
                  <a:pt x="152427" y="1625697"/>
                  <a:pt x="172489" y="1625674"/>
                </a:cubicBezTo>
                <a:cubicBezTo>
                  <a:pt x="173203" y="1657327"/>
                  <a:pt x="172567" y="1661301"/>
                  <a:pt x="173129" y="1695877"/>
                </a:cubicBezTo>
                <a:cubicBezTo>
                  <a:pt x="102522" y="1695951"/>
                  <a:pt x="112287" y="1698118"/>
                  <a:pt x="112160" y="1689782"/>
                </a:cubicBezTo>
                <a:close/>
                <a:moveTo>
                  <a:pt x="112830" y="1770508"/>
                </a:moveTo>
                <a:cubicBezTo>
                  <a:pt x="112714" y="1761688"/>
                  <a:pt x="112443" y="1717899"/>
                  <a:pt x="112280" y="1699498"/>
                </a:cubicBezTo>
                <a:cubicBezTo>
                  <a:pt x="133571" y="1699743"/>
                  <a:pt x="157089" y="1699495"/>
                  <a:pt x="173191" y="1699475"/>
                </a:cubicBezTo>
                <a:cubicBezTo>
                  <a:pt x="174153" y="1758547"/>
                  <a:pt x="174036" y="1752790"/>
                  <a:pt x="174440" y="1769962"/>
                </a:cubicBezTo>
                <a:cubicBezTo>
                  <a:pt x="152648" y="1770036"/>
                  <a:pt x="162216" y="1770512"/>
                  <a:pt x="112830" y="1770508"/>
                </a:cubicBezTo>
                <a:close/>
                <a:moveTo>
                  <a:pt x="175243" y="1610351"/>
                </a:moveTo>
                <a:cubicBezTo>
                  <a:pt x="173036" y="1542265"/>
                  <a:pt x="174071" y="1551488"/>
                  <a:pt x="178970" y="1551488"/>
                </a:cubicBezTo>
                <a:cubicBezTo>
                  <a:pt x="244861" y="1551488"/>
                  <a:pt x="235886" y="1549984"/>
                  <a:pt x="235917" y="1557475"/>
                </a:cubicBezTo>
                <a:cubicBezTo>
                  <a:pt x="236239" y="1633556"/>
                  <a:pt x="240711" y="1621785"/>
                  <a:pt x="225462" y="1621785"/>
                </a:cubicBezTo>
                <a:cubicBezTo>
                  <a:pt x="167211" y="1621785"/>
                  <a:pt x="175755" y="1626248"/>
                  <a:pt x="175243" y="1610351"/>
                </a:cubicBezTo>
                <a:close/>
                <a:moveTo>
                  <a:pt x="176208" y="1689798"/>
                </a:moveTo>
                <a:cubicBezTo>
                  <a:pt x="175072" y="1617129"/>
                  <a:pt x="175103" y="1625670"/>
                  <a:pt x="178970" y="1625670"/>
                </a:cubicBezTo>
                <a:cubicBezTo>
                  <a:pt x="247160" y="1625670"/>
                  <a:pt x="236689" y="1621591"/>
                  <a:pt x="236930" y="1636929"/>
                </a:cubicBezTo>
                <a:cubicBezTo>
                  <a:pt x="238012" y="1706377"/>
                  <a:pt x="242824" y="1696207"/>
                  <a:pt x="225458" y="1696207"/>
                </a:cubicBezTo>
                <a:cubicBezTo>
                  <a:pt x="168180" y="1696207"/>
                  <a:pt x="176332" y="1697599"/>
                  <a:pt x="176208" y="1689798"/>
                </a:cubicBezTo>
                <a:close/>
                <a:moveTo>
                  <a:pt x="239117" y="1769287"/>
                </a:moveTo>
                <a:cubicBezTo>
                  <a:pt x="239113" y="1771377"/>
                  <a:pt x="244407" y="1769950"/>
                  <a:pt x="178966" y="1769950"/>
                </a:cubicBezTo>
                <a:cubicBezTo>
                  <a:pt x="176918" y="1769950"/>
                  <a:pt x="177639" y="1777867"/>
                  <a:pt x="176363" y="1699467"/>
                </a:cubicBezTo>
                <a:cubicBezTo>
                  <a:pt x="203992" y="1699452"/>
                  <a:pt x="197639" y="1699855"/>
                  <a:pt x="238411" y="1699793"/>
                </a:cubicBezTo>
                <a:cubicBezTo>
                  <a:pt x="238419" y="1700247"/>
                  <a:pt x="239132" y="1756368"/>
                  <a:pt x="239117" y="1769287"/>
                </a:cubicBezTo>
                <a:close/>
                <a:moveTo>
                  <a:pt x="239734" y="1610394"/>
                </a:moveTo>
                <a:cubicBezTo>
                  <a:pt x="238873" y="1541943"/>
                  <a:pt x="235782" y="1551814"/>
                  <a:pt x="248735" y="1551640"/>
                </a:cubicBezTo>
                <a:cubicBezTo>
                  <a:pt x="308669" y="1550829"/>
                  <a:pt x="300560" y="1550511"/>
                  <a:pt x="300734" y="1557517"/>
                </a:cubicBezTo>
                <a:cubicBezTo>
                  <a:pt x="302537" y="1632517"/>
                  <a:pt x="302495" y="1622095"/>
                  <a:pt x="295239" y="1622014"/>
                </a:cubicBezTo>
                <a:cubicBezTo>
                  <a:pt x="229922" y="1621308"/>
                  <a:pt x="239920" y="1625511"/>
                  <a:pt x="239734" y="1610394"/>
                </a:cubicBezTo>
                <a:close/>
                <a:moveTo>
                  <a:pt x="241444" y="1689782"/>
                </a:moveTo>
                <a:cubicBezTo>
                  <a:pt x="240284" y="1615694"/>
                  <a:pt x="235913" y="1625391"/>
                  <a:pt x="248704" y="1625441"/>
                </a:cubicBezTo>
                <a:cubicBezTo>
                  <a:pt x="311473" y="1625693"/>
                  <a:pt x="301529" y="1622665"/>
                  <a:pt x="301750" y="1636929"/>
                </a:cubicBezTo>
                <a:cubicBezTo>
                  <a:pt x="302161" y="1663100"/>
                  <a:pt x="302386" y="1664825"/>
                  <a:pt x="302778" y="1689844"/>
                </a:cubicBezTo>
                <a:cubicBezTo>
                  <a:pt x="302906" y="1698204"/>
                  <a:pt x="308595" y="1696110"/>
                  <a:pt x="271969" y="1696137"/>
                </a:cubicBezTo>
                <a:cubicBezTo>
                  <a:pt x="235782" y="1696137"/>
                  <a:pt x="241580" y="1698304"/>
                  <a:pt x="241444" y="1689782"/>
                </a:cubicBezTo>
                <a:close/>
                <a:moveTo>
                  <a:pt x="295208" y="1770260"/>
                </a:moveTo>
                <a:cubicBezTo>
                  <a:pt x="280668" y="1770377"/>
                  <a:pt x="278322" y="1770357"/>
                  <a:pt x="242289" y="1770346"/>
                </a:cubicBezTo>
                <a:cubicBezTo>
                  <a:pt x="242309" y="1756900"/>
                  <a:pt x="241599" y="1700262"/>
                  <a:pt x="241591" y="1699793"/>
                </a:cubicBezTo>
                <a:cubicBezTo>
                  <a:pt x="270686" y="1699735"/>
                  <a:pt x="236429" y="1699762"/>
                  <a:pt x="302906" y="1699716"/>
                </a:cubicBezTo>
                <a:cubicBezTo>
                  <a:pt x="303709" y="1783450"/>
                  <a:pt x="306935" y="1770163"/>
                  <a:pt x="295208" y="1770260"/>
                </a:cubicBezTo>
                <a:close/>
                <a:moveTo>
                  <a:pt x="303375" y="1530971"/>
                </a:moveTo>
                <a:cubicBezTo>
                  <a:pt x="302972" y="1505203"/>
                  <a:pt x="303111" y="1505653"/>
                  <a:pt x="302677" y="1478024"/>
                </a:cubicBezTo>
                <a:cubicBezTo>
                  <a:pt x="302669" y="1477392"/>
                  <a:pt x="297511" y="1477404"/>
                  <a:pt x="364166" y="1477392"/>
                </a:cubicBezTo>
                <a:cubicBezTo>
                  <a:pt x="364170" y="1477679"/>
                  <a:pt x="364387" y="1488756"/>
                  <a:pt x="364922" y="1547828"/>
                </a:cubicBezTo>
                <a:cubicBezTo>
                  <a:pt x="291512" y="1547828"/>
                  <a:pt x="303736" y="1554009"/>
                  <a:pt x="303375" y="1530971"/>
                </a:cubicBezTo>
                <a:close/>
                <a:moveTo>
                  <a:pt x="318473" y="1551834"/>
                </a:moveTo>
                <a:cubicBezTo>
                  <a:pt x="341738" y="1551834"/>
                  <a:pt x="341812" y="1551426"/>
                  <a:pt x="364950" y="1551426"/>
                </a:cubicBezTo>
                <a:cubicBezTo>
                  <a:pt x="365295" y="1597433"/>
                  <a:pt x="365671" y="1602163"/>
                  <a:pt x="366086" y="1621890"/>
                </a:cubicBezTo>
                <a:cubicBezTo>
                  <a:pt x="340715" y="1621890"/>
                  <a:pt x="332024" y="1622277"/>
                  <a:pt x="304740" y="1622099"/>
                </a:cubicBezTo>
                <a:cubicBezTo>
                  <a:pt x="304058" y="1539675"/>
                  <a:pt x="298954" y="1551834"/>
                  <a:pt x="318473" y="1551834"/>
                </a:cubicBezTo>
                <a:close/>
                <a:moveTo>
                  <a:pt x="305954" y="1689782"/>
                </a:moveTo>
                <a:cubicBezTo>
                  <a:pt x="304771" y="1613965"/>
                  <a:pt x="300563" y="1625740"/>
                  <a:pt x="318473" y="1625740"/>
                </a:cubicBezTo>
                <a:cubicBezTo>
                  <a:pt x="375630" y="1625740"/>
                  <a:pt x="366105" y="1620707"/>
                  <a:pt x="366357" y="1636929"/>
                </a:cubicBezTo>
                <a:cubicBezTo>
                  <a:pt x="367284" y="1695555"/>
                  <a:pt x="367214" y="1691279"/>
                  <a:pt x="367296" y="1696226"/>
                </a:cubicBezTo>
                <a:cubicBezTo>
                  <a:pt x="296111" y="1696323"/>
                  <a:pt x="306086" y="1698157"/>
                  <a:pt x="305954" y="1689782"/>
                </a:cubicBezTo>
                <a:close/>
                <a:moveTo>
                  <a:pt x="364988" y="1770229"/>
                </a:moveTo>
                <a:cubicBezTo>
                  <a:pt x="299927" y="1770229"/>
                  <a:pt x="306710" y="1770512"/>
                  <a:pt x="306695" y="1769283"/>
                </a:cubicBezTo>
                <a:cubicBezTo>
                  <a:pt x="305562" y="1685459"/>
                  <a:pt x="302677" y="1699720"/>
                  <a:pt x="318477" y="1699708"/>
                </a:cubicBezTo>
                <a:cubicBezTo>
                  <a:pt x="341804" y="1699708"/>
                  <a:pt x="341715" y="1699832"/>
                  <a:pt x="364988" y="1699832"/>
                </a:cubicBezTo>
                <a:cubicBezTo>
                  <a:pt x="368192" y="1699832"/>
                  <a:pt x="367265" y="1697300"/>
                  <a:pt x="367699" y="1716353"/>
                </a:cubicBezTo>
                <a:cubicBezTo>
                  <a:pt x="369126" y="1778488"/>
                  <a:pt x="369553" y="1770229"/>
                  <a:pt x="364988" y="1770229"/>
                </a:cubicBezTo>
                <a:close/>
                <a:moveTo>
                  <a:pt x="368176" y="1557459"/>
                </a:moveTo>
                <a:cubicBezTo>
                  <a:pt x="368118" y="1548111"/>
                  <a:pt x="359346" y="1552307"/>
                  <a:pt x="429340" y="1551368"/>
                </a:cubicBezTo>
                <a:cubicBezTo>
                  <a:pt x="430045" y="1594610"/>
                  <a:pt x="430030" y="1595599"/>
                  <a:pt x="430480" y="1610479"/>
                </a:cubicBezTo>
                <a:cubicBezTo>
                  <a:pt x="430984" y="1627132"/>
                  <a:pt x="440714" y="1622064"/>
                  <a:pt x="369266" y="1621894"/>
                </a:cubicBezTo>
                <a:cubicBezTo>
                  <a:pt x="368964" y="1607529"/>
                  <a:pt x="368382" y="1590589"/>
                  <a:pt x="368176" y="1557459"/>
                </a:cubicBezTo>
                <a:close/>
                <a:moveTo>
                  <a:pt x="369336" y="1625492"/>
                </a:moveTo>
                <a:cubicBezTo>
                  <a:pt x="442440" y="1625674"/>
                  <a:pt x="430872" y="1622847"/>
                  <a:pt x="431089" y="1636918"/>
                </a:cubicBezTo>
                <a:cubicBezTo>
                  <a:pt x="431500" y="1663441"/>
                  <a:pt x="431733" y="1662363"/>
                  <a:pt x="432179" y="1689841"/>
                </a:cubicBezTo>
                <a:cubicBezTo>
                  <a:pt x="432306" y="1698010"/>
                  <a:pt x="442196" y="1695928"/>
                  <a:pt x="370472" y="1696215"/>
                </a:cubicBezTo>
                <a:cubicBezTo>
                  <a:pt x="370294" y="1685649"/>
                  <a:pt x="369526" y="1635289"/>
                  <a:pt x="369336" y="1625492"/>
                </a:cubicBezTo>
                <a:close/>
                <a:moveTo>
                  <a:pt x="371636" y="1770218"/>
                </a:moveTo>
                <a:cubicBezTo>
                  <a:pt x="371546" y="1739631"/>
                  <a:pt x="370848" y="1717043"/>
                  <a:pt x="370538" y="1699816"/>
                </a:cubicBezTo>
                <a:cubicBezTo>
                  <a:pt x="391857" y="1699727"/>
                  <a:pt x="398923" y="1698991"/>
                  <a:pt x="432299" y="1699464"/>
                </a:cubicBezTo>
                <a:cubicBezTo>
                  <a:pt x="432493" y="1724355"/>
                  <a:pt x="431740" y="1711316"/>
                  <a:pt x="432826" y="1769326"/>
                </a:cubicBezTo>
                <a:cubicBezTo>
                  <a:pt x="432842" y="1770194"/>
                  <a:pt x="438221" y="1770070"/>
                  <a:pt x="371636" y="1770218"/>
                </a:cubicBezTo>
                <a:close/>
                <a:moveTo>
                  <a:pt x="433660" y="1610363"/>
                </a:moveTo>
                <a:cubicBezTo>
                  <a:pt x="433160" y="1593842"/>
                  <a:pt x="433191" y="1592722"/>
                  <a:pt x="432516" y="1551326"/>
                </a:cubicBezTo>
                <a:cubicBezTo>
                  <a:pt x="475110" y="1550659"/>
                  <a:pt x="475510" y="1551550"/>
                  <a:pt x="494032" y="1551803"/>
                </a:cubicBezTo>
                <a:cubicBezTo>
                  <a:pt x="494370" y="1570704"/>
                  <a:pt x="495242" y="1621746"/>
                  <a:pt x="495246" y="1622033"/>
                </a:cubicBezTo>
                <a:cubicBezTo>
                  <a:pt x="423538" y="1622347"/>
                  <a:pt x="434153" y="1626635"/>
                  <a:pt x="433660" y="1610363"/>
                </a:cubicBezTo>
                <a:close/>
                <a:moveTo>
                  <a:pt x="434067" y="1625906"/>
                </a:moveTo>
                <a:cubicBezTo>
                  <a:pt x="459943" y="1625918"/>
                  <a:pt x="467148" y="1625961"/>
                  <a:pt x="481288" y="1625771"/>
                </a:cubicBezTo>
                <a:cubicBezTo>
                  <a:pt x="498996" y="1625530"/>
                  <a:pt x="495254" y="1613511"/>
                  <a:pt x="496452" y="1689852"/>
                </a:cubicBezTo>
                <a:cubicBezTo>
                  <a:pt x="496580" y="1697932"/>
                  <a:pt x="506388" y="1696955"/>
                  <a:pt x="435440" y="1695912"/>
                </a:cubicBezTo>
                <a:cubicBezTo>
                  <a:pt x="435370" y="1689829"/>
                  <a:pt x="434075" y="1626213"/>
                  <a:pt x="434067" y="1625906"/>
                </a:cubicBezTo>
                <a:close/>
                <a:moveTo>
                  <a:pt x="436018" y="1769923"/>
                </a:moveTo>
                <a:cubicBezTo>
                  <a:pt x="434889" y="1714902"/>
                  <a:pt x="435669" y="1723994"/>
                  <a:pt x="435475" y="1699514"/>
                </a:cubicBezTo>
                <a:cubicBezTo>
                  <a:pt x="453311" y="1699778"/>
                  <a:pt x="455560" y="1699588"/>
                  <a:pt x="481261" y="1699762"/>
                </a:cubicBezTo>
                <a:cubicBezTo>
                  <a:pt x="502952" y="1699910"/>
                  <a:pt x="494854" y="1687751"/>
                  <a:pt x="497736" y="1769431"/>
                </a:cubicBezTo>
                <a:cubicBezTo>
                  <a:pt x="497806" y="1771439"/>
                  <a:pt x="499737" y="1769500"/>
                  <a:pt x="436018" y="1769923"/>
                </a:cubicBezTo>
                <a:close/>
                <a:moveTo>
                  <a:pt x="498213" y="1610394"/>
                </a:moveTo>
                <a:cubicBezTo>
                  <a:pt x="497011" y="1542389"/>
                  <a:pt x="494738" y="1551868"/>
                  <a:pt x="504527" y="1551868"/>
                </a:cubicBezTo>
                <a:cubicBezTo>
                  <a:pt x="567241" y="1551868"/>
                  <a:pt x="558826" y="1548790"/>
                  <a:pt x="559101" y="1557541"/>
                </a:cubicBezTo>
                <a:cubicBezTo>
                  <a:pt x="561366" y="1632350"/>
                  <a:pt x="561614" y="1621789"/>
                  <a:pt x="551046" y="1621789"/>
                </a:cubicBezTo>
                <a:cubicBezTo>
                  <a:pt x="488932" y="1621785"/>
                  <a:pt x="498500" y="1625612"/>
                  <a:pt x="498213" y="1610394"/>
                </a:cubicBezTo>
                <a:close/>
                <a:moveTo>
                  <a:pt x="499628" y="1689790"/>
                </a:moveTo>
                <a:cubicBezTo>
                  <a:pt x="498469" y="1615725"/>
                  <a:pt x="495975" y="1625612"/>
                  <a:pt x="504531" y="1625612"/>
                </a:cubicBezTo>
                <a:cubicBezTo>
                  <a:pt x="570309" y="1625612"/>
                  <a:pt x="560129" y="1621785"/>
                  <a:pt x="560365" y="1636918"/>
                </a:cubicBezTo>
                <a:cubicBezTo>
                  <a:pt x="561455" y="1706578"/>
                  <a:pt x="564061" y="1695835"/>
                  <a:pt x="551046" y="1695835"/>
                </a:cubicBezTo>
                <a:cubicBezTo>
                  <a:pt x="491577" y="1695838"/>
                  <a:pt x="499772" y="1698979"/>
                  <a:pt x="499628" y="1689790"/>
                </a:cubicBezTo>
                <a:close/>
                <a:moveTo>
                  <a:pt x="500947" y="1770315"/>
                </a:moveTo>
                <a:cubicBezTo>
                  <a:pt x="499908" y="1739201"/>
                  <a:pt x="500078" y="1723041"/>
                  <a:pt x="499772" y="1699832"/>
                </a:cubicBezTo>
                <a:cubicBezTo>
                  <a:pt x="530910" y="1699863"/>
                  <a:pt x="518752" y="1699483"/>
                  <a:pt x="561288" y="1699429"/>
                </a:cubicBezTo>
                <a:lnTo>
                  <a:pt x="562421" y="1770330"/>
                </a:lnTo>
                <a:cubicBezTo>
                  <a:pt x="552527" y="1770384"/>
                  <a:pt x="501253" y="1770319"/>
                  <a:pt x="500947" y="1770315"/>
                </a:cubicBezTo>
                <a:close/>
                <a:moveTo>
                  <a:pt x="563220" y="1610580"/>
                </a:moveTo>
                <a:cubicBezTo>
                  <a:pt x="562646" y="1541233"/>
                  <a:pt x="558100" y="1551535"/>
                  <a:pt x="574311" y="1551488"/>
                </a:cubicBezTo>
                <a:cubicBezTo>
                  <a:pt x="631899" y="1551333"/>
                  <a:pt x="623495" y="1549786"/>
                  <a:pt x="623728" y="1557537"/>
                </a:cubicBezTo>
                <a:cubicBezTo>
                  <a:pt x="625965" y="1631478"/>
                  <a:pt x="624581" y="1622211"/>
                  <a:pt x="620862" y="1622153"/>
                </a:cubicBezTo>
                <a:cubicBezTo>
                  <a:pt x="553381" y="1620975"/>
                  <a:pt x="563351" y="1626062"/>
                  <a:pt x="563220" y="1610580"/>
                </a:cubicBezTo>
                <a:close/>
                <a:moveTo>
                  <a:pt x="564313" y="1689790"/>
                </a:moveTo>
                <a:cubicBezTo>
                  <a:pt x="563119" y="1613476"/>
                  <a:pt x="560307" y="1625379"/>
                  <a:pt x="574300" y="1625472"/>
                </a:cubicBezTo>
                <a:cubicBezTo>
                  <a:pt x="633117" y="1625949"/>
                  <a:pt x="624402" y="1622196"/>
                  <a:pt x="624635" y="1636929"/>
                </a:cubicBezTo>
                <a:cubicBezTo>
                  <a:pt x="625686" y="1704093"/>
                  <a:pt x="628897" y="1695912"/>
                  <a:pt x="620862" y="1695846"/>
                </a:cubicBezTo>
                <a:cubicBezTo>
                  <a:pt x="555746" y="1695319"/>
                  <a:pt x="564453" y="1698556"/>
                  <a:pt x="564313" y="1689790"/>
                </a:cubicBezTo>
                <a:close/>
                <a:moveTo>
                  <a:pt x="627016" y="1769287"/>
                </a:moveTo>
                <a:cubicBezTo>
                  <a:pt x="627012" y="1771424"/>
                  <a:pt x="632810" y="1769690"/>
                  <a:pt x="574300" y="1770241"/>
                </a:cubicBezTo>
                <a:cubicBezTo>
                  <a:pt x="562083" y="1770357"/>
                  <a:pt x="565768" y="1781031"/>
                  <a:pt x="564468" y="1699425"/>
                </a:cubicBezTo>
                <a:cubicBezTo>
                  <a:pt x="590472" y="1699374"/>
                  <a:pt x="589879" y="1699246"/>
                  <a:pt x="626117" y="1699491"/>
                </a:cubicBezTo>
                <a:cubicBezTo>
                  <a:pt x="626819" y="1742791"/>
                  <a:pt x="627059" y="1748331"/>
                  <a:pt x="627016" y="1769287"/>
                </a:cubicBezTo>
                <a:close/>
                <a:moveTo>
                  <a:pt x="644104" y="1551702"/>
                </a:moveTo>
                <a:cubicBezTo>
                  <a:pt x="667633" y="1551702"/>
                  <a:pt x="666811" y="1551384"/>
                  <a:pt x="687877" y="1551353"/>
                </a:cubicBezTo>
                <a:cubicBezTo>
                  <a:pt x="688506" y="1591559"/>
                  <a:pt x="688502" y="1594335"/>
                  <a:pt x="689021" y="1610565"/>
                </a:cubicBezTo>
                <a:cubicBezTo>
                  <a:pt x="689456" y="1624418"/>
                  <a:pt x="701618" y="1623208"/>
                  <a:pt x="627656" y="1622258"/>
                </a:cubicBezTo>
                <a:cubicBezTo>
                  <a:pt x="627292" y="1538547"/>
                  <a:pt x="621249" y="1551702"/>
                  <a:pt x="644104" y="1551702"/>
                </a:cubicBezTo>
                <a:close/>
                <a:moveTo>
                  <a:pt x="629134" y="1689782"/>
                </a:moveTo>
                <a:cubicBezTo>
                  <a:pt x="627955" y="1614217"/>
                  <a:pt x="622153" y="1625949"/>
                  <a:pt x="644104" y="1625949"/>
                </a:cubicBezTo>
                <a:cubicBezTo>
                  <a:pt x="667036" y="1625949"/>
                  <a:pt x="667047" y="1625709"/>
                  <a:pt x="689440" y="1625701"/>
                </a:cubicBezTo>
                <a:cubicBezTo>
                  <a:pt x="689754" y="1639674"/>
                  <a:pt x="689909" y="1656284"/>
                  <a:pt x="690522" y="1695997"/>
                </a:cubicBezTo>
                <a:cubicBezTo>
                  <a:pt x="619477" y="1695994"/>
                  <a:pt x="629262" y="1698052"/>
                  <a:pt x="629134" y="1689782"/>
                </a:cubicBezTo>
                <a:close/>
                <a:moveTo>
                  <a:pt x="690631" y="1769861"/>
                </a:moveTo>
                <a:cubicBezTo>
                  <a:pt x="660904" y="1769861"/>
                  <a:pt x="630193" y="1771761"/>
                  <a:pt x="630197" y="1769299"/>
                </a:cubicBezTo>
                <a:cubicBezTo>
                  <a:pt x="630367" y="1687239"/>
                  <a:pt x="623181" y="1699549"/>
                  <a:pt x="644104" y="1699549"/>
                </a:cubicBezTo>
                <a:cubicBezTo>
                  <a:pt x="664247" y="1699549"/>
                  <a:pt x="668641" y="1699596"/>
                  <a:pt x="690580" y="1699596"/>
                </a:cubicBezTo>
                <a:cubicBezTo>
                  <a:pt x="691721" y="1775805"/>
                  <a:pt x="691860" y="1769861"/>
                  <a:pt x="690631" y="1769861"/>
                </a:cubicBezTo>
                <a:close/>
                <a:moveTo>
                  <a:pt x="691054" y="1551349"/>
                </a:moveTo>
                <a:cubicBezTo>
                  <a:pt x="713900" y="1551357"/>
                  <a:pt x="713978" y="1551849"/>
                  <a:pt x="737158" y="1551849"/>
                </a:cubicBezTo>
                <a:cubicBezTo>
                  <a:pt x="758511" y="1551849"/>
                  <a:pt x="751077" y="1541730"/>
                  <a:pt x="753772" y="1610491"/>
                </a:cubicBezTo>
                <a:cubicBezTo>
                  <a:pt x="754334" y="1624821"/>
                  <a:pt x="765880" y="1622025"/>
                  <a:pt x="692543" y="1622095"/>
                </a:cubicBezTo>
                <a:cubicBezTo>
                  <a:pt x="691852" y="1594513"/>
                  <a:pt x="692155" y="1621878"/>
                  <a:pt x="691054" y="1551349"/>
                </a:cubicBezTo>
                <a:close/>
                <a:moveTo>
                  <a:pt x="693605" y="1689790"/>
                </a:moveTo>
                <a:cubicBezTo>
                  <a:pt x="693198" y="1663693"/>
                  <a:pt x="693245" y="1663255"/>
                  <a:pt x="692834" y="1636859"/>
                </a:cubicBezTo>
                <a:cubicBezTo>
                  <a:pt x="692616" y="1623115"/>
                  <a:pt x="680447" y="1624988"/>
                  <a:pt x="754265" y="1625379"/>
                </a:cubicBezTo>
                <a:cubicBezTo>
                  <a:pt x="754645" y="1640605"/>
                  <a:pt x="754691" y="1655249"/>
                  <a:pt x="755285" y="1696056"/>
                </a:cubicBezTo>
                <a:cubicBezTo>
                  <a:pt x="683344" y="1697324"/>
                  <a:pt x="693722" y="1697017"/>
                  <a:pt x="693605" y="1689790"/>
                </a:cubicBezTo>
                <a:close/>
                <a:moveTo>
                  <a:pt x="694625" y="1769861"/>
                </a:moveTo>
                <a:cubicBezTo>
                  <a:pt x="694625" y="1757159"/>
                  <a:pt x="693951" y="1712351"/>
                  <a:pt x="693757" y="1699596"/>
                </a:cubicBezTo>
                <a:cubicBezTo>
                  <a:pt x="712550" y="1699611"/>
                  <a:pt x="735370" y="1700003"/>
                  <a:pt x="755331" y="1699658"/>
                </a:cubicBezTo>
                <a:cubicBezTo>
                  <a:pt x="755657" y="1723308"/>
                  <a:pt x="755583" y="1733214"/>
                  <a:pt x="756332" y="1769334"/>
                </a:cubicBezTo>
                <a:cubicBezTo>
                  <a:pt x="756367" y="1770799"/>
                  <a:pt x="761280" y="1769958"/>
                  <a:pt x="694625" y="1769861"/>
                </a:cubicBezTo>
                <a:close/>
                <a:moveTo>
                  <a:pt x="756941" y="1610336"/>
                </a:moveTo>
                <a:cubicBezTo>
                  <a:pt x="754280" y="1542618"/>
                  <a:pt x="755603" y="1551803"/>
                  <a:pt x="760412" y="1551764"/>
                </a:cubicBezTo>
                <a:cubicBezTo>
                  <a:pt x="826679" y="1551318"/>
                  <a:pt x="817728" y="1549360"/>
                  <a:pt x="817786" y="1557483"/>
                </a:cubicBezTo>
                <a:cubicBezTo>
                  <a:pt x="817918" y="1575686"/>
                  <a:pt x="818030" y="1580168"/>
                  <a:pt x="818701" y="1622336"/>
                </a:cubicBezTo>
                <a:cubicBezTo>
                  <a:pt x="746718" y="1621614"/>
                  <a:pt x="757542" y="1625643"/>
                  <a:pt x="756941" y="1610336"/>
                </a:cubicBezTo>
                <a:close/>
                <a:moveTo>
                  <a:pt x="758364" y="1689782"/>
                </a:moveTo>
                <a:cubicBezTo>
                  <a:pt x="757231" y="1617454"/>
                  <a:pt x="756467" y="1625391"/>
                  <a:pt x="760392" y="1625418"/>
                </a:cubicBezTo>
                <a:cubicBezTo>
                  <a:pt x="829808" y="1625883"/>
                  <a:pt x="818709" y="1622890"/>
                  <a:pt x="818934" y="1636921"/>
                </a:cubicBezTo>
                <a:cubicBezTo>
                  <a:pt x="819345" y="1663154"/>
                  <a:pt x="819039" y="1662654"/>
                  <a:pt x="819465" y="1689852"/>
                </a:cubicBezTo>
                <a:cubicBezTo>
                  <a:pt x="819589" y="1697692"/>
                  <a:pt x="826171" y="1695730"/>
                  <a:pt x="783646" y="1695722"/>
                </a:cubicBezTo>
                <a:cubicBezTo>
                  <a:pt x="753652" y="1695722"/>
                  <a:pt x="758496" y="1698145"/>
                  <a:pt x="758364" y="1689782"/>
                </a:cubicBezTo>
                <a:close/>
                <a:moveTo>
                  <a:pt x="759516" y="1769248"/>
                </a:moveTo>
                <a:cubicBezTo>
                  <a:pt x="757891" y="1691147"/>
                  <a:pt x="758178" y="1699607"/>
                  <a:pt x="760427" y="1699564"/>
                </a:cubicBezTo>
                <a:cubicBezTo>
                  <a:pt x="776537" y="1699239"/>
                  <a:pt x="779357" y="1699320"/>
                  <a:pt x="819616" y="1699328"/>
                </a:cubicBezTo>
                <a:cubicBezTo>
                  <a:pt x="819624" y="1699766"/>
                  <a:pt x="820474" y="1751317"/>
                  <a:pt x="820877" y="1769973"/>
                </a:cubicBezTo>
                <a:cubicBezTo>
                  <a:pt x="761986" y="1770206"/>
                  <a:pt x="759558" y="1771125"/>
                  <a:pt x="759516" y="1769248"/>
                </a:cubicBezTo>
                <a:close/>
                <a:moveTo>
                  <a:pt x="820660" y="1530963"/>
                </a:moveTo>
                <a:cubicBezTo>
                  <a:pt x="819655" y="1466699"/>
                  <a:pt x="815347" y="1477388"/>
                  <a:pt x="830157" y="1477388"/>
                </a:cubicBezTo>
                <a:cubicBezTo>
                  <a:pt x="830448" y="1477388"/>
                  <a:pt x="880993" y="1477412"/>
                  <a:pt x="881005" y="1478094"/>
                </a:cubicBezTo>
                <a:cubicBezTo>
                  <a:pt x="882257" y="1558025"/>
                  <a:pt x="884926" y="1547514"/>
                  <a:pt x="876692" y="1547514"/>
                </a:cubicBezTo>
                <a:cubicBezTo>
                  <a:pt x="809444" y="1547514"/>
                  <a:pt x="821009" y="1553225"/>
                  <a:pt x="820660" y="1530963"/>
                </a:cubicBezTo>
                <a:close/>
                <a:moveTo>
                  <a:pt x="820916" y="1551504"/>
                </a:moveTo>
                <a:cubicBezTo>
                  <a:pt x="864235" y="1551376"/>
                  <a:pt x="856522" y="1551046"/>
                  <a:pt x="882358" y="1551124"/>
                </a:cubicBezTo>
                <a:cubicBezTo>
                  <a:pt x="882459" y="1562492"/>
                  <a:pt x="882510" y="1561864"/>
                  <a:pt x="882956" y="1622142"/>
                </a:cubicBezTo>
                <a:cubicBezTo>
                  <a:pt x="853144" y="1622134"/>
                  <a:pt x="842440" y="1622506"/>
                  <a:pt x="821877" y="1622363"/>
                </a:cubicBezTo>
                <a:cubicBezTo>
                  <a:pt x="820892" y="1560355"/>
                  <a:pt x="821125" y="1575934"/>
                  <a:pt x="820916" y="1551504"/>
                </a:cubicBezTo>
                <a:close/>
                <a:moveTo>
                  <a:pt x="822641" y="1689790"/>
                </a:moveTo>
                <a:cubicBezTo>
                  <a:pt x="821478" y="1615516"/>
                  <a:pt x="820043" y="1625988"/>
                  <a:pt x="830157" y="1625988"/>
                </a:cubicBezTo>
                <a:cubicBezTo>
                  <a:pt x="892616" y="1625988"/>
                  <a:pt x="882909" y="1622339"/>
                  <a:pt x="883134" y="1636929"/>
                </a:cubicBezTo>
                <a:cubicBezTo>
                  <a:pt x="884204" y="1705384"/>
                  <a:pt x="887881" y="1696075"/>
                  <a:pt x="876688" y="1696075"/>
                </a:cubicBezTo>
                <a:cubicBezTo>
                  <a:pt x="814043" y="1696075"/>
                  <a:pt x="822762" y="1697106"/>
                  <a:pt x="822641" y="1689790"/>
                </a:cubicBezTo>
                <a:close/>
                <a:moveTo>
                  <a:pt x="876688" y="1770346"/>
                </a:moveTo>
                <a:cubicBezTo>
                  <a:pt x="817941" y="1770346"/>
                  <a:pt x="824061" y="1770024"/>
                  <a:pt x="824042" y="1769054"/>
                </a:cubicBezTo>
                <a:cubicBezTo>
                  <a:pt x="822168" y="1688181"/>
                  <a:pt x="820559" y="1699328"/>
                  <a:pt x="830157" y="1699328"/>
                </a:cubicBezTo>
                <a:cubicBezTo>
                  <a:pt x="853392" y="1699328"/>
                  <a:pt x="853404" y="1699673"/>
                  <a:pt x="876688" y="1699673"/>
                </a:cubicBezTo>
                <a:cubicBezTo>
                  <a:pt x="886551" y="1699673"/>
                  <a:pt x="884592" y="1696393"/>
                  <a:pt x="884693" y="1716318"/>
                </a:cubicBezTo>
                <a:cubicBezTo>
                  <a:pt x="884961" y="1780767"/>
                  <a:pt x="889564" y="1770346"/>
                  <a:pt x="876688" y="1770346"/>
                </a:cubicBezTo>
                <a:close/>
                <a:moveTo>
                  <a:pt x="885282" y="1530963"/>
                </a:moveTo>
                <a:cubicBezTo>
                  <a:pt x="884867" y="1504470"/>
                  <a:pt x="884592" y="1504428"/>
                  <a:pt x="884177" y="1478032"/>
                </a:cubicBezTo>
                <a:cubicBezTo>
                  <a:pt x="884169" y="1477664"/>
                  <a:pt x="912988" y="1476950"/>
                  <a:pt x="945352" y="1477385"/>
                </a:cubicBezTo>
                <a:cubicBezTo>
                  <a:pt x="945356" y="1477703"/>
                  <a:pt x="946337" y="1538539"/>
                  <a:pt x="946531" y="1547821"/>
                </a:cubicBezTo>
                <a:cubicBezTo>
                  <a:pt x="872857" y="1547848"/>
                  <a:pt x="885620" y="1551938"/>
                  <a:pt x="885282" y="1530963"/>
                </a:cubicBezTo>
                <a:close/>
                <a:moveTo>
                  <a:pt x="899934" y="1551271"/>
                </a:moveTo>
                <a:cubicBezTo>
                  <a:pt x="913621" y="1551454"/>
                  <a:pt x="916905" y="1551430"/>
                  <a:pt x="946609" y="1551419"/>
                </a:cubicBezTo>
                <a:cubicBezTo>
                  <a:pt x="948362" y="1629702"/>
                  <a:pt x="948280" y="1622037"/>
                  <a:pt x="946473" y="1622053"/>
                </a:cubicBezTo>
                <a:cubicBezTo>
                  <a:pt x="929037" y="1622192"/>
                  <a:pt x="928005" y="1622157"/>
                  <a:pt x="886136" y="1622142"/>
                </a:cubicBezTo>
                <a:cubicBezTo>
                  <a:pt x="885554" y="1538837"/>
                  <a:pt x="881144" y="1551015"/>
                  <a:pt x="899934" y="1551271"/>
                </a:cubicBezTo>
                <a:close/>
                <a:moveTo>
                  <a:pt x="887602" y="1689782"/>
                </a:moveTo>
                <a:cubicBezTo>
                  <a:pt x="887183" y="1662953"/>
                  <a:pt x="886721" y="1663112"/>
                  <a:pt x="886310" y="1636867"/>
                </a:cubicBezTo>
                <a:cubicBezTo>
                  <a:pt x="886062" y="1620998"/>
                  <a:pt x="875944" y="1626209"/>
                  <a:pt x="947896" y="1625651"/>
                </a:cubicBezTo>
                <a:cubicBezTo>
                  <a:pt x="948501" y="1665763"/>
                  <a:pt x="948342" y="1672262"/>
                  <a:pt x="948796" y="1696432"/>
                </a:cubicBezTo>
                <a:cubicBezTo>
                  <a:pt x="877801" y="1696463"/>
                  <a:pt x="887730" y="1698103"/>
                  <a:pt x="887602" y="1689782"/>
                </a:cubicBezTo>
                <a:close/>
                <a:moveTo>
                  <a:pt x="946496" y="1770245"/>
                </a:moveTo>
                <a:cubicBezTo>
                  <a:pt x="883429" y="1769904"/>
                  <a:pt x="888695" y="1771156"/>
                  <a:pt x="888653" y="1769260"/>
                </a:cubicBezTo>
                <a:cubicBezTo>
                  <a:pt x="886748" y="1686095"/>
                  <a:pt x="884883" y="1699623"/>
                  <a:pt x="899938" y="1699863"/>
                </a:cubicBezTo>
                <a:cubicBezTo>
                  <a:pt x="913353" y="1700080"/>
                  <a:pt x="916999" y="1700045"/>
                  <a:pt x="948874" y="1700030"/>
                </a:cubicBezTo>
                <a:cubicBezTo>
                  <a:pt x="950541" y="1778445"/>
                  <a:pt x="952108" y="1770272"/>
                  <a:pt x="946496" y="1770245"/>
                </a:cubicBezTo>
                <a:close/>
                <a:moveTo>
                  <a:pt x="949789" y="1551415"/>
                </a:moveTo>
                <a:cubicBezTo>
                  <a:pt x="1020628" y="1551384"/>
                  <a:pt x="1011263" y="1548937"/>
                  <a:pt x="1011468" y="1557521"/>
                </a:cubicBezTo>
                <a:cubicBezTo>
                  <a:pt x="1011992" y="1580288"/>
                  <a:pt x="1011930" y="1583312"/>
                  <a:pt x="1012441" y="1610068"/>
                </a:cubicBezTo>
                <a:cubicBezTo>
                  <a:pt x="1012752" y="1626054"/>
                  <a:pt x="1023549" y="1621494"/>
                  <a:pt x="951018" y="1622014"/>
                </a:cubicBezTo>
                <a:cubicBezTo>
                  <a:pt x="950161" y="1565249"/>
                  <a:pt x="950367" y="1577527"/>
                  <a:pt x="949789" y="1551415"/>
                </a:cubicBezTo>
                <a:close/>
                <a:moveTo>
                  <a:pt x="951243" y="1636867"/>
                </a:moveTo>
                <a:cubicBezTo>
                  <a:pt x="951018" y="1622072"/>
                  <a:pt x="940008" y="1625503"/>
                  <a:pt x="1012725" y="1625461"/>
                </a:cubicBezTo>
                <a:cubicBezTo>
                  <a:pt x="1012783" y="1628783"/>
                  <a:pt x="1013741" y="1687607"/>
                  <a:pt x="1013776" y="1689848"/>
                </a:cubicBezTo>
                <a:cubicBezTo>
                  <a:pt x="1013892" y="1697207"/>
                  <a:pt x="1023964" y="1696393"/>
                  <a:pt x="951976" y="1696432"/>
                </a:cubicBezTo>
                <a:cubicBezTo>
                  <a:pt x="951542" y="1674127"/>
                  <a:pt x="951623" y="1661231"/>
                  <a:pt x="951243" y="1636867"/>
                </a:cubicBezTo>
                <a:close/>
                <a:moveTo>
                  <a:pt x="953485" y="1770280"/>
                </a:moveTo>
                <a:cubicBezTo>
                  <a:pt x="952938" y="1716612"/>
                  <a:pt x="952585" y="1724781"/>
                  <a:pt x="952046" y="1700026"/>
                </a:cubicBezTo>
                <a:cubicBezTo>
                  <a:pt x="990689" y="1700006"/>
                  <a:pt x="998022" y="1699355"/>
                  <a:pt x="1013911" y="1699316"/>
                </a:cubicBezTo>
                <a:cubicBezTo>
                  <a:pt x="1014229" y="1723797"/>
                  <a:pt x="1013605" y="1681322"/>
                  <a:pt x="1014776" y="1769772"/>
                </a:cubicBezTo>
                <a:cubicBezTo>
                  <a:pt x="1014776" y="1770051"/>
                  <a:pt x="969940" y="1770357"/>
                  <a:pt x="953485" y="1770280"/>
                </a:cubicBezTo>
                <a:close/>
                <a:moveTo>
                  <a:pt x="1016293" y="1551388"/>
                </a:moveTo>
                <a:cubicBezTo>
                  <a:pt x="1084910" y="1551388"/>
                  <a:pt x="1075812" y="1548344"/>
                  <a:pt x="1075924" y="1557490"/>
                </a:cubicBezTo>
                <a:cubicBezTo>
                  <a:pt x="1076878" y="1633835"/>
                  <a:pt x="1081846" y="1622177"/>
                  <a:pt x="1062820" y="1622177"/>
                </a:cubicBezTo>
                <a:cubicBezTo>
                  <a:pt x="1040400" y="1622177"/>
                  <a:pt x="1039632" y="1621855"/>
                  <a:pt x="1016293" y="1621855"/>
                </a:cubicBezTo>
                <a:cubicBezTo>
                  <a:pt x="1015746" y="1621855"/>
                  <a:pt x="1013365" y="1551392"/>
                  <a:pt x="1016293" y="1551388"/>
                </a:cubicBezTo>
                <a:close/>
                <a:moveTo>
                  <a:pt x="1016948" y="1689782"/>
                </a:moveTo>
                <a:cubicBezTo>
                  <a:pt x="1015629" y="1608928"/>
                  <a:pt x="1015986" y="1630315"/>
                  <a:pt x="1015901" y="1625457"/>
                </a:cubicBezTo>
                <a:cubicBezTo>
                  <a:pt x="1041687" y="1625457"/>
                  <a:pt x="1038581" y="1625872"/>
                  <a:pt x="1077285" y="1625759"/>
                </a:cubicBezTo>
                <a:cubicBezTo>
                  <a:pt x="1077293" y="1626062"/>
                  <a:pt x="1078460" y="1689278"/>
                  <a:pt x="1078557" y="1696362"/>
                </a:cubicBezTo>
                <a:cubicBezTo>
                  <a:pt x="1059814" y="1696614"/>
                  <a:pt x="1048078" y="1696358"/>
                  <a:pt x="1039593" y="1696079"/>
                </a:cubicBezTo>
                <a:cubicBezTo>
                  <a:pt x="1012938" y="1695245"/>
                  <a:pt x="1017076" y="1698010"/>
                  <a:pt x="1016948" y="1689782"/>
                </a:cubicBezTo>
                <a:close/>
                <a:moveTo>
                  <a:pt x="1017960" y="1769907"/>
                </a:moveTo>
                <a:cubicBezTo>
                  <a:pt x="1017099" y="1710785"/>
                  <a:pt x="1017328" y="1717450"/>
                  <a:pt x="1017088" y="1699316"/>
                </a:cubicBezTo>
                <a:cubicBezTo>
                  <a:pt x="1039504" y="1699336"/>
                  <a:pt x="1039647" y="1700057"/>
                  <a:pt x="1062820" y="1700057"/>
                </a:cubicBezTo>
                <a:cubicBezTo>
                  <a:pt x="1083824" y="1700057"/>
                  <a:pt x="1078189" y="1686657"/>
                  <a:pt x="1079449" y="1770067"/>
                </a:cubicBezTo>
                <a:cubicBezTo>
                  <a:pt x="1036649" y="1770078"/>
                  <a:pt x="1040877" y="1769915"/>
                  <a:pt x="1017960" y="1769907"/>
                </a:cubicBezTo>
                <a:close/>
                <a:moveTo>
                  <a:pt x="1080074" y="1610363"/>
                </a:moveTo>
                <a:cubicBezTo>
                  <a:pt x="1078061" y="1541625"/>
                  <a:pt x="1077297" y="1551171"/>
                  <a:pt x="1086073" y="1551287"/>
                </a:cubicBezTo>
                <a:cubicBezTo>
                  <a:pt x="1103785" y="1551550"/>
                  <a:pt x="1109230" y="1551372"/>
                  <a:pt x="1132666" y="1551531"/>
                </a:cubicBezTo>
                <a:cubicBezTo>
                  <a:pt x="1143960" y="1551609"/>
                  <a:pt x="1140846" y="1540660"/>
                  <a:pt x="1141656" y="1622184"/>
                </a:cubicBezTo>
                <a:cubicBezTo>
                  <a:pt x="1069924" y="1621909"/>
                  <a:pt x="1080535" y="1626263"/>
                  <a:pt x="1080074" y="1610363"/>
                </a:cubicBezTo>
                <a:close/>
                <a:moveTo>
                  <a:pt x="1081641" y="1689782"/>
                </a:moveTo>
                <a:cubicBezTo>
                  <a:pt x="1080485" y="1615996"/>
                  <a:pt x="1078127" y="1625767"/>
                  <a:pt x="1086101" y="1625724"/>
                </a:cubicBezTo>
                <a:cubicBezTo>
                  <a:pt x="1152240" y="1625461"/>
                  <a:pt x="1141633" y="1623064"/>
                  <a:pt x="1141854" y="1636929"/>
                </a:cubicBezTo>
                <a:cubicBezTo>
                  <a:pt x="1142940" y="1706202"/>
                  <a:pt x="1146353" y="1695924"/>
                  <a:pt x="1132666" y="1695978"/>
                </a:cubicBezTo>
                <a:cubicBezTo>
                  <a:pt x="1072760" y="1696141"/>
                  <a:pt x="1081773" y="1698331"/>
                  <a:pt x="1081641" y="1689782"/>
                </a:cubicBezTo>
                <a:close/>
                <a:moveTo>
                  <a:pt x="1143971" y="1769287"/>
                </a:moveTo>
                <a:cubicBezTo>
                  <a:pt x="1143971" y="1770175"/>
                  <a:pt x="1149184" y="1770039"/>
                  <a:pt x="1082626" y="1770063"/>
                </a:cubicBezTo>
                <a:cubicBezTo>
                  <a:pt x="1081431" y="1691042"/>
                  <a:pt x="1080248" y="1699944"/>
                  <a:pt x="1086120" y="1699836"/>
                </a:cubicBezTo>
                <a:cubicBezTo>
                  <a:pt x="1103688" y="1699506"/>
                  <a:pt x="1107822" y="1699677"/>
                  <a:pt x="1132678" y="1699576"/>
                </a:cubicBezTo>
                <a:cubicBezTo>
                  <a:pt x="1145267" y="1699545"/>
                  <a:pt x="1144227" y="1688181"/>
                  <a:pt x="1143971" y="176928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97" name="Google Shape;897;p17"/>
          <p:cNvGrpSpPr/>
          <p:nvPr/>
        </p:nvGrpSpPr>
        <p:grpSpPr>
          <a:xfrm rot="-833837">
            <a:off x="7621627" y="490725"/>
            <a:ext cx="1210423" cy="1246557"/>
            <a:chOff x="15241516" y="980303"/>
            <a:chExt cx="2420666" cy="2492808"/>
          </a:xfrm>
        </p:grpSpPr>
        <p:sp>
          <p:nvSpPr>
            <p:cNvPr id="898" name="Google Shape;898;p17"/>
            <p:cNvSpPr/>
            <p:nvPr/>
          </p:nvSpPr>
          <p:spPr>
            <a:xfrm>
              <a:off x="15321952" y="1597331"/>
              <a:ext cx="997" cy="1130"/>
            </a:xfrm>
            <a:custGeom>
              <a:avLst/>
              <a:gdLst/>
              <a:ahLst/>
              <a:cxnLst/>
              <a:rect l="l" t="t" r="r" b="b"/>
              <a:pathLst>
                <a:path w="997" h="1130" extrusionOk="0">
                  <a:moveTo>
                    <a:pt x="997" y="0"/>
                  </a:moveTo>
                  <a:cubicBezTo>
                    <a:pt x="663" y="364"/>
                    <a:pt x="334" y="762"/>
                    <a:pt x="0" y="1131"/>
                  </a:cubicBezTo>
                  <a:cubicBezTo>
                    <a:pt x="334" y="727"/>
                    <a:pt x="663" y="364"/>
                    <a:pt x="997" y="0"/>
                  </a:cubicBezTo>
                  <a:close/>
                </a:path>
              </a:pathLst>
            </a:custGeom>
            <a:solidFill>
              <a:srgbClr val="FCE09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9" name="Google Shape;899;p17"/>
            <p:cNvSpPr/>
            <p:nvPr/>
          </p:nvSpPr>
          <p:spPr>
            <a:xfrm>
              <a:off x="15241516" y="980303"/>
              <a:ext cx="2420666" cy="2492808"/>
            </a:xfrm>
            <a:custGeom>
              <a:avLst/>
              <a:gdLst/>
              <a:ahLst/>
              <a:cxnLst/>
              <a:rect l="l" t="t" r="r" b="b"/>
              <a:pathLst>
                <a:path w="2420666" h="2492808" extrusionOk="0">
                  <a:moveTo>
                    <a:pt x="2347337" y="1187821"/>
                  </a:moveTo>
                  <a:cubicBezTo>
                    <a:pt x="2200364" y="1101995"/>
                    <a:pt x="2029082" y="1194068"/>
                    <a:pt x="1920913" y="1301389"/>
                  </a:cubicBezTo>
                  <a:cubicBezTo>
                    <a:pt x="1845631" y="1377446"/>
                    <a:pt x="1791896" y="1471611"/>
                    <a:pt x="1720004" y="1550692"/>
                  </a:cubicBezTo>
                  <a:cubicBezTo>
                    <a:pt x="1700901" y="1524569"/>
                    <a:pt x="1708643" y="1198775"/>
                    <a:pt x="1683398" y="919793"/>
                  </a:cubicBezTo>
                  <a:cubicBezTo>
                    <a:pt x="1622878" y="251114"/>
                    <a:pt x="1637554" y="155525"/>
                    <a:pt x="1531339" y="109810"/>
                  </a:cubicBezTo>
                  <a:cubicBezTo>
                    <a:pt x="1461766" y="79861"/>
                    <a:pt x="1281680" y="93216"/>
                    <a:pt x="1276735" y="421755"/>
                  </a:cubicBezTo>
                  <a:cubicBezTo>
                    <a:pt x="1272398" y="709614"/>
                    <a:pt x="1320151" y="978195"/>
                    <a:pt x="1289213" y="1002206"/>
                  </a:cubicBezTo>
                  <a:cubicBezTo>
                    <a:pt x="1254192" y="1029395"/>
                    <a:pt x="1225363" y="879174"/>
                    <a:pt x="1221534" y="864174"/>
                  </a:cubicBezTo>
                  <a:cubicBezTo>
                    <a:pt x="1133630" y="519855"/>
                    <a:pt x="1122323" y="-80737"/>
                    <a:pt x="868656" y="9034"/>
                  </a:cubicBezTo>
                  <a:cubicBezTo>
                    <a:pt x="631031" y="93132"/>
                    <a:pt x="900053" y="723413"/>
                    <a:pt x="872879" y="1010316"/>
                  </a:cubicBezTo>
                  <a:cubicBezTo>
                    <a:pt x="870665" y="1033704"/>
                    <a:pt x="849483" y="1053122"/>
                    <a:pt x="828012" y="1033276"/>
                  </a:cubicBezTo>
                  <a:cubicBezTo>
                    <a:pt x="796884" y="1004498"/>
                    <a:pt x="691253" y="534710"/>
                    <a:pt x="604774" y="337174"/>
                  </a:cubicBezTo>
                  <a:cubicBezTo>
                    <a:pt x="500628" y="148745"/>
                    <a:pt x="281299" y="213170"/>
                    <a:pt x="303015" y="429680"/>
                  </a:cubicBezTo>
                  <a:cubicBezTo>
                    <a:pt x="314227" y="575060"/>
                    <a:pt x="486924" y="1061331"/>
                    <a:pt x="491884" y="1119794"/>
                  </a:cubicBezTo>
                  <a:cubicBezTo>
                    <a:pt x="495927" y="1167492"/>
                    <a:pt x="464561" y="1177519"/>
                    <a:pt x="444744" y="1129767"/>
                  </a:cubicBezTo>
                  <a:cubicBezTo>
                    <a:pt x="313519" y="813583"/>
                    <a:pt x="260092" y="496297"/>
                    <a:pt x="88397" y="605935"/>
                  </a:cubicBezTo>
                  <a:cubicBezTo>
                    <a:pt x="-74619" y="710028"/>
                    <a:pt x="31381" y="972442"/>
                    <a:pt x="64672" y="1116586"/>
                  </a:cubicBezTo>
                  <a:cubicBezTo>
                    <a:pt x="135572" y="1423589"/>
                    <a:pt x="294670" y="2116458"/>
                    <a:pt x="532848" y="2320693"/>
                  </a:cubicBezTo>
                  <a:cubicBezTo>
                    <a:pt x="688945" y="2454541"/>
                    <a:pt x="932826" y="2496789"/>
                    <a:pt x="1133545" y="2492519"/>
                  </a:cubicBezTo>
                  <a:cubicBezTo>
                    <a:pt x="1771806" y="2478950"/>
                    <a:pt x="1832062" y="2104014"/>
                    <a:pt x="2173927" y="1631461"/>
                  </a:cubicBezTo>
                  <a:cubicBezTo>
                    <a:pt x="2252703" y="1522581"/>
                    <a:pt x="2559119" y="1304811"/>
                    <a:pt x="2347337" y="118782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" name="Google Shape;900;p17"/>
            <p:cNvSpPr/>
            <p:nvPr/>
          </p:nvSpPr>
          <p:spPr>
            <a:xfrm>
              <a:off x="16282863" y="2633022"/>
              <a:ext cx="542437" cy="476509"/>
            </a:xfrm>
            <a:custGeom>
              <a:avLst/>
              <a:gdLst/>
              <a:ahLst/>
              <a:cxnLst/>
              <a:rect l="l" t="t" r="r" b="b"/>
              <a:pathLst>
                <a:path w="542437" h="476509" extrusionOk="0">
                  <a:moveTo>
                    <a:pt x="15989" y="474872"/>
                  </a:moveTo>
                  <a:cubicBezTo>
                    <a:pt x="-12018" y="459081"/>
                    <a:pt x="-6678" y="443927"/>
                    <a:pt x="59784" y="331665"/>
                  </a:cubicBezTo>
                  <a:cubicBezTo>
                    <a:pt x="158038" y="159878"/>
                    <a:pt x="309852" y="43775"/>
                    <a:pt x="518592" y="521"/>
                  </a:cubicBezTo>
                  <a:cubicBezTo>
                    <a:pt x="528767" y="-1870"/>
                    <a:pt x="539276" y="4177"/>
                    <a:pt x="541833" y="14409"/>
                  </a:cubicBezTo>
                  <a:cubicBezTo>
                    <a:pt x="546699" y="36467"/>
                    <a:pt x="521035" y="39631"/>
                    <a:pt x="505556" y="44283"/>
                  </a:cubicBezTo>
                  <a:cubicBezTo>
                    <a:pt x="127693" y="140406"/>
                    <a:pt x="77312" y="503824"/>
                    <a:pt x="15989" y="4748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1" name="Google Shape;901;p17"/>
            <p:cNvSpPr/>
            <p:nvPr/>
          </p:nvSpPr>
          <p:spPr>
            <a:xfrm>
              <a:off x="15684108" y="2112832"/>
              <a:ext cx="904710" cy="216044"/>
            </a:xfrm>
            <a:custGeom>
              <a:avLst/>
              <a:gdLst/>
              <a:ahLst/>
              <a:cxnLst/>
              <a:rect l="l" t="t" r="r" b="b"/>
              <a:pathLst>
                <a:path w="904710" h="216044" extrusionOk="0">
                  <a:moveTo>
                    <a:pt x="1255" y="197433"/>
                  </a:moveTo>
                  <a:cubicBezTo>
                    <a:pt x="-3336" y="183410"/>
                    <a:pt x="5134" y="167878"/>
                    <a:pt x="19077" y="163474"/>
                  </a:cubicBezTo>
                  <a:cubicBezTo>
                    <a:pt x="248925" y="72104"/>
                    <a:pt x="624605" y="16919"/>
                    <a:pt x="874917" y="1456"/>
                  </a:cubicBezTo>
                  <a:cubicBezTo>
                    <a:pt x="912336" y="-6952"/>
                    <a:pt x="910018" y="23619"/>
                    <a:pt x="892470" y="27704"/>
                  </a:cubicBezTo>
                  <a:cubicBezTo>
                    <a:pt x="891668" y="27893"/>
                    <a:pt x="438851" y="69055"/>
                    <a:pt x="63436" y="204999"/>
                  </a:cubicBezTo>
                  <a:cubicBezTo>
                    <a:pt x="40972" y="213204"/>
                    <a:pt x="13723" y="228412"/>
                    <a:pt x="1255" y="1974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Google Shape;902;p17"/>
            <p:cNvSpPr/>
            <p:nvPr/>
          </p:nvSpPr>
          <p:spPr>
            <a:xfrm>
              <a:off x="15749230" y="1667307"/>
              <a:ext cx="99870" cy="79771"/>
            </a:xfrm>
            <a:custGeom>
              <a:avLst/>
              <a:gdLst/>
              <a:ahLst/>
              <a:cxnLst/>
              <a:rect l="l" t="t" r="r" b="b"/>
              <a:pathLst>
                <a:path w="99870" h="79771" extrusionOk="0">
                  <a:moveTo>
                    <a:pt x="2940" y="63204"/>
                  </a:moveTo>
                  <a:cubicBezTo>
                    <a:pt x="-11198" y="30660"/>
                    <a:pt x="29087" y="18804"/>
                    <a:pt x="50803" y="6604"/>
                  </a:cubicBezTo>
                  <a:cubicBezTo>
                    <a:pt x="87030" y="-19180"/>
                    <a:pt x="119654" y="37559"/>
                    <a:pt x="85370" y="56459"/>
                  </a:cubicBezTo>
                  <a:cubicBezTo>
                    <a:pt x="60624" y="67792"/>
                    <a:pt x="21595" y="98722"/>
                    <a:pt x="2940" y="632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17"/>
            <p:cNvSpPr/>
            <p:nvPr/>
          </p:nvSpPr>
          <p:spPr>
            <a:xfrm>
              <a:off x="16188742" y="1609724"/>
              <a:ext cx="81891" cy="53179"/>
            </a:xfrm>
            <a:custGeom>
              <a:avLst/>
              <a:gdLst/>
              <a:ahLst/>
              <a:cxnLst/>
              <a:rect l="l" t="t" r="r" b="b"/>
              <a:pathLst>
                <a:path w="81891" h="53179" extrusionOk="0">
                  <a:moveTo>
                    <a:pt x="944" y="38826"/>
                  </a:moveTo>
                  <a:cubicBezTo>
                    <a:pt x="-2515" y="27827"/>
                    <a:pt x="3836" y="15334"/>
                    <a:pt x="15008" y="12041"/>
                  </a:cubicBezTo>
                  <a:cubicBezTo>
                    <a:pt x="33239" y="9476"/>
                    <a:pt x="52397" y="-5294"/>
                    <a:pt x="70473" y="2008"/>
                  </a:cubicBezTo>
                  <a:cubicBezTo>
                    <a:pt x="83639" y="9017"/>
                    <a:pt x="86201" y="28654"/>
                    <a:pt x="74032" y="38059"/>
                  </a:cubicBezTo>
                  <a:cubicBezTo>
                    <a:pt x="67018" y="43474"/>
                    <a:pt x="57073" y="44904"/>
                    <a:pt x="48663" y="47195"/>
                  </a:cubicBezTo>
                  <a:cubicBezTo>
                    <a:pt x="32431" y="52117"/>
                    <a:pt x="8293" y="61019"/>
                    <a:pt x="944" y="388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4" name="Google Shape;904;p17"/>
            <p:cNvSpPr/>
            <p:nvPr/>
          </p:nvSpPr>
          <p:spPr>
            <a:xfrm>
              <a:off x="16648620" y="1517911"/>
              <a:ext cx="90519" cy="43565"/>
            </a:xfrm>
            <a:custGeom>
              <a:avLst/>
              <a:gdLst/>
              <a:ahLst/>
              <a:cxnLst/>
              <a:rect l="l" t="t" r="r" b="b"/>
              <a:pathLst>
                <a:path w="90519" h="43565" extrusionOk="0">
                  <a:moveTo>
                    <a:pt x="463" y="27424"/>
                  </a:moveTo>
                  <a:cubicBezTo>
                    <a:pt x="-4483" y="-587"/>
                    <a:pt x="31037" y="4145"/>
                    <a:pt x="68436" y="504"/>
                  </a:cubicBezTo>
                  <a:cubicBezTo>
                    <a:pt x="94354" y="-5095"/>
                    <a:pt x="101687" y="37840"/>
                    <a:pt x="67150" y="37148"/>
                  </a:cubicBezTo>
                  <a:cubicBezTo>
                    <a:pt x="46142" y="36759"/>
                    <a:pt x="8324" y="57044"/>
                    <a:pt x="463" y="274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5" name="Google Shape;905;p17"/>
            <p:cNvSpPr/>
            <p:nvPr/>
          </p:nvSpPr>
          <p:spPr>
            <a:xfrm>
              <a:off x="15378491" y="1892557"/>
              <a:ext cx="112379" cy="76384"/>
            </a:xfrm>
            <a:custGeom>
              <a:avLst/>
              <a:gdLst/>
              <a:ahLst/>
              <a:cxnLst/>
              <a:rect l="l" t="t" r="r" b="b"/>
              <a:pathLst>
                <a:path w="112379" h="76384" extrusionOk="0">
                  <a:moveTo>
                    <a:pt x="2612" y="60183"/>
                  </a:moveTo>
                  <a:cubicBezTo>
                    <a:pt x="-4073" y="45697"/>
                    <a:pt x="2577" y="28550"/>
                    <a:pt x="16844" y="21736"/>
                  </a:cubicBezTo>
                  <a:cubicBezTo>
                    <a:pt x="44622" y="10906"/>
                    <a:pt x="94828" y="-20637"/>
                    <a:pt x="110980" y="20675"/>
                  </a:cubicBezTo>
                  <a:cubicBezTo>
                    <a:pt x="116838" y="39156"/>
                    <a:pt x="103552" y="57050"/>
                    <a:pt x="85112" y="59849"/>
                  </a:cubicBezTo>
                  <a:cubicBezTo>
                    <a:pt x="58326" y="63974"/>
                    <a:pt x="20643" y="94695"/>
                    <a:pt x="2612" y="601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6" name="Google Shape;906;p17"/>
            <p:cNvSpPr/>
            <p:nvPr/>
          </p:nvSpPr>
          <p:spPr>
            <a:xfrm>
              <a:off x="17159889" y="2376294"/>
              <a:ext cx="57430" cy="71820"/>
            </a:xfrm>
            <a:custGeom>
              <a:avLst/>
              <a:gdLst/>
              <a:ahLst/>
              <a:cxnLst/>
              <a:rect l="l" t="t" r="r" b="b"/>
              <a:pathLst>
                <a:path w="57430" h="71820" extrusionOk="0">
                  <a:moveTo>
                    <a:pt x="23283" y="67454"/>
                  </a:moveTo>
                  <a:cubicBezTo>
                    <a:pt x="16419" y="63474"/>
                    <a:pt x="15696" y="56012"/>
                    <a:pt x="13004" y="49845"/>
                  </a:cubicBezTo>
                  <a:cubicBezTo>
                    <a:pt x="1882" y="37226"/>
                    <a:pt x="-7605" y="17744"/>
                    <a:pt x="8881" y="5056"/>
                  </a:cubicBezTo>
                  <a:cubicBezTo>
                    <a:pt x="39366" y="-17475"/>
                    <a:pt x="65578" y="41466"/>
                    <a:pt x="55069" y="60809"/>
                  </a:cubicBezTo>
                  <a:cubicBezTo>
                    <a:pt x="49137" y="71813"/>
                    <a:pt x="33099" y="75569"/>
                    <a:pt x="23283" y="6745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0" name="Google Shape;920;p17"/>
          <p:cNvGrpSpPr/>
          <p:nvPr/>
        </p:nvGrpSpPr>
        <p:grpSpPr>
          <a:xfrm rot="913378">
            <a:off x="110092" y="3554707"/>
            <a:ext cx="971343" cy="963270"/>
            <a:chOff x="219066" y="7108745"/>
            <a:chExt cx="1942507" cy="1926465"/>
          </a:xfrm>
        </p:grpSpPr>
        <p:sp>
          <p:nvSpPr>
            <p:cNvPr id="921" name="Google Shape;921;p17"/>
            <p:cNvSpPr/>
            <p:nvPr/>
          </p:nvSpPr>
          <p:spPr>
            <a:xfrm>
              <a:off x="684177" y="7108745"/>
              <a:ext cx="1477396" cy="1926465"/>
            </a:xfrm>
            <a:custGeom>
              <a:avLst/>
              <a:gdLst/>
              <a:ahLst/>
              <a:cxnLst/>
              <a:rect l="l" t="t" r="r" b="b"/>
              <a:pathLst>
                <a:path w="1477396" h="1926465" extrusionOk="0">
                  <a:moveTo>
                    <a:pt x="1317602" y="1841459"/>
                  </a:moveTo>
                  <a:cubicBezTo>
                    <a:pt x="930937" y="1984486"/>
                    <a:pt x="148808" y="1942816"/>
                    <a:pt x="50595" y="1748139"/>
                  </a:cubicBezTo>
                  <a:cubicBezTo>
                    <a:pt x="43742" y="1734574"/>
                    <a:pt x="40261" y="1720239"/>
                    <a:pt x="40416" y="1705189"/>
                  </a:cubicBezTo>
                  <a:cubicBezTo>
                    <a:pt x="40210" y="1700940"/>
                    <a:pt x="38112" y="1625025"/>
                    <a:pt x="37553" y="1550596"/>
                  </a:cubicBezTo>
                  <a:cubicBezTo>
                    <a:pt x="36990" y="1480467"/>
                    <a:pt x="37759" y="1411667"/>
                    <a:pt x="42615" y="1405524"/>
                  </a:cubicBezTo>
                  <a:cubicBezTo>
                    <a:pt x="40210" y="1241612"/>
                    <a:pt x="36018" y="1077753"/>
                    <a:pt x="30746" y="913992"/>
                  </a:cubicBezTo>
                  <a:cubicBezTo>
                    <a:pt x="29262" y="865258"/>
                    <a:pt x="27576" y="816527"/>
                    <a:pt x="25836" y="767843"/>
                  </a:cubicBezTo>
                  <a:cubicBezTo>
                    <a:pt x="24557" y="730322"/>
                    <a:pt x="23174" y="692850"/>
                    <a:pt x="21745" y="655329"/>
                  </a:cubicBezTo>
                  <a:cubicBezTo>
                    <a:pt x="19802" y="603678"/>
                    <a:pt x="17755" y="551973"/>
                    <a:pt x="15707" y="500323"/>
                  </a:cubicBezTo>
                  <a:cubicBezTo>
                    <a:pt x="10797" y="378232"/>
                    <a:pt x="-39025" y="209304"/>
                    <a:pt x="69060" y="116703"/>
                  </a:cubicBezTo>
                  <a:cubicBezTo>
                    <a:pt x="136838" y="58653"/>
                    <a:pt x="233723" y="47188"/>
                    <a:pt x="318483" y="31932"/>
                  </a:cubicBezTo>
                  <a:cubicBezTo>
                    <a:pt x="416696" y="14219"/>
                    <a:pt x="516238" y="3881"/>
                    <a:pt x="615986" y="961"/>
                  </a:cubicBezTo>
                  <a:cubicBezTo>
                    <a:pt x="768473" y="-3545"/>
                    <a:pt x="921776" y="7563"/>
                    <a:pt x="1071194" y="39097"/>
                  </a:cubicBezTo>
                  <a:cubicBezTo>
                    <a:pt x="1159687" y="57783"/>
                    <a:pt x="1249870" y="77591"/>
                    <a:pt x="1329719" y="121874"/>
                  </a:cubicBezTo>
                  <a:cubicBezTo>
                    <a:pt x="1364043" y="140917"/>
                    <a:pt x="1409311" y="165438"/>
                    <a:pt x="1424762" y="202396"/>
                  </a:cubicBezTo>
                  <a:cubicBezTo>
                    <a:pt x="1449622" y="261775"/>
                    <a:pt x="1439700" y="336360"/>
                    <a:pt x="1441184" y="399631"/>
                  </a:cubicBezTo>
                  <a:cubicBezTo>
                    <a:pt x="1441184" y="540096"/>
                    <a:pt x="1446608" y="680821"/>
                    <a:pt x="1449879" y="821286"/>
                  </a:cubicBezTo>
                  <a:cubicBezTo>
                    <a:pt x="1453410" y="975677"/>
                    <a:pt x="1457039" y="1130065"/>
                    <a:pt x="1461184" y="1284405"/>
                  </a:cubicBezTo>
                  <a:cubicBezTo>
                    <a:pt x="1464510" y="1407977"/>
                    <a:pt x="1464354" y="1532677"/>
                    <a:pt x="1474689" y="1655895"/>
                  </a:cubicBezTo>
                  <a:cubicBezTo>
                    <a:pt x="1491114" y="1778907"/>
                    <a:pt x="1432082" y="1794929"/>
                    <a:pt x="1317602" y="18414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2" name="Google Shape;922;p17"/>
            <p:cNvSpPr/>
            <p:nvPr/>
          </p:nvSpPr>
          <p:spPr>
            <a:xfrm>
              <a:off x="751417" y="7167494"/>
              <a:ext cx="1283431" cy="298865"/>
            </a:xfrm>
            <a:custGeom>
              <a:avLst/>
              <a:gdLst/>
              <a:ahLst/>
              <a:cxnLst/>
              <a:rect l="l" t="t" r="r" b="b"/>
              <a:pathLst>
                <a:path w="1283431" h="298865" extrusionOk="0">
                  <a:moveTo>
                    <a:pt x="1239212" y="221762"/>
                  </a:moveTo>
                  <a:cubicBezTo>
                    <a:pt x="1234301" y="224526"/>
                    <a:pt x="1229033" y="227189"/>
                    <a:pt x="1223458" y="229748"/>
                  </a:cubicBezTo>
                  <a:cubicBezTo>
                    <a:pt x="1049028" y="310219"/>
                    <a:pt x="548699" y="308477"/>
                    <a:pt x="353656" y="284162"/>
                  </a:cubicBezTo>
                  <a:cubicBezTo>
                    <a:pt x="214572" y="272643"/>
                    <a:pt x="118200" y="250120"/>
                    <a:pt x="61572" y="222582"/>
                  </a:cubicBezTo>
                  <a:cubicBezTo>
                    <a:pt x="-146774" y="121070"/>
                    <a:pt x="183469" y="-48624"/>
                    <a:pt x="903138" y="13213"/>
                  </a:cubicBezTo>
                  <a:cubicBezTo>
                    <a:pt x="994957" y="22940"/>
                    <a:pt x="1419784" y="91483"/>
                    <a:pt x="1239212" y="22176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" name="Google Shape;923;p17"/>
            <p:cNvSpPr/>
            <p:nvPr/>
          </p:nvSpPr>
          <p:spPr>
            <a:xfrm>
              <a:off x="812989" y="7303424"/>
              <a:ext cx="1161885" cy="162935"/>
            </a:xfrm>
            <a:custGeom>
              <a:avLst/>
              <a:gdLst/>
              <a:ahLst/>
              <a:cxnLst/>
              <a:rect l="l" t="t" r="r" b="b"/>
              <a:pathLst>
                <a:path w="1161885" h="162935" extrusionOk="0">
                  <a:moveTo>
                    <a:pt x="1161886" y="93818"/>
                  </a:moveTo>
                  <a:cubicBezTo>
                    <a:pt x="987456" y="174289"/>
                    <a:pt x="487127" y="172547"/>
                    <a:pt x="292084" y="148233"/>
                  </a:cubicBezTo>
                  <a:cubicBezTo>
                    <a:pt x="153000" y="136713"/>
                    <a:pt x="56628" y="114190"/>
                    <a:pt x="0" y="86653"/>
                  </a:cubicBezTo>
                  <a:cubicBezTo>
                    <a:pt x="119853" y="22102"/>
                    <a:pt x="411012" y="-23767"/>
                    <a:pt x="841566" y="13195"/>
                  </a:cubicBezTo>
                  <a:cubicBezTo>
                    <a:pt x="896298" y="18980"/>
                    <a:pt x="1069247" y="45702"/>
                    <a:pt x="1161886" y="938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" name="Google Shape;924;p17"/>
            <p:cNvSpPr/>
            <p:nvPr/>
          </p:nvSpPr>
          <p:spPr>
            <a:xfrm>
              <a:off x="219066" y="7564919"/>
              <a:ext cx="655585" cy="1140699"/>
            </a:xfrm>
            <a:custGeom>
              <a:avLst/>
              <a:gdLst/>
              <a:ahLst/>
              <a:cxnLst/>
              <a:rect l="l" t="t" r="r" b="b"/>
              <a:pathLst>
                <a:path w="655585" h="1140699" extrusionOk="0">
                  <a:moveTo>
                    <a:pt x="653244" y="97506"/>
                  </a:moveTo>
                  <a:cubicBezTo>
                    <a:pt x="665388" y="241268"/>
                    <a:pt x="567936" y="202452"/>
                    <a:pt x="531883" y="203194"/>
                  </a:cubicBezTo>
                  <a:cubicBezTo>
                    <a:pt x="180452" y="172853"/>
                    <a:pt x="112173" y="708061"/>
                    <a:pt x="289609" y="870640"/>
                  </a:cubicBezTo>
                  <a:cubicBezTo>
                    <a:pt x="387609" y="969388"/>
                    <a:pt x="566763" y="953942"/>
                    <a:pt x="595089" y="960691"/>
                  </a:cubicBezTo>
                  <a:cubicBezTo>
                    <a:pt x="672121" y="964991"/>
                    <a:pt x="678745" y="1123748"/>
                    <a:pt x="596678" y="1137084"/>
                  </a:cubicBezTo>
                  <a:cubicBezTo>
                    <a:pt x="556347" y="1145392"/>
                    <a:pt x="513530" y="1137368"/>
                    <a:pt x="472998" y="1133052"/>
                  </a:cubicBezTo>
                  <a:cubicBezTo>
                    <a:pt x="152169" y="1081736"/>
                    <a:pt x="6512" y="899111"/>
                    <a:pt x="2767" y="584816"/>
                  </a:cubicBezTo>
                  <a:cubicBezTo>
                    <a:pt x="-11064" y="489893"/>
                    <a:pt x="25618" y="313979"/>
                    <a:pt x="143257" y="171835"/>
                  </a:cubicBezTo>
                  <a:cubicBezTo>
                    <a:pt x="230596" y="65330"/>
                    <a:pt x="367749" y="18493"/>
                    <a:pt x="500749" y="3342"/>
                  </a:cubicBezTo>
                  <a:cubicBezTo>
                    <a:pt x="555244" y="4757"/>
                    <a:pt x="651503" y="-30167"/>
                    <a:pt x="653244" y="9750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" name="Google Shape;925;p17"/>
            <p:cNvSpPr/>
            <p:nvPr/>
          </p:nvSpPr>
          <p:spPr>
            <a:xfrm>
              <a:off x="411312" y="7716226"/>
              <a:ext cx="465638" cy="365322"/>
            </a:xfrm>
            <a:custGeom>
              <a:avLst/>
              <a:gdLst/>
              <a:ahLst/>
              <a:cxnLst/>
              <a:rect l="l" t="t" r="r" b="b"/>
              <a:pathLst>
                <a:path w="465638" h="365322" extrusionOk="0">
                  <a:moveTo>
                    <a:pt x="464645" y="10428"/>
                  </a:moveTo>
                  <a:cubicBezTo>
                    <a:pt x="463930" y="12064"/>
                    <a:pt x="463111" y="13651"/>
                    <a:pt x="462240" y="15186"/>
                  </a:cubicBezTo>
                  <a:cubicBezTo>
                    <a:pt x="457792" y="24249"/>
                    <a:pt x="453954" y="33615"/>
                    <a:pt x="449451" y="42623"/>
                  </a:cubicBezTo>
                  <a:cubicBezTo>
                    <a:pt x="444490" y="52502"/>
                    <a:pt x="439222" y="62331"/>
                    <a:pt x="433849" y="72007"/>
                  </a:cubicBezTo>
                  <a:cubicBezTo>
                    <a:pt x="422543" y="92279"/>
                    <a:pt x="410779" y="112243"/>
                    <a:pt x="399268" y="132363"/>
                  </a:cubicBezTo>
                  <a:cubicBezTo>
                    <a:pt x="385336" y="156712"/>
                    <a:pt x="371296" y="181004"/>
                    <a:pt x="357186" y="205253"/>
                  </a:cubicBezTo>
                  <a:cubicBezTo>
                    <a:pt x="350126" y="217383"/>
                    <a:pt x="343052" y="229505"/>
                    <a:pt x="335966" y="241620"/>
                  </a:cubicBezTo>
                  <a:cubicBezTo>
                    <a:pt x="329586" y="252521"/>
                    <a:pt x="321851" y="263295"/>
                    <a:pt x="317014" y="274931"/>
                  </a:cubicBezTo>
                  <a:cubicBezTo>
                    <a:pt x="313844" y="282559"/>
                    <a:pt x="303969" y="297197"/>
                    <a:pt x="303969" y="305493"/>
                  </a:cubicBezTo>
                  <a:cubicBezTo>
                    <a:pt x="300950" y="224408"/>
                    <a:pt x="297986" y="143323"/>
                    <a:pt x="294967" y="62237"/>
                  </a:cubicBezTo>
                  <a:cubicBezTo>
                    <a:pt x="241769" y="62389"/>
                    <a:pt x="188673" y="78516"/>
                    <a:pt x="145192" y="109385"/>
                  </a:cubicBezTo>
                  <a:cubicBezTo>
                    <a:pt x="118847" y="128071"/>
                    <a:pt x="100125" y="153256"/>
                    <a:pt x="83144" y="180335"/>
                  </a:cubicBezTo>
                  <a:cubicBezTo>
                    <a:pt x="74550" y="194055"/>
                    <a:pt x="65343" y="207671"/>
                    <a:pt x="57720" y="221900"/>
                  </a:cubicBezTo>
                  <a:cubicBezTo>
                    <a:pt x="49841" y="236542"/>
                    <a:pt x="43346" y="251794"/>
                    <a:pt x="37056" y="267101"/>
                  </a:cubicBezTo>
                  <a:cubicBezTo>
                    <a:pt x="24472" y="297714"/>
                    <a:pt x="14445" y="329552"/>
                    <a:pt x="8563" y="362109"/>
                  </a:cubicBezTo>
                  <a:cubicBezTo>
                    <a:pt x="7541" y="367738"/>
                    <a:pt x="-850" y="365336"/>
                    <a:pt x="70" y="359803"/>
                  </a:cubicBezTo>
                  <a:cubicBezTo>
                    <a:pt x="9841" y="299860"/>
                    <a:pt x="34496" y="237969"/>
                    <a:pt x="65751" y="185805"/>
                  </a:cubicBezTo>
                  <a:cubicBezTo>
                    <a:pt x="90817" y="143984"/>
                    <a:pt x="125700" y="107585"/>
                    <a:pt x="166983" y="81529"/>
                  </a:cubicBezTo>
                  <a:cubicBezTo>
                    <a:pt x="218751" y="48871"/>
                    <a:pt x="280697" y="43494"/>
                    <a:pt x="340492" y="44773"/>
                  </a:cubicBezTo>
                  <a:cubicBezTo>
                    <a:pt x="346836" y="44874"/>
                    <a:pt x="354866" y="44466"/>
                    <a:pt x="362947" y="44466"/>
                  </a:cubicBezTo>
                  <a:cubicBezTo>
                    <a:pt x="375737" y="43494"/>
                    <a:pt x="388472" y="42215"/>
                    <a:pt x="401005" y="38580"/>
                  </a:cubicBezTo>
                  <a:cubicBezTo>
                    <a:pt x="421926" y="32538"/>
                    <a:pt x="439012" y="20458"/>
                    <a:pt x="452260" y="3157"/>
                  </a:cubicBezTo>
                  <a:cubicBezTo>
                    <a:pt x="457738" y="-3958"/>
                    <a:pt x="469043" y="2034"/>
                    <a:pt x="464645" y="104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6" name="Google Shape;926;p17"/>
            <p:cNvSpPr/>
            <p:nvPr/>
          </p:nvSpPr>
          <p:spPr>
            <a:xfrm>
              <a:off x="822229" y="8527548"/>
              <a:ext cx="48147" cy="175242"/>
            </a:xfrm>
            <a:custGeom>
              <a:avLst/>
              <a:gdLst/>
              <a:ahLst/>
              <a:cxnLst/>
              <a:rect l="l" t="t" r="r" b="b"/>
              <a:pathLst>
                <a:path w="48147" h="175242" extrusionOk="0">
                  <a:moveTo>
                    <a:pt x="26821" y="1273"/>
                  </a:moveTo>
                  <a:cubicBezTo>
                    <a:pt x="23491" y="-1876"/>
                    <a:pt x="18429" y="1289"/>
                    <a:pt x="19358" y="5620"/>
                  </a:cubicBezTo>
                  <a:cubicBezTo>
                    <a:pt x="22186" y="18812"/>
                    <a:pt x="26782" y="31451"/>
                    <a:pt x="28915" y="44810"/>
                  </a:cubicBezTo>
                  <a:cubicBezTo>
                    <a:pt x="31098" y="58476"/>
                    <a:pt x="31032" y="72678"/>
                    <a:pt x="29047" y="86371"/>
                  </a:cubicBezTo>
                  <a:cubicBezTo>
                    <a:pt x="27050" y="100134"/>
                    <a:pt x="23130" y="113641"/>
                    <a:pt x="18041" y="126568"/>
                  </a:cubicBezTo>
                  <a:cubicBezTo>
                    <a:pt x="15554" y="132882"/>
                    <a:pt x="12695" y="139044"/>
                    <a:pt x="9626" y="145097"/>
                  </a:cubicBezTo>
                  <a:cubicBezTo>
                    <a:pt x="6385" y="151485"/>
                    <a:pt x="1047" y="158195"/>
                    <a:pt x="68" y="165361"/>
                  </a:cubicBezTo>
                  <a:cubicBezTo>
                    <a:pt x="-701" y="170994"/>
                    <a:pt x="5146" y="178288"/>
                    <a:pt x="11164" y="173899"/>
                  </a:cubicBezTo>
                  <a:cubicBezTo>
                    <a:pt x="17563" y="169233"/>
                    <a:pt x="20783" y="161924"/>
                    <a:pt x="24334" y="155011"/>
                  </a:cubicBezTo>
                  <a:cubicBezTo>
                    <a:pt x="27959" y="147951"/>
                    <a:pt x="31238" y="140720"/>
                    <a:pt x="34222" y="133364"/>
                  </a:cubicBezTo>
                  <a:cubicBezTo>
                    <a:pt x="40162" y="118703"/>
                    <a:pt x="44428" y="103458"/>
                    <a:pt x="46560" y="87774"/>
                  </a:cubicBezTo>
                  <a:cubicBezTo>
                    <a:pt x="50345" y="59914"/>
                    <a:pt x="48678" y="21941"/>
                    <a:pt x="26821" y="12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" name="Google Shape;927;p17"/>
            <p:cNvSpPr/>
            <p:nvPr/>
          </p:nvSpPr>
          <p:spPr>
            <a:xfrm>
              <a:off x="784656" y="8794121"/>
              <a:ext cx="1315725" cy="151608"/>
            </a:xfrm>
            <a:custGeom>
              <a:avLst/>
              <a:gdLst/>
              <a:ahLst/>
              <a:cxnLst/>
              <a:rect l="l" t="t" r="r" b="b"/>
              <a:pathLst>
                <a:path w="1315725" h="151608" extrusionOk="0">
                  <a:moveTo>
                    <a:pt x="1309000" y="3746"/>
                  </a:moveTo>
                  <a:cubicBezTo>
                    <a:pt x="1273293" y="23807"/>
                    <a:pt x="1237100" y="42449"/>
                    <a:pt x="1198619" y="56659"/>
                  </a:cubicBezTo>
                  <a:cubicBezTo>
                    <a:pt x="1160534" y="70722"/>
                    <a:pt x="1121314" y="81503"/>
                    <a:pt x="1081664" y="90111"/>
                  </a:cubicBezTo>
                  <a:cubicBezTo>
                    <a:pt x="996061" y="108695"/>
                    <a:pt x="908361" y="119515"/>
                    <a:pt x="821196" y="127516"/>
                  </a:cubicBezTo>
                  <a:cubicBezTo>
                    <a:pt x="728830" y="135995"/>
                    <a:pt x="635912" y="139335"/>
                    <a:pt x="543219" y="135019"/>
                  </a:cubicBezTo>
                  <a:cubicBezTo>
                    <a:pt x="455810" y="130949"/>
                    <a:pt x="368801" y="119802"/>
                    <a:pt x="283556" y="99861"/>
                  </a:cubicBezTo>
                  <a:cubicBezTo>
                    <a:pt x="200234" y="80372"/>
                    <a:pt x="118660" y="52733"/>
                    <a:pt x="41585" y="15421"/>
                  </a:cubicBezTo>
                  <a:cubicBezTo>
                    <a:pt x="32001" y="10779"/>
                    <a:pt x="22494" y="5985"/>
                    <a:pt x="13050" y="1059"/>
                  </a:cubicBezTo>
                  <a:cubicBezTo>
                    <a:pt x="3209" y="-4073"/>
                    <a:pt x="-5536" y="10841"/>
                    <a:pt x="4336" y="15977"/>
                  </a:cubicBezTo>
                  <a:cubicBezTo>
                    <a:pt x="81263" y="55991"/>
                    <a:pt x="163035" y="86312"/>
                    <a:pt x="247025" y="107672"/>
                  </a:cubicBezTo>
                  <a:cubicBezTo>
                    <a:pt x="331839" y="129246"/>
                    <a:pt x="418832" y="141948"/>
                    <a:pt x="506102" y="147811"/>
                  </a:cubicBezTo>
                  <a:cubicBezTo>
                    <a:pt x="599944" y="154117"/>
                    <a:pt x="694214" y="152192"/>
                    <a:pt x="787937" y="144821"/>
                  </a:cubicBezTo>
                  <a:cubicBezTo>
                    <a:pt x="877444" y="137784"/>
                    <a:pt x="967273" y="126991"/>
                    <a:pt x="1055483" y="110052"/>
                  </a:cubicBezTo>
                  <a:cubicBezTo>
                    <a:pt x="1135837" y="94621"/>
                    <a:pt x="1218405" y="72382"/>
                    <a:pt x="1288638" y="28993"/>
                  </a:cubicBezTo>
                  <a:cubicBezTo>
                    <a:pt x="1297298" y="23644"/>
                    <a:pt x="1305604" y="17967"/>
                    <a:pt x="1313685" y="11770"/>
                  </a:cubicBezTo>
                  <a:cubicBezTo>
                    <a:pt x="1318297" y="8244"/>
                    <a:pt x="1314381" y="725"/>
                    <a:pt x="1309000" y="37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17"/>
            <p:cNvSpPr/>
            <p:nvPr/>
          </p:nvSpPr>
          <p:spPr>
            <a:xfrm>
              <a:off x="840219" y="7471626"/>
              <a:ext cx="1210082" cy="120909"/>
            </a:xfrm>
            <a:custGeom>
              <a:avLst/>
              <a:gdLst/>
              <a:ahLst/>
              <a:cxnLst/>
              <a:rect l="l" t="t" r="r" b="b"/>
              <a:pathLst>
                <a:path w="1210082" h="120909" extrusionOk="0">
                  <a:moveTo>
                    <a:pt x="1202733" y="706"/>
                  </a:moveTo>
                  <a:cubicBezTo>
                    <a:pt x="1169943" y="19046"/>
                    <a:pt x="1133525" y="32117"/>
                    <a:pt x="1097523" y="42524"/>
                  </a:cubicBezTo>
                  <a:cubicBezTo>
                    <a:pt x="1060510" y="53228"/>
                    <a:pt x="1022639" y="60832"/>
                    <a:pt x="984807" y="67978"/>
                  </a:cubicBezTo>
                  <a:cubicBezTo>
                    <a:pt x="906562" y="82752"/>
                    <a:pt x="827518" y="93113"/>
                    <a:pt x="748115" y="99073"/>
                  </a:cubicBezTo>
                  <a:cubicBezTo>
                    <a:pt x="589397" y="110990"/>
                    <a:pt x="429536" y="105352"/>
                    <a:pt x="272045" y="82332"/>
                  </a:cubicBezTo>
                  <a:cubicBezTo>
                    <a:pt x="183812" y="69436"/>
                    <a:pt x="96434" y="51078"/>
                    <a:pt x="10509" y="27245"/>
                  </a:cubicBezTo>
                  <a:cubicBezTo>
                    <a:pt x="-27" y="24321"/>
                    <a:pt x="-4538" y="40740"/>
                    <a:pt x="5999" y="43617"/>
                  </a:cubicBezTo>
                  <a:cubicBezTo>
                    <a:pt x="83874" y="64860"/>
                    <a:pt x="162915" y="81889"/>
                    <a:pt x="242655" y="94427"/>
                  </a:cubicBezTo>
                  <a:cubicBezTo>
                    <a:pt x="321929" y="106892"/>
                    <a:pt x="401882" y="114948"/>
                    <a:pt x="482046" y="118579"/>
                  </a:cubicBezTo>
                  <a:cubicBezTo>
                    <a:pt x="562695" y="122230"/>
                    <a:pt x="643507" y="121639"/>
                    <a:pt x="724079" y="116468"/>
                  </a:cubicBezTo>
                  <a:cubicBezTo>
                    <a:pt x="804122" y="111328"/>
                    <a:pt x="883901" y="101772"/>
                    <a:pt x="962891" y="87841"/>
                  </a:cubicBezTo>
                  <a:cubicBezTo>
                    <a:pt x="1037728" y="74646"/>
                    <a:pt x="1116268" y="60700"/>
                    <a:pt x="1183902" y="24384"/>
                  </a:cubicBezTo>
                  <a:cubicBezTo>
                    <a:pt x="1192142" y="19959"/>
                    <a:pt x="1199951" y="14458"/>
                    <a:pt x="1207756" y="9303"/>
                  </a:cubicBezTo>
                  <a:cubicBezTo>
                    <a:pt x="1213071" y="5792"/>
                    <a:pt x="1208374" y="-2450"/>
                    <a:pt x="1202733" y="7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" name="TextBox 12">
            <a:extLst>
              <a:ext uri="{FF2B5EF4-FFF2-40B4-BE49-F238E27FC236}">
                <a16:creationId xmlns="" xmlns:a16="http://schemas.microsoft.com/office/drawing/2014/main" id="{ECE3E174-D4C2-9F11-68F9-5A897BF433D2}"/>
              </a:ext>
            </a:extLst>
          </p:cNvPr>
          <p:cNvSpPr txBox="1"/>
          <p:nvPr/>
        </p:nvSpPr>
        <p:spPr>
          <a:xfrm>
            <a:off x="405947" y="417669"/>
            <a:ext cx="7868351" cy="820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2" name="Hình chữ nhật: Góc Tròn 1">
            <a:extLst>
              <a:ext uri="{FF2B5EF4-FFF2-40B4-BE49-F238E27FC236}">
                <a16:creationId xmlns="" xmlns:a16="http://schemas.microsoft.com/office/drawing/2014/main" id="{DFCA6B7B-9B51-721C-1DC2-4FBEA4E62E38}"/>
              </a:ext>
            </a:extLst>
          </p:cNvPr>
          <p:cNvSpPr/>
          <p:nvPr/>
        </p:nvSpPr>
        <p:spPr>
          <a:xfrm>
            <a:off x="1379526" y="1547962"/>
            <a:ext cx="2807493" cy="1572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dirty="0" err="1"/>
              <a:t>Phép</a:t>
            </a:r>
            <a:r>
              <a:rPr lang="en-US" sz="2000" dirty="0"/>
              <a:t>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luỹ</a:t>
            </a:r>
            <a:r>
              <a:rPr lang="en-US" sz="2000" dirty="0"/>
              <a:t> </a:t>
            </a:r>
            <a:r>
              <a:rPr lang="en-US" sz="2000" dirty="0" err="1"/>
              <a:t>thừa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mũ</a:t>
            </a:r>
            <a:r>
              <a:rPr lang="en-US" sz="2000" dirty="0"/>
              <a:t> </a:t>
            </a:r>
            <a:r>
              <a:rPr lang="en-US" sz="2000" dirty="0" err="1"/>
              <a:t>tự</a:t>
            </a:r>
            <a:r>
              <a:rPr lang="en-US" sz="2000" dirty="0"/>
              <a:t> </a:t>
            </a:r>
            <a:r>
              <a:rPr lang="en-US" sz="2000" dirty="0" err="1"/>
              <a:t>nhiên</a:t>
            </a:r>
            <a:endParaRPr lang="en-US" sz="2000" dirty="0"/>
          </a:p>
        </p:txBody>
      </p:sp>
      <p:sp>
        <p:nvSpPr>
          <p:cNvPr id="51" name="Hình chữ nhật: Góc Tròn 50">
            <a:extLst>
              <a:ext uri="{FF2B5EF4-FFF2-40B4-BE49-F238E27FC236}">
                <a16:creationId xmlns="" xmlns:a16="http://schemas.microsoft.com/office/drawing/2014/main" id="{6BF9F218-9328-40C7-57D3-661084703E86}"/>
              </a:ext>
            </a:extLst>
          </p:cNvPr>
          <p:cNvSpPr/>
          <p:nvPr/>
        </p:nvSpPr>
        <p:spPr>
          <a:xfrm>
            <a:off x="4796846" y="1585634"/>
            <a:ext cx="2807493" cy="1572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dirty="0" err="1"/>
              <a:t>Tích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thương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luỹ</a:t>
            </a:r>
            <a:r>
              <a:rPr lang="en-US" sz="2000" dirty="0"/>
              <a:t> </a:t>
            </a:r>
            <a:r>
              <a:rPr lang="en-US" sz="2000" dirty="0" err="1"/>
              <a:t>thừa</a:t>
            </a:r>
            <a:r>
              <a:rPr lang="en-US" sz="2000" dirty="0"/>
              <a:t> </a:t>
            </a:r>
            <a:r>
              <a:rPr lang="en-US" sz="2000" dirty="0" err="1"/>
              <a:t>cùng</a:t>
            </a:r>
            <a:r>
              <a:rPr lang="en-US" sz="2000" dirty="0"/>
              <a:t> </a:t>
            </a:r>
            <a:r>
              <a:rPr lang="en-US" sz="2000" dirty="0" err="1"/>
              <a:t>cơ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endParaRPr lang="en-US" sz="2000" dirty="0"/>
          </a:p>
        </p:txBody>
      </p:sp>
      <p:sp>
        <p:nvSpPr>
          <p:cNvPr id="52" name="Hình chữ nhật: Góc Tròn 51">
            <a:extLst>
              <a:ext uri="{FF2B5EF4-FFF2-40B4-BE49-F238E27FC236}">
                <a16:creationId xmlns="" xmlns:a16="http://schemas.microsoft.com/office/drawing/2014/main" id="{A6EADD37-10C9-5B4A-A5F4-2174E47D9FAB}"/>
              </a:ext>
            </a:extLst>
          </p:cNvPr>
          <p:cNvSpPr/>
          <p:nvPr/>
        </p:nvSpPr>
        <p:spPr>
          <a:xfrm>
            <a:off x="1411404" y="3548291"/>
            <a:ext cx="2807493" cy="1572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dirty="0" err="1"/>
              <a:t>Luỹ</a:t>
            </a:r>
            <a:r>
              <a:rPr lang="en-US" sz="2000" dirty="0"/>
              <a:t> </a:t>
            </a:r>
            <a:r>
              <a:rPr lang="en-US" sz="2000" dirty="0" err="1"/>
              <a:t>thừa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luỹ</a:t>
            </a:r>
            <a:r>
              <a:rPr lang="en-US" sz="2000" dirty="0"/>
              <a:t> </a:t>
            </a:r>
            <a:r>
              <a:rPr lang="en-US" sz="2000" dirty="0" err="1"/>
              <a:t>thừa</a:t>
            </a:r>
            <a:endParaRPr lang="en-US" sz="2000" dirty="0"/>
          </a:p>
        </p:txBody>
      </p:sp>
      <p:sp>
        <p:nvSpPr>
          <p:cNvPr id="53" name="Hình chữ nhật: Góc Tròn 52">
            <a:extLst>
              <a:ext uri="{FF2B5EF4-FFF2-40B4-BE49-F238E27FC236}">
                <a16:creationId xmlns="" xmlns:a16="http://schemas.microsoft.com/office/drawing/2014/main" id="{AEBBB83E-8FA3-857D-2295-CAF60A120F53}"/>
              </a:ext>
            </a:extLst>
          </p:cNvPr>
          <p:cNvSpPr/>
          <p:nvPr/>
        </p:nvSpPr>
        <p:spPr>
          <a:xfrm>
            <a:off x="4796847" y="3557465"/>
            <a:ext cx="2807493" cy="1572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Luyện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endParaRPr lang="en-US" sz="20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2" grpId="0" animBg="1"/>
      <p:bldP spid="51" grpId="0" animBg="1"/>
      <p:bldP spid="52" grpId="0" animBg="1"/>
      <p:bldP spid="5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4184073"/>
            <a:ext cx="9141714" cy="95645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3" name="Picture 11">
            <a:extLst>
              <a:ext uri="{FF2B5EF4-FFF2-40B4-BE49-F238E27FC236}">
                <a16:creationId xmlns="" xmlns:a16="http://schemas.microsoft.com/office/drawing/2014/main" id="{0A62EDEB-0B2E-166F-23EA-99F796944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987682" y="237342"/>
            <a:ext cx="1105684" cy="1105684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21809F9A-66D7-F3CC-ECBF-4230DE762D6E}"/>
              </a:ext>
            </a:extLst>
          </p:cNvPr>
          <p:cNvGrpSpPr/>
          <p:nvPr/>
        </p:nvGrpSpPr>
        <p:grpSpPr>
          <a:xfrm>
            <a:off x="9306706" y="468447"/>
            <a:ext cx="4549250" cy="1952943"/>
            <a:chOff x="12408941" y="624596"/>
            <a:chExt cx="6065666" cy="2603924"/>
          </a:xfrm>
        </p:grpSpPr>
        <p:pic>
          <p:nvPicPr>
            <p:cNvPr id="30" name="Picture 15">
              <a:extLst>
                <a:ext uri="{FF2B5EF4-FFF2-40B4-BE49-F238E27FC236}">
                  <a16:creationId xmlns="" xmlns:a16="http://schemas.microsoft.com/office/drawing/2014/main" id="{F0F72C77-B325-04BD-AD95-17EAE6B637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2408941" y="2319799"/>
              <a:ext cx="1478597" cy="908721"/>
            </a:xfrm>
            <a:prstGeom prst="rect">
              <a:avLst/>
            </a:prstGeom>
          </p:spPr>
        </p:pic>
        <p:pic>
          <p:nvPicPr>
            <p:cNvPr id="31" name="Picture 23">
              <a:extLst>
                <a:ext uri="{FF2B5EF4-FFF2-40B4-BE49-F238E27FC236}">
                  <a16:creationId xmlns="" xmlns:a16="http://schemas.microsoft.com/office/drawing/2014/main" id="{884B2183-EA22-FFEC-47E6-640A68D72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2746373" y="624596"/>
              <a:ext cx="1832014" cy="1354927"/>
            </a:xfrm>
            <a:prstGeom prst="rect">
              <a:avLst/>
            </a:prstGeom>
          </p:spPr>
        </p:pic>
        <p:pic>
          <p:nvPicPr>
            <p:cNvPr id="32" name="Picture 15">
              <a:extLst>
                <a:ext uri="{FF2B5EF4-FFF2-40B4-BE49-F238E27FC236}">
                  <a16:creationId xmlns="" xmlns:a16="http://schemas.microsoft.com/office/drawing/2014/main" id="{9F7DB595-F951-5D0F-33A9-FA7F26FAAF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5134284" y="1919702"/>
              <a:ext cx="1130523" cy="694801"/>
            </a:xfrm>
            <a:prstGeom prst="rect">
              <a:avLst/>
            </a:prstGeom>
          </p:spPr>
        </p:pic>
        <p:pic>
          <p:nvPicPr>
            <p:cNvPr id="33" name="Picture 15">
              <a:extLst>
                <a:ext uri="{FF2B5EF4-FFF2-40B4-BE49-F238E27FC236}">
                  <a16:creationId xmlns="" xmlns:a16="http://schemas.microsoft.com/office/drawing/2014/main" id="{5981C00C-AB23-8969-294F-E2BD4697B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7344084" y="1284722"/>
              <a:ext cx="1130523" cy="694801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A8B99DEA-EC49-6E66-A24C-90D71612A669}"/>
              </a:ext>
            </a:extLst>
          </p:cNvPr>
          <p:cNvGrpSpPr/>
          <p:nvPr/>
        </p:nvGrpSpPr>
        <p:grpSpPr>
          <a:xfrm>
            <a:off x="-3819250" y="132184"/>
            <a:ext cx="3760736" cy="1948436"/>
            <a:chOff x="-5092332" y="176244"/>
            <a:chExt cx="5014314" cy="2597915"/>
          </a:xfrm>
        </p:grpSpPr>
        <p:pic>
          <p:nvPicPr>
            <p:cNvPr id="35" name="Picture 15">
              <a:extLst>
                <a:ext uri="{FF2B5EF4-FFF2-40B4-BE49-F238E27FC236}">
                  <a16:creationId xmlns="" xmlns:a16="http://schemas.microsoft.com/office/drawing/2014/main" id="{BA9CFB46-78E9-B136-24B8-D119939E8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3186310" y="1302059"/>
              <a:ext cx="1478597" cy="908721"/>
            </a:xfrm>
            <a:prstGeom prst="rect">
              <a:avLst/>
            </a:prstGeom>
          </p:spPr>
        </p:pic>
        <p:pic>
          <p:nvPicPr>
            <p:cNvPr id="36" name="Picture 15">
              <a:extLst>
                <a:ext uri="{FF2B5EF4-FFF2-40B4-BE49-F238E27FC236}">
                  <a16:creationId xmlns="" xmlns:a16="http://schemas.microsoft.com/office/drawing/2014/main" id="{D1DB4DB8-0487-ECDF-68D9-A9E204CD8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1208541" y="176244"/>
              <a:ext cx="1130523" cy="694801"/>
            </a:xfrm>
            <a:prstGeom prst="rect">
              <a:avLst/>
            </a:prstGeom>
          </p:spPr>
        </p:pic>
        <p:pic>
          <p:nvPicPr>
            <p:cNvPr id="37" name="Picture 15">
              <a:extLst>
                <a:ext uri="{FF2B5EF4-FFF2-40B4-BE49-F238E27FC236}">
                  <a16:creationId xmlns="" xmlns:a16="http://schemas.microsoft.com/office/drawing/2014/main" id="{39217B28-CD25-4376-3FDE-3C56CCF29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1549475" y="2079358"/>
              <a:ext cx="1130523" cy="694801"/>
            </a:xfrm>
            <a:prstGeom prst="rect">
              <a:avLst/>
            </a:prstGeom>
          </p:spPr>
        </p:pic>
        <p:pic>
          <p:nvPicPr>
            <p:cNvPr id="38" name="Picture 15">
              <a:extLst>
                <a:ext uri="{FF2B5EF4-FFF2-40B4-BE49-F238E27FC236}">
                  <a16:creationId xmlns="" xmlns:a16="http://schemas.microsoft.com/office/drawing/2014/main" id="{C5EB5A8A-5E99-CA2E-268E-A5E2C2B1A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5092332" y="871045"/>
              <a:ext cx="1130523" cy="694801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buClrTx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="" xmlns:a16="http://schemas.microsoft.com/office/drawing/2014/main" id="{C670B2A4-63BA-D300-512B-EA1553842583}"/>
              </a:ext>
            </a:extLst>
          </p:cNvPr>
          <p:cNvSpPr txBox="1">
            <a:spLocks/>
          </p:cNvSpPr>
          <p:nvPr/>
        </p:nvSpPr>
        <p:spPr>
          <a:xfrm>
            <a:off x="242703" y="1646938"/>
            <a:ext cx="4212772" cy="994172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buClrTx/>
            </a:pPr>
            <a:r>
              <a:rPr lang="en-US" sz="5400" b="1" dirty="0">
                <a:ln>
                  <a:solidFill>
                    <a:srgbClr val="ED7D31">
                      <a:lumMod val="60000"/>
                      <a:lumOff val="40000"/>
                    </a:srgbClr>
                  </a:solidFill>
                </a:ln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 HÁI CAM</a:t>
            </a:r>
          </a:p>
        </p:txBody>
      </p:sp>
      <p:pic>
        <p:nvPicPr>
          <p:cNvPr id="56" name="Picture 25">
            <a:extLst>
              <a:ext uri="{FF2B5EF4-FFF2-40B4-BE49-F238E27FC236}">
                <a16:creationId xmlns="" xmlns:a16="http://schemas.microsoft.com/office/drawing/2014/main" id="{A1645EF3-5193-D171-01B8-D20DBF8BF43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0" y="3580488"/>
            <a:ext cx="833192" cy="814445"/>
          </a:xfrm>
          <a:prstGeom prst="rect">
            <a:avLst/>
          </a:prstGeom>
        </p:spPr>
      </p:pic>
      <p:pic>
        <p:nvPicPr>
          <p:cNvPr id="39" name="Picture 8">
            <a:extLst>
              <a:ext uri="{FF2B5EF4-FFF2-40B4-BE49-F238E27FC236}">
                <a16:creationId xmlns="" xmlns:a16="http://schemas.microsoft.com/office/drawing/2014/main" id="{532DB114-1A8E-D294-A924-DA7E1137E27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435174" y="2988889"/>
            <a:ext cx="1404760" cy="1426152"/>
          </a:xfrm>
          <a:prstGeom prst="rect">
            <a:avLst/>
          </a:prstGeom>
        </p:spPr>
      </p:pic>
      <p:pic>
        <p:nvPicPr>
          <p:cNvPr id="76" name="Picture 7">
            <a:extLst>
              <a:ext uri="{FF2B5EF4-FFF2-40B4-BE49-F238E27FC236}">
                <a16:creationId xmlns="" xmlns:a16="http://schemas.microsoft.com/office/drawing/2014/main" id="{31B42984-6A06-D543-F5AF-C996616C63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36849" y="3509340"/>
            <a:ext cx="1019095" cy="938841"/>
          </a:xfrm>
          <a:prstGeom prst="rect">
            <a:avLst/>
          </a:prstGeom>
        </p:spPr>
      </p:pic>
      <p:pic>
        <p:nvPicPr>
          <p:cNvPr id="54" name="Picture 17">
            <a:extLst>
              <a:ext uri="{FF2B5EF4-FFF2-40B4-BE49-F238E27FC236}">
                <a16:creationId xmlns="" xmlns:a16="http://schemas.microsoft.com/office/drawing/2014/main" id="{4A7C7AAC-3B70-C407-EBFD-FF047F25ECA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48793" y="3499054"/>
            <a:ext cx="386301" cy="92342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CDBAF44B-A559-0A7F-FB6B-EC7481EEF3E1}"/>
              </a:ext>
            </a:extLst>
          </p:cNvPr>
          <p:cNvGrpSpPr/>
          <p:nvPr/>
        </p:nvGrpSpPr>
        <p:grpSpPr>
          <a:xfrm>
            <a:off x="22358" y="4059771"/>
            <a:ext cx="9091990" cy="513568"/>
            <a:chOff x="-8290" y="5413027"/>
            <a:chExt cx="12122653" cy="684757"/>
          </a:xfrm>
        </p:grpSpPr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CA97B517-4A72-F012-4561-8136F0E05B88}"/>
                </a:ext>
              </a:extLst>
            </p:cNvPr>
            <p:cNvGrpSpPr/>
            <p:nvPr/>
          </p:nvGrpSpPr>
          <p:grpSpPr>
            <a:xfrm>
              <a:off x="-8290" y="5413027"/>
              <a:ext cx="8619588" cy="684757"/>
              <a:chOff x="54869" y="5202892"/>
              <a:chExt cx="12860004" cy="1258682"/>
            </a:xfrm>
          </p:grpSpPr>
          <p:pic>
            <p:nvPicPr>
              <p:cNvPr id="57" name="Picture 28">
                <a:extLst>
                  <a:ext uri="{FF2B5EF4-FFF2-40B4-BE49-F238E27FC236}">
                    <a16:creationId xmlns="" xmlns:a16="http://schemas.microsoft.com/office/drawing/2014/main" id="{88A168E1-E521-FE1C-551F-6E9BE1D42D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54869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59" name="Picture 28">
                <a:extLst>
                  <a:ext uri="{FF2B5EF4-FFF2-40B4-BE49-F238E27FC236}">
                    <a16:creationId xmlns="" xmlns:a16="http://schemas.microsoft.com/office/drawing/2014/main" id="{F52430A5-D28B-4CA2-3391-B218CCF569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1358886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60" name="Picture 28">
                <a:extLst>
                  <a:ext uri="{FF2B5EF4-FFF2-40B4-BE49-F238E27FC236}">
                    <a16:creationId xmlns="" xmlns:a16="http://schemas.microsoft.com/office/drawing/2014/main" id="{389721E7-C836-CCF3-3AD3-0C32B1A416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2663170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67" name="Picture 28">
                <a:extLst>
                  <a:ext uri="{FF2B5EF4-FFF2-40B4-BE49-F238E27FC236}">
                    <a16:creationId xmlns="" xmlns:a16="http://schemas.microsoft.com/office/drawing/2014/main" id="{A68E5A3D-6A83-5F9F-7C79-C548C85AA5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3967187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69" name="Picture 28">
                <a:extLst>
                  <a:ext uri="{FF2B5EF4-FFF2-40B4-BE49-F238E27FC236}">
                    <a16:creationId xmlns="" xmlns:a16="http://schemas.microsoft.com/office/drawing/2014/main" id="{8A68903C-421A-6C36-365F-DA022943DE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5274643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70" name="Picture 28">
                <a:extLst>
                  <a:ext uri="{FF2B5EF4-FFF2-40B4-BE49-F238E27FC236}">
                    <a16:creationId xmlns="" xmlns:a16="http://schemas.microsoft.com/office/drawing/2014/main" id="{E3676029-B3EB-85AA-DDA4-07AB4D9060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6578660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71" name="Picture 28">
                <a:extLst>
                  <a:ext uri="{FF2B5EF4-FFF2-40B4-BE49-F238E27FC236}">
                    <a16:creationId xmlns="" xmlns:a16="http://schemas.microsoft.com/office/drawing/2014/main" id="{0C82DD3D-EE82-85A8-E637-F6725963E0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7882944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72" name="Picture 28">
                <a:extLst>
                  <a:ext uri="{FF2B5EF4-FFF2-40B4-BE49-F238E27FC236}">
                    <a16:creationId xmlns="" xmlns:a16="http://schemas.microsoft.com/office/drawing/2014/main" id="{6013191C-42C2-0263-3911-549E9A94AB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9186961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73" name="Picture 28">
                <a:extLst>
                  <a:ext uri="{FF2B5EF4-FFF2-40B4-BE49-F238E27FC236}">
                    <a16:creationId xmlns="" xmlns:a16="http://schemas.microsoft.com/office/drawing/2014/main" id="{C4208611-058B-D079-893C-6AA8E01A9A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10435037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74" name="Picture 28">
                <a:extLst>
                  <a:ext uri="{FF2B5EF4-FFF2-40B4-BE49-F238E27FC236}">
                    <a16:creationId xmlns="" xmlns:a16="http://schemas.microsoft.com/office/drawing/2014/main" id="{78AE347E-4624-0DAA-6D1D-98AEE1FAF4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11739054" y="5202892"/>
                <a:ext cx="1175819" cy="1258682"/>
              </a:xfrm>
              <a:prstGeom prst="rect">
                <a:avLst/>
              </a:prstGeom>
            </p:spPr>
          </p:pic>
        </p:grpSp>
        <p:pic>
          <p:nvPicPr>
            <p:cNvPr id="79" name="Picture 28">
              <a:extLst>
                <a:ext uri="{FF2B5EF4-FFF2-40B4-BE49-F238E27FC236}">
                  <a16:creationId xmlns="" xmlns:a16="http://schemas.microsoft.com/office/drawing/2014/main" id="{9114F5FE-3390-7CFD-E74D-3A7EBCE1D3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8701667" y="5413027"/>
              <a:ext cx="788108" cy="684757"/>
            </a:xfrm>
            <a:prstGeom prst="rect">
              <a:avLst/>
            </a:prstGeom>
          </p:spPr>
        </p:pic>
        <p:pic>
          <p:nvPicPr>
            <p:cNvPr id="80" name="Picture 28">
              <a:extLst>
                <a:ext uri="{FF2B5EF4-FFF2-40B4-BE49-F238E27FC236}">
                  <a16:creationId xmlns="" xmlns:a16="http://schemas.microsoft.com/office/drawing/2014/main" id="{7D209461-B33C-EBB5-B1AA-24F7BC2141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9578007" y="5413027"/>
              <a:ext cx="788108" cy="684757"/>
            </a:xfrm>
            <a:prstGeom prst="rect">
              <a:avLst/>
            </a:prstGeom>
          </p:spPr>
        </p:pic>
        <p:pic>
          <p:nvPicPr>
            <p:cNvPr id="81" name="Picture 28">
              <a:extLst>
                <a:ext uri="{FF2B5EF4-FFF2-40B4-BE49-F238E27FC236}">
                  <a16:creationId xmlns="" xmlns:a16="http://schemas.microsoft.com/office/drawing/2014/main" id="{A116D83E-D576-E068-F1A4-6C6B7638D3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10452041" y="5413027"/>
              <a:ext cx="788108" cy="684757"/>
            </a:xfrm>
            <a:prstGeom prst="rect">
              <a:avLst/>
            </a:prstGeom>
          </p:spPr>
        </p:pic>
        <p:pic>
          <p:nvPicPr>
            <p:cNvPr id="82" name="Picture 28">
              <a:extLst>
                <a:ext uri="{FF2B5EF4-FFF2-40B4-BE49-F238E27FC236}">
                  <a16:creationId xmlns="" xmlns:a16="http://schemas.microsoft.com/office/drawing/2014/main" id="{CB467FAB-A0C1-9414-0EF9-D5B589E16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11326255" y="5413027"/>
              <a:ext cx="788108" cy="684757"/>
            </a:xfrm>
            <a:prstGeom prst="rect">
              <a:avLst/>
            </a:prstGeom>
          </p:spPr>
        </p:pic>
      </p:grpSp>
      <p:pic>
        <p:nvPicPr>
          <p:cNvPr id="43" name="Picture 9">
            <a:extLst>
              <a:ext uri="{FF2B5EF4-FFF2-40B4-BE49-F238E27FC236}">
                <a16:creationId xmlns="" xmlns:a16="http://schemas.microsoft.com/office/drawing/2014/main" id="{E8CC3E8C-B601-A94F-0C00-38F31965304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800476" y="-4454"/>
            <a:ext cx="4348599" cy="5138669"/>
          </a:xfrm>
          <a:prstGeom prst="rect">
            <a:avLst/>
          </a:prstGeom>
        </p:spPr>
      </p:pic>
      <p:pic>
        <p:nvPicPr>
          <p:cNvPr id="12" name="Picture 11">
            <a:hlinkClick r:id="" action="ppaction://noaction"/>
            <a:extLst>
              <a:ext uri="{FF2B5EF4-FFF2-40B4-BE49-F238E27FC236}">
                <a16:creationId xmlns="" xmlns:a16="http://schemas.microsoft.com/office/drawing/2014/main" id="{E6867C48-0FA7-A6BA-E158-19B5D5F64E7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2152672" y="3309829"/>
            <a:ext cx="2094158" cy="182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37259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8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8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4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51562 0.00232 " pathEditMode="relative" rAng="0" ptsTypes="AA">
                                      <p:cBhvr>
                                        <p:cTn id="19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1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21809F9A-66D7-F3CC-ECBF-4230DE762D6E}"/>
              </a:ext>
            </a:extLst>
          </p:cNvPr>
          <p:cNvGrpSpPr/>
          <p:nvPr/>
        </p:nvGrpSpPr>
        <p:grpSpPr>
          <a:xfrm>
            <a:off x="9306706" y="468447"/>
            <a:ext cx="4549250" cy="1952943"/>
            <a:chOff x="12408941" y="624596"/>
            <a:chExt cx="6065666" cy="2603924"/>
          </a:xfrm>
        </p:grpSpPr>
        <p:pic>
          <p:nvPicPr>
            <p:cNvPr id="30" name="Picture 15">
              <a:extLst>
                <a:ext uri="{FF2B5EF4-FFF2-40B4-BE49-F238E27FC236}">
                  <a16:creationId xmlns="" xmlns:a16="http://schemas.microsoft.com/office/drawing/2014/main" id="{F0F72C77-B325-04BD-AD95-17EAE6B637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2408941" y="2319799"/>
              <a:ext cx="1478597" cy="908721"/>
            </a:xfrm>
            <a:prstGeom prst="rect">
              <a:avLst/>
            </a:prstGeom>
          </p:spPr>
        </p:pic>
        <p:pic>
          <p:nvPicPr>
            <p:cNvPr id="31" name="Picture 23">
              <a:extLst>
                <a:ext uri="{FF2B5EF4-FFF2-40B4-BE49-F238E27FC236}">
                  <a16:creationId xmlns="" xmlns:a16="http://schemas.microsoft.com/office/drawing/2014/main" id="{884B2183-EA22-FFEC-47E6-640A68D72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2746373" y="624596"/>
              <a:ext cx="1832014" cy="1354927"/>
            </a:xfrm>
            <a:prstGeom prst="rect">
              <a:avLst/>
            </a:prstGeom>
          </p:spPr>
        </p:pic>
        <p:pic>
          <p:nvPicPr>
            <p:cNvPr id="32" name="Picture 15">
              <a:extLst>
                <a:ext uri="{FF2B5EF4-FFF2-40B4-BE49-F238E27FC236}">
                  <a16:creationId xmlns="" xmlns:a16="http://schemas.microsoft.com/office/drawing/2014/main" id="{9F7DB595-F951-5D0F-33A9-FA7F26FAAF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5134284" y="1919702"/>
              <a:ext cx="1130523" cy="694801"/>
            </a:xfrm>
            <a:prstGeom prst="rect">
              <a:avLst/>
            </a:prstGeom>
          </p:spPr>
        </p:pic>
        <p:pic>
          <p:nvPicPr>
            <p:cNvPr id="33" name="Picture 15">
              <a:extLst>
                <a:ext uri="{FF2B5EF4-FFF2-40B4-BE49-F238E27FC236}">
                  <a16:creationId xmlns="" xmlns:a16="http://schemas.microsoft.com/office/drawing/2014/main" id="{5981C00C-AB23-8969-294F-E2BD4697B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7344084" y="1284722"/>
              <a:ext cx="1130523" cy="694801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A8B99DEA-EC49-6E66-A24C-90D71612A669}"/>
              </a:ext>
            </a:extLst>
          </p:cNvPr>
          <p:cNvGrpSpPr/>
          <p:nvPr/>
        </p:nvGrpSpPr>
        <p:grpSpPr>
          <a:xfrm>
            <a:off x="-3819250" y="132184"/>
            <a:ext cx="3760736" cy="1948436"/>
            <a:chOff x="-5092332" y="176244"/>
            <a:chExt cx="5014314" cy="2597915"/>
          </a:xfrm>
        </p:grpSpPr>
        <p:pic>
          <p:nvPicPr>
            <p:cNvPr id="35" name="Picture 15">
              <a:extLst>
                <a:ext uri="{FF2B5EF4-FFF2-40B4-BE49-F238E27FC236}">
                  <a16:creationId xmlns="" xmlns:a16="http://schemas.microsoft.com/office/drawing/2014/main" id="{BA9CFB46-78E9-B136-24B8-D119939E8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-3186310" y="1302059"/>
              <a:ext cx="1478597" cy="908721"/>
            </a:xfrm>
            <a:prstGeom prst="rect">
              <a:avLst/>
            </a:prstGeom>
          </p:spPr>
        </p:pic>
        <p:pic>
          <p:nvPicPr>
            <p:cNvPr id="36" name="Picture 15">
              <a:extLst>
                <a:ext uri="{FF2B5EF4-FFF2-40B4-BE49-F238E27FC236}">
                  <a16:creationId xmlns="" xmlns:a16="http://schemas.microsoft.com/office/drawing/2014/main" id="{D1DB4DB8-0487-ECDF-68D9-A9E204CD8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-1208541" y="176244"/>
              <a:ext cx="1130523" cy="694801"/>
            </a:xfrm>
            <a:prstGeom prst="rect">
              <a:avLst/>
            </a:prstGeom>
          </p:spPr>
        </p:pic>
        <p:pic>
          <p:nvPicPr>
            <p:cNvPr id="37" name="Picture 15">
              <a:extLst>
                <a:ext uri="{FF2B5EF4-FFF2-40B4-BE49-F238E27FC236}">
                  <a16:creationId xmlns="" xmlns:a16="http://schemas.microsoft.com/office/drawing/2014/main" id="{39217B28-CD25-4376-3FDE-3C56CCF29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-1549475" y="2079358"/>
              <a:ext cx="1130523" cy="694801"/>
            </a:xfrm>
            <a:prstGeom prst="rect">
              <a:avLst/>
            </a:prstGeom>
          </p:spPr>
        </p:pic>
        <p:pic>
          <p:nvPicPr>
            <p:cNvPr id="38" name="Picture 15">
              <a:extLst>
                <a:ext uri="{FF2B5EF4-FFF2-40B4-BE49-F238E27FC236}">
                  <a16:creationId xmlns="" xmlns:a16="http://schemas.microsoft.com/office/drawing/2014/main" id="{C5EB5A8A-5E99-CA2E-268E-A5E2C2B1A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-5092332" y="871045"/>
              <a:ext cx="1130523" cy="694801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buClrTx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4184073"/>
            <a:ext cx="9141714" cy="95645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6" name="Picture 25">
            <a:extLst>
              <a:ext uri="{FF2B5EF4-FFF2-40B4-BE49-F238E27FC236}">
                <a16:creationId xmlns="" xmlns:a16="http://schemas.microsoft.com/office/drawing/2014/main" id="{468E6E86-2698-21EC-05BF-8C893A7C99C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0" y="3580488"/>
            <a:ext cx="833192" cy="814445"/>
          </a:xfrm>
          <a:prstGeom prst="rect">
            <a:avLst/>
          </a:prstGeom>
        </p:spPr>
      </p:pic>
      <p:pic>
        <p:nvPicPr>
          <p:cNvPr id="57" name="Picture 8">
            <a:extLst>
              <a:ext uri="{FF2B5EF4-FFF2-40B4-BE49-F238E27FC236}">
                <a16:creationId xmlns="" xmlns:a16="http://schemas.microsoft.com/office/drawing/2014/main" id="{023FD4A3-7D42-C765-74AF-144EBD0B6F6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35174" y="2988889"/>
            <a:ext cx="1404760" cy="1426152"/>
          </a:xfrm>
          <a:prstGeom prst="rect">
            <a:avLst/>
          </a:prstGeom>
        </p:spPr>
      </p:pic>
      <p:pic>
        <p:nvPicPr>
          <p:cNvPr id="58" name="Picture 7">
            <a:extLst>
              <a:ext uri="{FF2B5EF4-FFF2-40B4-BE49-F238E27FC236}">
                <a16:creationId xmlns="" xmlns:a16="http://schemas.microsoft.com/office/drawing/2014/main" id="{7868D53D-5B0C-A25B-07D7-0E7186815B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736849" y="3509340"/>
            <a:ext cx="1019095" cy="938841"/>
          </a:xfrm>
          <a:prstGeom prst="rect">
            <a:avLst/>
          </a:prstGeom>
        </p:spPr>
      </p:pic>
      <p:pic>
        <p:nvPicPr>
          <p:cNvPr id="59" name="Picture 17">
            <a:extLst>
              <a:ext uri="{FF2B5EF4-FFF2-40B4-BE49-F238E27FC236}">
                <a16:creationId xmlns="" xmlns:a16="http://schemas.microsoft.com/office/drawing/2014/main" id="{2A0C6E9A-CE80-90E4-4647-ECC4D0BE3CD9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48793" y="3499054"/>
            <a:ext cx="386301" cy="923429"/>
          </a:xfrm>
          <a:prstGeom prst="rect">
            <a:avLst/>
          </a:prstGeom>
        </p:spPr>
      </p:pic>
      <p:grpSp>
        <p:nvGrpSpPr>
          <p:cNvPr id="60" name="Group 59">
            <a:extLst>
              <a:ext uri="{FF2B5EF4-FFF2-40B4-BE49-F238E27FC236}">
                <a16:creationId xmlns="" xmlns:a16="http://schemas.microsoft.com/office/drawing/2014/main" id="{50871AAE-94C1-BF6C-136C-7AD2DEEF3295}"/>
              </a:ext>
            </a:extLst>
          </p:cNvPr>
          <p:cNvGrpSpPr/>
          <p:nvPr/>
        </p:nvGrpSpPr>
        <p:grpSpPr>
          <a:xfrm>
            <a:off x="22358" y="4059771"/>
            <a:ext cx="9091990" cy="513568"/>
            <a:chOff x="-8290" y="5413027"/>
            <a:chExt cx="12122653" cy="684757"/>
          </a:xfrm>
        </p:grpSpPr>
        <p:grpSp>
          <p:nvGrpSpPr>
            <p:cNvPr id="67" name="Group 66">
              <a:extLst>
                <a:ext uri="{FF2B5EF4-FFF2-40B4-BE49-F238E27FC236}">
                  <a16:creationId xmlns="" xmlns:a16="http://schemas.microsoft.com/office/drawing/2014/main" id="{6497D3F7-6732-F8B8-579A-D217268FABB5}"/>
                </a:ext>
              </a:extLst>
            </p:cNvPr>
            <p:cNvGrpSpPr/>
            <p:nvPr/>
          </p:nvGrpSpPr>
          <p:grpSpPr>
            <a:xfrm>
              <a:off x="-8290" y="5413027"/>
              <a:ext cx="8619588" cy="684757"/>
              <a:chOff x="54869" y="5202892"/>
              <a:chExt cx="12860004" cy="1258682"/>
            </a:xfrm>
          </p:grpSpPr>
          <p:pic>
            <p:nvPicPr>
              <p:cNvPr id="73" name="Picture 28">
                <a:extLst>
                  <a:ext uri="{FF2B5EF4-FFF2-40B4-BE49-F238E27FC236}">
                    <a16:creationId xmlns="" xmlns:a16="http://schemas.microsoft.com/office/drawing/2014/main" id="{40015C2E-BA31-33C7-C4D2-0C080A77D9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>
              <a:xfrm>
                <a:off x="54869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74" name="Picture 28">
                <a:extLst>
                  <a:ext uri="{FF2B5EF4-FFF2-40B4-BE49-F238E27FC236}">
                    <a16:creationId xmlns="" xmlns:a16="http://schemas.microsoft.com/office/drawing/2014/main" id="{5C136423-896E-306E-2670-9195C7D207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>
              <a:xfrm>
                <a:off x="1358886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75" name="Picture 28">
                <a:extLst>
                  <a:ext uri="{FF2B5EF4-FFF2-40B4-BE49-F238E27FC236}">
                    <a16:creationId xmlns="" xmlns:a16="http://schemas.microsoft.com/office/drawing/2014/main" id="{0FF70990-447D-C718-34B8-96A7F35879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>
              <a:xfrm>
                <a:off x="2663170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81" name="Picture 28">
                <a:extLst>
                  <a:ext uri="{FF2B5EF4-FFF2-40B4-BE49-F238E27FC236}">
                    <a16:creationId xmlns="" xmlns:a16="http://schemas.microsoft.com/office/drawing/2014/main" id="{D4CD895B-DBC0-AE79-EF61-52F38B3D14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>
              <a:xfrm>
                <a:off x="3967187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82" name="Picture 28">
                <a:extLst>
                  <a:ext uri="{FF2B5EF4-FFF2-40B4-BE49-F238E27FC236}">
                    <a16:creationId xmlns="" xmlns:a16="http://schemas.microsoft.com/office/drawing/2014/main" id="{C85EA560-BF4D-59B6-9045-8A3E5A1684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>
              <a:xfrm>
                <a:off x="5274643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83" name="Picture 28">
                <a:extLst>
                  <a:ext uri="{FF2B5EF4-FFF2-40B4-BE49-F238E27FC236}">
                    <a16:creationId xmlns="" xmlns:a16="http://schemas.microsoft.com/office/drawing/2014/main" id="{CF89B1D3-E8C6-B0F9-351D-867569C82A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>
              <a:xfrm>
                <a:off x="6578660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84" name="Picture 28">
                <a:extLst>
                  <a:ext uri="{FF2B5EF4-FFF2-40B4-BE49-F238E27FC236}">
                    <a16:creationId xmlns="" xmlns:a16="http://schemas.microsoft.com/office/drawing/2014/main" id="{476EEEFA-FF27-9941-3143-AE101ECF8C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>
              <a:xfrm>
                <a:off x="7882944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85" name="Picture 28">
                <a:extLst>
                  <a:ext uri="{FF2B5EF4-FFF2-40B4-BE49-F238E27FC236}">
                    <a16:creationId xmlns="" xmlns:a16="http://schemas.microsoft.com/office/drawing/2014/main" id="{1A2F4732-822A-BDB2-FDB0-BB979E27D7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>
              <a:xfrm>
                <a:off x="9186961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86" name="Picture 28">
                <a:extLst>
                  <a:ext uri="{FF2B5EF4-FFF2-40B4-BE49-F238E27FC236}">
                    <a16:creationId xmlns="" xmlns:a16="http://schemas.microsoft.com/office/drawing/2014/main" id="{53959C8A-13A4-F7B6-DDF4-269215EA10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>
              <a:xfrm>
                <a:off x="10435037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87" name="Picture 28">
                <a:extLst>
                  <a:ext uri="{FF2B5EF4-FFF2-40B4-BE49-F238E27FC236}">
                    <a16:creationId xmlns="" xmlns:a16="http://schemas.microsoft.com/office/drawing/2014/main" id="{4FBCBFF6-0023-FA82-C71C-0E906CD9A4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>
              <a:xfrm>
                <a:off x="11739054" y="5202892"/>
                <a:ext cx="1175819" cy="1258682"/>
              </a:xfrm>
              <a:prstGeom prst="rect">
                <a:avLst/>
              </a:prstGeom>
            </p:spPr>
          </p:pic>
        </p:grpSp>
        <p:pic>
          <p:nvPicPr>
            <p:cNvPr id="69" name="Picture 28">
              <a:extLst>
                <a:ext uri="{FF2B5EF4-FFF2-40B4-BE49-F238E27FC236}">
                  <a16:creationId xmlns="" xmlns:a16="http://schemas.microsoft.com/office/drawing/2014/main" id="{2BC50069-7DBE-D576-F176-FE3BA9E7D2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8701667" y="5413027"/>
              <a:ext cx="788108" cy="684757"/>
            </a:xfrm>
            <a:prstGeom prst="rect">
              <a:avLst/>
            </a:prstGeom>
          </p:spPr>
        </p:pic>
        <p:pic>
          <p:nvPicPr>
            <p:cNvPr id="70" name="Picture 28">
              <a:extLst>
                <a:ext uri="{FF2B5EF4-FFF2-40B4-BE49-F238E27FC236}">
                  <a16:creationId xmlns="" xmlns:a16="http://schemas.microsoft.com/office/drawing/2014/main" id="{CA030713-A539-8FF2-1FB3-1B18256A9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9578007" y="5413027"/>
              <a:ext cx="788108" cy="684757"/>
            </a:xfrm>
            <a:prstGeom prst="rect">
              <a:avLst/>
            </a:prstGeom>
          </p:spPr>
        </p:pic>
        <p:pic>
          <p:nvPicPr>
            <p:cNvPr id="71" name="Picture 28">
              <a:extLst>
                <a:ext uri="{FF2B5EF4-FFF2-40B4-BE49-F238E27FC236}">
                  <a16:creationId xmlns="" xmlns:a16="http://schemas.microsoft.com/office/drawing/2014/main" id="{6F96AFFC-A2EE-00B4-B81E-955E24F0D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10452041" y="5413027"/>
              <a:ext cx="788108" cy="684757"/>
            </a:xfrm>
            <a:prstGeom prst="rect">
              <a:avLst/>
            </a:prstGeom>
          </p:spPr>
        </p:pic>
        <p:pic>
          <p:nvPicPr>
            <p:cNvPr id="72" name="Picture 28">
              <a:extLst>
                <a:ext uri="{FF2B5EF4-FFF2-40B4-BE49-F238E27FC236}">
                  <a16:creationId xmlns="" xmlns:a16="http://schemas.microsoft.com/office/drawing/2014/main" id="{2EB4F3E3-E2EC-AF72-A7A5-6AD4338792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11326255" y="5413027"/>
              <a:ext cx="788108" cy="684757"/>
            </a:xfrm>
            <a:prstGeom prst="rect">
              <a:avLst/>
            </a:prstGeom>
          </p:spPr>
        </p:pic>
      </p:grpSp>
      <p:pic>
        <p:nvPicPr>
          <p:cNvPr id="14" name="Picture 13">
            <a:hlinkClick r:id="rId11" action="ppaction://hlinksldjump"/>
            <a:extLst>
              <a:ext uri="{FF2B5EF4-FFF2-40B4-BE49-F238E27FC236}">
                <a16:creationId xmlns="" xmlns:a16="http://schemas.microsoft.com/office/drawing/2014/main" id="{930451D9-BEE6-6025-F639-19ACFC3F243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88368" y="3762215"/>
            <a:ext cx="1403726" cy="1399154"/>
          </a:xfrm>
          <a:prstGeom prst="rect">
            <a:avLst/>
          </a:prstGeom>
        </p:spPr>
      </p:pic>
      <p:pic>
        <p:nvPicPr>
          <p:cNvPr id="88" name="Picture 10">
            <a:extLst>
              <a:ext uri="{FF2B5EF4-FFF2-40B4-BE49-F238E27FC236}">
                <a16:creationId xmlns="" xmlns:a16="http://schemas.microsoft.com/office/drawing/2014/main" id="{1FC080CC-B340-7C9B-4125-9A6686BBBBDF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2021742" y="132183"/>
            <a:ext cx="4482860" cy="4980956"/>
          </a:xfrm>
          <a:prstGeom prst="rect">
            <a:avLst/>
          </a:prstGeom>
        </p:spPr>
      </p:pic>
      <p:pic>
        <p:nvPicPr>
          <p:cNvPr id="89" name="Picture 11">
            <a:extLst>
              <a:ext uri="{FF2B5EF4-FFF2-40B4-BE49-F238E27FC236}">
                <a16:creationId xmlns="" xmlns:a16="http://schemas.microsoft.com/office/drawing/2014/main" id="{2A34D424-4B32-5F54-75C4-AC7EEAD48F2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97327" y="435931"/>
            <a:ext cx="1105684" cy="1105684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="" xmlns:a16="http://schemas.microsoft.com/office/drawing/2014/main" id="{9B42C3E2-D776-1565-5018-85D4757919E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350123" y="1049112"/>
            <a:ext cx="914480" cy="1115665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="" xmlns:a16="http://schemas.microsoft.com/office/drawing/2014/main" id="{E605FADC-2AC1-E4B4-8159-34056FDDF08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957225" y="389765"/>
            <a:ext cx="914480" cy="1106520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="" xmlns:a16="http://schemas.microsoft.com/office/drawing/2014/main" id="{83CA0418-557D-8608-FC7C-12A255F61E3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819113" y="786239"/>
            <a:ext cx="914480" cy="1115665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="" xmlns:a16="http://schemas.microsoft.com/office/drawing/2014/main" id="{37F05805-A166-4732-435C-E0AC78CBAAD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746878" y="862296"/>
            <a:ext cx="914480" cy="1115665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="" xmlns:a16="http://schemas.microsoft.com/office/drawing/2014/main" id="{9F98B548-44D9-6026-2C60-2F53488021D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037185" y="1880427"/>
            <a:ext cx="914480" cy="1115665"/>
          </a:xfrm>
          <a:prstGeom prst="rect">
            <a:avLst/>
          </a:prstGeom>
        </p:spPr>
      </p:pic>
      <p:pic>
        <p:nvPicPr>
          <p:cNvPr id="16" name="Picture 15">
            <a:hlinkClick r:id="rId21" action="ppaction://hlinksldjump"/>
            <a:extLst>
              <a:ext uri="{FF2B5EF4-FFF2-40B4-BE49-F238E27FC236}">
                <a16:creationId xmlns="" xmlns:a16="http://schemas.microsoft.com/office/drawing/2014/main" id="{8961A69D-374E-850A-26A9-7279FD986BB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352467" y="1052081"/>
            <a:ext cx="914480" cy="1115665"/>
          </a:xfrm>
          <a:prstGeom prst="rect">
            <a:avLst/>
          </a:prstGeom>
        </p:spPr>
      </p:pic>
      <p:pic>
        <p:nvPicPr>
          <p:cNvPr id="17" name="Picture 16">
            <a:hlinkClick r:id="rId22" action="ppaction://hlinksldjump"/>
            <a:extLst>
              <a:ext uri="{FF2B5EF4-FFF2-40B4-BE49-F238E27FC236}">
                <a16:creationId xmlns="" xmlns:a16="http://schemas.microsoft.com/office/drawing/2014/main" id="{6DC8C934-5803-9BA9-79A2-D9F495109AB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953725" y="392733"/>
            <a:ext cx="914480" cy="1106520"/>
          </a:xfrm>
          <a:prstGeom prst="rect">
            <a:avLst/>
          </a:prstGeom>
        </p:spPr>
      </p:pic>
      <p:pic>
        <p:nvPicPr>
          <p:cNvPr id="18" name="Picture 17">
            <a:hlinkClick r:id="rId23" action="ppaction://hlinksldjump"/>
            <a:extLst>
              <a:ext uri="{FF2B5EF4-FFF2-40B4-BE49-F238E27FC236}">
                <a16:creationId xmlns="" xmlns:a16="http://schemas.microsoft.com/office/drawing/2014/main" id="{6871FC22-2672-D7A2-F9E4-4354F76BF5F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809716" y="786239"/>
            <a:ext cx="914480" cy="1115665"/>
          </a:xfrm>
          <a:prstGeom prst="rect">
            <a:avLst/>
          </a:prstGeom>
        </p:spPr>
      </p:pic>
      <p:pic>
        <p:nvPicPr>
          <p:cNvPr id="19" name="Picture 18">
            <a:hlinkClick r:id="rId24" action="ppaction://hlinksldjump"/>
            <a:extLst>
              <a:ext uri="{FF2B5EF4-FFF2-40B4-BE49-F238E27FC236}">
                <a16:creationId xmlns="" xmlns:a16="http://schemas.microsoft.com/office/drawing/2014/main" id="{F647FFAA-2071-AABD-0FE3-598DBB70E01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734485" y="862296"/>
            <a:ext cx="914480" cy="1115665"/>
          </a:xfrm>
          <a:prstGeom prst="rect">
            <a:avLst/>
          </a:prstGeom>
        </p:spPr>
      </p:pic>
      <p:pic>
        <p:nvPicPr>
          <p:cNvPr id="20" name="Picture 19">
            <a:hlinkClick r:id="rId25" action="ppaction://hlinksldjump"/>
            <a:extLst>
              <a:ext uri="{FF2B5EF4-FFF2-40B4-BE49-F238E27FC236}">
                <a16:creationId xmlns="" xmlns:a16="http://schemas.microsoft.com/office/drawing/2014/main" id="{16A655A5-0FD4-520E-2A47-15AAE642A12B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39530" y="1873224"/>
            <a:ext cx="914480" cy="11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09478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4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buClrTx/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4184073"/>
            <a:ext cx="9141714" cy="95645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âu hỏi">
                <a:extLst>
                  <a:ext uri="{FF2B5EF4-FFF2-40B4-BE49-F238E27FC236}">
                    <a16:creationId xmlns="" xmlns:a16="http://schemas.microsoft.com/office/drawing/2014/main" id="{1AB69979-1D5C-6D4F-6590-E0650E70A5B4}"/>
                  </a:ext>
                </a:extLst>
              </p:cNvPr>
              <p:cNvSpPr/>
              <p:nvPr/>
            </p:nvSpPr>
            <p:spPr>
              <a:xfrm>
                <a:off x="910936" y="245002"/>
                <a:ext cx="7322128" cy="149629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  <a:defRPr/>
                </a:pPr>
                <a:r>
                  <a:rPr lang="vi-VN" sz="24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 hỏi 1</a:t>
                </a:r>
                <a:r>
                  <a:rPr lang="en-US" sz="24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2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num>
                              <m:den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=?</m:t>
                    </m:r>
                  </m:oMath>
                </a14:m>
                <a:endParaRPr lang="vi-VN" sz="24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Câu hỏi">
                <a:extLst>
                  <a:ext uri="{FF2B5EF4-FFF2-40B4-BE49-F238E27FC236}">
                    <a16:creationId xmlns:a16="http://schemas.microsoft.com/office/drawing/2014/main" id="{1AB69979-1D5C-6D4F-6590-E0650E70A5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245002"/>
                <a:ext cx="7322128" cy="1496291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Đáp án đúng">
                <a:extLst>
                  <a:ext uri="{FF2B5EF4-FFF2-40B4-BE49-F238E27FC236}">
                    <a16:creationId xmlns="" xmlns:a16="http://schemas.microsoft.com/office/drawing/2014/main" id="{2FB644CA-CB55-3594-B5C2-C9F8A867CDF0}"/>
                  </a:ext>
                </a:extLst>
              </p:cNvPr>
              <p:cNvSpPr/>
              <p:nvPr/>
            </p:nvSpPr>
            <p:spPr>
              <a:xfrm>
                <a:off x="4818561" y="1956038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  <a:defRPr/>
                </a:pPr>
                <a:r>
                  <a:rPr lang="en-US" sz="24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32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	</a:t>
                </a:r>
                <a:endParaRPr lang="vi-VN" sz="24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Đáp án đúng">
                <a:extLst>
                  <a:ext uri="{FF2B5EF4-FFF2-40B4-BE49-F238E27FC236}">
                    <a16:creationId xmlns:a16="http://schemas.microsoft.com/office/drawing/2014/main" id="{2FB644CA-CB55-3594-B5C2-C9F8A867CD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8561" y="1956038"/>
                <a:ext cx="3401291" cy="997526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Đáp án sai 1">
                <a:extLst>
                  <a:ext uri="{FF2B5EF4-FFF2-40B4-BE49-F238E27FC236}">
                    <a16:creationId xmlns="" xmlns:a16="http://schemas.microsoft.com/office/drawing/2014/main" id="{30828281-61AD-7A62-0775-C0E24C9C1DEB}"/>
                  </a:ext>
                </a:extLst>
              </p:cNvPr>
              <p:cNvSpPr/>
              <p:nvPr/>
            </p:nvSpPr>
            <p:spPr>
              <a:xfrm>
                <a:off x="910936" y="3196018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  <a:defRPr/>
                </a:pPr>
                <a:r>
                  <a:rPr lang="en-US" sz="24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vi-VN" sz="24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Đáp án sai 1">
                <a:extLst>
                  <a:ext uri="{FF2B5EF4-FFF2-40B4-BE49-F238E27FC236}">
                    <a16:creationId xmlns:a16="http://schemas.microsoft.com/office/drawing/2014/main" id="{30828281-61AD-7A62-0775-C0E24C9C1D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3196018"/>
                <a:ext cx="3401291" cy="997526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Đáp án sai 2">
                <a:extLst>
                  <a:ext uri="{FF2B5EF4-FFF2-40B4-BE49-F238E27FC236}">
                    <a16:creationId xmlns="" xmlns:a16="http://schemas.microsoft.com/office/drawing/2014/main" id="{E6A889FC-D3A7-FA7C-0DE3-0EA076B22F62}"/>
                  </a:ext>
                </a:extLst>
              </p:cNvPr>
              <p:cNvSpPr/>
              <p:nvPr/>
            </p:nvSpPr>
            <p:spPr>
              <a:xfrm>
                <a:off x="850817" y="1956038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  <a:defRPr/>
                </a:pPr>
                <a:r>
                  <a:rPr lang="en-US" sz="24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32</m:t>
                        </m:r>
                      </m:den>
                    </m:f>
                  </m:oMath>
                </a14:m>
                <a:endParaRPr lang="vi-VN" sz="24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Đáp án sai 2">
                <a:extLst>
                  <a:ext uri="{FF2B5EF4-FFF2-40B4-BE49-F238E27FC236}">
                    <a16:creationId xmlns:a16="http://schemas.microsoft.com/office/drawing/2014/main" id="{E6A889FC-D3A7-FA7C-0DE3-0EA076B22F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817" y="1956038"/>
                <a:ext cx="3401291" cy="997526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Đáp án sai 3">
                <a:extLst>
                  <a:ext uri="{FF2B5EF4-FFF2-40B4-BE49-F238E27FC236}">
                    <a16:creationId xmlns="" xmlns:a16="http://schemas.microsoft.com/office/drawing/2014/main" id="{39170EEF-8452-D761-9524-3629836006CB}"/>
                  </a:ext>
                </a:extLst>
              </p:cNvPr>
              <p:cNvSpPr/>
              <p:nvPr/>
            </p:nvSpPr>
            <p:spPr>
              <a:xfrm>
                <a:off x="4831772" y="3196018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  <a:defRPr/>
                </a:pPr>
                <a:r>
                  <a:rPr lang="en-US" sz="2400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vi-VN" sz="2400" kern="1200" noProof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Đáp án sai 3">
                <a:extLst>
                  <a:ext uri="{FF2B5EF4-FFF2-40B4-BE49-F238E27FC236}">
                    <a16:creationId xmlns:a16="http://schemas.microsoft.com/office/drawing/2014/main" id="{39170EEF-8452-D761-9524-3629836006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772" y="3196018"/>
                <a:ext cx="3401291" cy="997526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Âm thanh đúng">
            <a:hlinkClick r:id="" action="ppaction://media"/>
            <a:extLst>
              <a:ext uri="{FF2B5EF4-FFF2-40B4-BE49-F238E27FC236}">
                <a16:creationId xmlns="" xmlns:a16="http://schemas.microsoft.com/office/drawing/2014/main" id="{C87A0708-BF5E-60E3-09B5-2318529420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831772" y="-477949"/>
            <a:ext cx="365522" cy="365522"/>
          </a:xfrm>
          <a:prstGeom prst="rect">
            <a:avLst/>
          </a:prstGeom>
        </p:spPr>
      </p:pic>
      <p:pic>
        <p:nvPicPr>
          <p:cNvPr id="23" name="Picture 5">
            <a:extLst>
              <a:ext uri="{FF2B5EF4-FFF2-40B4-BE49-F238E27FC236}">
                <a16:creationId xmlns="" xmlns:a16="http://schemas.microsoft.com/office/drawing/2014/main" id="{E6F1E875-E86B-BE85-7126-D83A3A72736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518310" y="2304498"/>
            <a:ext cx="639785" cy="556871"/>
          </a:xfrm>
          <a:prstGeom prst="rect">
            <a:avLst/>
          </a:prstGeom>
        </p:spPr>
      </p:pic>
      <p:pic>
        <p:nvPicPr>
          <p:cNvPr id="24" name="Picture 10">
            <a:extLst>
              <a:ext uri="{FF2B5EF4-FFF2-40B4-BE49-F238E27FC236}">
                <a16:creationId xmlns="" xmlns:a16="http://schemas.microsoft.com/office/drawing/2014/main" id="{21ED3440-86C4-2238-C706-281A268BA35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614516" y="2286834"/>
            <a:ext cx="637592" cy="568036"/>
          </a:xfrm>
          <a:prstGeom prst="rect">
            <a:avLst/>
          </a:prstGeom>
        </p:spPr>
      </p:pic>
      <p:pic>
        <p:nvPicPr>
          <p:cNvPr id="25" name="Picture 10">
            <a:extLst>
              <a:ext uri="{FF2B5EF4-FFF2-40B4-BE49-F238E27FC236}">
                <a16:creationId xmlns="" xmlns:a16="http://schemas.microsoft.com/office/drawing/2014/main" id="{D63E2BD7-F450-5D60-9549-B4F666CC0F2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595471" y="3410763"/>
            <a:ext cx="637592" cy="568036"/>
          </a:xfrm>
          <a:prstGeom prst="rect">
            <a:avLst/>
          </a:prstGeom>
        </p:spPr>
      </p:pic>
      <p:pic>
        <p:nvPicPr>
          <p:cNvPr id="26" name="Picture 10">
            <a:extLst>
              <a:ext uri="{FF2B5EF4-FFF2-40B4-BE49-F238E27FC236}">
                <a16:creationId xmlns="" xmlns:a16="http://schemas.microsoft.com/office/drawing/2014/main" id="{57B1D1AC-929A-1B48-B037-A531AC6D1EB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614516" y="3410763"/>
            <a:ext cx="637592" cy="568036"/>
          </a:xfrm>
          <a:prstGeom prst="rect">
            <a:avLst/>
          </a:prstGeom>
        </p:spPr>
      </p:pic>
      <p:pic>
        <p:nvPicPr>
          <p:cNvPr id="27" name="Âm thanh sai">
            <a:hlinkClick r:id="" action="ppaction://media"/>
            <a:extLst>
              <a:ext uri="{FF2B5EF4-FFF2-40B4-BE49-F238E27FC236}">
                <a16:creationId xmlns="" xmlns:a16="http://schemas.microsoft.com/office/drawing/2014/main" id="{60659DA9-CE05-2CF3-365D-2C3F1C75052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826919" y="-477949"/>
            <a:ext cx="365522" cy="36552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245F0C2D-2950-B236-B20A-6AF59852707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-1143" y="4087092"/>
            <a:ext cx="1390012" cy="1056409"/>
          </a:xfrm>
          <a:prstGeom prst="rect">
            <a:avLst/>
          </a:prstGeom>
        </p:spPr>
      </p:pic>
      <p:pic>
        <p:nvPicPr>
          <p:cNvPr id="29" name="Picture 28">
            <a:hlinkClick r:id="rId18" action="ppaction://hlinksldjump"/>
            <a:extLst>
              <a:ext uri="{FF2B5EF4-FFF2-40B4-BE49-F238E27FC236}">
                <a16:creationId xmlns="" xmlns:a16="http://schemas.microsoft.com/office/drawing/2014/main" id="{CF30D330-EC87-92F6-BCA0-5C1BFBEC244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838203" y="4193542"/>
            <a:ext cx="1303511" cy="91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15241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buClrTx/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4184073"/>
            <a:ext cx="9141714" cy="95645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Câu hỏi">
            <a:extLst>
              <a:ext uri="{FF2B5EF4-FFF2-40B4-BE49-F238E27FC236}">
                <a16:creationId xmlns="" xmlns:a16="http://schemas.microsoft.com/office/drawing/2014/main" id="{99855FFD-344E-0BEC-871D-5C9A9BDE6278}"/>
              </a:ext>
            </a:extLst>
          </p:cNvPr>
          <p:cNvSpPr/>
          <p:nvPr/>
        </p:nvSpPr>
        <p:spPr>
          <a:xfrm>
            <a:off x="910936" y="312598"/>
            <a:ext cx="7322128" cy="14962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vi-VN" sz="2400" kern="1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 </a:t>
            </a:r>
            <a:r>
              <a:rPr lang="en-US" sz="2400" kern="1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Lũy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mũ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chẵn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2400" kern="12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Đáp án đúng">
            <a:extLst>
              <a:ext uri="{FF2B5EF4-FFF2-40B4-BE49-F238E27FC236}">
                <a16:creationId xmlns="" xmlns:a16="http://schemas.microsoft.com/office/drawing/2014/main" id="{EE0078FA-1165-505E-840F-C862A1AD3A98}"/>
              </a:ext>
            </a:extLst>
          </p:cNvPr>
          <p:cNvSpPr/>
          <p:nvPr/>
        </p:nvSpPr>
        <p:spPr>
          <a:xfrm>
            <a:off x="910938" y="3263615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endParaRPr lang="vi-VN" sz="24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Đáp án sai 1">
            <a:extLst>
              <a:ext uri="{FF2B5EF4-FFF2-40B4-BE49-F238E27FC236}">
                <a16:creationId xmlns="" xmlns:a16="http://schemas.microsoft.com/office/drawing/2014/main" id="{B23A4FD1-FAA6-67B1-A04A-CF148F8E78D9}"/>
              </a:ext>
            </a:extLst>
          </p:cNvPr>
          <p:cNvSpPr/>
          <p:nvPr/>
        </p:nvSpPr>
        <p:spPr>
          <a:xfrm>
            <a:off x="910936" y="2037490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endParaRPr lang="vi-VN" sz="24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Đáp án sai 2">
            <a:extLst>
              <a:ext uri="{FF2B5EF4-FFF2-40B4-BE49-F238E27FC236}">
                <a16:creationId xmlns="" xmlns:a16="http://schemas.microsoft.com/office/drawing/2014/main" id="{301BCDA5-188D-48C7-6D18-43282696C5FC}"/>
              </a:ext>
            </a:extLst>
          </p:cNvPr>
          <p:cNvSpPr/>
          <p:nvPr/>
        </p:nvSpPr>
        <p:spPr>
          <a:xfrm>
            <a:off x="4831773" y="2037490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Âm khi số mũ âm</a:t>
            </a:r>
            <a:endParaRPr lang="vi-VN" sz="24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Đáp án sai 3">
            <a:extLst>
              <a:ext uri="{FF2B5EF4-FFF2-40B4-BE49-F238E27FC236}">
                <a16:creationId xmlns="" xmlns:a16="http://schemas.microsoft.com/office/drawing/2014/main" id="{6921AC71-8368-98CC-4845-2B24631201D6}"/>
              </a:ext>
            </a:extLst>
          </p:cNvPr>
          <p:cNvSpPr/>
          <p:nvPr/>
        </p:nvSpPr>
        <p:spPr>
          <a:xfrm>
            <a:off x="4831772" y="3263615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Không xác định</a:t>
            </a:r>
            <a:endParaRPr lang="vi-VN" sz="24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5">
            <a:extLst>
              <a:ext uri="{FF2B5EF4-FFF2-40B4-BE49-F238E27FC236}">
                <a16:creationId xmlns="" xmlns:a16="http://schemas.microsoft.com/office/drawing/2014/main" id="{4DDDB707-1754-02DE-ED8A-24AC1AB601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612325" y="3483942"/>
            <a:ext cx="639785" cy="556871"/>
          </a:xfrm>
          <a:prstGeom prst="rect">
            <a:avLst/>
          </a:prstGeom>
        </p:spPr>
      </p:pic>
      <p:pic>
        <p:nvPicPr>
          <p:cNvPr id="23" name="Picture 10">
            <a:extLst>
              <a:ext uri="{FF2B5EF4-FFF2-40B4-BE49-F238E27FC236}">
                <a16:creationId xmlns="" xmlns:a16="http://schemas.microsoft.com/office/drawing/2014/main" id="{AC8E7E92-0417-7D0F-FB99-B5166E8782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595471" y="2240977"/>
            <a:ext cx="637592" cy="568036"/>
          </a:xfrm>
          <a:prstGeom prst="rect">
            <a:avLst/>
          </a:prstGeom>
        </p:spPr>
      </p:pic>
      <p:pic>
        <p:nvPicPr>
          <p:cNvPr id="24" name="Picture 10">
            <a:extLst>
              <a:ext uri="{FF2B5EF4-FFF2-40B4-BE49-F238E27FC236}">
                <a16:creationId xmlns="" xmlns:a16="http://schemas.microsoft.com/office/drawing/2014/main" id="{8E50EEF4-9841-DB62-BC63-80EC3EEFB1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595471" y="3478359"/>
            <a:ext cx="637592" cy="568036"/>
          </a:xfrm>
          <a:prstGeom prst="rect">
            <a:avLst/>
          </a:prstGeom>
        </p:spPr>
      </p:pic>
      <p:pic>
        <p:nvPicPr>
          <p:cNvPr id="25" name="Picture 10">
            <a:extLst>
              <a:ext uri="{FF2B5EF4-FFF2-40B4-BE49-F238E27FC236}">
                <a16:creationId xmlns="" xmlns:a16="http://schemas.microsoft.com/office/drawing/2014/main" id="{FB94ED1D-AE58-5D05-84D2-645969C28B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614518" y="2240977"/>
            <a:ext cx="637592" cy="568036"/>
          </a:xfrm>
          <a:prstGeom prst="rect">
            <a:avLst/>
          </a:prstGeom>
        </p:spPr>
      </p:pic>
      <p:pic>
        <p:nvPicPr>
          <p:cNvPr id="26" name="Âm thanh đúng">
            <a:hlinkClick r:id="" action="ppaction://media"/>
            <a:extLst>
              <a:ext uri="{FF2B5EF4-FFF2-40B4-BE49-F238E27FC236}">
                <a16:creationId xmlns="" xmlns:a16="http://schemas.microsoft.com/office/drawing/2014/main" id="{E7AFEB1A-1837-3509-64B7-750E8B3C54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831772" y="-477949"/>
            <a:ext cx="365522" cy="365522"/>
          </a:xfrm>
          <a:prstGeom prst="rect">
            <a:avLst/>
          </a:prstGeom>
        </p:spPr>
      </p:pic>
      <p:pic>
        <p:nvPicPr>
          <p:cNvPr id="27" name="Âm thanh sai">
            <a:hlinkClick r:id="" action="ppaction://media"/>
            <a:extLst>
              <a:ext uri="{FF2B5EF4-FFF2-40B4-BE49-F238E27FC236}">
                <a16:creationId xmlns="" xmlns:a16="http://schemas.microsoft.com/office/drawing/2014/main" id="{FDCC2E82-898D-1995-D44B-B2C77A2834B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826919" y="-477949"/>
            <a:ext cx="365522" cy="36552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A1F530B1-9E65-4DDD-D159-E7CAD0EC0E1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-1143" y="4087092"/>
            <a:ext cx="1390012" cy="1056409"/>
          </a:xfrm>
          <a:prstGeom prst="rect">
            <a:avLst/>
          </a:prstGeom>
        </p:spPr>
      </p:pic>
      <p:pic>
        <p:nvPicPr>
          <p:cNvPr id="29" name="Picture 28">
            <a:hlinkClick r:id="rId13" action="ppaction://hlinksldjump"/>
            <a:extLst>
              <a:ext uri="{FF2B5EF4-FFF2-40B4-BE49-F238E27FC236}">
                <a16:creationId xmlns="" xmlns:a16="http://schemas.microsoft.com/office/drawing/2014/main" id="{416C0389-77DE-0A5B-F53E-BB1C3A193C2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38203" y="4193542"/>
            <a:ext cx="1303511" cy="91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01488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8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buClrTx/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4184073"/>
            <a:ext cx="9141714" cy="95645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âu hỏi">
                <a:extLst>
                  <a:ext uri="{FF2B5EF4-FFF2-40B4-BE49-F238E27FC236}">
                    <a16:creationId xmlns="" xmlns:a16="http://schemas.microsoft.com/office/drawing/2014/main" id="{B0D98919-4C4F-2E0C-BD43-22C4372192E8}"/>
                  </a:ext>
                </a:extLst>
              </p:cNvPr>
              <p:cNvSpPr/>
              <p:nvPr/>
            </p:nvSpPr>
            <p:spPr>
              <a:xfrm>
                <a:off x="909792" y="218209"/>
                <a:ext cx="7449347" cy="149629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lnSpc>
                    <a:spcPct val="150000"/>
                  </a:lnSpc>
                  <a:buClrTx/>
                  <a:defRPr/>
                </a:pPr>
                <a:r>
                  <a:rPr lang="vi-VN" sz="2400" kern="1200" noProof="1" smtClean="0">
                    <a:solidFill>
                      <a:schemeClr val="tx1"/>
                    </a:solidFill>
                    <a:cs typeface="Arial" panose="020B0604020202020204" pitchFamily="34" charset="0"/>
                  </a:rPr>
                  <a:t>Câu hỏi </a:t>
                </a:r>
                <a:r>
                  <a:rPr lang="en-US" sz="2400" kern="1200" noProof="1" smtClean="0">
                    <a:solidFill>
                      <a:schemeClr val="tx1"/>
                    </a:solidFill>
                    <a:cs typeface="Arial" panose="020B0604020202020204" pitchFamily="34" charset="0"/>
                  </a:rPr>
                  <a:t>3: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Giá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trị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của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biểu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thức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5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bằng</a:t>
                </a:r>
                <a:r>
                  <a:rPr lang="en-US" sz="2400" dirty="0">
                    <a:solidFill>
                      <a:schemeClr val="tx1"/>
                    </a:solidFill>
                  </a:rPr>
                  <a:t>:</a:t>
                </a:r>
              </a:p>
              <a:p>
                <a:pPr algn="ctr" defTabSz="685800">
                  <a:lnSpc>
                    <a:spcPct val="150000"/>
                  </a:lnSpc>
                  <a:buClrTx/>
                  <a:defRPr/>
                </a:pPr>
                <a:endParaRPr lang="vi-VN" sz="24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Câu hỏi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0D98919-4C4F-2E0C-BD43-22C4372192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792" y="218209"/>
                <a:ext cx="7449347" cy="1496291"/>
              </a:xfrm>
              <a:prstGeom prst="round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Đáp án đúng">
                <a:extLst>
                  <a:ext uri="{FF2B5EF4-FFF2-40B4-BE49-F238E27FC236}">
                    <a16:creationId xmlns="" xmlns:a16="http://schemas.microsoft.com/office/drawing/2014/main" id="{85077CBF-0BD6-DB1E-B7D4-82E0C94A0EF5}"/>
                  </a:ext>
                </a:extLst>
              </p:cNvPr>
              <p:cNvSpPr/>
              <p:nvPr/>
            </p:nvSpPr>
            <p:spPr>
              <a:xfrm>
                <a:off x="909793" y="1943101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  <a:defRPr/>
                </a:pPr>
                <a:r>
                  <a:rPr lang="en-US" sz="24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11</m:t>
                        </m:r>
                      </m:sup>
                    </m:sSup>
                  </m:oMath>
                </a14:m>
                <a:endParaRPr lang="vi-VN" sz="2400" kern="1200" noProof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Đáp án đúng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5077CBF-0BD6-DB1E-B7D4-82E0C94A0E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793" y="1943101"/>
                <a:ext cx="3401291" cy="997526"/>
              </a:xfrm>
              <a:prstGeom prst="round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Đáp án sai 1">
                <a:extLst>
                  <a:ext uri="{FF2B5EF4-FFF2-40B4-BE49-F238E27FC236}">
                    <a16:creationId xmlns="" xmlns:a16="http://schemas.microsoft.com/office/drawing/2014/main" id="{E5FA9301-D26F-1FE8-4A6B-7E77BA027D3B}"/>
                  </a:ext>
                </a:extLst>
              </p:cNvPr>
              <p:cNvSpPr/>
              <p:nvPr/>
            </p:nvSpPr>
            <p:spPr>
              <a:xfrm>
                <a:off x="909793" y="3169226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  <a:defRPr/>
                </a:pPr>
                <a:r>
                  <a:rPr lang="en-US" sz="24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10</m:t>
                        </m:r>
                      </m:sup>
                    </m:sSup>
                  </m:oMath>
                </a14:m>
                <a:endParaRPr lang="vi-VN" sz="2400" kern="1200" noProof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Đáp án sai 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5FA9301-D26F-1FE8-4A6B-7E77BA027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793" y="3169226"/>
                <a:ext cx="3401291" cy="997526"/>
              </a:xfrm>
              <a:prstGeom prst="round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Đáp án sai 2">
                <a:extLst>
                  <a:ext uri="{FF2B5EF4-FFF2-40B4-BE49-F238E27FC236}">
                    <a16:creationId xmlns="" xmlns:a16="http://schemas.microsoft.com/office/drawing/2014/main" id="{44F7A463-21B5-41A8-ED53-0F7A11C8AF89}"/>
                  </a:ext>
                </a:extLst>
              </p:cNvPr>
              <p:cNvSpPr/>
              <p:nvPr/>
            </p:nvSpPr>
            <p:spPr>
              <a:xfrm>
                <a:off x="4830630" y="1943101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  <a:defRPr/>
                </a:pPr>
                <a:r>
                  <a:rPr lang="en-US" sz="24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endParaRPr lang="vi-VN" sz="2400" kern="1200" noProof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Đáp án sai 2">
                <a:extLst>
                  <a:ext uri="{FF2B5EF4-FFF2-40B4-BE49-F238E27FC236}">
                    <a16:creationId xmlns="" xmlns:a16="http://schemas.microsoft.com/office/drawing/2014/main" id="{44F7A463-21B5-41A8-ED53-0F7A11C8AF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0630" y="1943101"/>
                <a:ext cx="3401291" cy="997526"/>
              </a:xfrm>
              <a:prstGeom prst="round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Đáp án sai 3">
                <a:extLst>
                  <a:ext uri="{FF2B5EF4-FFF2-40B4-BE49-F238E27FC236}">
                    <a16:creationId xmlns="" xmlns:a16="http://schemas.microsoft.com/office/drawing/2014/main" id="{C0318EC5-64C0-76EA-FAED-DBA18D8446CD}"/>
                  </a:ext>
                </a:extLst>
              </p:cNvPr>
              <p:cNvSpPr/>
              <p:nvPr/>
            </p:nvSpPr>
            <p:spPr>
              <a:xfrm>
                <a:off x="4830629" y="3169226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  <a:defRPr/>
                </a:pPr>
                <a:r>
                  <a:rPr lang="en-US" sz="24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30</m:t>
                        </m:r>
                      </m:sup>
                    </m:sSup>
                  </m:oMath>
                </a14:m>
                <a:endParaRPr lang="vi-VN" sz="2400" kern="1200" noProof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Đáp án sai 3">
                <a:extLst>
                  <a:ext uri="{FF2B5EF4-FFF2-40B4-BE49-F238E27FC236}">
                    <a16:creationId xmlns="" xmlns:a16="http://schemas.microsoft.com/office/drawing/2014/main" id="{C0318EC5-64C0-76EA-FAED-DBA18D8446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0629" y="3169226"/>
                <a:ext cx="3401291" cy="997526"/>
              </a:xfrm>
              <a:prstGeom prst="round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5">
            <a:extLst>
              <a:ext uri="{FF2B5EF4-FFF2-40B4-BE49-F238E27FC236}">
                <a16:creationId xmlns="" xmlns:a16="http://schemas.microsoft.com/office/drawing/2014/main" id="{804C4643-9C61-12F4-9C14-B93022A6FF8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3611180" y="2163427"/>
            <a:ext cx="639785" cy="556871"/>
          </a:xfrm>
          <a:prstGeom prst="rect">
            <a:avLst/>
          </a:prstGeom>
        </p:spPr>
      </p:pic>
      <p:pic>
        <p:nvPicPr>
          <p:cNvPr id="14" name="Picture 10">
            <a:extLst>
              <a:ext uri="{FF2B5EF4-FFF2-40B4-BE49-F238E27FC236}">
                <a16:creationId xmlns="" xmlns:a16="http://schemas.microsoft.com/office/drawing/2014/main" id="{FC6C6DA9-9BE5-91DC-AAD6-E4AE0A324E4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7594328" y="2146588"/>
            <a:ext cx="637592" cy="568036"/>
          </a:xfrm>
          <a:prstGeom prst="rect">
            <a:avLst/>
          </a:prstGeom>
        </p:spPr>
      </p:pic>
      <p:pic>
        <p:nvPicPr>
          <p:cNvPr id="15" name="Picture 10">
            <a:extLst>
              <a:ext uri="{FF2B5EF4-FFF2-40B4-BE49-F238E27FC236}">
                <a16:creationId xmlns="" xmlns:a16="http://schemas.microsoft.com/office/drawing/2014/main" id="{6467EF40-F657-E7D5-4D54-C2BF8C271ED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7594328" y="3383970"/>
            <a:ext cx="637592" cy="568036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="" xmlns:a16="http://schemas.microsoft.com/office/drawing/2014/main" id="{70B31BC2-6F8E-12C8-0CE6-28C5D8E58EC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3613373" y="3383970"/>
            <a:ext cx="637592" cy="568036"/>
          </a:xfrm>
          <a:prstGeom prst="rect">
            <a:avLst/>
          </a:prstGeom>
        </p:spPr>
      </p:pic>
      <p:pic>
        <p:nvPicPr>
          <p:cNvPr id="17" name="Âm thanh đúng">
            <a:hlinkClick r:id="" action="ppaction://media"/>
            <a:extLst>
              <a:ext uri="{FF2B5EF4-FFF2-40B4-BE49-F238E27FC236}">
                <a16:creationId xmlns="" xmlns:a16="http://schemas.microsoft.com/office/drawing/2014/main" id="{85E7D410-E6FA-E467-6AAF-6D1C54ED75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831772" y="-477949"/>
            <a:ext cx="365522" cy="365522"/>
          </a:xfrm>
          <a:prstGeom prst="rect">
            <a:avLst/>
          </a:prstGeom>
        </p:spPr>
      </p:pic>
      <p:pic>
        <p:nvPicPr>
          <p:cNvPr id="18" name="Âm thanh sai">
            <a:hlinkClick r:id="" action="ppaction://media"/>
            <a:extLst>
              <a:ext uri="{FF2B5EF4-FFF2-40B4-BE49-F238E27FC236}">
                <a16:creationId xmlns="" xmlns:a16="http://schemas.microsoft.com/office/drawing/2014/main" id="{727F0B45-AD16-16F7-E349-C12D965CF48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826919" y="-477949"/>
            <a:ext cx="365522" cy="365522"/>
          </a:xfrm>
          <a:prstGeom prst="rect">
            <a:avLst/>
          </a:prstGeom>
        </p:spPr>
      </p:pic>
      <p:pic>
        <p:nvPicPr>
          <p:cNvPr id="19" name="Picture 27">
            <a:extLst>
              <a:ext uri="{FF2B5EF4-FFF2-40B4-BE49-F238E27FC236}">
                <a16:creationId xmlns="" xmlns:a16="http://schemas.microsoft.com/office/drawing/2014/main" id="{FF99EF23-94AF-486E-C05A-65CC501CCDC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-1143" y="4087092"/>
            <a:ext cx="1390012" cy="1056409"/>
          </a:xfrm>
          <a:prstGeom prst="rect">
            <a:avLst/>
          </a:prstGeom>
        </p:spPr>
      </p:pic>
      <p:pic>
        <p:nvPicPr>
          <p:cNvPr id="21" name="Picture 20">
            <a:hlinkClick r:id="rId18" action="ppaction://hlinksldjump"/>
            <a:extLst>
              <a:ext uri="{FF2B5EF4-FFF2-40B4-BE49-F238E27FC236}">
                <a16:creationId xmlns="" xmlns:a16="http://schemas.microsoft.com/office/drawing/2014/main" id="{A133C337-8B98-39CD-969A-225B588BF5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38203" y="4193542"/>
            <a:ext cx="1303511" cy="91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27778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86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buClrTx/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4184073"/>
            <a:ext cx="9141714" cy="95645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âu hỏi">
                <a:extLst>
                  <a:ext uri="{FF2B5EF4-FFF2-40B4-BE49-F238E27FC236}">
                    <a16:creationId xmlns="" xmlns:a16="http://schemas.microsoft.com/office/drawing/2014/main" id="{DB4A04FF-6236-3742-E1CE-33D9E3726307}"/>
                  </a:ext>
                </a:extLst>
              </p:cNvPr>
              <p:cNvSpPr/>
              <p:nvPr/>
            </p:nvSpPr>
            <p:spPr>
              <a:xfrm>
                <a:off x="834871" y="264106"/>
                <a:ext cx="7322128" cy="149629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  <a:defRPr/>
                </a:pPr>
                <a:r>
                  <a:rPr lang="vi-VN" sz="2400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 hỏi </a:t>
                </a:r>
                <a:r>
                  <a:rPr lang="en-US" sz="24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4: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Giá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trị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của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biểu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thức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5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bằng</a:t>
                </a:r>
                <a:r>
                  <a:rPr lang="en-US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2400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vi-VN" sz="24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Câu hỏi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B4A04FF-6236-3742-E1CE-33D9E37263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871" y="264106"/>
                <a:ext cx="7322128" cy="1496291"/>
              </a:xfrm>
              <a:prstGeom prst="round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Đáp án đúng">
                <a:extLst>
                  <a:ext uri="{FF2B5EF4-FFF2-40B4-BE49-F238E27FC236}">
                    <a16:creationId xmlns="" xmlns:a16="http://schemas.microsoft.com/office/drawing/2014/main" id="{B78273A2-7E9D-D87F-CCC4-9D3C38DA5CE4}"/>
                  </a:ext>
                </a:extLst>
              </p:cNvPr>
              <p:cNvSpPr/>
              <p:nvPr/>
            </p:nvSpPr>
            <p:spPr>
              <a:xfrm>
                <a:off x="910936" y="3230708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  <a:defRPr/>
                </a:pPr>
                <a:r>
                  <a:rPr lang="en-US" sz="24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9</m:t>
                        </m:r>
                      </m:sup>
                    </m:sSup>
                  </m:oMath>
                </a14:m>
                <a:endParaRPr lang="vi-VN" sz="2400" kern="1200" noProof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Đáp án đúng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78273A2-7E9D-D87F-CCC4-9D3C38DA5C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3230708"/>
                <a:ext cx="3401291" cy="997526"/>
              </a:xfrm>
              <a:prstGeom prst="round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Đáp án sai 1">
                <a:extLst>
                  <a:ext uri="{FF2B5EF4-FFF2-40B4-BE49-F238E27FC236}">
                    <a16:creationId xmlns="" xmlns:a16="http://schemas.microsoft.com/office/drawing/2014/main" id="{164B94FA-E158-F3A3-52E5-9E90C579B3BA}"/>
                  </a:ext>
                </a:extLst>
              </p:cNvPr>
              <p:cNvSpPr/>
              <p:nvPr/>
            </p:nvSpPr>
            <p:spPr>
              <a:xfrm>
                <a:off x="910936" y="1988997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  <a:defRPr/>
                </a:pPr>
                <a:r>
                  <a:rPr lang="en-US" sz="24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endParaRPr lang="vi-VN" sz="2400" kern="1200" noProof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Đáp án sai 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64B94FA-E158-F3A3-52E5-9E90C579B3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1988997"/>
                <a:ext cx="3401291" cy="997526"/>
              </a:xfrm>
              <a:prstGeom prst="round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Đáp án sai 2">
                <a:extLst>
                  <a:ext uri="{FF2B5EF4-FFF2-40B4-BE49-F238E27FC236}">
                    <a16:creationId xmlns="" xmlns:a16="http://schemas.microsoft.com/office/drawing/2014/main" id="{BD070FDC-1312-1A12-786F-7C02FCEBFD72}"/>
                  </a:ext>
                </a:extLst>
              </p:cNvPr>
              <p:cNvSpPr/>
              <p:nvPr/>
            </p:nvSpPr>
            <p:spPr>
              <a:xfrm>
                <a:off x="4831771" y="2003461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  <a:defRPr/>
                </a:pPr>
                <a:r>
                  <a:rPr lang="en-US" sz="24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endParaRPr lang="vi-VN" sz="2400" kern="1200" noProof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Đáp án sai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D070FDC-1312-1A12-786F-7C02FCEBFD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771" y="2003461"/>
                <a:ext cx="3401291" cy="997526"/>
              </a:xfrm>
              <a:prstGeom prst="round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Đáp án sai 3">
            <a:extLst>
              <a:ext uri="{FF2B5EF4-FFF2-40B4-BE49-F238E27FC236}">
                <a16:creationId xmlns="" xmlns:a16="http://schemas.microsoft.com/office/drawing/2014/main" id="{AF914E71-109A-489E-2E4F-42F7CB1F0426}"/>
              </a:ext>
            </a:extLst>
          </p:cNvPr>
          <p:cNvSpPr/>
          <p:nvPr/>
        </p:nvSpPr>
        <p:spPr>
          <a:xfrm>
            <a:off x="4831772" y="3215122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Kết quả khác</a:t>
            </a:r>
            <a:endParaRPr lang="vi-VN" sz="24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5">
            <a:extLst>
              <a:ext uri="{FF2B5EF4-FFF2-40B4-BE49-F238E27FC236}">
                <a16:creationId xmlns="" xmlns:a16="http://schemas.microsoft.com/office/drawing/2014/main" id="{5BE9A5AF-BF69-F85C-F842-1C7B0735BA9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746758" y="3497897"/>
            <a:ext cx="639785" cy="556871"/>
          </a:xfrm>
          <a:prstGeom prst="rect">
            <a:avLst/>
          </a:prstGeom>
        </p:spPr>
      </p:pic>
      <p:pic>
        <p:nvPicPr>
          <p:cNvPr id="23" name="Picture 10">
            <a:extLst>
              <a:ext uri="{FF2B5EF4-FFF2-40B4-BE49-F238E27FC236}">
                <a16:creationId xmlns="" xmlns:a16="http://schemas.microsoft.com/office/drawing/2014/main" id="{FBD0C9BB-F545-BE4E-C99B-7EE3BBBB572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519407" y="2218206"/>
            <a:ext cx="637592" cy="568036"/>
          </a:xfrm>
          <a:prstGeom prst="rect">
            <a:avLst/>
          </a:prstGeom>
        </p:spPr>
      </p:pic>
      <p:pic>
        <p:nvPicPr>
          <p:cNvPr id="24" name="Picture 10">
            <a:extLst>
              <a:ext uri="{FF2B5EF4-FFF2-40B4-BE49-F238E27FC236}">
                <a16:creationId xmlns="" xmlns:a16="http://schemas.microsoft.com/office/drawing/2014/main" id="{9DD1EBFF-06FD-0CB4-0B91-7508A461955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595471" y="3429867"/>
            <a:ext cx="637592" cy="568036"/>
          </a:xfrm>
          <a:prstGeom prst="rect">
            <a:avLst/>
          </a:prstGeom>
        </p:spPr>
      </p:pic>
      <p:pic>
        <p:nvPicPr>
          <p:cNvPr id="25" name="Picture 10">
            <a:extLst>
              <a:ext uri="{FF2B5EF4-FFF2-40B4-BE49-F238E27FC236}">
                <a16:creationId xmlns="" xmlns:a16="http://schemas.microsoft.com/office/drawing/2014/main" id="{1BCF292E-A189-5939-62F3-2E1BE9F40D7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614518" y="2192484"/>
            <a:ext cx="637592" cy="568036"/>
          </a:xfrm>
          <a:prstGeom prst="rect">
            <a:avLst/>
          </a:prstGeom>
        </p:spPr>
      </p:pic>
      <p:pic>
        <p:nvPicPr>
          <p:cNvPr id="26" name="Âm thanh đúng">
            <a:hlinkClick r:id="" action="ppaction://media"/>
            <a:extLst>
              <a:ext uri="{FF2B5EF4-FFF2-40B4-BE49-F238E27FC236}">
                <a16:creationId xmlns="" xmlns:a16="http://schemas.microsoft.com/office/drawing/2014/main" id="{50E0DB1E-6D72-CBFA-1157-BFEAA980FA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831772" y="-477949"/>
            <a:ext cx="365522" cy="365522"/>
          </a:xfrm>
          <a:prstGeom prst="rect">
            <a:avLst/>
          </a:prstGeom>
        </p:spPr>
      </p:pic>
      <p:pic>
        <p:nvPicPr>
          <p:cNvPr id="27" name="Âm thanh sai">
            <a:hlinkClick r:id="" action="ppaction://media"/>
            <a:extLst>
              <a:ext uri="{FF2B5EF4-FFF2-40B4-BE49-F238E27FC236}">
                <a16:creationId xmlns="" xmlns:a16="http://schemas.microsoft.com/office/drawing/2014/main" id="{DE48B2AA-F96D-A1EC-7DB6-83255C6177C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826919" y="-477949"/>
            <a:ext cx="365522" cy="36552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D8B9A55A-F880-9B17-EB0D-2479C15F276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-1143" y="4087092"/>
            <a:ext cx="1390012" cy="1056409"/>
          </a:xfrm>
          <a:prstGeom prst="rect">
            <a:avLst/>
          </a:prstGeom>
        </p:spPr>
      </p:pic>
      <p:pic>
        <p:nvPicPr>
          <p:cNvPr id="29" name="Picture 28">
            <a:hlinkClick r:id="rId17" action="ppaction://hlinksldjump"/>
            <a:extLst>
              <a:ext uri="{FF2B5EF4-FFF2-40B4-BE49-F238E27FC236}">
                <a16:creationId xmlns="" xmlns:a16="http://schemas.microsoft.com/office/drawing/2014/main" id="{C7A6C112-906F-8A36-5424-79B4AF66B62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838203" y="4193542"/>
            <a:ext cx="1303511" cy="91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83098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8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theme/theme1.xml><?xml version="1.0" encoding="utf-8"?>
<a:theme xmlns:a="http://schemas.openxmlformats.org/drawingml/2006/main" name="Colorful Cute Illustrative Scrapbook Teacher About Me Creative Presentation">
  <a:themeElements>
    <a:clrScheme name="Custom 347">
      <a:dk1>
        <a:srgbClr val="000000"/>
      </a:dk1>
      <a:lt1>
        <a:srgbClr val="FFFFFF"/>
      </a:lt1>
      <a:dk2>
        <a:srgbClr val="C1D4E6"/>
      </a:dk2>
      <a:lt2>
        <a:srgbClr val="D9E1A2"/>
      </a:lt2>
      <a:accent1>
        <a:srgbClr val="6D92B6"/>
      </a:accent1>
      <a:accent2>
        <a:srgbClr val="8CA65C"/>
      </a:accent2>
      <a:accent3>
        <a:srgbClr val="E37364"/>
      </a:accent3>
      <a:accent4>
        <a:srgbClr val="FCE09F"/>
      </a:accent4>
      <a:accent5>
        <a:srgbClr val="FDCFB2"/>
      </a:accent5>
      <a:accent6>
        <a:srgbClr val="FFFFFF"/>
      </a:accent6>
      <a:hlink>
        <a:srgbClr val="E3736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879</Words>
  <Application>Microsoft Office PowerPoint</Application>
  <PresentationFormat>On-screen Show (16:9)</PresentationFormat>
  <Paragraphs>91</Paragraphs>
  <Slides>19</Slides>
  <Notes>4</Notes>
  <HiddenSlides>0</HiddenSlides>
  <MMClips>10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Open Sans</vt:lpstr>
      <vt:lpstr>Gungsuh</vt:lpstr>
      <vt:lpstr>Calibri</vt:lpstr>
      <vt:lpstr>Cambria Math</vt:lpstr>
      <vt:lpstr>Times New Roman</vt:lpstr>
      <vt:lpstr>Colorful Cute Illustrative Scrapbook Teacher About Me Creative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Lê Thảo</dc:creator>
  <cp:lastModifiedBy>ASUS</cp:lastModifiedBy>
  <cp:revision>19</cp:revision>
  <dcterms:modified xsi:type="dcterms:W3CDTF">2022-10-03T01:37:17Z</dcterms:modified>
</cp:coreProperties>
</file>