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310" r:id="rId2"/>
    <p:sldId id="294" r:id="rId3"/>
    <p:sldId id="295" r:id="rId4"/>
    <p:sldId id="308" r:id="rId5"/>
    <p:sldId id="296" r:id="rId6"/>
    <p:sldId id="297" r:id="rId7"/>
    <p:sldId id="299" r:id="rId8"/>
    <p:sldId id="298" r:id="rId9"/>
    <p:sldId id="309" r:id="rId10"/>
    <p:sldId id="300" r:id="rId11"/>
    <p:sldId id="301" r:id="rId12"/>
    <p:sldId id="302" r:id="rId13"/>
    <p:sldId id="303" r:id="rId14"/>
    <p:sldId id="305" r:id="rId15"/>
    <p:sldId id="306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ABDC"/>
    <a:srgbClr val="C39BE1"/>
    <a:srgbClr val="A6DBE8"/>
    <a:srgbClr val="FBDFEB"/>
    <a:srgbClr val="62C8CE"/>
    <a:srgbClr val="C0E6EA"/>
    <a:srgbClr val="FFF200"/>
    <a:srgbClr val="7F7F7F"/>
    <a:srgbClr val="5ABDD4"/>
    <a:srgbClr val="2AE9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 showGuides="1">
      <p:cViewPr varScale="1">
        <p:scale>
          <a:sx n="77" d="100"/>
          <a:sy n="77" d="100"/>
        </p:scale>
        <p:origin x="924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FE4638-3800-4EA1-9090-2CD9B2C76F05}" type="datetimeFigureOut">
              <a:rPr lang="en-US" smtClean="0"/>
              <a:pPr/>
              <a:t>1/24/2024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447670-85F4-4951-8719-5BFAF22997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375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44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8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7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1/24/2024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5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1/24/2024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1/24/2024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9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1/24/2024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9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1/24/2024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6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1/24/2024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6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pPr/>
              <a:t>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8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B2_06.wav" TargetMode="External"/><Relationship Id="rId6" Type="http://schemas.openxmlformats.org/officeDocument/2006/relationships/image" Target="../media/image17.png"/><Relationship Id="rId5" Type="http://schemas.openxmlformats.org/officeDocument/2006/relationships/slide" Target="slide7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B2_07.wav" TargetMode="External"/><Relationship Id="rId6" Type="http://schemas.openxmlformats.org/officeDocument/2006/relationships/image" Target="../media/image19.png"/><Relationship Id="rId5" Type="http://schemas.openxmlformats.org/officeDocument/2006/relationships/slide" Target="slide10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wav"/><Relationship Id="rId1" Type="http://schemas.openxmlformats.org/officeDocument/2006/relationships/audio" Target="NULL" TargetMode="External"/><Relationship Id="rId6" Type="http://schemas.openxmlformats.org/officeDocument/2006/relationships/image" Target="../media/image20.png"/><Relationship Id="rId5" Type="http://schemas.openxmlformats.org/officeDocument/2006/relationships/slide" Target="slide6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39" y="134178"/>
            <a:ext cx="895970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" name="Google Shape;8850;p56"/>
          <p:cNvGrpSpPr/>
          <p:nvPr/>
        </p:nvGrpSpPr>
        <p:grpSpPr>
          <a:xfrm>
            <a:off x="6120703" y="0"/>
            <a:ext cx="986760" cy="863945"/>
            <a:chOff x="-21299475" y="2798025"/>
            <a:chExt cx="307200" cy="286525"/>
          </a:xfrm>
          <a:solidFill>
            <a:srgbClr val="FFC000"/>
          </a:solidFill>
        </p:grpSpPr>
        <p:sp>
          <p:nvSpPr>
            <p:cNvPr id="14" name="Google Shape;8851;p56"/>
            <p:cNvSpPr/>
            <p:nvPr/>
          </p:nvSpPr>
          <p:spPr>
            <a:xfrm>
              <a:off x="-21153750" y="2798025"/>
              <a:ext cx="17350" cy="53575"/>
            </a:xfrm>
            <a:custGeom>
              <a:avLst/>
              <a:gdLst/>
              <a:ahLst/>
              <a:cxnLst/>
              <a:rect l="l" t="t" r="r" b="b"/>
              <a:pathLst>
                <a:path w="694" h="2143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1765"/>
                  </a:lnTo>
                  <a:cubicBezTo>
                    <a:pt x="0" y="1985"/>
                    <a:pt x="158" y="2143"/>
                    <a:pt x="347" y="2143"/>
                  </a:cubicBezTo>
                  <a:cubicBezTo>
                    <a:pt x="536" y="2143"/>
                    <a:pt x="693" y="1985"/>
                    <a:pt x="693" y="1765"/>
                  </a:cubicBezTo>
                  <a:lnTo>
                    <a:pt x="693" y="347"/>
                  </a:ln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Google Shape;8852;p56"/>
            <p:cNvSpPr/>
            <p:nvPr/>
          </p:nvSpPr>
          <p:spPr>
            <a:xfrm>
              <a:off x="-21256925" y="2838400"/>
              <a:ext cx="45700" cy="44525"/>
            </a:xfrm>
            <a:custGeom>
              <a:avLst/>
              <a:gdLst/>
              <a:ahLst/>
              <a:cxnLst/>
              <a:rect l="l" t="t" r="r" b="b"/>
              <a:pathLst>
                <a:path w="1828" h="1781" extrusionOk="0">
                  <a:moveTo>
                    <a:pt x="410" y="0"/>
                  </a:moveTo>
                  <a:cubicBezTo>
                    <a:pt x="323" y="0"/>
                    <a:pt x="236" y="39"/>
                    <a:pt x="158" y="118"/>
                  </a:cubicBezTo>
                  <a:cubicBezTo>
                    <a:pt x="0" y="276"/>
                    <a:pt x="0" y="465"/>
                    <a:pt x="158" y="622"/>
                  </a:cubicBezTo>
                  <a:lnTo>
                    <a:pt x="1166" y="1662"/>
                  </a:lnTo>
                  <a:cubicBezTo>
                    <a:pt x="1245" y="1741"/>
                    <a:pt x="1331" y="1780"/>
                    <a:pt x="1418" y="1780"/>
                  </a:cubicBezTo>
                  <a:cubicBezTo>
                    <a:pt x="1504" y="1780"/>
                    <a:pt x="1591" y="1741"/>
                    <a:pt x="1670" y="1662"/>
                  </a:cubicBezTo>
                  <a:cubicBezTo>
                    <a:pt x="1827" y="1504"/>
                    <a:pt x="1827" y="1315"/>
                    <a:pt x="1670" y="1158"/>
                  </a:cubicBezTo>
                  <a:lnTo>
                    <a:pt x="662" y="118"/>
                  </a:lnTo>
                  <a:cubicBezTo>
                    <a:pt x="583" y="39"/>
                    <a:pt x="496" y="0"/>
                    <a:pt x="410" y="0"/>
                  </a:cubicBez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Google Shape;8853;p56"/>
            <p:cNvSpPr/>
            <p:nvPr/>
          </p:nvSpPr>
          <p:spPr>
            <a:xfrm>
              <a:off x="-21079725" y="2838400"/>
              <a:ext cx="45700" cy="44525"/>
            </a:xfrm>
            <a:custGeom>
              <a:avLst/>
              <a:gdLst/>
              <a:ahLst/>
              <a:cxnLst/>
              <a:rect l="l" t="t" r="r" b="b"/>
              <a:pathLst>
                <a:path w="1828" h="1781" extrusionOk="0">
                  <a:moveTo>
                    <a:pt x="1418" y="0"/>
                  </a:moveTo>
                  <a:cubicBezTo>
                    <a:pt x="1332" y="0"/>
                    <a:pt x="1245" y="39"/>
                    <a:pt x="1166" y="118"/>
                  </a:cubicBezTo>
                  <a:lnTo>
                    <a:pt x="158" y="1158"/>
                  </a:lnTo>
                  <a:cubicBezTo>
                    <a:pt x="1" y="1315"/>
                    <a:pt x="1" y="1504"/>
                    <a:pt x="158" y="1662"/>
                  </a:cubicBezTo>
                  <a:cubicBezTo>
                    <a:pt x="237" y="1741"/>
                    <a:pt x="324" y="1780"/>
                    <a:pt x="410" y="1780"/>
                  </a:cubicBezTo>
                  <a:cubicBezTo>
                    <a:pt x="497" y="1780"/>
                    <a:pt x="584" y="1741"/>
                    <a:pt x="662" y="1662"/>
                  </a:cubicBezTo>
                  <a:lnTo>
                    <a:pt x="1671" y="622"/>
                  </a:lnTo>
                  <a:cubicBezTo>
                    <a:pt x="1828" y="465"/>
                    <a:pt x="1828" y="276"/>
                    <a:pt x="1671" y="118"/>
                  </a:cubicBezTo>
                  <a:cubicBezTo>
                    <a:pt x="1592" y="39"/>
                    <a:pt x="1505" y="0"/>
                    <a:pt x="1418" y="0"/>
                  </a:cubicBez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Google Shape;8854;p56"/>
            <p:cNvSpPr/>
            <p:nvPr/>
          </p:nvSpPr>
          <p:spPr>
            <a:xfrm>
              <a:off x="-21113575" y="2825000"/>
              <a:ext cx="26800" cy="35050"/>
            </a:xfrm>
            <a:custGeom>
              <a:avLst/>
              <a:gdLst/>
              <a:ahLst/>
              <a:cxnLst/>
              <a:rect l="l" t="t" r="r" b="b"/>
              <a:pathLst>
                <a:path w="1072" h="1402" extrusionOk="0">
                  <a:moveTo>
                    <a:pt x="647" y="0"/>
                  </a:moveTo>
                  <a:cubicBezTo>
                    <a:pt x="510" y="0"/>
                    <a:pt x="386" y="71"/>
                    <a:pt x="315" y="213"/>
                  </a:cubicBezTo>
                  <a:lnTo>
                    <a:pt x="32" y="906"/>
                  </a:lnTo>
                  <a:cubicBezTo>
                    <a:pt x="0" y="1095"/>
                    <a:pt x="95" y="1284"/>
                    <a:pt x="252" y="1379"/>
                  </a:cubicBezTo>
                  <a:cubicBezTo>
                    <a:pt x="298" y="1394"/>
                    <a:pt x="344" y="1402"/>
                    <a:pt x="388" y="1402"/>
                  </a:cubicBezTo>
                  <a:cubicBezTo>
                    <a:pt x="527" y="1402"/>
                    <a:pt x="653" y="1325"/>
                    <a:pt x="725" y="1158"/>
                  </a:cubicBezTo>
                  <a:lnTo>
                    <a:pt x="977" y="497"/>
                  </a:lnTo>
                  <a:cubicBezTo>
                    <a:pt x="1071" y="308"/>
                    <a:pt x="977" y="119"/>
                    <a:pt x="788" y="24"/>
                  </a:cubicBezTo>
                  <a:cubicBezTo>
                    <a:pt x="740" y="8"/>
                    <a:pt x="693" y="0"/>
                    <a:pt x="647" y="0"/>
                  </a:cubicBez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Google Shape;8855;p56"/>
            <p:cNvSpPr/>
            <p:nvPr/>
          </p:nvSpPr>
          <p:spPr>
            <a:xfrm>
              <a:off x="-21204175" y="2825000"/>
              <a:ext cx="27600" cy="35050"/>
            </a:xfrm>
            <a:custGeom>
              <a:avLst/>
              <a:gdLst/>
              <a:ahLst/>
              <a:cxnLst/>
              <a:rect l="l" t="t" r="r" b="b"/>
              <a:pathLst>
                <a:path w="1104" h="1402" extrusionOk="0">
                  <a:moveTo>
                    <a:pt x="429" y="0"/>
                  </a:moveTo>
                  <a:cubicBezTo>
                    <a:pt x="381" y="0"/>
                    <a:pt x="332" y="8"/>
                    <a:pt x="285" y="24"/>
                  </a:cubicBezTo>
                  <a:cubicBezTo>
                    <a:pt x="95" y="119"/>
                    <a:pt x="1" y="308"/>
                    <a:pt x="95" y="497"/>
                  </a:cubicBezTo>
                  <a:lnTo>
                    <a:pt x="348" y="1158"/>
                  </a:lnTo>
                  <a:cubicBezTo>
                    <a:pt x="419" y="1325"/>
                    <a:pt x="545" y="1402"/>
                    <a:pt x="684" y="1402"/>
                  </a:cubicBezTo>
                  <a:cubicBezTo>
                    <a:pt x="728" y="1402"/>
                    <a:pt x="774" y="1394"/>
                    <a:pt x="820" y="1379"/>
                  </a:cubicBezTo>
                  <a:cubicBezTo>
                    <a:pt x="1041" y="1284"/>
                    <a:pt x="1104" y="1095"/>
                    <a:pt x="1041" y="906"/>
                  </a:cubicBezTo>
                  <a:lnTo>
                    <a:pt x="757" y="213"/>
                  </a:lnTo>
                  <a:cubicBezTo>
                    <a:pt x="710" y="71"/>
                    <a:pt x="574" y="0"/>
                    <a:pt x="429" y="0"/>
                  </a:cubicBez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Google Shape;8856;p56"/>
            <p:cNvSpPr/>
            <p:nvPr/>
          </p:nvSpPr>
          <p:spPr>
            <a:xfrm>
              <a:off x="-21297900" y="2940575"/>
              <a:ext cx="54375" cy="18150"/>
            </a:xfrm>
            <a:custGeom>
              <a:avLst/>
              <a:gdLst/>
              <a:ahLst/>
              <a:cxnLst/>
              <a:rect l="l" t="t" r="r" b="b"/>
              <a:pathLst>
                <a:path w="2175" h="726" extrusionOk="0">
                  <a:moveTo>
                    <a:pt x="379" y="1"/>
                  </a:moveTo>
                  <a:cubicBezTo>
                    <a:pt x="158" y="1"/>
                    <a:pt x="1" y="158"/>
                    <a:pt x="1" y="379"/>
                  </a:cubicBezTo>
                  <a:cubicBezTo>
                    <a:pt x="1" y="568"/>
                    <a:pt x="158" y="725"/>
                    <a:pt x="379" y="725"/>
                  </a:cubicBezTo>
                  <a:lnTo>
                    <a:pt x="1828" y="725"/>
                  </a:lnTo>
                  <a:cubicBezTo>
                    <a:pt x="2017" y="725"/>
                    <a:pt x="2175" y="568"/>
                    <a:pt x="2175" y="379"/>
                  </a:cubicBezTo>
                  <a:cubicBezTo>
                    <a:pt x="2175" y="158"/>
                    <a:pt x="2017" y="1"/>
                    <a:pt x="1828" y="1"/>
                  </a:cubicBez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Google Shape;8857;p56"/>
            <p:cNvSpPr/>
            <p:nvPr/>
          </p:nvSpPr>
          <p:spPr>
            <a:xfrm>
              <a:off x="-21047425" y="2940575"/>
              <a:ext cx="54375" cy="18150"/>
            </a:xfrm>
            <a:custGeom>
              <a:avLst/>
              <a:gdLst/>
              <a:ahLst/>
              <a:cxnLst/>
              <a:rect l="l" t="t" r="r" b="b"/>
              <a:pathLst>
                <a:path w="2175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79"/>
                  </a:cubicBezTo>
                  <a:cubicBezTo>
                    <a:pt x="0" y="568"/>
                    <a:pt x="158" y="725"/>
                    <a:pt x="347" y="725"/>
                  </a:cubicBezTo>
                  <a:lnTo>
                    <a:pt x="1796" y="725"/>
                  </a:lnTo>
                  <a:cubicBezTo>
                    <a:pt x="2017" y="725"/>
                    <a:pt x="2174" y="568"/>
                    <a:pt x="2174" y="379"/>
                  </a:cubicBezTo>
                  <a:cubicBezTo>
                    <a:pt x="2174" y="158"/>
                    <a:pt x="2017" y="1"/>
                    <a:pt x="1796" y="1"/>
                  </a:cubicBez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Google Shape;8858;p56"/>
            <p:cNvSpPr/>
            <p:nvPr/>
          </p:nvSpPr>
          <p:spPr>
            <a:xfrm>
              <a:off x="-21056100" y="2892750"/>
              <a:ext cx="37050" cy="25150"/>
            </a:xfrm>
            <a:custGeom>
              <a:avLst/>
              <a:gdLst/>
              <a:ahLst/>
              <a:cxnLst/>
              <a:rect l="l" t="t" r="r" b="b"/>
              <a:pathLst>
                <a:path w="1482" h="1006" extrusionOk="0">
                  <a:moveTo>
                    <a:pt x="1082" y="0"/>
                  </a:moveTo>
                  <a:cubicBezTo>
                    <a:pt x="1038" y="0"/>
                    <a:pt x="992" y="8"/>
                    <a:pt x="946" y="23"/>
                  </a:cubicBezTo>
                  <a:lnTo>
                    <a:pt x="284" y="307"/>
                  </a:lnTo>
                  <a:cubicBezTo>
                    <a:pt x="64" y="433"/>
                    <a:pt x="1" y="622"/>
                    <a:pt x="64" y="780"/>
                  </a:cubicBezTo>
                  <a:cubicBezTo>
                    <a:pt x="133" y="918"/>
                    <a:pt x="253" y="1006"/>
                    <a:pt x="386" y="1006"/>
                  </a:cubicBezTo>
                  <a:cubicBezTo>
                    <a:pt x="435" y="1006"/>
                    <a:pt x="486" y="994"/>
                    <a:pt x="536" y="969"/>
                  </a:cubicBezTo>
                  <a:lnTo>
                    <a:pt x="1198" y="717"/>
                  </a:lnTo>
                  <a:cubicBezTo>
                    <a:pt x="1419" y="622"/>
                    <a:pt x="1482" y="433"/>
                    <a:pt x="1419" y="244"/>
                  </a:cubicBezTo>
                  <a:cubicBezTo>
                    <a:pt x="1347" y="77"/>
                    <a:pt x="1221" y="0"/>
                    <a:pt x="1082" y="0"/>
                  </a:cubicBez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Google Shape;8859;p56"/>
            <p:cNvSpPr/>
            <p:nvPr/>
          </p:nvSpPr>
          <p:spPr>
            <a:xfrm>
              <a:off x="-21271100" y="2893975"/>
              <a:ext cx="37825" cy="25150"/>
            </a:xfrm>
            <a:custGeom>
              <a:avLst/>
              <a:gdLst/>
              <a:ahLst/>
              <a:cxnLst/>
              <a:rect l="l" t="t" r="r" b="b"/>
              <a:pathLst>
                <a:path w="1513" h="1006" extrusionOk="0">
                  <a:moveTo>
                    <a:pt x="398" y="0"/>
                  </a:moveTo>
                  <a:cubicBezTo>
                    <a:pt x="254" y="0"/>
                    <a:pt x="141" y="88"/>
                    <a:pt x="95" y="227"/>
                  </a:cubicBezTo>
                  <a:cubicBezTo>
                    <a:pt x="0" y="416"/>
                    <a:pt x="95" y="605"/>
                    <a:pt x="284" y="699"/>
                  </a:cubicBezTo>
                  <a:lnTo>
                    <a:pt x="945" y="983"/>
                  </a:lnTo>
                  <a:cubicBezTo>
                    <a:pt x="991" y="998"/>
                    <a:pt x="1039" y="1006"/>
                    <a:pt x="1086" y="1006"/>
                  </a:cubicBezTo>
                  <a:cubicBezTo>
                    <a:pt x="1232" y="1006"/>
                    <a:pt x="1370" y="929"/>
                    <a:pt x="1418" y="762"/>
                  </a:cubicBezTo>
                  <a:cubicBezTo>
                    <a:pt x="1512" y="573"/>
                    <a:pt x="1418" y="384"/>
                    <a:pt x="1229" y="290"/>
                  </a:cubicBezTo>
                  <a:lnTo>
                    <a:pt x="567" y="37"/>
                  </a:lnTo>
                  <a:cubicBezTo>
                    <a:pt x="508" y="12"/>
                    <a:pt x="451" y="0"/>
                    <a:pt x="398" y="0"/>
                  </a:cubicBez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Google Shape;8860;p56"/>
            <p:cNvSpPr/>
            <p:nvPr/>
          </p:nvSpPr>
          <p:spPr>
            <a:xfrm>
              <a:off x="-21298675" y="3049275"/>
              <a:ext cx="306400" cy="35275"/>
            </a:xfrm>
            <a:custGeom>
              <a:avLst/>
              <a:gdLst/>
              <a:ahLst/>
              <a:cxnLst/>
              <a:rect l="l" t="t" r="r" b="b"/>
              <a:pathLst>
                <a:path w="12256" h="1411" extrusionOk="0">
                  <a:moveTo>
                    <a:pt x="1832" y="0"/>
                  </a:moveTo>
                  <a:cubicBezTo>
                    <a:pt x="1379" y="0"/>
                    <a:pt x="930" y="126"/>
                    <a:pt x="567" y="378"/>
                  </a:cubicBezTo>
                  <a:cubicBezTo>
                    <a:pt x="473" y="441"/>
                    <a:pt x="347" y="505"/>
                    <a:pt x="284" y="536"/>
                  </a:cubicBezTo>
                  <a:cubicBezTo>
                    <a:pt x="95" y="631"/>
                    <a:pt x="0" y="820"/>
                    <a:pt x="95" y="1009"/>
                  </a:cubicBezTo>
                  <a:cubicBezTo>
                    <a:pt x="143" y="1176"/>
                    <a:pt x="263" y="1252"/>
                    <a:pt x="414" y="1252"/>
                  </a:cubicBezTo>
                  <a:cubicBezTo>
                    <a:pt x="462" y="1252"/>
                    <a:pt x="514" y="1244"/>
                    <a:pt x="567" y="1229"/>
                  </a:cubicBezTo>
                  <a:cubicBezTo>
                    <a:pt x="725" y="1166"/>
                    <a:pt x="819" y="1103"/>
                    <a:pt x="946" y="1009"/>
                  </a:cubicBezTo>
                  <a:cubicBezTo>
                    <a:pt x="1198" y="835"/>
                    <a:pt x="1505" y="749"/>
                    <a:pt x="1816" y="749"/>
                  </a:cubicBezTo>
                  <a:cubicBezTo>
                    <a:pt x="2127" y="749"/>
                    <a:pt x="2442" y="835"/>
                    <a:pt x="2710" y="1009"/>
                  </a:cubicBezTo>
                  <a:cubicBezTo>
                    <a:pt x="3104" y="1276"/>
                    <a:pt x="3553" y="1410"/>
                    <a:pt x="3994" y="1410"/>
                  </a:cubicBezTo>
                  <a:cubicBezTo>
                    <a:pt x="4435" y="1410"/>
                    <a:pt x="4868" y="1276"/>
                    <a:pt x="5230" y="1009"/>
                  </a:cubicBezTo>
                  <a:cubicBezTo>
                    <a:pt x="5498" y="835"/>
                    <a:pt x="5805" y="749"/>
                    <a:pt x="6108" y="749"/>
                  </a:cubicBezTo>
                  <a:cubicBezTo>
                    <a:pt x="6412" y="749"/>
                    <a:pt x="6711" y="835"/>
                    <a:pt x="6963" y="1009"/>
                  </a:cubicBezTo>
                  <a:cubicBezTo>
                    <a:pt x="7357" y="1276"/>
                    <a:pt x="7806" y="1410"/>
                    <a:pt x="8247" y="1410"/>
                  </a:cubicBezTo>
                  <a:cubicBezTo>
                    <a:pt x="8688" y="1410"/>
                    <a:pt x="9121" y="1276"/>
                    <a:pt x="9483" y="1009"/>
                  </a:cubicBezTo>
                  <a:cubicBezTo>
                    <a:pt x="9751" y="835"/>
                    <a:pt x="10058" y="749"/>
                    <a:pt x="10369" y="749"/>
                  </a:cubicBezTo>
                  <a:cubicBezTo>
                    <a:pt x="10681" y="749"/>
                    <a:pt x="10996" y="835"/>
                    <a:pt x="11279" y="1009"/>
                  </a:cubicBezTo>
                  <a:cubicBezTo>
                    <a:pt x="11437" y="1103"/>
                    <a:pt x="11531" y="1166"/>
                    <a:pt x="11689" y="1261"/>
                  </a:cubicBezTo>
                  <a:cubicBezTo>
                    <a:pt x="11736" y="1274"/>
                    <a:pt x="11782" y="1280"/>
                    <a:pt x="11825" y="1280"/>
                  </a:cubicBezTo>
                  <a:cubicBezTo>
                    <a:pt x="11984" y="1280"/>
                    <a:pt x="12112" y="1195"/>
                    <a:pt x="12161" y="1072"/>
                  </a:cubicBezTo>
                  <a:cubicBezTo>
                    <a:pt x="12256" y="820"/>
                    <a:pt x="12161" y="599"/>
                    <a:pt x="11972" y="536"/>
                  </a:cubicBezTo>
                  <a:cubicBezTo>
                    <a:pt x="11846" y="505"/>
                    <a:pt x="11783" y="473"/>
                    <a:pt x="11657" y="378"/>
                  </a:cubicBezTo>
                  <a:cubicBezTo>
                    <a:pt x="11279" y="126"/>
                    <a:pt x="10830" y="0"/>
                    <a:pt x="10381" y="0"/>
                  </a:cubicBezTo>
                  <a:cubicBezTo>
                    <a:pt x="9932" y="0"/>
                    <a:pt x="9483" y="126"/>
                    <a:pt x="9105" y="378"/>
                  </a:cubicBezTo>
                  <a:cubicBezTo>
                    <a:pt x="8853" y="568"/>
                    <a:pt x="8546" y="662"/>
                    <a:pt x="8239" y="662"/>
                  </a:cubicBezTo>
                  <a:cubicBezTo>
                    <a:pt x="7932" y="662"/>
                    <a:pt x="7625" y="568"/>
                    <a:pt x="7373" y="378"/>
                  </a:cubicBezTo>
                  <a:cubicBezTo>
                    <a:pt x="6979" y="126"/>
                    <a:pt x="6538" y="0"/>
                    <a:pt x="6101" y="0"/>
                  </a:cubicBezTo>
                  <a:cubicBezTo>
                    <a:pt x="5663" y="0"/>
                    <a:pt x="5230" y="126"/>
                    <a:pt x="4852" y="378"/>
                  </a:cubicBezTo>
                  <a:cubicBezTo>
                    <a:pt x="4600" y="568"/>
                    <a:pt x="4293" y="662"/>
                    <a:pt x="3986" y="662"/>
                  </a:cubicBezTo>
                  <a:cubicBezTo>
                    <a:pt x="3679" y="662"/>
                    <a:pt x="3371" y="568"/>
                    <a:pt x="3119" y="378"/>
                  </a:cubicBezTo>
                  <a:cubicBezTo>
                    <a:pt x="2741" y="126"/>
                    <a:pt x="2284" y="0"/>
                    <a:pt x="1832" y="0"/>
                  </a:cubicBez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Google Shape;8861;p56"/>
            <p:cNvSpPr/>
            <p:nvPr/>
          </p:nvSpPr>
          <p:spPr>
            <a:xfrm>
              <a:off x="-21298675" y="3013050"/>
              <a:ext cx="306400" cy="34675"/>
            </a:xfrm>
            <a:custGeom>
              <a:avLst/>
              <a:gdLst/>
              <a:ahLst/>
              <a:cxnLst/>
              <a:rect l="l" t="t" r="r" b="b"/>
              <a:pathLst>
                <a:path w="12256" h="1387" extrusionOk="0">
                  <a:moveTo>
                    <a:pt x="1832" y="0"/>
                  </a:moveTo>
                  <a:cubicBezTo>
                    <a:pt x="1379" y="0"/>
                    <a:pt x="930" y="126"/>
                    <a:pt x="567" y="378"/>
                  </a:cubicBezTo>
                  <a:cubicBezTo>
                    <a:pt x="473" y="410"/>
                    <a:pt x="347" y="504"/>
                    <a:pt x="284" y="536"/>
                  </a:cubicBezTo>
                  <a:cubicBezTo>
                    <a:pt x="95" y="599"/>
                    <a:pt x="0" y="819"/>
                    <a:pt x="95" y="1008"/>
                  </a:cubicBezTo>
                  <a:cubicBezTo>
                    <a:pt x="141" y="1147"/>
                    <a:pt x="255" y="1234"/>
                    <a:pt x="399" y="1234"/>
                  </a:cubicBezTo>
                  <a:cubicBezTo>
                    <a:pt x="452" y="1234"/>
                    <a:pt x="508" y="1223"/>
                    <a:pt x="567" y="1197"/>
                  </a:cubicBezTo>
                  <a:cubicBezTo>
                    <a:pt x="725" y="1166"/>
                    <a:pt x="819" y="1071"/>
                    <a:pt x="946" y="1008"/>
                  </a:cubicBezTo>
                  <a:cubicBezTo>
                    <a:pt x="1198" y="835"/>
                    <a:pt x="1505" y="748"/>
                    <a:pt x="1816" y="748"/>
                  </a:cubicBezTo>
                  <a:cubicBezTo>
                    <a:pt x="2127" y="748"/>
                    <a:pt x="2442" y="835"/>
                    <a:pt x="2710" y="1008"/>
                  </a:cubicBezTo>
                  <a:cubicBezTo>
                    <a:pt x="3104" y="1260"/>
                    <a:pt x="3553" y="1386"/>
                    <a:pt x="3994" y="1386"/>
                  </a:cubicBezTo>
                  <a:cubicBezTo>
                    <a:pt x="4435" y="1386"/>
                    <a:pt x="4868" y="1260"/>
                    <a:pt x="5230" y="1008"/>
                  </a:cubicBezTo>
                  <a:cubicBezTo>
                    <a:pt x="5498" y="835"/>
                    <a:pt x="5805" y="748"/>
                    <a:pt x="6108" y="748"/>
                  </a:cubicBezTo>
                  <a:cubicBezTo>
                    <a:pt x="6412" y="748"/>
                    <a:pt x="6711" y="835"/>
                    <a:pt x="6963" y="1008"/>
                  </a:cubicBezTo>
                  <a:cubicBezTo>
                    <a:pt x="7357" y="1260"/>
                    <a:pt x="7806" y="1386"/>
                    <a:pt x="8247" y="1386"/>
                  </a:cubicBezTo>
                  <a:cubicBezTo>
                    <a:pt x="8688" y="1386"/>
                    <a:pt x="9121" y="1260"/>
                    <a:pt x="9483" y="1008"/>
                  </a:cubicBezTo>
                  <a:cubicBezTo>
                    <a:pt x="9751" y="835"/>
                    <a:pt x="10058" y="748"/>
                    <a:pt x="10369" y="748"/>
                  </a:cubicBezTo>
                  <a:cubicBezTo>
                    <a:pt x="10681" y="748"/>
                    <a:pt x="10996" y="835"/>
                    <a:pt x="11279" y="1008"/>
                  </a:cubicBezTo>
                  <a:cubicBezTo>
                    <a:pt x="11437" y="1071"/>
                    <a:pt x="11531" y="1166"/>
                    <a:pt x="11689" y="1229"/>
                  </a:cubicBezTo>
                  <a:cubicBezTo>
                    <a:pt x="11741" y="1251"/>
                    <a:pt x="11792" y="1261"/>
                    <a:pt x="11840" y="1261"/>
                  </a:cubicBezTo>
                  <a:cubicBezTo>
                    <a:pt x="11992" y="1261"/>
                    <a:pt x="12113" y="1160"/>
                    <a:pt x="12161" y="1040"/>
                  </a:cubicBezTo>
                  <a:cubicBezTo>
                    <a:pt x="12256" y="819"/>
                    <a:pt x="12161" y="630"/>
                    <a:pt x="11972" y="536"/>
                  </a:cubicBezTo>
                  <a:cubicBezTo>
                    <a:pt x="11846" y="504"/>
                    <a:pt x="11783" y="473"/>
                    <a:pt x="11657" y="378"/>
                  </a:cubicBezTo>
                  <a:cubicBezTo>
                    <a:pt x="11279" y="126"/>
                    <a:pt x="10830" y="0"/>
                    <a:pt x="10381" y="0"/>
                  </a:cubicBezTo>
                  <a:cubicBezTo>
                    <a:pt x="9932" y="0"/>
                    <a:pt x="9483" y="126"/>
                    <a:pt x="9105" y="378"/>
                  </a:cubicBezTo>
                  <a:cubicBezTo>
                    <a:pt x="8853" y="552"/>
                    <a:pt x="8546" y="638"/>
                    <a:pt x="8239" y="638"/>
                  </a:cubicBezTo>
                  <a:cubicBezTo>
                    <a:pt x="7932" y="638"/>
                    <a:pt x="7625" y="552"/>
                    <a:pt x="7373" y="378"/>
                  </a:cubicBezTo>
                  <a:cubicBezTo>
                    <a:pt x="6979" y="126"/>
                    <a:pt x="6538" y="0"/>
                    <a:pt x="6101" y="0"/>
                  </a:cubicBezTo>
                  <a:cubicBezTo>
                    <a:pt x="5663" y="0"/>
                    <a:pt x="5230" y="126"/>
                    <a:pt x="4852" y="378"/>
                  </a:cubicBezTo>
                  <a:cubicBezTo>
                    <a:pt x="4600" y="552"/>
                    <a:pt x="4293" y="638"/>
                    <a:pt x="3986" y="638"/>
                  </a:cubicBezTo>
                  <a:cubicBezTo>
                    <a:pt x="3679" y="638"/>
                    <a:pt x="3371" y="552"/>
                    <a:pt x="3119" y="378"/>
                  </a:cubicBezTo>
                  <a:cubicBezTo>
                    <a:pt x="2741" y="126"/>
                    <a:pt x="2284" y="0"/>
                    <a:pt x="1832" y="0"/>
                  </a:cubicBez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Google Shape;8862;p56"/>
            <p:cNvSpPr/>
            <p:nvPr/>
          </p:nvSpPr>
          <p:spPr>
            <a:xfrm>
              <a:off x="-21299475" y="2868125"/>
              <a:ext cx="307200" cy="143375"/>
            </a:xfrm>
            <a:custGeom>
              <a:avLst/>
              <a:gdLst/>
              <a:ahLst/>
              <a:cxnLst/>
              <a:rect l="l" t="t" r="r" b="b"/>
              <a:pathLst>
                <a:path w="12288" h="5735" extrusionOk="0">
                  <a:moveTo>
                    <a:pt x="6144" y="788"/>
                  </a:moveTo>
                  <a:cubicBezTo>
                    <a:pt x="7531" y="788"/>
                    <a:pt x="8633" y="1891"/>
                    <a:pt x="8633" y="3245"/>
                  </a:cubicBezTo>
                  <a:cubicBezTo>
                    <a:pt x="8633" y="3938"/>
                    <a:pt x="8350" y="4506"/>
                    <a:pt x="7909" y="5010"/>
                  </a:cubicBezTo>
                  <a:cubicBezTo>
                    <a:pt x="7720" y="4947"/>
                    <a:pt x="7562" y="4884"/>
                    <a:pt x="7373" y="4758"/>
                  </a:cubicBezTo>
                  <a:cubicBezTo>
                    <a:pt x="7011" y="4506"/>
                    <a:pt x="6578" y="4379"/>
                    <a:pt x="6140" y="4379"/>
                  </a:cubicBezTo>
                  <a:cubicBezTo>
                    <a:pt x="5703" y="4379"/>
                    <a:pt x="5262" y="4506"/>
                    <a:pt x="4884" y="4758"/>
                  </a:cubicBezTo>
                  <a:cubicBezTo>
                    <a:pt x="4727" y="4884"/>
                    <a:pt x="4569" y="4947"/>
                    <a:pt x="4380" y="5010"/>
                  </a:cubicBezTo>
                  <a:cubicBezTo>
                    <a:pt x="3939" y="4537"/>
                    <a:pt x="3655" y="3875"/>
                    <a:pt x="3655" y="3245"/>
                  </a:cubicBezTo>
                  <a:cubicBezTo>
                    <a:pt x="3655" y="1891"/>
                    <a:pt x="4758" y="788"/>
                    <a:pt x="6144" y="788"/>
                  </a:cubicBezTo>
                  <a:close/>
                  <a:moveTo>
                    <a:pt x="6144" y="0"/>
                  </a:moveTo>
                  <a:cubicBezTo>
                    <a:pt x="4380" y="0"/>
                    <a:pt x="2931" y="1450"/>
                    <a:pt x="2931" y="3214"/>
                  </a:cubicBezTo>
                  <a:cubicBezTo>
                    <a:pt x="2931" y="3812"/>
                    <a:pt x="3088" y="4411"/>
                    <a:pt x="3372" y="4884"/>
                  </a:cubicBezTo>
                  <a:cubicBezTo>
                    <a:pt x="3277" y="4852"/>
                    <a:pt x="3183" y="4789"/>
                    <a:pt x="3120" y="4726"/>
                  </a:cubicBezTo>
                  <a:cubicBezTo>
                    <a:pt x="2742" y="4474"/>
                    <a:pt x="2285" y="4348"/>
                    <a:pt x="1832" y="4348"/>
                  </a:cubicBezTo>
                  <a:cubicBezTo>
                    <a:pt x="1379" y="4348"/>
                    <a:pt x="930" y="4474"/>
                    <a:pt x="568" y="4726"/>
                  </a:cubicBezTo>
                  <a:cubicBezTo>
                    <a:pt x="473" y="4758"/>
                    <a:pt x="347" y="4852"/>
                    <a:pt x="284" y="4884"/>
                  </a:cubicBezTo>
                  <a:cubicBezTo>
                    <a:pt x="95" y="4947"/>
                    <a:pt x="1" y="5167"/>
                    <a:pt x="95" y="5356"/>
                  </a:cubicBezTo>
                  <a:cubicBezTo>
                    <a:pt x="143" y="5498"/>
                    <a:pt x="261" y="5569"/>
                    <a:pt x="410" y="5569"/>
                  </a:cubicBezTo>
                  <a:cubicBezTo>
                    <a:pt x="460" y="5569"/>
                    <a:pt x="513" y="5561"/>
                    <a:pt x="568" y="5545"/>
                  </a:cubicBezTo>
                  <a:cubicBezTo>
                    <a:pt x="725" y="5514"/>
                    <a:pt x="820" y="5419"/>
                    <a:pt x="946" y="5356"/>
                  </a:cubicBezTo>
                  <a:cubicBezTo>
                    <a:pt x="1198" y="5183"/>
                    <a:pt x="1505" y="5096"/>
                    <a:pt x="1816" y="5096"/>
                  </a:cubicBezTo>
                  <a:cubicBezTo>
                    <a:pt x="2127" y="5096"/>
                    <a:pt x="2442" y="5183"/>
                    <a:pt x="2710" y="5356"/>
                  </a:cubicBezTo>
                  <a:cubicBezTo>
                    <a:pt x="3104" y="5608"/>
                    <a:pt x="3553" y="5734"/>
                    <a:pt x="3994" y="5734"/>
                  </a:cubicBezTo>
                  <a:cubicBezTo>
                    <a:pt x="4435" y="5734"/>
                    <a:pt x="4868" y="5608"/>
                    <a:pt x="5231" y="5356"/>
                  </a:cubicBezTo>
                  <a:cubicBezTo>
                    <a:pt x="5498" y="5183"/>
                    <a:pt x="5806" y="5096"/>
                    <a:pt x="6109" y="5096"/>
                  </a:cubicBezTo>
                  <a:cubicBezTo>
                    <a:pt x="6412" y="5096"/>
                    <a:pt x="6711" y="5183"/>
                    <a:pt x="6963" y="5356"/>
                  </a:cubicBezTo>
                  <a:cubicBezTo>
                    <a:pt x="7357" y="5608"/>
                    <a:pt x="7806" y="5734"/>
                    <a:pt x="8247" y="5734"/>
                  </a:cubicBezTo>
                  <a:cubicBezTo>
                    <a:pt x="8688" y="5734"/>
                    <a:pt x="9122" y="5608"/>
                    <a:pt x="9484" y="5356"/>
                  </a:cubicBezTo>
                  <a:cubicBezTo>
                    <a:pt x="9752" y="5183"/>
                    <a:pt x="10059" y="5096"/>
                    <a:pt x="10370" y="5096"/>
                  </a:cubicBezTo>
                  <a:cubicBezTo>
                    <a:pt x="10681" y="5096"/>
                    <a:pt x="10996" y="5183"/>
                    <a:pt x="11280" y="5356"/>
                  </a:cubicBezTo>
                  <a:cubicBezTo>
                    <a:pt x="11437" y="5419"/>
                    <a:pt x="11532" y="5514"/>
                    <a:pt x="11689" y="5577"/>
                  </a:cubicBezTo>
                  <a:cubicBezTo>
                    <a:pt x="11742" y="5599"/>
                    <a:pt x="11793" y="5609"/>
                    <a:pt x="11840" y="5609"/>
                  </a:cubicBezTo>
                  <a:cubicBezTo>
                    <a:pt x="11993" y="5609"/>
                    <a:pt x="12114" y="5508"/>
                    <a:pt x="12162" y="5388"/>
                  </a:cubicBezTo>
                  <a:cubicBezTo>
                    <a:pt x="12288" y="5199"/>
                    <a:pt x="12193" y="5010"/>
                    <a:pt x="12004" y="4915"/>
                  </a:cubicBezTo>
                  <a:cubicBezTo>
                    <a:pt x="11878" y="4884"/>
                    <a:pt x="11815" y="4852"/>
                    <a:pt x="11689" y="4758"/>
                  </a:cubicBezTo>
                  <a:cubicBezTo>
                    <a:pt x="11311" y="4506"/>
                    <a:pt x="10862" y="4379"/>
                    <a:pt x="10413" y="4379"/>
                  </a:cubicBezTo>
                  <a:cubicBezTo>
                    <a:pt x="9964" y="4379"/>
                    <a:pt x="9515" y="4506"/>
                    <a:pt x="9137" y="4758"/>
                  </a:cubicBezTo>
                  <a:lnTo>
                    <a:pt x="8885" y="4884"/>
                  </a:lnTo>
                  <a:cubicBezTo>
                    <a:pt x="9169" y="4379"/>
                    <a:pt x="9358" y="3812"/>
                    <a:pt x="9358" y="3214"/>
                  </a:cubicBezTo>
                  <a:cubicBezTo>
                    <a:pt x="9358" y="1450"/>
                    <a:pt x="7909" y="0"/>
                    <a:pt x="6144" y="0"/>
                  </a:cubicBez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6" name="Google Shape;17949;p73"/>
          <p:cNvGrpSpPr/>
          <p:nvPr/>
        </p:nvGrpSpPr>
        <p:grpSpPr>
          <a:xfrm>
            <a:off x="4593559" y="6069405"/>
            <a:ext cx="795254" cy="786643"/>
            <a:chOff x="2302788" y="1505981"/>
            <a:chExt cx="336188" cy="335425"/>
          </a:xfrm>
        </p:grpSpPr>
        <p:sp>
          <p:nvSpPr>
            <p:cNvPr id="27" name="Google Shape;17950;p73"/>
            <p:cNvSpPr/>
            <p:nvPr/>
          </p:nvSpPr>
          <p:spPr>
            <a:xfrm>
              <a:off x="2302788" y="1505981"/>
              <a:ext cx="336188" cy="335425"/>
            </a:xfrm>
            <a:custGeom>
              <a:avLst/>
              <a:gdLst/>
              <a:ahLst/>
              <a:cxnLst/>
              <a:rect l="l" t="t" r="r" b="b"/>
              <a:pathLst>
                <a:path w="10562" h="10538" extrusionOk="0">
                  <a:moveTo>
                    <a:pt x="5275" y="1"/>
                  </a:moveTo>
                  <a:cubicBezTo>
                    <a:pt x="3858" y="1"/>
                    <a:pt x="2536" y="548"/>
                    <a:pt x="1548" y="1548"/>
                  </a:cubicBezTo>
                  <a:cubicBezTo>
                    <a:pt x="548" y="2549"/>
                    <a:pt x="0" y="3870"/>
                    <a:pt x="0" y="5263"/>
                  </a:cubicBezTo>
                  <a:cubicBezTo>
                    <a:pt x="0" y="6668"/>
                    <a:pt x="548" y="8002"/>
                    <a:pt x="1548" y="8990"/>
                  </a:cubicBezTo>
                  <a:cubicBezTo>
                    <a:pt x="2548" y="9990"/>
                    <a:pt x="3870" y="10538"/>
                    <a:pt x="5275" y="10538"/>
                  </a:cubicBezTo>
                  <a:cubicBezTo>
                    <a:pt x="6680" y="10538"/>
                    <a:pt x="8013" y="9990"/>
                    <a:pt x="8989" y="8990"/>
                  </a:cubicBezTo>
                  <a:cubicBezTo>
                    <a:pt x="9990" y="7990"/>
                    <a:pt x="10537" y="6668"/>
                    <a:pt x="10537" y="5263"/>
                  </a:cubicBezTo>
                  <a:cubicBezTo>
                    <a:pt x="10561" y="5192"/>
                    <a:pt x="10549" y="5085"/>
                    <a:pt x="10549" y="5001"/>
                  </a:cubicBezTo>
                  <a:cubicBezTo>
                    <a:pt x="10549" y="4906"/>
                    <a:pt x="10478" y="4847"/>
                    <a:pt x="10394" y="4847"/>
                  </a:cubicBezTo>
                  <a:cubicBezTo>
                    <a:pt x="10299" y="4847"/>
                    <a:pt x="10240" y="4930"/>
                    <a:pt x="10240" y="5013"/>
                  </a:cubicBezTo>
                  <a:lnTo>
                    <a:pt x="10240" y="5287"/>
                  </a:lnTo>
                  <a:cubicBezTo>
                    <a:pt x="10240" y="6609"/>
                    <a:pt x="9716" y="7859"/>
                    <a:pt x="8787" y="8799"/>
                  </a:cubicBezTo>
                  <a:cubicBezTo>
                    <a:pt x="7846" y="9728"/>
                    <a:pt x="6596" y="10252"/>
                    <a:pt x="5275" y="10252"/>
                  </a:cubicBezTo>
                  <a:cubicBezTo>
                    <a:pt x="3941" y="10252"/>
                    <a:pt x="2691" y="9728"/>
                    <a:pt x="1762" y="8799"/>
                  </a:cubicBezTo>
                  <a:cubicBezTo>
                    <a:pt x="822" y="7859"/>
                    <a:pt x="298" y="6609"/>
                    <a:pt x="298" y="5287"/>
                  </a:cubicBezTo>
                  <a:cubicBezTo>
                    <a:pt x="298" y="3954"/>
                    <a:pt x="822" y="2703"/>
                    <a:pt x="1762" y="1775"/>
                  </a:cubicBezTo>
                  <a:cubicBezTo>
                    <a:pt x="2691" y="834"/>
                    <a:pt x="3941" y="310"/>
                    <a:pt x="5275" y="310"/>
                  </a:cubicBezTo>
                  <a:cubicBezTo>
                    <a:pt x="6442" y="310"/>
                    <a:pt x="7573" y="727"/>
                    <a:pt x="8466" y="1477"/>
                  </a:cubicBezTo>
                  <a:cubicBezTo>
                    <a:pt x="9347" y="2215"/>
                    <a:pt x="9942" y="3239"/>
                    <a:pt x="10156" y="4370"/>
                  </a:cubicBezTo>
                  <a:cubicBezTo>
                    <a:pt x="10167" y="4454"/>
                    <a:pt x="10223" y="4492"/>
                    <a:pt x="10301" y="4492"/>
                  </a:cubicBezTo>
                  <a:cubicBezTo>
                    <a:pt x="10312" y="4492"/>
                    <a:pt x="10323" y="4491"/>
                    <a:pt x="10335" y="4489"/>
                  </a:cubicBezTo>
                  <a:cubicBezTo>
                    <a:pt x="10418" y="4477"/>
                    <a:pt x="10466" y="4406"/>
                    <a:pt x="10454" y="4311"/>
                  </a:cubicBezTo>
                  <a:cubicBezTo>
                    <a:pt x="10228" y="3108"/>
                    <a:pt x="9597" y="2025"/>
                    <a:pt x="8668" y="1239"/>
                  </a:cubicBezTo>
                  <a:cubicBezTo>
                    <a:pt x="7716" y="429"/>
                    <a:pt x="6501" y="1"/>
                    <a:pt x="5275" y="1"/>
                  </a:cubicBezTo>
                  <a:close/>
                </a:path>
              </a:pathLst>
            </a:cu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Google Shape;17951;p73"/>
            <p:cNvSpPr/>
            <p:nvPr/>
          </p:nvSpPr>
          <p:spPr>
            <a:xfrm>
              <a:off x="2327806" y="1530618"/>
              <a:ext cx="287266" cy="286916"/>
            </a:xfrm>
            <a:custGeom>
              <a:avLst/>
              <a:gdLst/>
              <a:ahLst/>
              <a:cxnLst/>
              <a:rect l="l" t="t" r="r" b="b"/>
              <a:pathLst>
                <a:path w="9025" h="9014" extrusionOk="0">
                  <a:moveTo>
                    <a:pt x="4513" y="1"/>
                  </a:moveTo>
                  <a:cubicBezTo>
                    <a:pt x="3870" y="1"/>
                    <a:pt x="3262" y="132"/>
                    <a:pt x="2679" y="382"/>
                  </a:cubicBezTo>
                  <a:cubicBezTo>
                    <a:pt x="2119" y="644"/>
                    <a:pt x="1619" y="1001"/>
                    <a:pt x="1215" y="1441"/>
                  </a:cubicBezTo>
                  <a:cubicBezTo>
                    <a:pt x="1155" y="1501"/>
                    <a:pt x="1155" y="1608"/>
                    <a:pt x="1226" y="1667"/>
                  </a:cubicBezTo>
                  <a:cubicBezTo>
                    <a:pt x="1255" y="1696"/>
                    <a:pt x="1294" y="1711"/>
                    <a:pt x="1334" y="1711"/>
                  </a:cubicBezTo>
                  <a:cubicBezTo>
                    <a:pt x="1377" y="1711"/>
                    <a:pt x="1422" y="1693"/>
                    <a:pt x="1453" y="1656"/>
                  </a:cubicBezTo>
                  <a:cubicBezTo>
                    <a:pt x="1834" y="1239"/>
                    <a:pt x="2298" y="894"/>
                    <a:pt x="2822" y="667"/>
                  </a:cubicBezTo>
                  <a:cubicBezTo>
                    <a:pt x="3358" y="429"/>
                    <a:pt x="3929" y="310"/>
                    <a:pt x="4524" y="310"/>
                  </a:cubicBezTo>
                  <a:cubicBezTo>
                    <a:pt x="6834" y="310"/>
                    <a:pt x="8727" y="2191"/>
                    <a:pt x="8727" y="4513"/>
                  </a:cubicBezTo>
                  <a:cubicBezTo>
                    <a:pt x="8727" y="6811"/>
                    <a:pt x="6846" y="8704"/>
                    <a:pt x="4524" y="8704"/>
                  </a:cubicBezTo>
                  <a:cubicBezTo>
                    <a:pt x="2227" y="8704"/>
                    <a:pt x="333" y="6835"/>
                    <a:pt x="333" y="4513"/>
                  </a:cubicBezTo>
                  <a:cubicBezTo>
                    <a:pt x="333" y="3692"/>
                    <a:pt x="572" y="2882"/>
                    <a:pt x="1036" y="2203"/>
                  </a:cubicBezTo>
                  <a:cubicBezTo>
                    <a:pt x="1048" y="2132"/>
                    <a:pt x="1036" y="2037"/>
                    <a:pt x="953" y="1977"/>
                  </a:cubicBezTo>
                  <a:cubicBezTo>
                    <a:pt x="927" y="1960"/>
                    <a:pt x="900" y="1952"/>
                    <a:pt x="874" y="1952"/>
                  </a:cubicBezTo>
                  <a:cubicBezTo>
                    <a:pt x="827" y="1952"/>
                    <a:pt x="781" y="1979"/>
                    <a:pt x="750" y="2025"/>
                  </a:cubicBezTo>
                  <a:cubicBezTo>
                    <a:pt x="262" y="2751"/>
                    <a:pt x="0" y="3620"/>
                    <a:pt x="0" y="4513"/>
                  </a:cubicBezTo>
                  <a:cubicBezTo>
                    <a:pt x="0" y="5716"/>
                    <a:pt x="464" y="6847"/>
                    <a:pt x="1334" y="7692"/>
                  </a:cubicBezTo>
                  <a:cubicBezTo>
                    <a:pt x="2191" y="8537"/>
                    <a:pt x="3310" y="9014"/>
                    <a:pt x="4513" y="9014"/>
                  </a:cubicBezTo>
                  <a:cubicBezTo>
                    <a:pt x="5715" y="9014"/>
                    <a:pt x="6846" y="8549"/>
                    <a:pt x="7692" y="7692"/>
                  </a:cubicBezTo>
                  <a:cubicBezTo>
                    <a:pt x="8549" y="6835"/>
                    <a:pt x="9025" y="5716"/>
                    <a:pt x="9025" y="4513"/>
                  </a:cubicBezTo>
                  <a:cubicBezTo>
                    <a:pt x="9025" y="3299"/>
                    <a:pt x="8561" y="2168"/>
                    <a:pt x="7692" y="1322"/>
                  </a:cubicBezTo>
                  <a:cubicBezTo>
                    <a:pt x="6846" y="477"/>
                    <a:pt x="5715" y="1"/>
                    <a:pt x="4513" y="1"/>
                  </a:cubicBezTo>
                  <a:close/>
                </a:path>
              </a:pathLst>
            </a:cu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Google Shape;17952;p73"/>
            <p:cNvSpPr/>
            <p:nvPr/>
          </p:nvSpPr>
          <p:spPr>
            <a:xfrm>
              <a:off x="2352061" y="1669333"/>
              <a:ext cx="16679" cy="9485"/>
            </a:xfrm>
            <a:custGeom>
              <a:avLst/>
              <a:gdLst/>
              <a:ahLst/>
              <a:cxnLst/>
              <a:rect l="l" t="t" r="r" b="b"/>
              <a:pathLst>
                <a:path w="524" h="298" extrusionOk="0">
                  <a:moveTo>
                    <a:pt x="155" y="0"/>
                  </a:moveTo>
                  <a:cubicBezTo>
                    <a:pt x="60" y="0"/>
                    <a:pt x="0" y="60"/>
                    <a:pt x="0" y="155"/>
                  </a:cubicBezTo>
                  <a:cubicBezTo>
                    <a:pt x="0" y="238"/>
                    <a:pt x="72" y="298"/>
                    <a:pt x="155" y="298"/>
                  </a:cubicBezTo>
                  <a:lnTo>
                    <a:pt x="369" y="298"/>
                  </a:lnTo>
                  <a:cubicBezTo>
                    <a:pt x="464" y="298"/>
                    <a:pt x="524" y="226"/>
                    <a:pt x="524" y="155"/>
                  </a:cubicBezTo>
                  <a:cubicBezTo>
                    <a:pt x="524" y="60"/>
                    <a:pt x="453" y="0"/>
                    <a:pt x="369" y="0"/>
                  </a:cubicBezTo>
                  <a:close/>
                </a:path>
              </a:pathLst>
            </a:cu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Google Shape;17953;p73"/>
            <p:cNvSpPr/>
            <p:nvPr/>
          </p:nvSpPr>
          <p:spPr>
            <a:xfrm>
              <a:off x="2466871" y="1554490"/>
              <a:ext cx="123946" cy="124328"/>
            </a:xfrm>
            <a:custGeom>
              <a:avLst/>
              <a:gdLst/>
              <a:ahLst/>
              <a:cxnLst/>
              <a:rect l="l" t="t" r="r" b="b"/>
              <a:pathLst>
                <a:path w="3894" h="3906" extrusionOk="0">
                  <a:moveTo>
                    <a:pt x="144" y="1"/>
                  </a:moveTo>
                  <a:cubicBezTo>
                    <a:pt x="48" y="1"/>
                    <a:pt x="1" y="84"/>
                    <a:pt x="1" y="155"/>
                  </a:cubicBezTo>
                  <a:lnTo>
                    <a:pt x="1" y="3751"/>
                  </a:lnTo>
                  <a:cubicBezTo>
                    <a:pt x="1" y="3846"/>
                    <a:pt x="72" y="3906"/>
                    <a:pt x="144" y="3906"/>
                  </a:cubicBezTo>
                  <a:lnTo>
                    <a:pt x="3751" y="3906"/>
                  </a:lnTo>
                  <a:cubicBezTo>
                    <a:pt x="3834" y="3906"/>
                    <a:pt x="3894" y="3834"/>
                    <a:pt x="3894" y="3751"/>
                  </a:cubicBezTo>
                  <a:cubicBezTo>
                    <a:pt x="3894" y="3668"/>
                    <a:pt x="3823" y="3608"/>
                    <a:pt x="3751" y="3608"/>
                  </a:cubicBezTo>
                  <a:lnTo>
                    <a:pt x="310" y="3608"/>
                  </a:lnTo>
                  <a:lnTo>
                    <a:pt x="310" y="155"/>
                  </a:lnTo>
                  <a:lnTo>
                    <a:pt x="298" y="155"/>
                  </a:lnTo>
                  <a:cubicBezTo>
                    <a:pt x="298" y="72"/>
                    <a:pt x="215" y="1"/>
                    <a:pt x="144" y="1"/>
                  </a:cubicBezTo>
                  <a:close/>
                </a:path>
              </a:pathLst>
            </a:cu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Google Shape;17954;p73"/>
            <p:cNvSpPr/>
            <p:nvPr/>
          </p:nvSpPr>
          <p:spPr>
            <a:xfrm>
              <a:off x="2466107" y="1776950"/>
              <a:ext cx="9517" cy="16711"/>
            </a:xfrm>
            <a:custGeom>
              <a:avLst/>
              <a:gdLst/>
              <a:ahLst/>
              <a:cxnLst/>
              <a:rect l="l" t="t" r="r" b="b"/>
              <a:pathLst>
                <a:path w="299" h="525" extrusionOk="0">
                  <a:moveTo>
                    <a:pt x="156" y="1"/>
                  </a:moveTo>
                  <a:cubicBezTo>
                    <a:pt x="60" y="1"/>
                    <a:pt x="1" y="72"/>
                    <a:pt x="1" y="144"/>
                  </a:cubicBezTo>
                  <a:lnTo>
                    <a:pt x="1" y="370"/>
                  </a:lnTo>
                  <a:cubicBezTo>
                    <a:pt x="1" y="465"/>
                    <a:pt x="84" y="525"/>
                    <a:pt x="156" y="525"/>
                  </a:cubicBezTo>
                  <a:cubicBezTo>
                    <a:pt x="239" y="525"/>
                    <a:pt x="299" y="441"/>
                    <a:pt x="299" y="370"/>
                  </a:cubicBezTo>
                  <a:lnTo>
                    <a:pt x="299" y="144"/>
                  </a:lnTo>
                  <a:cubicBezTo>
                    <a:pt x="299" y="60"/>
                    <a:pt x="227" y="1"/>
                    <a:pt x="156" y="1"/>
                  </a:cubicBezTo>
                  <a:close/>
                </a:path>
              </a:pathLst>
            </a:cu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Google Shape;17955;p73"/>
            <p:cNvSpPr/>
            <p:nvPr/>
          </p:nvSpPr>
          <p:spPr>
            <a:xfrm>
              <a:off x="2384272" y="1587944"/>
              <a:ext cx="16329" cy="15087"/>
            </a:xfrm>
            <a:custGeom>
              <a:avLst/>
              <a:gdLst/>
              <a:ahLst/>
              <a:cxnLst/>
              <a:rect l="l" t="t" r="r" b="b"/>
              <a:pathLst>
                <a:path w="513" h="474" extrusionOk="0">
                  <a:moveTo>
                    <a:pt x="173" y="0"/>
                  </a:moveTo>
                  <a:cubicBezTo>
                    <a:pt x="131" y="0"/>
                    <a:pt x="89" y="15"/>
                    <a:pt x="60" y="45"/>
                  </a:cubicBezTo>
                  <a:cubicBezTo>
                    <a:pt x="0" y="105"/>
                    <a:pt x="0" y="212"/>
                    <a:pt x="60" y="271"/>
                  </a:cubicBezTo>
                  <a:lnTo>
                    <a:pt x="238" y="426"/>
                  </a:lnTo>
                  <a:cubicBezTo>
                    <a:pt x="274" y="462"/>
                    <a:pt x="310" y="474"/>
                    <a:pt x="345" y="474"/>
                  </a:cubicBezTo>
                  <a:cubicBezTo>
                    <a:pt x="393" y="474"/>
                    <a:pt x="417" y="462"/>
                    <a:pt x="453" y="426"/>
                  </a:cubicBezTo>
                  <a:cubicBezTo>
                    <a:pt x="512" y="367"/>
                    <a:pt x="512" y="271"/>
                    <a:pt x="453" y="212"/>
                  </a:cubicBezTo>
                  <a:lnTo>
                    <a:pt x="286" y="45"/>
                  </a:lnTo>
                  <a:cubicBezTo>
                    <a:pt x="256" y="15"/>
                    <a:pt x="214" y="0"/>
                    <a:pt x="173" y="0"/>
                  </a:cubicBezTo>
                  <a:close/>
                </a:path>
              </a:pathLst>
            </a:cu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Google Shape;17956;p73"/>
            <p:cNvSpPr/>
            <p:nvPr/>
          </p:nvSpPr>
          <p:spPr>
            <a:xfrm>
              <a:off x="2541544" y="1745216"/>
              <a:ext cx="15565" cy="15087"/>
            </a:xfrm>
            <a:custGeom>
              <a:avLst/>
              <a:gdLst/>
              <a:ahLst/>
              <a:cxnLst/>
              <a:rect l="l" t="t" r="r" b="b"/>
              <a:pathLst>
                <a:path w="489" h="474" extrusionOk="0">
                  <a:moveTo>
                    <a:pt x="171" y="0"/>
                  </a:moveTo>
                  <a:cubicBezTo>
                    <a:pt x="131" y="0"/>
                    <a:pt x="89" y="15"/>
                    <a:pt x="60" y="45"/>
                  </a:cubicBezTo>
                  <a:cubicBezTo>
                    <a:pt x="0" y="105"/>
                    <a:pt x="0" y="212"/>
                    <a:pt x="60" y="259"/>
                  </a:cubicBezTo>
                  <a:lnTo>
                    <a:pt x="226" y="426"/>
                  </a:lnTo>
                  <a:cubicBezTo>
                    <a:pt x="250" y="462"/>
                    <a:pt x="298" y="474"/>
                    <a:pt x="334" y="474"/>
                  </a:cubicBezTo>
                  <a:cubicBezTo>
                    <a:pt x="369" y="474"/>
                    <a:pt x="405" y="462"/>
                    <a:pt x="429" y="426"/>
                  </a:cubicBezTo>
                  <a:cubicBezTo>
                    <a:pt x="488" y="367"/>
                    <a:pt x="488" y="259"/>
                    <a:pt x="429" y="212"/>
                  </a:cubicBezTo>
                  <a:lnTo>
                    <a:pt x="274" y="45"/>
                  </a:lnTo>
                  <a:cubicBezTo>
                    <a:pt x="250" y="15"/>
                    <a:pt x="212" y="0"/>
                    <a:pt x="171" y="0"/>
                  </a:cubicBezTo>
                  <a:close/>
                </a:path>
              </a:pathLst>
            </a:cu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Google Shape;17957;p73"/>
            <p:cNvSpPr/>
            <p:nvPr/>
          </p:nvSpPr>
          <p:spPr>
            <a:xfrm>
              <a:off x="2541544" y="1587944"/>
              <a:ext cx="16329" cy="15087"/>
            </a:xfrm>
            <a:custGeom>
              <a:avLst/>
              <a:gdLst/>
              <a:ahLst/>
              <a:cxnLst/>
              <a:rect l="l" t="t" r="r" b="b"/>
              <a:pathLst>
                <a:path w="513" h="474" extrusionOk="0">
                  <a:moveTo>
                    <a:pt x="340" y="0"/>
                  </a:moveTo>
                  <a:cubicBezTo>
                    <a:pt x="298" y="0"/>
                    <a:pt x="256" y="15"/>
                    <a:pt x="226" y="45"/>
                  </a:cubicBezTo>
                  <a:lnTo>
                    <a:pt x="60" y="212"/>
                  </a:lnTo>
                  <a:cubicBezTo>
                    <a:pt x="0" y="271"/>
                    <a:pt x="0" y="367"/>
                    <a:pt x="60" y="426"/>
                  </a:cubicBezTo>
                  <a:cubicBezTo>
                    <a:pt x="95" y="462"/>
                    <a:pt x="131" y="474"/>
                    <a:pt x="167" y="474"/>
                  </a:cubicBezTo>
                  <a:cubicBezTo>
                    <a:pt x="215" y="474"/>
                    <a:pt x="250" y="462"/>
                    <a:pt x="286" y="426"/>
                  </a:cubicBezTo>
                  <a:lnTo>
                    <a:pt x="453" y="271"/>
                  </a:lnTo>
                  <a:cubicBezTo>
                    <a:pt x="512" y="212"/>
                    <a:pt x="512" y="105"/>
                    <a:pt x="453" y="45"/>
                  </a:cubicBezTo>
                  <a:cubicBezTo>
                    <a:pt x="423" y="15"/>
                    <a:pt x="381" y="0"/>
                    <a:pt x="340" y="0"/>
                  </a:cubicBezTo>
                  <a:close/>
                </a:path>
              </a:pathLst>
            </a:cu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Google Shape;17958;p73"/>
            <p:cNvSpPr/>
            <p:nvPr/>
          </p:nvSpPr>
          <p:spPr>
            <a:xfrm>
              <a:off x="2384654" y="1744452"/>
              <a:ext cx="15947" cy="15469"/>
            </a:xfrm>
            <a:custGeom>
              <a:avLst/>
              <a:gdLst/>
              <a:ahLst/>
              <a:cxnLst/>
              <a:rect l="l" t="t" r="r" b="b"/>
              <a:pathLst>
                <a:path w="501" h="486" extrusionOk="0">
                  <a:moveTo>
                    <a:pt x="327" y="1"/>
                  </a:moveTo>
                  <a:cubicBezTo>
                    <a:pt x="286" y="1"/>
                    <a:pt x="244" y="16"/>
                    <a:pt x="214" y="45"/>
                  </a:cubicBezTo>
                  <a:lnTo>
                    <a:pt x="48" y="212"/>
                  </a:lnTo>
                  <a:cubicBezTo>
                    <a:pt x="0" y="272"/>
                    <a:pt x="0" y="379"/>
                    <a:pt x="60" y="438"/>
                  </a:cubicBezTo>
                  <a:cubicBezTo>
                    <a:pt x="95" y="462"/>
                    <a:pt x="143" y="486"/>
                    <a:pt x="167" y="486"/>
                  </a:cubicBezTo>
                  <a:cubicBezTo>
                    <a:pt x="202" y="486"/>
                    <a:pt x="238" y="462"/>
                    <a:pt x="274" y="438"/>
                  </a:cubicBezTo>
                  <a:lnTo>
                    <a:pt x="441" y="272"/>
                  </a:lnTo>
                  <a:cubicBezTo>
                    <a:pt x="500" y="212"/>
                    <a:pt x="500" y="105"/>
                    <a:pt x="441" y="45"/>
                  </a:cubicBezTo>
                  <a:cubicBezTo>
                    <a:pt x="411" y="16"/>
                    <a:pt x="369" y="1"/>
                    <a:pt x="327" y="1"/>
                  </a:cubicBezTo>
                  <a:close/>
                </a:path>
              </a:pathLst>
            </a:cu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Google Shape;17959;p73"/>
            <p:cNvSpPr/>
            <p:nvPr/>
          </p:nvSpPr>
          <p:spPr>
            <a:xfrm>
              <a:off x="2360018" y="1624548"/>
              <a:ext cx="18207" cy="12605"/>
            </a:xfrm>
            <a:custGeom>
              <a:avLst/>
              <a:gdLst/>
              <a:ahLst/>
              <a:cxnLst/>
              <a:rect l="l" t="t" r="r" b="b"/>
              <a:pathLst>
                <a:path w="572" h="396" extrusionOk="0">
                  <a:moveTo>
                    <a:pt x="179" y="0"/>
                  </a:moveTo>
                  <a:cubicBezTo>
                    <a:pt x="125" y="0"/>
                    <a:pt x="71" y="33"/>
                    <a:pt x="36" y="86"/>
                  </a:cubicBezTo>
                  <a:cubicBezTo>
                    <a:pt x="0" y="157"/>
                    <a:pt x="36" y="252"/>
                    <a:pt x="107" y="288"/>
                  </a:cubicBezTo>
                  <a:lnTo>
                    <a:pt x="322" y="383"/>
                  </a:lnTo>
                  <a:cubicBezTo>
                    <a:pt x="333" y="395"/>
                    <a:pt x="357" y="395"/>
                    <a:pt x="381" y="395"/>
                  </a:cubicBezTo>
                  <a:cubicBezTo>
                    <a:pt x="429" y="395"/>
                    <a:pt x="500" y="371"/>
                    <a:pt x="524" y="312"/>
                  </a:cubicBezTo>
                  <a:cubicBezTo>
                    <a:pt x="572" y="217"/>
                    <a:pt x="524" y="133"/>
                    <a:pt x="453" y="98"/>
                  </a:cubicBezTo>
                  <a:lnTo>
                    <a:pt x="238" y="14"/>
                  </a:lnTo>
                  <a:cubicBezTo>
                    <a:pt x="219" y="5"/>
                    <a:pt x="199" y="0"/>
                    <a:pt x="179" y="0"/>
                  </a:cubicBezTo>
                  <a:close/>
                </a:path>
              </a:pathLst>
            </a:cu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Google Shape;17960;p73"/>
            <p:cNvSpPr/>
            <p:nvPr/>
          </p:nvSpPr>
          <p:spPr>
            <a:xfrm>
              <a:off x="2564271" y="1711126"/>
              <a:ext cx="17475" cy="12796"/>
            </a:xfrm>
            <a:custGeom>
              <a:avLst/>
              <a:gdLst/>
              <a:ahLst/>
              <a:cxnLst/>
              <a:rect l="l" t="t" r="r" b="b"/>
              <a:pathLst>
                <a:path w="549" h="402" extrusionOk="0">
                  <a:moveTo>
                    <a:pt x="184" y="0"/>
                  </a:moveTo>
                  <a:cubicBezTo>
                    <a:pt x="125" y="0"/>
                    <a:pt x="63" y="29"/>
                    <a:pt x="36" y="92"/>
                  </a:cubicBezTo>
                  <a:cubicBezTo>
                    <a:pt x="1" y="164"/>
                    <a:pt x="36" y="247"/>
                    <a:pt x="108" y="295"/>
                  </a:cubicBezTo>
                  <a:lnTo>
                    <a:pt x="310" y="390"/>
                  </a:lnTo>
                  <a:cubicBezTo>
                    <a:pt x="334" y="402"/>
                    <a:pt x="358" y="402"/>
                    <a:pt x="370" y="402"/>
                  </a:cubicBezTo>
                  <a:cubicBezTo>
                    <a:pt x="429" y="402"/>
                    <a:pt x="489" y="366"/>
                    <a:pt x="524" y="307"/>
                  </a:cubicBezTo>
                  <a:cubicBezTo>
                    <a:pt x="548" y="235"/>
                    <a:pt x="524" y="140"/>
                    <a:pt x="453" y="104"/>
                  </a:cubicBezTo>
                  <a:lnTo>
                    <a:pt x="239" y="9"/>
                  </a:lnTo>
                  <a:cubicBezTo>
                    <a:pt x="221" y="3"/>
                    <a:pt x="203" y="0"/>
                    <a:pt x="184" y="0"/>
                  </a:cubicBezTo>
                  <a:close/>
                </a:path>
              </a:pathLst>
            </a:cu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Google Shape;17961;p73"/>
            <p:cNvSpPr/>
            <p:nvPr/>
          </p:nvSpPr>
          <p:spPr>
            <a:xfrm>
              <a:off x="2507805" y="1563912"/>
              <a:ext cx="14069" cy="16392"/>
            </a:xfrm>
            <a:custGeom>
              <a:avLst/>
              <a:gdLst/>
              <a:ahLst/>
              <a:cxnLst/>
              <a:rect l="l" t="t" r="r" b="b"/>
              <a:pathLst>
                <a:path w="442" h="515" extrusionOk="0">
                  <a:moveTo>
                    <a:pt x="273" y="0"/>
                  </a:moveTo>
                  <a:cubicBezTo>
                    <a:pt x="215" y="0"/>
                    <a:pt x="154" y="33"/>
                    <a:pt x="120" y="86"/>
                  </a:cubicBezTo>
                  <a:lnTo>
                    <a:pt x="36" y="288"/>
                  </a:lnTo>
                  <a:cubicBezTo>
                    <a:pt x="1" y="371"/>
                    <a:pt x="36" y="455"/>
                    <a:pt x="108" y="502"/>
                  </a:cubicBezTo>
                  <a:cubicBezTo>
                    <a:pt x="120" y="514"/>
                    <a:pt x="155" y="514"/>
                    <a:pt x="167" y="514"/>
                  </a:cubicBezTo>
                  <a:cubicBezTo>
                    <a:pt x="227" y="514"/>
                    <a:pt x="286" y="490"/>
                    <a:pt x="322" y="431"/>
                  </a:cubicBezTo>
                  <a:lnTo>
                    <a:pt x="405" y="217"/>
                  </a:lnTo>
                  <a:cubicBezTo>
                    <a:pt x="441" y="145"/>
                    <a:pt x="405" y="50"/>
                    <a:pt x="334" y="14"/>
                  </a:cubicBezTo>
                  <a:cubicBezTo>
                    <a:pt x="315" y="5"/>
                    <a:pt x="294" y="0"/>
                    <a:pt x="273" y="0"/>
                  </a:cubicBezTo>
                  <a:close/>
                </a:path>
              </a:pathLst>
            </a:cu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" name="Google Shape;17962;p73"/>
            <p:cNvSpPr/>
            <p:nvPr/>
          </p:nvSpPr>
          <p:spPr>
            <a:xfrm>
              <a:off x="2420654" y="1767974"/>
              <a:ext cx="14419" cy="16583"/>
            </a:xfrm>
            <a:custGeom>
              <a:avLst/>
              <a:gdLst/>
              <a:ahLst/>
              <a:cxnLst/>
              <a:rect l="l" t="t" r="r" b="b"/>
              <a:pathLst>
                <a:path w="453" h="521" extrusionOk="0">
                  <a:moveTo>
                    <a:pt x="290" y="0"/>
                  </a:moveTo>
                  <a:cubicBezTo>
                    <a:pt x="231" y="0"/>
                    <a:pt x="170" y="29"/>
                    <a:pt x="143" y="92"/>
                  </a:cubicBezTo>
                  <a:lnTo>
                    <a:pt x="48" y="295"/>
                  </a:lnTo>
                  <a:cubicBezTo>
                    <a:pt x="0" y="366"/>
                    <a:pt x="48" y="473"/>
                    <a:pt x="119" y="509"/>
                  </a:cubicBezTo>
                  <a:cubicBezTo>
                    <a:pt x="143" y="521"/>
                    <a:pt x="167" y="521"/>
                    <a:pt x="179" y="521"/>
                  </a:cubicBezTo>
                  <a:cubicBezTo>
                    <a:pt x="238" y="521"/>
                    <a:pt x="298" y="485"/>
                    <a:pt x="333" y="426"/>
                  </a:cubicBezTo>
                  <a:lnTo>
                    <a:pt x="417" y="223"/>
                  </a:lnTo>
                  <a:cubicBezTo>
                    <a:pt x="453" y="152"/>
                    <a:pt x="417" y="56"/>
                    <a:pt x="345" y="9"/>
                  </a:cubicBezTo>
                  <a:cubicBezTo>
                    <a:pt x="328" y="3"/>
                    <a:pt x="309" y="0"/>
                    <a:pt x="290" y="0"/>
                  </a:cubicBezTo>
                  <a:close/>
                </a:path>
              </a:pathLst>
            </a:cu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" name="Google Shape;17963;p73"/>
            <p:cNvSpPr/>
            <p:nvPr/>
          </p:nvSpPr>
          <p:spPr>
            <a:xfrm>
              <a:off x="2422532" y="1562448"/>
              <a:ext cx="14451" cy="17093"/>
            </a:xfrm>
            <a:custGeom>
              <a:avLst/>
              <a:gdLst/>
              <a:ahLst/>
              <a:cxnLst/>
              <a:rect l="l" t="t" r="r" b="b"/>
              <a:pathLst>
                <a:path w="454" h="537" extrusionOk="0">
                  <a:moveTo>
                    <a:pt x="184" y="0"/>
                  </a:moveTo>
                  <a:cubicBezTo>
                    <a:pt x="164" y="0"/>
                    <a:pt x="142" y="4"/>
                    <a:pt x="120" y="13"/>
                  </a:cubicBezTo>
                  <a:cubicBezTo>
                    <a:pt x="48" y="36"/>
                    <a:pt x="1" y="132"/>
                    <a:pt x="36" y="215"/>
                  </a:cubicBezTo>
                  <a:lnTo>
                    <a:pt x="120" y="429"/>
                  </a:lnTo>
                  <a:cubicBezTo>
                    <a:pt x="155" y="501"/>
                    <a:pt x="215" y="536"/>
                    <a:pt x="274" y="536"/>
                  </a:cubicBezTo>
                  <a:cubicBezTo>
                    <a:pt x="286" y="536"/>
                    <a:pt x="322" y="536"/>
                    <a:pt x="334" y="513"/>
                  </a:cubicBezTo>
                  <a:cubicBezTo>
                    <a:pt x="405" y="489"/>
                    <a:pt x="453" y="394"/>
                    <a:pt x="417" y="310"/>
                  </a:cubicBezTo>
                  <a:lnTo>
                    <a:pt x="334" y="96"/>
                  </a:lnTo>
                  <a:cubicBezTo>
                    <a:pt x="307" y="41"/>
                    <a:pt x="251" y="0"/>
                    <a:pt x="184" y="0"/>
                  </a:cubicBezTo>
                  <a:close/>
                </a:path>
              </a:pathLst>
            </a:cu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Google Shape;17964;p73"/>
            <p:cNvSpPr/>
            <p:nvPr/>
          </p:nvSpPr>
          <p:spPr>
            <a:xfrm>
              <a:off x="2505545" y="1768770"/>
              <a:ext cx="14037" cy="16552"/>
            </a:xfrm>
            <a:custGeom>
              <a:avLst/>
              <a:gdLst/>
              <a:ahLst/>
              <a:cxnLst/>
              <a:rect l="l" t="t" r="r" b="b"/>
              <a:pathLst>
                <a:path w="441" h="520" extrusionOk="0">
                  <a:moveTo>
                    <a:pt x="195" y="0"/>
                  </a:moveTo>
                  <a:cubicBezTo>
                    <a:pt x="171" y="0"/>
                    <a:pt x="146" y="6"/>
                    <a:pt x="119" y="20"/>
                  </a:cubicBezTo>
                  <a:cubicBezTo>
                    <a:pt x="48" y="43"/>
                    <a:pt x="0" y="139"/>
                    <a:pt x="24" y="222"/>
                  </a:cubicBezTo>
                  <a:lnTo>
                    <a:pt x="119" y="436"/>
                  </a:lnTo>
                  <a:cubicBezTo>
                    <a:pt x="155" y="496"/>
                    <a:pt x="214" y="520"/>
                    <a:pt x="274" y="520"/>
                  </a:cubicBezTo>
                  <a:cubicBezTo>
                    <a:pt x="286" y="520"/>
                    <a:pt x="310" y="520"/>
                    <a:pt x="322" y="508"/>
                  </a:cubicBezTo>
                  <a:cubicBezTo>
                    <a:pt x="405" y="472"/>
                    <a:pt x="441" y="389"/>
                    <a:pt x="417" y="293"/>
                  </a:cubicBezTo>
                  <a:lnTo>
                    <a:pt x="322" y="91"/>
                  </a:lnTo>
                  <a:cubicBezTo>
                    <a:pt x="304" y="39"/>
                    <a:pt x="256" y="0"/>
                    <a:pt x="195" y="0"/>
                  </a:cubicBezTo>
                  <a:close/>
                </a:path>
              </a:pathLst>
            </a:cu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" name="Google Shape;17965;p73"/>
            <p:cNvSpPr/>
            <p:nvPr/>
          </p:nvSpPr>
          <p:spPr>
            <a:xfrm>
              <a:off x="2565417" y="1625885"/>
              <a:ext cx="17825" cy="13146"/>
            </a:xfrm>
            <a:custGeom>
              <a:avLst/>
              <a:gdLst/>
              <a:ahLst/>
              <a:cxnLst/>
              <a:rect l="l" t="t" r="r" b="b"/>
              <a:pathLst>
                <a:path w="560" h="413" extrusionOk="0">
                  <a:moveTo>
                    <a:pt x="378" y="1"/>
                  </a:moveTo>
                  <a:cubicBezTo>
                    <a:pt x="360" y="1"/>
                    <a:pt x="341" y="3"/>
                    <a:pt x="322" y="8"/>
                  </a:cubicBezTo>
                  <a:lnTo>
                    <a:pt x="119" y="103"/>
                  </a:lnTo>
                  <a:cubicBezTo>
                    <a:pt x="36" y="127"/>
                    <a:pt x="0" y="222"/>
                    <a:pt x="24" y="306"/>
                  </a:cubicBezTo>
                  <a:cubicBezTo>
                    <a:pt x="60" y="365"/>
                    <a:pt x="96" y="413"/>
                    <a:pt x="179" y="413"/>
                  </a:cubicBezTo>
                  <a:cubicBezTo>
                    <a:pt x="191" y="413"/>
                    <a:pt x="215" y="413"/>
                    <a:pt x="227" y="401"/>
                  </a:cubicBezTo>
                  <a:lnTo>
                    <a:pt x="441" y="306"/>
                  </a:lnTo>
                  <a:cubicBezTo>
                    <a:pt x="512" y="282"/>
                    <a:pt x="560" y="187"/>
                    <a:pt x="524" y="103"/>
                  </a:cubicBezTo>
                  <a:cubicBezTo>
                    <a:pt x="505" y="37"/>
                    <a:pt x="449" y="1"/>
                    <a:pt x="378" y="1"/>
                  </a:cubicBezTo>
                  <a:close/>
                </a:path>
              </a:pathLst>
            </a:cu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" name="Google Shape;17966;p73"/>
            <p:cNvSpPr/>
            <p:nvPr/>
          </p:nvSpPr>
          <p:spPr>
            <a:xfrm>
              <a:off x="2359254" y="1709312"/>
              <a:ext cx="17825" cy="12732"/>
            </a:xfrm>
            <a:custGeom>
              <a:avLst/>
              <a:gdLst/>
              <a:ahLst/>
              <a:cxnLst/>
              <a:rect l="l" t="t" r="r" b="b"/>
              <a:pathLst>
                <a:path w="560" h="400" extrusionOk="0">
                  <a:moveTo>
                    <a:pt x="372" y="0"/>
                  </a:moveTo>
                  <a:cubicBezTo>
                    <a:pt x="356" y="0"/>
                    <a:pt x="339" y="2"/>
                    <a:pt x="322" y="6"/>
                  </a:cubicBezTo>
                  <a:lnTo>
                    <a:pt x="119" y="102"/>
                  </a:lnTo>
                  <a:cubicBezTo>
                    <a:pt x="48" y="125"/>
                    <a:pt x="0" y="221"/>
                    <a:pt x="24" y="304"/>
                  </a:cubicBezTo>
                  <a:cubicBezTo>
                    <a:pt x="60" y="364"/>
                    <a:pt x="119" y="399"/>
                    <a:pt x="179" y="399"/>
                  </a:cubicBezTo>
                  <a:cubicBezTo>
                    <a:pt x="191" y="399"/>
                    <a:pt x="227" y="399"/>
                    <a:pt x="238" y="387"/>
                  </a:cubicBezTo>
                  <a:lnTo>
                    <a:pt x="441" y="292"/>
                  </a:lnTo>
                  <a:cubicBezTo>
                    <a:pt x="512" y="268"/>
                    <a:pt x="560" y="173"/>
                    <a:pt x="536" y="90"/>
                  </a:cubicBezTo>
                  <a:cubicBezTo>
                    <a:pt x="507" y="41"/>
                    <a:pt x="445" y="0"/>
                    <a:pt x="372" y="0"/>
                  </a:cubicBezTo>
                  <a:close/>
                </a:path>
              </a:pathLst>
            </a:cu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2193899" y="1487388"/>
            <a:ext cx="5425159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eaLnBrk="1" hangingPunct="1">
              <a:defRPr sz="6000" b="1">
                <a:ln w="19050">
                  <a:solidFill>
                    <a:srgbClr val="FA0000"/>
                  </a:solidFill>
                </a:ln>
                <a:solidFill>
                  <a:srgbClr val="002060"/>
                </a:solidFill>
                <a:latin typeface=".VnTifani HeavyH" pitchFamily="34" charset="0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610" normalizeH="0" baseline="0" noProof="0" dirty="0">
                <a:ln w="28575">
                  <a:solidFill>
                    <a:prstClr val="white"/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.VnTifani HeavyH" pitchFamily="34" charset="0"/>
                <a:ea typeface="+mn-ea"/>
                <a:cs typeface="+mn-cs"/>
              </a:rPr>
              <a:t>ENGLISH 6</a:t>
            </a:r>
          </a:p>
        </p:txBody>
      </p:sp>
      <p:pic>
        <p:nvPicPr>
          <p:cNvPr id="4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621" y="2940067"/>
            <a:ext cx="8816629" cy="2215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49460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96948"/>
            <a:ext cx="7886700" cy="1325563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42287"/>
            <a:ext cx="7886700" cy="4351338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197923" y="44039"/>
            <a:ext cx="21510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84B1"/>
                </a:solidFill>
              </a:rPr>
              <a:t>II. Writing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451636"/>
            <a:ext cx="587409" cy="621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7" name="TextBox 6"/>
          <p:cNvSpPr txBox="1"/>
          <p:nvPr/>
        </p:nvSpPr>
        <p:spPr>
          <a:xfrm>
            <a:off x="871334" y="538661"/>
            <a:ext cx="82726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 the questions and circle the right answers for yourself.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637892" y="1539753"/>
            <a:ext cx="2111832" cy="461665"/>
            <a:chOff x="1230086" y="1785257"/>
            <a:chExt cx="2111832" cy="461665"/>
          </a:xfrm>
        </p:grpSpPr>
        <p:sp>
          <p:nvSpPr>
            <p:cNvPr id="9" name="TextBox 8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611086" y="1785257"/>
              <a:ext cx="17308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A lot.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254243" y="1533415"/>
            <a:ext cx="1796143" cy="461665"/>
            <a:chOff x="1230086" y="1785257"/>
            <a:chExt cx="1796143" cy="461665"/>
          </a:xfrm>
        </p:grpSpPr>
        <p:sp>
          <p:nvSpPr>
            <p:cNvPr id="12" name="TextBox 11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611086" y="1785257"/>
              <a:ext cx="14151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So </a:t>
              </a:r>
              <a:r>
                <a:rPr lang="en-US" sz="2400" dirty="0" err="1"/>
                <a:t>so</a:t>
              </a:r>
              <a:r>
                <a:rPr lang="en-US" sz="2400" dirty="0"/>
                <a:t>.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837323" y="1533415"/>
            <a:ext cx="2013849" cy="461665"/>
            <a:chOff x="1230086" y="1785257"/>
            <a:chExt cx="2013849" cy="461665"/>
          </a:xfrm>
        </p:grpSpPr>
        <p:sp>
          <p:nvSpPr>
            <p:cNvPr id="15" name="TextBox 14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611086" y="1785257"/>
              <a:ext cx="16328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Not much.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95671" y="2084476"/>
            <a:ext cx="7490705" cy="461665"/>
            <a:chOff x="-59760" y="2142097"/>
            <a:chExt cx="7490705" cy="461665"/>
          </a:xfrm>
        </p:grpSpPr>
        <p:sp>
          <p:nvSpPr>
            <p:cNvPr id="18" name="TextBox 17"/>
            <p:cNvSpPr txBox="1"/>
            <p:nvPr/>
          </p:nvSpPr>
          <p:spPr>
            <a:xfrm>
              <a:off x="-59760" y="214209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2.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37952" y="2142097"/>
              <a:ext cx="70929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How many hours a day do you watch TV?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48779" y="2562534"/>
            <a:ext cx="1796143" cy="461665"/>
            <a:chOff x="1230086" y="1785257"/>
            <a:chExt cx="1796143" cy="461665"/>
          </a:xfrm>
        </p:grpSpPr>
        <p:sp>
          <p:nvSpPr>
            <p:cNvPr id="21" name="TextBox 20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611086" y="1785257"/>
              <a:ext cx="14151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1 hour.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228117" y="2556196"/>
            <a:ext cx="2060860" cy="461665"/>
            <a:chOff x="1230086" y="1785257"/>
            <a:chExt cx="2060860" cy="461665"/>
          </a:xfrm>
        </p:grpSpPr>
        <p:sp>
          <p:nvSpPr>
            <p:cNvPr id="24" name="TextBox 23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611086" y="1785257"/>
              <a:ext cx="16798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2 -3 hours.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5856917" y="2504680"/>
            <a:ext cx="3133472" cy="461665"/>
            <a:chOff x="1230086" y="1785257"/>
            <a:chExt cx="3133472" cy="461665"/>
          </a:xfrm>
        </p:grpSpPr>
        <p:sp>
          <p:nvSpPr>
            <p:cNvPr id="27" name="TextBox 26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611086" y="1785257"/>
              <a:ext cx="27524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Less than one hour.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595670" y="3096369"/>
            <a:ext cx="7611896" cy="470318"/>
            <a:chOff x="-66290" y="4026312"/>
            <a:chExt cx="7611896" cy="470318"/>
          </a:xfrm>
        </p:grpSpPr>
        <p:sp>
          <p:nvSpPr>
            <p:cNvPr id="30" name="TextBox 29"/>
            <p:cNvSpPr txBox="1"/>
            <p:nvPr/>
          </p:nvSpPr>
          <p:spPr>
            <a:xfrm>
              <a:off x="-66290" y="403496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3.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75492" y="4026312"/>
              <a:ext cx="71701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When do you watch TV the most?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616120" y="3640727"/>
            <a:ext cx="3374583" cy="461665"/>
            <a:chOff x="1230086" y="1785257"/>
            <a:chExt cx="3374583" cy="461665"/>
          </a:xfrm>
        </p:grpSpPr>
        <p:sp>
          <p:nvSpPr>
            <p:cNvPr id="33" name="TextBox 32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611086" y="1785257"/>
              <a:ext cx="29935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In the morning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3212874" y="3634389"/>
            <a:ext cx="3002378" cy="461665"/>
            <a:chOff x="1230086" y="1785257"/>
            <a:chExt cx="3002378" cy="461665"/>
          </a:xfrm>
        </p:grpSpPr>
        <p:sp>
          <p:nvSpPr>
            <p:cNvPr id="36" name="TextBox 35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611085" y="1785257"/>
              <a:ext cx="26213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In the afternoon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5848415" y="3625736"/>
            <a:ext cx="2333698" cy="461665"/>
            <a:chOff x="1230086" y="1785257"/>
            <a:chExt cx="2333698" cy="461665"/>
          </a:xfrm>
        </p:grpSpPr>
        <p:sp>
          <p:nvSpPr>
            <p:cNvPr id="39" name="TextBox 38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611086" y="1785257"/>
              <a:ext cx="195269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In the evening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584527" y="4237644"/>
            <a:ext cx="7336597" cy="470318"/>
            <a:chOff x="-88319" y="3312302"/>
            <a:chExt cx="7336597" cy="470318"/>
          </a:xfrm>
        </p:grpSpPr>
        <p:sp>
          <p:nvSpPr>
            <p:cNvPr id="42" name="TextBox 41"/>
            <p:cNvSpPr txBox="1"/>
            <p:nvPr/>
          </p:nvSpPr>
          <p:spPr>
            <a:xfrm>
              <a:off x="-88319" y="332095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4.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364474" y="3312302"/>
              <a:ext cx="68838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Do you watch TV when you are eating?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622863" y="4738264"/>
            <a:ext cx="2688784" cy="461665"/>
            <a:chOff x="1230086" y="1785257"/>
            <a:chExt cx="2688784" cy="461665"/>
          </a:xfrm>
        </p:grpSpPr>
        <p:sp>
          <p:nvSpPr>
            <p:cNvPr id="45" name="TextBox 44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611086" y="1785257"/>
              <a:ext cx="23077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Always.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3215219" y="4721302"/>
            <a:ext cx="2172168" cy="461665"/>
            <a:chOff x="1230086" y="1785257"/>
            <a:chExt cx="2172168" cy="461665"/>
          </a:xfrm>
        </p:grpSpPr>
        <p:sp>
          <p:nvSpPr>
            <p:cNvPr id="48" name="TextBox 47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1611085" y="1785257"/>
              <a:ext cx="17911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Sometimes.</a:t>
              </a: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5857017" y="4738263"/>
            <a:ext cx="1544574" cy="461665"/>
            <a:chOff x="1230086" y="1785257"/>
            <a:chExt cx="1544574" cy="461665"/>
          </a:xfrm>
        </p:grpSpPr>
        <p:sp>
          <p:nvSpPr>
            <p:cNvPr id="51" name="TextBox 50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1611085" y="1785257"/>
              <a:ext cx="11635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Never.</a:t>
              </a: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585046" y="1049757"/>
            <a:ext cx="7681275" cy="494392"/>
            <a:chOff x="-44256" y="1230020"/>
            <a:chExt cx="7681275" cy="494392"/>
          </a:xfrm>
        </p:grpSpPr>
        <p:sp>
          <p:nvSpPr>
            <p:cNvPr id="54" name="TextBox 53"/>
            <p:cNvSpPr txBox="1"/>
            <p:nvPr/>
          </p:nvSpPr>
          <p:spPr>
            <a:xfrm>
              <a:off x="-44256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1.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379292" y="1230020"/>
              <a:ext cx="72577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How much do you like watching TV?</a:t>
              </a:r>
              <a:endParaRPr lang="en-US" sz="2400" i="1" dirty="0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595412" y="5287579"/>
            <a:ext cx="6891306" cy="470318"/>
            <a:chOff x="-88320" y="3312302"/>
            <a:chExt cx="6891306" cy="470318"/>
          </a:xfrm>
        </p:grpSpPr>
        <p:sp>
          <p:nvSpPr>
            <p:cNvPr id="57" name="TextBox 56"/>
            <p:cNvSpPr txBox="1"/>
            <p:nvPr/>
          </p:nvSpPr>
          <p:spPr>
            <a:xfrm>
              <a:off x="-88320" y="332095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5.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408544" y="3312302"/>
              <a:ext cx="63944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What TV programme do you watch the most?</a:t>
              </a: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633749" y="5749562"/>
            <a:ext cx="2688784" cy="461665"/>
            <a:chOff x="1230086" y="1785257"/>
            <a:chExt cx="2688784" cy="461665"/>
          </a:xfrm>
        </p:grpSpPr>
        <p:sp>
          <p:nvSpPr>
            <p:cNvPr id="60" name="TextBox 59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1611086" y="1785257"/>
              <a:ext cx="23077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Cartoons.</a:t>
              </a: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3226105" y="5732600"/>
            <a:ext cx="1935314" cy="461665"/>
            <a:chOff x="1230086" y="1785257"/>
            <a:chExt cx="1935314" cy="461665"/>
          </a:xfrm>
        </p:grpSpPr>
        <p:sp>
          <p:nvSpPr>
            <p:cNvPr id="63" name="TextBox 62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1611085" y="1785257"/>
              <a:ext cx="155431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Sports.</a:t>
              </a: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5867903" y="5788198"/>
            <a:ext cx="2222770" cy="461665"/>
            <a:chOff x="1230086" y="1785257"/>
            <a:chExt cx="2222770" cy="461665"/>
          </a:xfrm>
        </p:grpSpPr>
        <p:sp>
          <p:nvSpPr>
            <p:cNvPr id="66" name="TextBox 65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1611086" y="1785257"/>
              <a:ext cx="18417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Science.</a:t>
              </a:r>
            </a:p>
          </p:txBody>
        </p:sp>
      </p:grpSp>
      <p:sp>
        <p:nvSpPr>
          <p:cNvPr id="68" name="Oval 67">
            <a:extLst>
              <a:ext uri="{FF2B5EF4-FFF2-40B4-BE49-F238E27FC236}">
                <a16:creationId xmlns:a16="http://schemas.microsoft.com/office/drawing/2014/main" id="{D454679F-DD29-490E-AA24-C26ABDA8355F}"/>
              </a:ext>
            </a:extLst>
          </p:cNvPr>
          <p:cNvSpPr/>
          <p:nvPr/>
        </p:nvSpPr>
        <p:spPr>
          <a:xfrm>
            <a:off x="637313" y="2568952"/>
            <a:ext cx="457200" cy="45701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37B0EAC1-5979-4575-8425-530D522A7380}"/>
              </a:ext>
            </a:extLst>
          </p:cNvPr>
          <p:cNvSpPr/>
          <p:nvPr/>
        </p:nvSpPr>
        <p:spPr>
          <a:xfrm>
            <a:off x="3237318" y="1553060"/>
            <a:ext cx="457200" cy="45701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E945C634-466C-44DB-8236-5A7AD6A95B3A}"/>
              </a:ext>
            </a:extLst>
          </p:cNvPr>
          <p:cNvSpPr/>
          <p:nvPr/>
        </p:nvSpPr>
        <p:spPr>
          <a:xfrm>
            <a:off x="5857800" y="1517111"/>
            <a:ext cx="457200" cy="45701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388E2BC2-671B-4214-AD24-74073A3C4FB7}"/>
              </a:ext>
            </a:extLst>
          </p:cNvPr>
          <p:cNvSpPr/>
          <p:nvPr/>
        </p:nvSpPr>
        <p:spPr>
          <a:xfrm>
            <a:off x="3209015" y="2568952"/>
            <a:ext cx="457200" cy="45701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3A04DE28-C415-4D91-B34E-324A045BB387}"/>
              </a:ext>
            </a:extLst>
          </p:cNvPr>
          <p:cNvSpPr/>
          <p:nvPr/>
        </p:nvSpPr>
        <p:spPr>
          <a:xfrm>
            <a:off x="5848415" y="2541818"/>
            <a:ext cx="457200" cy="45701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2898BC5E-36E7-48B7-ACA4-71633B5EC39A}"/>
              </a:ext>
            </a:extLst>
          </p:cNvPr>
          <p:cNvSpPr/>
          <p:nvPr/>
        </p:nvSpPr>
        <p:spPr>
          <a:xfrm>
            <a:off x="626221" y="3637559"/>
            <a:ext cx="457200" cy="45701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C8E0A70C-5942-45EA-9AED-E9F52B06E5FE}"/>
              </a:ext>
            </a:extLst>
          </p:cNvPr>
          <p:cNvSpPr/>
          <p:nvPr/>
        </p:nvSpPr>
        <p:spPr>
          <a:xfrm>
            <a:off x="3197923" y="3637559"/>
            <a:ext cx="457200" cy="45701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AC44C3FB-0B3C-456B-98A0-E867F6C951AB}"/>
              </a:ext>
            </a:extLst>
          </p:cNvPr>
          <p:cNvSpPr/>
          <p:nvPr/>
        </p:nvSpPr>
        <p:spPr>
          <a:xfrm>
            <a:off x="5837323" y="3610425"/>
            <a:ext cx="457200" cy="45701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AFEAFA99-FC1A-4E31-AEFB-94A98B96D81E}"/>
              </a:ext>
            </a:extLst>
          </p:cNvPr>
          <p:cNvSpPr/>
          <p:nvPr/>
        </p:nvSpPr>
        <p:spPr>
          <a:xfrm>
            <a:off x="618841" y="4756433"/>
            <a:ext cx="457200" cy="45701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9DD32948-8037-4029-B747-8370630F1E8D}"/>
              </a:ext>
            </a:extLst>
          </p:cNvPr>
          <p:cNvSpPr/>
          <p:nvPr/>
        </p:nvSpPr>
        <p:spPr>
          <a:xfrm>
            <a:off x="3209015" y="4756433"/>
            <a:ext cx="457200" cy="45701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880EE1B7-7F15-4DA7-89E2-8889324FC2F0}"/>
              </a:ext>
            </a:extLst>
          </p:cNvPr>
          <p:cNvSpPr/>
          <p:nvPr/>
        </p:nvSpPr>
        <p:spPr>
          <a:xfrm>
            <a:off x="5848415" y="4729299"/>
            <a:ext cx="457200" cy="45701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D0DBFB3D-03DA-4BDD-A4A1-971594B1E389}"/>
              </a:ext>
            </a:extLst>
          </p:cNvPr>
          <p:cNvSpPr/>
          <p:nvPr/>
        </p:nvSpPr>
        <p:spPr>
          <a:xfrm>
            <a:off x="638329" y="5720509"/>
            <a:ext cx="457200" cy="45701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D8B7632D-C01E-4064-ACAC-D448F69CC882}"/>
              </a:ext>
            </a:extLst>
          </p:cNvPr>
          <p:cNvSpPr/>
          <p:nvPr/>
        </p:nvSpPr>
        <p:spPr>
          <a:xfrm>
            <a:off x="3228503" y="5707630"/>
            <a:ext cx="457200" cy="45701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6354B108-9AB1-40A2-AA77-CC33E8D696CE}"/>
              </a:ext>
            </a:extLst>
          </p:cNvPr>
          <p:cNvSpPr/>
          <p:nvPr/>
        </p:nvSpPr>
        <p:spPr>
          <a:xfrm>
            <a:off x="5867903" y="5770649"/>
            <a:ext cx="457200" cy="45701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FFB87242-C53A-4839-9858-A8079D9EE192}"/>
              </a:ext>
            </a:extLst>
          </p:cNvPr>
          <p:cNvSpPr/>
          <p:nvPr/>
        </p:nvSpPr>
        <p:spPr>
          <a:xfrm>
            <a:off x="633749" y="1553592"/>
            <a:ext cx="457200" cy="45701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952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</p:childTnLst>
        </p:cTn>
      </p:par>
    </p:tnLst>
    <p:bldLst>
      <p:bldP spid="68" grpId="0" animBg="1"/>
      <p:bldP spid="68" grpId="1" animBg="1"/>
      <p:bldP spid="68" grpId="2" animBg="1"/>
      <p:bldP spid="68" grpId="3" animBg="1"/>
      <p:bldP spid="68" grpId="4" animBg="1"/>
      <p:bldP spid="69" grpId="0" animBg="1"/>
      <p:bldP spid="69" grpId="1" animBg="1"/>
      <p:bldP spid="69" grpId="2" animBg="1"/>
      <p:bldP spid="69" grpId="3" animBg="1"/>
      <p:bldP spid="69" grpId="4" animBg="1"/>
      <p:bldP spid="70" grpId="0" animBg="1"/>
      <p:bldP spid="70" grpId="1" animBg="1"/>
      <p:bldP spid="70" grpId="2" animBg="1"/>
      <p:bldP spid="70" grpId="3" animBg="1"/>
      <p:bldP spid="70" grpId="4" animBg="1"/>
      <p:bldP spid="71" grpId="0" animBg="1"/>
      <p:bldP spid="71" grpId="1" animBg="1"/>
      <p:bldP spid="71" grpId="2" animBg="1"/>
      <p:bldP spid="71" grpId="3" animBg="1"/>
      <p:bldP spid="71" grpId="4" animBg="1"/>
      <p:bldP spid="72" grpId="0" animBg="1"/>
      <p:bldP spid="72" grpId="1" animBg="1"/>
      <p:bldP spid="72" grpId="2" animBg="1"/>
      <p:bldP spid="72" grpId="3" animBg="1"/>
      <p:bldP spid="72" grpId="4" animBg="1"/>
      <p:bldP spid="73" grpId="0" animBg="1"/>
      <p:bldP spid="73" grpId="1" animBg="1"/>
      <p:bldP spid="73" grpId="2" animBg="1"/>
      <p:bldP spid="73" grpId="3" animBg="1"/>
      <p:bldP spid="73" grpId="4" animBg="1"/>
      <p:bldP spid="74" grpId="0" animBg="1"/>
      <p:bldP spid="74" grpId="1" animBg="1"/>
      <p:bldP spid="74" grpId="2" animBg="1"/>
      <p:bldP spid="74" grpId="3" animBg="1"/>
      <p:bldP spid="74" grpId="4" animBg="1"/>
      <p:bldP spid="75" grpId="0" animBg="1"/>
      <p:bldP spid="75" grpId="1" animBg="1"/>
      <p:bldP spid="75" grpId="2" animBg="1"/>
      <p:bldP spid="75" grpId="3" animBg="1"/>
      <p:bldP spid="75" grpId="4" animBg="1"/>
      <p:bldP spid="76" grpId="0" animBg="1"/>
      <p:bldP spid="76" grpId="1" animBg="1"/>
      <p:bldP spid="76" grpId="2" animBg="1"/>
      <p:bldP spid="76" grpId="3" animBg="1"/>
      <p:bldP spid="76" grpId="4" animBg="1"/>
      <p:bldP spid="77" grpId="0" animBg="1"/>
      <p:bldP spid="77" grpId="1" animBg="1"/>
      <p:bldP spid="77" grpId="2" animBg="1"/>
      <p:bldP spid="77" grpId="3" animBg="1"/>
      <p:bldP spid="77" grpId="4" animBg="1"/>
      <p:bldP spid="78" grpId="0" animBg="1"/>
      <p:bldP spid="78" grpId="1" animBg="1"/>
      <p:bldP spid="78" grpId="2" animBg="1"/>
      <p:bldP spid="78" grpId="3" animBg="1"/>
      <p:bldP spid="78" grpId="4" animBg="1"/>
      <p:bldP spid="79" grpId="0" animBg="1"/>
      <p:bldP spid="79" grpId="1" animBg="1"/>
      <p:bldP spid="79" grpId="2" animBg="1"/>
      <p:bldP spid="79" grpId="3" animBg="1"/>
      <p:bldP spid="79" grpId="4" animBg="1"/>
      <p:bldP spid="80" grpId="0" animBg="1"/>
      <p:bldP spid="80" grpId="1" animBg="1"/>
      <p:bldP spid="80" grpId="2" animBg="1"/>
      <p:bldP spid="80" grpId="3" animBg="1"/>
      <p:bldP spid="80" grpId="4" animBg="1"/>
      <p:bldP spid="81" grpId="0" animBg="1"/>
      <p:bldP spid="81" grpId="1" animBg="1"/>
      <p:bldP spid="81" grpId="2" animBg="1"/>
      <p:bldP spid="81" grpId="3" animBg="1"/>
      <p:bldP spid="81" grpId="4" animBg="1"/>
      <p:bldP spid="82" grpId="0" animBg="1"/>
      <p:bldP spid="82" grpId="1" animBg="1"/>
      <p:bldP spid="82" grpId="2" animBg="1"/>
      <p:bldP spid="82" grpId="3" animBg="1"/>
      <p:bldP spid="82" grpId="4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31" y="113416"/>
            <a:ext cx="503519" cy="4918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10" name="TextBox 9"/>
          <p:cNvSpPr txBox="1"/>
          <p:nvPr/>
        </p:nvSpPr>
        <p:spPr>
          <a:xfrm>
            <a:off x="856359" y="12880"/>
            <a:ext cx="7677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Write a paragraph of about 50 words about your TV-viewing habits. Use your answers in </a:t>
            </a:r>
            <a:r>
              <a:rPr lang="en-US" sz="20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0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221354" y="823067"/>
            <a:ext cx="8532688" cy="5699638"/>
            <a:chOff x="193701" y="1474211"/>
            <a:chExt cx="8653859" cy="5245087"/>
          </a:xfrm>
        </p:grpSpPr>
        <p:sp>
          <p:nvSpPr>
            <p:cNvPr id="12" name="Rounded Rectangle 11"/>
            <p:cNvSpPr/>
            <p:nvPr/>
          </p:nvSpPr>
          <p:spPr>
            <a:xfrm>
              <a:off x="193701" y="147421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5" name="Straight Connector 14"/>
          <p:cNvCxnSpPr/>
          <p:nvPr/>
        </p:nvCxnSpPr>
        <p:spPr>
          <a:xfrm flipV="1">
            <a:off x="1226712" y="1825953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1226712" y="2737784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1226712" y="3694137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1226712" y="4605968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1226712" y="5428134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1226712" y="6339965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56384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0926" y="3687875"/>
            <a:ext cx="7886700" cy="1325563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904186" y="38637"/>
            <a:ext cx="2839791" cy="523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2800" b="1" dirty="0"/>
              <a:t>Model writing 1</a:t>
            </a:r>
            <a:endParaRPr lang="en-US" sz="2800" b="1" dirty="0"/>
          </a:p>
        </p:txBody>
      </p:sp>
      <p:sp>
        <p:nvSpPr>
          <p:cNvPr id="6" name="Rectangle 5"/>
          <p:cNvSpPr/>
          <p:nvPr/>
        </p:nvSpPr>
        <p:spPr>
          <a:xfrm>
            <a:off x="347731" y="1226711"/>
            <a:ext cx="4324081" cy="369331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600" b="1" i="1" dirty="0"/>
              <a:t>+ I like watching TV a lot. I usually spend 2-3 hours on watching TV. I often watch TV in the evening. I </a:t>
            </a:r>
            <a:r>
              <a:rPr lang="en-US" sz="2600" b="1" i="1" dirty="0" err="1"/>
              <a:t>somtimes</a:t>
            </a:r>
            <a:r>
              <a:rPr lang="en-US" sz="2600" b="1" i="1" dirty="0"/>
              <a:t> watch TV when I'm eating. I </a:t>
            </a:r>
            <a:r>
              <a:rPr lang="en-US" sz="2600" b="1" i="1"/>
              <a:t>like  watching </a:t>
            </a:r>
            <a:r>
              <a:rPr lang="en-US" sz="2600" b="1" i="1" dirty="0"/>
              <a:t>Cartoon the most because it’s funny and interesting.</a:t>
            </a:r>
            <a:endParaRPr lang="en-US" sz="2600" b="1" dirty="0"/>
          </a:p>
          <a:p>
            <a:r>
              <a:rPr lang="en-US" sz="2600" b="1" dirty="0"/>
              <a:t>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0904" y="1647037"/>
            <a:ext cx="3918398" cy="2852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96269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30" y="28811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904186" y="38637"/>
            <a:ext cx="2839791" cy="523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2800" b="1" dirty="0"/>
              <a:t>Model writing  2</a:t>
            </a:r>
            <a:endParaRPr lang="en-US" sz="2800" b="1" dirty="0"/>
          </a:p>
        </p:txBody>
      </p:sp>
      <p:sp>
        <p:nvSpPr>
          <p:cNvPr id="7" name="Rectangle 6"/>
          <p:cNvSpPr/>
          <p:nvPr/>
        </p:nvSpPr>
        <p:spPr>
          <a:xfrm>
            <a:off x="994697" y="3416122"/>
            <a:ext cx="717997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>
                <a:solidFill>
                  <a:srgbClr val="002060"/>
                </a:solidFill>
              </a:rPr>
              <a:t>I like watching TV, about one hour a day. I only watch TV in the evening. During the day, I go to school. On Saturday and Sunday, I watch more. Sometimes I watch TV when I’m eating, but I never watch TV when I’m studying. I like watching sport  </a:t>
            </a:r>
            <a:r>
              <a:rPr lang="en-US" sz="2400" i="1" dirty="0" err="1">
                <a:solidFill>
                  <a:srgbClr val="002060"/>
                </a:solidFill>
              </a:rPr>
              <a:t>programme</a:t>
            </a:r>
            <a:r>
              <a:rPr lang="en-US" sz="2400" i="1" dirty="0">
                <a:solidFill>
                  <a:srgbClr val="002060"/>
                </a:solidFill>
              </a:rPr>
              <a:t> the most because I  love  playing football and I want </a:t>
            </a:r>
            <a:r>
              <a:rPr lang="en-US" sz="2400" i="1" dirty="0" err="1">
                <a:solidFill>
                  <a:srgbClr val="002060"/>
                </a:solidFill>
              </a:rPr>
              <a:t>tobe</a:t>
            </a:r>
            <a:r>
              <a:rPr lang="en-US" sz="2400" i="1" dirty="0">
                <a:solidFill>
                  <a:srgbClr val="002060"/>
                </a:solidFill>
              </a:rPr>
              <a:t> a  good footballer.</a:t>
            </a:r>
            <a:endParaRPr lang="en-US" sz="2400" b="1" dirty="0">
              <a:solidFill>
                <a:srgbClr val="002060"/>
              </a:solidFill>
            </a:endParaRPr>
          </a:p>
        </p:txBody>
      </p:sp>
      <p:pic>
        <p:nvPicPr>
          <p:cNvPr id="8" name="Picture 10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7887" y="695459"/>
            <a:ext cx="3503443" cy="2395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03353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390917" y="2112967"/>
            <a:ext cx="694171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dirty="0"/>
              <a:t>- Rewrite the paragraph in the notebooks.</a:t>
            </a:r>
          </a:p>
          <a:p>
            <a:r>
              <a:rPr lang="en-US" sz="3600" dirty="0"/>
              <a:t>- Prepare Looking back and project.</a:t>
            </a:r>
          </a:p>
        </p:txBody>
      </p:sp>
      <p:sp>
        <p:nvSpPr>
          <p:cNvPr id="4" name="Rectangle 25603"/>
          <p:cNvSpPr>
            <a:spLocks noChangeArrowheads="1" noChangeShapeType="1" noTextEdit="1"/>
          </p:cNvSpPr>
          <p:nvPr/>
        </p:nvSpPr>
        <p:spPr bwMode="auto">
          <a:xfrm>
            <a:off x="2514600" y="451026"/>
            <a:ext cx="4267200" cy="14859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en-GB" sz="3600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.VnTifani Heavy" pitchFamily="34" charset="0"/>
                <a:cs typeface="Arial"/>
              </a:rPr>
              <a:t>Homework</a:t>
            </a:r>
            <a:r>
              <a:rPr lang="en-GB" sz="3600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.VnTifani Heavy" pitchFamily="34" charset="0"/>
                <a:cs typeface="Arial"/>
              </a:rPr>
              <a:t>: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599" y="4115719"/>
            <a:ext cx="2719387" cy="1842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13803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8637"/>
            <a:ext cx="9144000" cy="6754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Kết quả hình ảnh cho The E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676" y="206638"/>
            <a:ext cx="3168002" cy="2118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Kết quả hình ảnh cho Chữ Thank you động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1995" y="1528270"/>
            <a:ext cx="5867605" cy="3407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15"/>
          <p:cNvSpPr txBox="1"/>
          <p:nvPr/>
        </p:nvSpPr>
        <p:spPr>
          <a:xfrm>
            <a:off x="2809029" y="6246841"/>
            <a:ext cx="2652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err="1">
                <a:solidFill>
                  <a:srgbClr val="0070C0"/>
                </a:solidFill>
              </a:rPr>
              <a:t>Liên</a:t>
            </a:r>
            <a:r>
              <a:rPr lang="en-GB" b="1" dirty="0">
                <a:solidFill>
                  <a:srgbClr val="0070C0"/>
                </a:solidFill>
              </a:rPr>
              <a:t> </a:t>
            </a:r>
            <a:r>
              <a:rPr lang="en-GB" b="1" dirty="0" err="1">
                <a:solidFill>
                  <a:srgbClr val="0070C0"/>
                </a:solidFill>
              </a:rPr>
              <a:t>hệ</a:t>
            </a:r>
            <a:r>
              <a:rPr lang="en-GB" b="1" dirty="0">
                <a:solidFill>
                  <a:srgbClr val="0070C0"/>
                </a:solidFill>
              </a:rPr>
              <a:t> </a:t>
            </a:r>
            <a:r>
              <a:rPr lang="en-GB" b="1" u="sng" dirty="0" err="1">
                <a:solidFill>
                  <a:srgbClr val="CB2027"/>
                </a:solidFill>
              </a:rPr>
              <a:t>Côi</a:t>
            </a:r>
            <a:r>
              <a:rPr lang="en-GB" b="1" u="sng" dirty="0">
                <a:solidFill>
                  <a:srgbClr val="CB2027"/>
                </a:solidFill>
              </a:rPr>
              <a:t> </a:t>
            </a:r>
            <a:r>
              <a:rPr lang="en-GB" b="1" u="sng" dirty="0" err="1">
                <a:solidFill>
                  <a:srgbClr val="CB2027"/>
                </a:solidFill>
              </a:rPr>
              <a:t>Nguyễn</a:t>
            </a:r>
            <a:r>
              <a:rPr lang="en-GB" b="1" u="sng" dirty="0">
                <a:solidFill>
                  <a:srgbClr val="CB2027"/>
                </a:solidFill>
              </a:rPr>
              <a:t> </a:t>
            </a:r>
            <a:r>
              <a:rPr lang="en-GB" b="1" dirty="0" err="1">
                <a:solidFill>
                  <a:srgbClr val="0070C0"/>
                </a:solidFill>
              </a:rPr>
              <a:t>nhé</a:t>
            </a:r>
            <a:r>
              <a:rPr lang="en-GB" b="1" dirty="0">
                <a:solidFill>
                  <a:srgbClr val="0070C0"/>
                </a:solidFill>
              </a:rPr>
              <a:t>.</a:t>
            </a:r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3804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n 1"/>
          <p:cNvSpPr/>
          <p:nvPr/>
        </p:nvSpPr>
        <p:spPr>
          <a:xfrm>
            <a:off x="3048000" y="1964872"/>
            <a:ext cx="2721512" cy="2771528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FF00"/>
                </a:solidFill>
              </a:rPr>
              <a:t>Kim’s Game</a:t>
            </a:r>
            <a:endParaRPr lang="en-GB" sz="2400" b="1" dirty="0">
              <a:solidFill>
                <a:srgbClr val="FFFF00"/>
              </a:solidFill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82957" y="2113619"/>
            <a:ext cx="31321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2000" b="1" dirty="0">
                <a:solidFill>
                  <a:srgbClr val="FF0000"/>
                </a:solidFill>
                <a:latin typeface="Arial" charset="0"/>
              </a:rPr>
              <a:t>Year - end meeting</a:t>
            </a:r>
            <a:endParaRPr lang="en-US" sz="20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3166268" y="1764816"/>
            <a:ext cx="246935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2000" b="1" dirty="0">
                <a:solidFill>
                  <a:srgbClr val="FF0000"/>
                </a:solidFill>
                <a:latin typeface="Arial" charset="0"/>
              </a:rPr>
              <a:t>documentary</a:t>
            </a:r>
            <a:endParaRPr lang="en-US" sz="20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962697" y="2209800"/>
            <a:ext cx="217675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2000" b="1" dirty="0">
                <a:solidFill>
                  <a:srgbClr val="FF0000"/>
                </a:solidFill>
                <a:latin typeface="Arial" charset="0"/>
              </a:rPr>
              <a:t>The voice kids</a:t>
            </a:r>
            <a:endParaRPr lang="en-US" sz="20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6040834" y="6420327"/>
            <a:ext cx="23590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2000" b="1" dirty="0">
                <a:solidFill>
                  <a:srgbClr val="FF0000"/>
                </a:solidFill>
                <a:latin typeface="Arial" charset="0"/>
              </a:rPr>
              <a:t>comedy</a:t>
            </a:r>
            <a:endParaRPr lang="en-US" sz="20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389333" y="6305490"/>
            <a:ext cx="246935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2000" b="1" dirty="0">
                <a:solidFill>
                  <a:srgbClr val="FF0000"/>
                </a:solidFill>
                <a:latin typeface="Arial" charset="0"/>
              </a:rPr>
              <a:t>sports</a:t>
            </a:r>
            <a:endParaRPr lang="en-US" sz="20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3091485" y="6381690"/>
            <a:ext cx="246935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2000" b="1" dirty="0">
                <a:solidFill>
                  <a:srgbClr val="FF0000"/>
                </a:solidFill>
                <a:latin typeface="Arial" charset="0"/>
              </a:rPr>
              <a:t>News</a:t>
            </a:r>
            <a:endParaRPr lang="en-US" sz="20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514349" y="4317859"/>
            <a:ext cx="246935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2000" b="1" dirty="0">
                <a:solidFill>
                  <a:srgbClr val="FF0000"/>
                </a:solidFill>
                <a:latin typeface="Arial" charset="0"/>
              </a:rPr>
              <a:t>Rap Viet</a:t>
            </a:r>
            <a:endParaRPr lang="en-US" sz="20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6229634" y="4328184"/>
            <a:ext cx="23034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2000" b="1" dirty="0">
                <a:solidFill>
                  <a:srgbClr val="FF0000"/>
                </a:solidFill>
                <a:latin typeface="Arial" charset="0"/>
              </a:rPr>
              <a:t>cartoon</a:t>
            </a:r>
            <a:endParaRPr lang="en-US" sz="2000" b="1" dirty="0">
              <a:solidFill>
                <a:srgbClr val="FF0000"/>
              </a:solidFill>
              <a:latin typeface="Arial" charset="0"/>
            </a:endParaRPr>
          </a:p>
        </p:txBody>
      </p:sp>
      <p:pic>
        <p:nvPicPr>
          <p:cNvPr id="103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" y="315965"/>
            <a:ext cx="2469357" cy="1648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103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753" y="141873"/>
            <a:ext cx="2325872" cy="1622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103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0834" y="457200"/>
            <a:ext cx="2359025" cy="1648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103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633" y="2781300"/>
            <a:ext cx="2170225" cy="1428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image8.jpg" descr="Description: Kết quả hình ảnh cho rap việt 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333" y="2727365"/>
            <a:ext cx="2344343" cy="1536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104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874" y="4812600"/>
            <a:ext cx="2399763" cy="1569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104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333" y="4760498"/>
            <a:ext cx="2344343" cy="1544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104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633" y="4812600"/>
            <a:ext cx="2303464" cy="1692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0" y="15906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0" y="21621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0" y="27813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14"/>
          <p:cNvSpPr>
            <a:spLocks noChangeArrowheads="1"/>
          </p:cNvSpPr>
          <p:nvPr/>
        </p:nvSpPr>
        <p:spPr bwMode="auto">
          <a:xfrm>
            <a:off x="0" y="34099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15"/>
          <p:cNvSpPr>
            <a:spLocks noChangeArrowheads="1"/>
          </p:cNvSpPr>
          <p:nvPr/>
        </p:nvSpPr>
        <p:spPr bwMode="auto">
          <a:xfrm>
            <a:off x="0" y="4038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16"/>
          <p:cNvSpPr>
            <a:spLocks noChangeArrowheads="1"/>
          </p:cNvSpPr>
          <p:nvPr/>
        </p:nvSpPr>
        <p:spPr bwMode="auto">
          <a:xfrm>
            <a:off x="0" y="46863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17"/>
          <p:cNvSpPr>
            <a:spLocks noChangeArrowheads="1"/>
          </p:cNvSpPr>
          <p:nvPr/>
        </p:nvSpPr>
        <p:spPr bwMode="auto">
          <a:xfrm>
            <a:off x="0" y="5334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9086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1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2" grpId="0" animBg="1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591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932094" y="1041784"/>
            <a:ext cx="26042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u="sng" dirty="0">
                <a:solidFill>
                  <a:srgbClr val="FF0000"/>
                </a:solidFill>
                <a:latin typeface=".VnBodoni" pitchFamily="34" charset="0"/>
              </a:rPr>
              <a:t>Unit 7:</a:t>
            </a:r>
          </a:p>
        </p:txBody>
      </p:sp>
      <p:sp>
        <p:nvSpPr>
          <p:cNvPr id="6" name="Rectangle 5"/>
          <p:cNvSpPr/>
          <p:nvPr/>
        </p:nvSpPr>
        <p:spPr>
          <a:xfrm>
            <a:off x="1327411" y="2228671"/>
            <a:ext cx="6030663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7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TELEVISION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52684" y="3442612"/>
            <a:ext cx="4763069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>
                <a:solidFill>
                  <a:srgbClr val="002060"/>
                </a:solidFill>
                <a:latin typeface=".VnBodoni" pitchFamily="34" charset="0"/>
              </a:rPr>
              <a:t>LESSON 6</a:t>
            </a:r>
            <a:endParaRPr lang="en-US" sz="4000" b="1" dirty="0">
              <a:solidFill>
                <a:srgbClr val="002060"/>
              </a:solidFill>
              <a:latin typeface=".VnBodoni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7030A0"/>
                </a:solidFill>
                <a:latin typeface=".VnBodoni" pitchFamily="34" charset="0"/>
              </a:rPr>
              <a:t>SKILLS 2 </a:t>
            </a:r>
            <a:endParaRPr lang="en-GB" sz="2800" b="1" dirty="0">
              <a:solidFill>
                <a:srgbClr val="7030A0"/>
              </a:solidFill>
              <a:latin typeface=".VnBodon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89198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133340" y="1556995"/>
            <a:ext cx="680004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/>
              <a:t>+ What </a:t>
            </a:r>
            <a:r>
              <a:rPr lang="en-US" sz="2800" i="1" dirty="0" err="1"/>
              <a:t>programme</a:t>
            </a:r>
            <a:r>
              <a:rPr lang="en-US" sz="2800" i="1" dirty="0"/>
              <a:t> did you watch last night?</a:t>
            </a:r>
            <a:endParaRPr lang="en-US" sz="2800" dirty="0"/>
          </a:p>
          <a:p>
            <a:r>
              <a:rPr lang="en-US" sz="2800" i="1" dirty="0"/>
              <a:t>+ What was it about?</a:t>
            </a:r>
            <a:endParaRPr lang="en-US" sz="2800" dirty="0"/>
          </a:p>
          <a:p>
            <a:r>
              <a:rPr lang="en-US" sz="2800" i="1" dirty="0"/>
              <a:t>+ What did you like about it?</a:t>
            </a:r>
            <a:endParaRPr lang="en-US" sz="2800" dirty="0"/>
          </a:p>
          <a:p>
            <a:r>
              <a:rPr lang="en-US" sz="2800" i="1" dirty="0"/>
              <a:t>+ What didn’t you like about it?</a:t>
            </a:r>
            <a:endParaRPr lang="en-US" sz="2800" dirty="0"/>
          </a:p>
          <a:p>
            <a:r>
              <a:rPr lang="en-US" sz="2800" i="1" dirty="0"/>
              <a:t>+ Why did you like/dislike it?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905690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1821235" y="357259"/>
            <a:ext cx="4954515" cy="1717040"/>
            <a:chOff x="2094743" y="1826837"/>
            <a:chExt cx="4954515" cy="1717040"/>
          </a:xfrm>
        </p:grpSpPr>
        <p:grpSp>
          <p:nvGrpSpPr>
            <p:cNvPr id="6" name="Group 5"/>
            <p:cNvGrpSpPr/>
            <p:nvPr/>
          </p:nvGrpSpPr>
          <p:grpSpPr>
            <a:xfrm>
              <a:off x="2094743" y="1826837"/>
              <a:ext cx="4954515" cy="777611"/>
              <a:chOff x="2100847" y="1826837"/>
              <a:chExt cx="4954515" cy="777611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79262" y="1829932"/>
                <a:ext cx="4176100" cy="732987"/>
              </a:xfrm>
              <a:prstGeom prst="rect">
                <a:avLst/>
              </a:prstGeom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00847" y="1826837"/>
                <a:ext cx="961782" cy="777611"/>
              </a:xfrm>
              <a:prstGeom prst="rect">
                <a:avLst/>
              </a:prstGeom>
            </p:spPr>
          </p:pic>
        </p:grpSp>
        <p:sp>
          <p:nvSpPr>
            <p:cNvPr id="7" name="TextBox 6"/>
            <p:cNvSpPr txBox="1"/>
            <p:nvPr/>
          </p:nvSpPr>
          <p:spPr>
            <a:xfrm>
              <a:off x="2796464" y="2835991"/>
              <a:ext cx="355717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rgbClr val="0084B1"/>
                  </a:solidFill>
                </a:rPr>
                <a:t>I. Listening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381284" y="2102758"/>
            <a:ext cx="3557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84B1"/>
                </a:solidFill>
              </a:rPr>
              <a:t>II. Writing</a:t>
            </a:r>
          </a:p>
        </p:txBody>
      </p:sp>
    </p:spTree>
    <p:extLst>
      <p:ext uri="{BB962C8B-B14F-4D97-AF65-F5344CB8AC3E}">
        <p14:creationId xmlns:p14="http://schemas.microsoft.com/office/powerpoint/2010/main" val="24993054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3" y="510341"/>
            <a:ext cx="534013" cy="5531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6" name="TextBox 5"/>
          <p:cNvSpPr txBox="1"/>
          <p:nvPr/>
        </p:nvSpPr>
        <p:spPr>
          <a:xfrm>
            <a:off x="788676" y="476221"/>
            <a:ext cx="7783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 and tick (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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 the correct channel for each </a:t>
            </a:r>
            <a:r>
              <a:rPr lang="en-US" sz="2400" b="1" dirty="0" err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0039466"/>
              </p:ext>
            </p:extLst>
          </p:nvPr>
        </p:nvGraphicFramePr>
        <p:xfrm>
          <a:off x="526475" y="1537938"/>
          <a:ext cx="8084126" cy="439073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7857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51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27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04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7814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PROGRAMMES</a:t>
                      </a: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CHANNEL 1</a:t>
                      </a: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CHANNEL 2</a:t>
                      </a: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CHANNEL 3</a:t>
                      </a: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8147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Green Summer</a:t>
                      </a:r>
                      <a:endParaRPr lang="en-US" sz="2400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8147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My</a:t>
                      </a:r>
                      <a:r>
                        <a:rPr lang="en-US" sz="2400" b="1" baseline="0" dirty="0"/>
                        <a:t> Childhood</a:t>
                      </a:r>
                      <a:endParaRPr lang="en-US" sz="2400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78147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Harry Potter</a:t>
                      </a:r>
                      <a:endParaRPr lang="en-US" sz="2400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78147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English and</a:t>
                      </a:r>
                      <a:r>
                        <a:rPr lang="en-US" sz="2400" b="1" baseline="0" dirty="0"/>
                        <a:t> Fun</a:t>
                      </a:r>
                      <a:endParaRPr lang="en-US" sz="2400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Rounded Rectangle 3">
            <a:hlinkClick r:id="rId5" action="ppaction://hlinksldjump"/>
            <a:extLst>
              <a:ext uri="{FF2B5EF4-FFF2-40B4-BE49-F238E27FC236}">
                <a16:creationId xmlns:a16="http://schemas.microsoft.com/office/drawing/2014/main" id="{B36F960D-923D-46DF-9863-1D3BDE4C87BC}"/>
              </a:ext>
            </a:extLst>
          </p:cNvPr>
          <p:cNvSpPr/>
          <p:nvPr/>
        </p:nvSpPr>
        <p:spPr>
          <a:xfrm>
            <a:off x="5222933" y="6101693"/>
            <a:ext cx="1718779" cy="431960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Audio script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CDB2D6C-6E1C-4C07-BEEC-ADD7CD8A07AF}"/>
              </a:ext>
            </a:extLst>
          </p:cNvPr>
          <p:cNvSpPr txBox="1"/>
          <p:nvPr/>
        </p:nvSpPr>
        <p:spPr>
          <a:xfrm>
            <a:off x="4718957" y="2564325"/>
            <a:ext cx="5774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sym typeface="Wingdings 2" panose="05020102010507070707" pitchFamily="18" charset="2"/>
              </a:rPr>
              <a:t>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48C00B3-4F7E-404E-AFA2-BB29B1BD699C}"/>
              </a:ext>
            </a:extLst>
          </p:cNvPr>
          <p:cNvSpPr txBox="1"/>
          <p:nvPr/>
        </p:nvSpPr>
        <p:spPr>
          <a:xfrm>
            <a:off x="6224484" y="3379362"/>
            <a:ext cx="5774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sym typeface="Wingdings 2" panose="05020102010507070707" pitchFamily="18" charset="2"/>
              </a:rPr>
              <a:t>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2B92CFA-01A9-4743-B0C2-4C5B262E8E9A}"/>
              </a:ext>
            </a:extLst>
          </p:cNvPr>
          <p:cNvSpPr txBox="1"/>
          <p:nvPr/>
        </p:nvSpPr>
        <p:spPr>
          <a:xfrm>
            <a:off x="7619175" y="4275289"/>
            <a:ext cx="5774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sym typeface="Wingdings 2" panose="05020102010507070707" pitchFamily="18" charset="2"/>
              </a:rPr>
              <a:t>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7B5C68C-314F-4E65-8F75-9348322B52BF}"/>
              </a:ext>
            </a:extLst>
          </p:cNvPr>
          <p:cNvSpPr txBox="1"/>
          <p:nvPr/>
        </p:nvSpPr>
        <p:spPr>
          <a:xfrm>
            <a:off x="4718957" y="5165514"/>
            <a:ext cx="5774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sym typeface="Wingdings 2" panose="05020102010507070707" pitchFamily="18" charset="2"/>
              </a:rPr>
              <a:t>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25147" y="-12879"/>
            <a:ext cx="3557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84B1"/>
                </a:solidFill>
              </a:rPr>
              <a:t>I. Listening</a:t>
            </a:r>
          </a:p>
        </p:txBody>
      </p:sp>
      <p:pic>
        <p:nvPicPr>
          <p:cNvPr id="15" name="B2_06.wav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8548687" y="0"/>
            <a:ext cx="595313" cy="595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164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60723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104779"/>
            <a:ext cx="627229" cy="621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6" name="TextBox 5"/>
          <p:cNvSpPr txBox="1"/>
          <p:nvPr/>
        </p:nvSpPr>
        <p:spPr>
          <a:xfrm>
            <a:off x="854636" y="205811"/>
            <a:ext cx="790653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b="1" spc="-5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 again and tick (</a:t>
            </a:r>
            <a:r>
              <a:rPr lang="en-US" sz="2600" b="1" spc="-5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</a:t>
            </a:r>
            <a:r>
              <a:rPr lang="en-US" sz="2600" b="1" spc="-5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 T (True) or F (False). 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3440969"/>
              </p:ext>
            </p:extLst>
          </p:nvPr>
        </p:nvGraphicFramePr>
        <p:xfrm>
          <a:off x="296215" y="1126523"/>
          <a:ext cx="8226064" cy="424572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66212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14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33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91574"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</a:rPr>
                        <a:t>T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</a:rPr>
                        <a:t>F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8538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0070C0"/>
                          </a:solidFill>
                        </a:rPr>
                        <a:t>1. 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Green Summer is a music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</a:rPr>
                        <a:t>programme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8538">
                <a:tc>
                  <a:txBody>
                    <a:bodyPr/>
                    <a:lstStyle/>
                    <a:p>
                      <a:r>
                        <a:rPr lang="en-US" sz="2400" b="1" kern="1200" dirty="0">
                          <a:solidFill>
                            <a:srgbClr val="0070C0"/>
                          </a:solidFill>
                        </a:rPr>
                        <a:t>2.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 My Childhood is the story of a girl and her dog.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8538">
                <a:tc>
                  <a:txBody>
                    <a:bodyPr/>
                    <a:lstStyle/>
                    <a:p>
                      <a:r>
                        <a:rPr lang="en-US" sz="2400" b="1" kern="1200" dirty="0">
                          <a:solidFill>
                            <a:srgbClr val="0070C0"/>
                          </a:solidFill>
                        </a:rPr>
                        <a:t>3. 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Children love Harry Potter.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88538">
                <a:tc>
                  <a:txBody>
                    <a:bodyPr/>
                    <a:lstStyle/>
                    <a:p>
                      <a:r>
                        <a:rPr lang="en-US" sz="2400" b="1" kern="1200" dirty="0">
                          <a:solidFill>
                            <a:srgbClr val="0070C0"/>
                          </a:solidFill>
                        </a:rPr>
                        <a:t>4.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 English and Fun is at five o’clock.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Rounded Rectangle 3">
            <a:hlinkClick r:id="rId5" action="ppaction://hlinksldjump"/>
            <a:extLst>
              <a:ext uri="{FF2B5EF4-FFF2-40B4-BE49-F238E27FC236}">
                <a16:creationId xmlns:a16="http://schemas.microsoft.com/office/drawing/2014/main" id="{A343CF28-ED11-4E6D-94D1-0601C61B012F}"/>
              </a:ext>
            </a:extLst>
          </p:cNvPr>
          <p:cNvSpPr/>
          <p:nvPr/>
        </p:nvSpPr>
        <p:spPr>
          <a:xfrm>
            <a:off x="5444614" y="6098730"/>
            <a:ext cx="1580233" cy="431960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Audio script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236A55C-E3A8-4A61-8E9D-C79CA8B29330}"/>
              </a:ext>
            </a:extLst>
          </p:cNvPr>
          <p:cNvSpPr txBox="1"/>
          <p:nvPr/>
        </p:nvSpPr>
        <p:spPr>
          <a:xfrm>
            <a:off x="7046520" y="1963567"/>
            <a:ext cx="5774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sym typeface="Wingdings 2" panose="05020102010507070707" pitchFamily="18" charset="2"/>
              </a:rPr>
              <a:t>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856273-A72A-4F00-A7B6-3C32D3FE6608}"/>
              </a:ext>
            </a:extLst>
          </p:cNvPr>
          <p:cNvSpPr txBox="1"/>
          <p:nvPr/>
        </p:nvSpPr>
        <p:spPr>
          <a:xfrm>
            <a:off x="7840847" y="2804076"/>
            <a:ext cx="5774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sym typeface="Wingdings 2" panose="05020102010507070707" pitchFamily="18" charset="2"/>
              </a:rPr>
              <a:t>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3EF1BAF-F97D-4B82-A0A1-D758042FE4F6}"/>
              </a:ext>
            </a:extLst>
          </p:cNvPr>
          <p:cNvSpPr txBox="1"/>
          <p:nvPr/>
        </p:nvSpPr>
        <p:spPr>
          <a:xfrm>
            <a:off x="7046520" y="3667908"/>
            <a:ext cx="5774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sym typeface="Wingdings 2" panose="05020102010507070707" pitchFamily="18" charset="2"/>
              </a:rPr>
              <a:t>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0E900CB-988C-4A70-A7C0-1DD1C8074000}"/>
              </a:ext>
            </a:extLst>
          </p:cNvPr>
          <p:cNvSpPr txBox="1"/>
          <p:nvPr/>
        </p:nvSpPr>
        <p:spPr>
          <a:xfrm>
            <a:off x="7840847" y="4621901"/>
            <a:ext cx="5774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sym typeface="Wingdings 2" panose="05020102010507070707" pitchFamily="18" charset="2"/>
              </a:rPr>
              <a:t>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200537" y="3245918"/>
            <a:ext cx="24347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i="1" dirty="0">
                <a:solidFill>
                  <a:srgbClr val="FF0000"/>
                </a:solidFill>
                <a:ea typeface="Times New Roman"/>
              </a:rPr>
              <a:t>( a boy and his dog)   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366590" y="5016331"/>
            <a:ext cx="10983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i="1" dirty="0">
                <a:solidFill>
                  <a:srgbClr val="FF0000"/>
                </a:solidFill>
                <a:ea typeface="Times New Roman"/>
              </a:rPr>
              <a:t>9 o'clock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18" name="B2_07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8343900" y="-1"/>
            <a:ext cx="800099" cy="700089"/>
          </a:xfrm>
          <a:prstGeom prst="rect">
            <a:avLst/>
          </a:prstGeom>
        </p:spPr>
      </p:pic>
      <p:sp>
        <p:nvSpPr>
          <p:cNvPr id="19" name="Content Placeholder 1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84493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6068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>
                <p:cTn id="3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10" grpId="0"/>
      <p:bldP spid="11" grpId="0"/>
      <p:bldP spid="12" grpId="0"/>
      <p:bldP spid="13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BC11514E-B568-4EDC-AA1A-6B7D24C74198}"/>
              </a:ext>
            </a:extLst>
          </p:cNvPr>
          <p:cNvGrpSpPr/>
          <p:nvPr/>
        </p:nvGrpSpPr>
        <p:grpSpPr>
          <a:xfrm>
            <a:off x="0" y="0"/>
            <a:ext cx="9144000" cy="6137455"/>
            <a:chOff x="0" y="0"/>
            <a:chExt cx="9144000" cy="6137455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3B4FA3A-7C98-4049-9207-F7722E240A55}"/>
                </a:ext>
              </a:extLst>
            </p:cNvPr>
            <p:cNvSpPr/>
            <p:nvPr/>
          </p:nvSpPr>
          <p:spPr>
            <a:xfrm>
              <a:off x="0" y="0"/>
              <a:ext cx="9144000" cy="61374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99A6BE0-9C8A-4C38-B997-ADB4E8B327B7}"/>
                </a:ext>
              </a:extLst>
            </p:cNvPr>
            <p:cNvSpPr txBox="1"/>
            <p:nvPr/>
          </p:nvSpPr>
          <p:spPr>
            <a:xfrm>
              <a:off x="338595" y="720545"/>
              <a:ext cx="8486470" cy="4323748"/>
            </a:xfrm>
            <a:prstGeom prst="rect">
              <a:avLst/>
            </a:prstGeom>
            <a:noFill/>
            <a:ln w="19050">
              <a:solidFill>
                <a:srgbClr val="0FB7BD"/>
              </a:solidFill>
            </a:ln>
          </p:spPr>
          <p:txBody>
            <a:bodyPr wrap="square">
              <a:spAutoFit/>
            </a:bodyPr>
            <a:lstStyle/>
            <a:p>
              <a:pPr algn="just">
                <a:lnSpc>
                  <a:spcPct val="110000"/>
                </a:lnSpc>
              </a:pPr>
              <a:r>
                <a:rPr lang="en-US" sz="2800" i="0" dirty="0">
                  <a:solidFill>
                    <a:srgbClr val="333333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Here are some interesting TV </a:t>
              </a:r>
              <a:r>
                <a:rPr lang="en-US" sz="2800" i="0" dirty="0" err="1">
                  <a:solidFill>
                    <a:srgbClr val="333333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programmes</a:t>
              </a:r>
              <a:r>
                <a:rPr lang="en-US" sz="2800" i="0" dirty="0">
                  <a:solidFill>
                    <a:srgbClr val="333333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for you. </a:t>
              </a:r>
              <a:r>
                <a:rPr lang="en-US" sz="2800" i="1" dirty="0">
                  <a:solidFill>
                    <a:srgbClr val="7030A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Green Summer</a:t>
              </a:r>
              <a:r>
                <a:rPr lang="en-US" sz="2800" i="0" dirty="0">
                  <a:solidFill>
                    <a:srgbClr val="7030A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, a music </a:t>
              </a:r>
              <a:r>
                <a:rPr lang="en-US" sz="2800" i="0" dirty="0" err="1">
                  <a:solidFill>
                    <a:srgbClr val="7030A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programme</a:t>
              </a:r>
              <a:r>
                <a:rPr lang="en-US" sz="2800" i="0" dirty="0">
                  <a:solidFill>
                    <a:srgbClr val="7030A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, is on channel 1</a:t>
              </a:r>
              <a:r>
                <a:rPr lang="en-US" sz="2800" i="0" dirty="0">
                  <a:solidFill>
                    <a:srgbClr val="333333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. It starts at </a:t>
              </a:r>
              <a:r>
                <a:rPr lang="en-US" sz="2800" i="0" dirty="0"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eight o’clock</a:t>
              </a:r>
              <a:r>
                <a:rPr lang="en-US" sz="2800" i="0" dirty="0">
                  <a:solidFill>
                    <a:srgbClr val="333333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. </a:t>
              </a:r>
              <a:r>
                <a:rPr lang="en-US" sz="2800" i="1" dirty="0">
                  <a:solidFill>
                    <a:srgbClr val="7030A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My Childhood </a:t>
              </a:r>
              <a:r>
                <a:rPr lang="en-US" sz="2800" dirty="0">
                  <a:solidFill>
                    <a:srgbClr val="7030A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is on Channel 2</a:t>
              </a:r>
              <a:r>
                <a:rPr lang="en-US" sz="2800" i="0" dirty="0">
                  <a:solidFill>
                    <a:srgbClr val="333333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. It’s the story of a country </a:t>
              </a:r>
              <a:r>
                <a:rPr lang="en-US" sz="2800" i="0" dirty="0"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boy and his dog Billy</a:t>
              </a:r>
              <a:r>
                <a:rPr lang="en-US" sz="2800" i="0" dirty="0">
                  <a:solidFill>
                    <a:srgbClr val="333333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2800" i="0" dirty="0">
                  <a:solidFill>
                    <a:srgbClr val="7030A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On channel 3, you will watch </a:t>
              </a:r>
              <a:r>
                <a:rPr lang="en-US" sz="2800" i="1" dirty="0">
                  <a:solidFill>
                    <a:srgbClr val="7030A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Harry Potter</a:t>
              </a:r>
              <a:r>
                <a:rPr lang="en-US" sz="2800" i="0" dirty="0">
                  <a:solidFill>
                    <a:srgbClr val="333333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 at </a:t>
              </a:r>
              <a:r>
                <a:rPr lang="en-US" sz="2800" i="0" dirty="0"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8.30.</a:t>
              </a:r>
              <a:r>
                <a:rPr lang="en-US" sz="2800" i="0" dirty="0">
                  <a:solidFill>
                    <a:srgbClr val="333333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Children all over the world love this film. If you like to learn English, </a:t>
              </a:r>
              <a:r>
                <a:rPr lang="en-US" sz="2800" i="0" dirty="0">
                  <a:solidFill>
                    <a:srgbClr val="7030A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you can go to </a:t>
              </a:r>
              <a:r>
                <a:rPr lang="en-US" sz="2800" i="1" dirty="0">
                  <a:solidFill>
                    <a:srgbClr val="7030A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English and Fun</a:t>
              </a:r>
              <a:r>
                <a:rPr lang="en-US" sz="2800" i="0" dirty="0">
                  <a:solidFill>
                    <a:srgbClr val="7030A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 on channel 1</a:t>
              </a:r>
              <a:r>
                <a:rPr lang="en-US" sz="2800" i="0" dirty="0">
                  <a:solidFill>
                    <a:srgbClr val="333333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. It’s </a:t>
              </a:r>
              <a:r>
                <a:rPr lang="en-US" sz="2800" i="0" dirty="0"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at nine o’clock</a:t>
              </a:r>
              <a:r>
                <a:rPr lang="en-US" sz="2800" i="0" dirty="0">
                  <a:solidFill>
                    <a:srgbClr val="333333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. We hope you can choose a </a:t>
              </a:r>
              <a:r>
                <a:rPr lang="en-US" sz="2800" i="0" dirty="0" err="1">
                  <a:solidFill>
                    <a:srgbClr val="333333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programme</a:t>
              </a:r>
              <a:r>
                <a:rPr lang="en-US" sz="2800" i="0" dirty="0">
                  <a:solidFill>
                    <a:srgbClr val="333333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for yourself. Enjoy and have a great time.</a:t>
              </a:r>
              <a:endParaRPr lang="en-US" sz="2800" i="0" dirty="0"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655EF60-59B4-4757-B066-A4ACC7BA287F}"/>
                </a:ext>
              </a:extLst>
            </p:cNvPr>
            <p:cNvSpPr txBox="1"/>
            <p:nvPr/>
          </p:nvSpPr>
          <p:spPr>
            <a:xfrm>
              <a:off x="3573041" y="135812"/>
              <a:ext cx="199791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</a:rPr>
                <a:t>AUDIO SCRIPT</a:t>
              </a:r>
            </a:p>
          </p:txBody>
        </p:sp>
      </p:grpSp>
      <p:sp>
        <p:nvSpPr>
          <p:cNvPr id="17" name="Multiplication Sign 7">
            <a:hlinkClick r:id="rId5" action="ppaction://hlinksldjump"/>
            <a:extLst>
              <a:ext uri="{FF2B5EF4-FFF2-40B4-BE49-F238E27FC236}">
                <a16:creationId xmlns:a16="http://schemas.microsoft.com/office/drawing/2014/main" id="{159A5070-05F6-4C54-98F1-7743575FF3DA}"/>
              </a:ext>
            </a:extLst>
          </p:cNvPr>
          <p:cNvSpPr/>
          <p:nvPr/>
        </p:nvSpPr>
        <p:spPr>
          <a:xfrm>
            <a:off x="8209935" y="129441"/>
            <a:ext cx="491613" cy="461665"/>
          </a:xfrm>
          <a:prstGeom prst="mathMultiply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B2_06">
            <a:hlinkClick r:id="" action="ppaction://media"/>
            <a:extLst>
              <a:ext uri="{FF2B5EF4-FFF2-40B4-BE49-F238E27FC236}">
                <a16:creationId xmlns:a16="http://schemas.microsoft.com/office/drawing/2014/main" id="{2025D875-68B1-42C4-9A50-9BBE007E07E6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4400"/>
                </p14:media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7968378" y="116592"/>
            <a:ext cx="487363" cy="48736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0655EF60-59B4-4757-B066-A4ACC7BA287F}"/>
              </a:ext>
            </a:extLst>
          </p:cNvPr>
          <p:cNvSpPr txBox="1"/>
          <p:nvPr/>
        </p:nvSpPr>
        <p:spPr>
          <a:xfrm>
            <a:off x="2726481" y="5719303"/>
            <a:ext cx="19979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AUDIO SCRIPT</a:t>
            </a:r>
          </a:p>
        </p:txBody>
      </p:sp>
    </p:spTree>
    <p:extLst>
      <p:ext uri="{BB962C8B-B14F-4D97-AF65-F5344CB8AC3E}">
        <p14:creationId xmlns:p14="http://schemas.microsoft.com/office/powerpoint/2010/main" val="3376827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32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591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133342" y="774758"/>
            <a:ext cx="66841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* Summarize the information of the listening part.</a:t>
            </a:r>
          </a:p>
        </p:txBody>
      </p:sp>
      <p:pic>
        <p:nvPicPr>
          <p:cNvPr id="6" name="image7.png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rcRect l="3122" r="3607"/>
          <a:stretch/>
        </p:blipFill>
        <p:spPr bwMode="auto">
          <a:xfrm>
            <a:off x="1210616" y="1329743"/>
            <a:ext cx="6529588" cy="464605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193615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1752</TotalTime>
  <Words>619</Words>
  <Application>Microsoft Office PowerPoint</Application>
  <PresentationFormat>On-screen Show (4:3)</PresentationFormat>
  <Paragraphs>114</Paragraphs>
  <Slides>15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.VnBodoni</vt:lpstr>
      <vt:lpstr>.VnTifani Heavy</vt:lpstr>
      <vt:lpstr>.VnTifani HeavyH</vt:lpstr>
      <vt:lpstr>Arial</vt:lpstr>
      <vt:lpstr>Calibri</vt:lpstr>
      <vt:lpstr>Calibri Light</vt:lpstr>
      <vt:lpstr>Times New Roman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dell</cp:lastModifiedBy>
  <cp:revision>130</cp:revision>
  <dcterms:created xsi:type="dcterms:W3CDTF">2020-12-09T02:04:09Z</dcterms:created>
  <dcterms:modified xsi:type="dcterms:W3CDTF">2024-01-23T23:27:37Z</dcterms:modified>
</cp:coreProperties>
</file>