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9" r:id="rId2"/>
    <p:sldMasterId id="2147483691" r:id="rId3"/>
  </p:sldMasterIdLst>
  <p:sldIdLst>
    <p:sldId id="715" r:id="rId4"/>
    <p:sldId id="729" r:id="rId5"/>
    <p:sldId id="769" r:id="rId6"/>
    <p:sldId id="770" r:id="rId7"/>
    <p:sldId id="771" r:id="rId8"/>
    <p:sldId id="772" r:id="rId9"/>
    <p:sldId id="773" r:id="rId10"/>
    <p:sldId id="774" r:id="rId11"/>
    <p:sldId id="775" r:id="rId12"/>
    <p:sldId id="776" r:id="rId13"/>
    <p:sldId id="726" r:id="rId14"/>
    <p:sldId id="739" r:id="rId15"/>
    <p:sldId id="272" r:id="rId16"/>
    <p:sldId id="266" r:id="rId17"/>
    <p:sldId id="265" r:id="rId18"/>
    <p:sldId id="263" r:id="rId19"/>
    <p:sldId id="258" r:id="rId20"/>
    <p:sldId id="754" r:id="rId21"/>
    <p:sldId id="261" r:id="rId22"/>
    <p:sldId id="740" r:id="rId23"/>
    <p:sldId id="741" r:id="rId24"/>
    <p:sldId id="755" r:id="rId25"/>
    <p:sldId id="756" r:id="rId26"/>
    <p:sldId id="760" r:id="rId27"/>
    <p:sldId id="757" r:id="rId28"/>
    <p:sldId id="761" r:id="rId29"/>
    <p:sldId id="762" r:id="rId30"/>
    <p:sldId id="763" r:id="rId31"/>
    <p:sldId id="764" r:id="rId32"/>
    <p:sldId id="765" r:id="rId33"/>
    <p:sldId id="768" r:id="rId34"/>
    <p:sldId id="721" r:id="rId35"/>
    <p:sldId id="722" r:id="rId36"/>
  </p:sldIdLst>
  <p:sldSz cx="9144000" cy="5143500" type="screen16x9"/>
  <p:notesSz cx="6858000" cy="9144000"/>
  <p:embeddedFontLst>
    <p:embeddedFont>
      <p:font typeface="Calibri Light" pitchFamily="34" charset="0"/>
      <p:regular r:id="rId37"/>
      <p:italic r:id="rId38"/>
    </p:embeddedFont>
    <p:embeddedFont>
      <p:font typeface="Copperplate Gothic Bold" pitchFamily="34" charset="0"/>
      <p:regular r:id="rId39"/>
    </p:embeddedFont>
    <p:embeddedFont>
      <p:font typeface="Cambria" pitchFamily="18" charset="0"/>
      <p:regular r:id="rId40"/>
      <p:bold r:id="rId41"/>
      <p:italic r:id="rId42"/>
      <p:boldItalic r:id="rId43"/>
    </p:embeddedFont>
    <p:embeddedFont>
      <p:font typeface=".VnAristote" pitchFamily="34" charset="0"/>
      <p:regular r:id="rId44"/>
    </p:embeddedFont>
    <p:embeddedFont>
      <p:font typeface="Barlow Semi Condensed" charset="0"/>
      <p:regular r:id="rId45"/>
      <p:bold r:id="rId46"/>
      <p:italic r:id="rId47"/>
      <p:boldItalic r:id="rId48"/>
    </p:embeddedFont>
    <p:embeddedFont>
      <p:font typeface="Verdana" pitchFamily="34" charset="0"/>
      <p:regular r:id="rId49"/>
      <p:bold r:id="rId50"/>
      <p:italic r:id="rId51"/>
      <p:boldItalic r:id="rId52"/>
    </p:embeddedFont>
    <p:embeddedFont>
      <p:font typeface="Abril Fatface" charset="0"/>
      <p:regular r:id="rId53"/>
    </p:embeddedFont>
    <p:embeddedFont>
      <p:font typeface="Bebas Neue" charset="0"/>
      <p:regular r:id="rId54"/>
    </p:embeddedFont>
    <p:embeddedFont>
      <p:font typeface="Calibri" pitchFamily="34" charset="0"/>
      <p:regular r:id="rId55"/>
      <p:bold r:id="rId56"/>
      <p:italic r:id="rId57"/>
      <p:boldItalic r:id="rId5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59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1" autoAdjust="0"/>
    <p:restoredTop sz="94660"/>
  </p:normalViewPr>
  <p:slideViewPr>
    <p:cSldViewPr snapToGrid="0">
      <p:cViewPr>
        <p:scale>
          <a:sx n="98" d="100"/>
          <a:sy n="98" d="100"/>
        </p:scale>
        <p:origin x="-690" y="-102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oogle Shape;23;p3"/>
          <p:cNvGrpSpPr/>
          <p:nvPr/>
        </p:nvGrpSpPr>
        <p:grpSpPr>
          <a:xfrm>
            <a:off x="-420050" y="-908375"/>
            <a:ext cx="10076735" cy="7902738"/>
            <a:chOff x="-420050" y="-908375"/>
            <a:chExt cx="10076735" cy="7902738"/>
          </a:xfrm>
        </p:grpSpPr>
        <p:sp>
          <p:nvSpPr>
            <p:cNvPr id="24" name="Google Shape;24;p3"/>
            <p:cNvSpPr/>
            <p:nvPr/>
          </p:nvSpPr>
          <p:spPr>
            <a:xfrm>
              <a:off x="-68050" y="3811717"/>
              <a:ext cx="614907" cy="1047811"/>
            </a:xfrm>
            <a:custGeom>
              <a:avLst/>
              <a:gdLst/>
              <a:ahLst/>
              <a:cxnLst/>
              <a:rect l="l" t="t" r="r" b="b"/>
              <a:pathLst>
                <a:path w="20839" h="35510" extrusionOk="0">
                  <a:moveTo>
                    <a:pt x="1" y="1"/>
                  </a:moveTo>
                  <a:lnTo>
                    <a:pt x="1" y="35510"/>
                  </a:lnTo>
                  <a:cubicBezTo>
                    <a:pt x="405" y="33962"/>
                    <a:pt x="1953" y="32416"/>
                    <a:pt x="2970" y="31699"/>
                  </a:cubicBezTo>
                  <a:cubicBezTo>
                    <a:pt x="5126" y="30183"/>
                    <a:pt x="7328" y="28954"/>
                    <a:pt x="9733" y="27857"/>
                  </a:cubicBezTo>
                  <a:cubicBezTo>
                    <a:pt x="12107" y="26774"/>
                    <a:pt x="14522" y="25697"/>
                    <a:pt x="16572" y="24078"/>
                  </a:cubicBezTo>
                  <a:cubicBezTo>
                    <a:pt x="19081" y="22095"/>
                    <a:pt x="20838" y="19156"/>
                    <a:pt x="20797" y="15889"/>
                  </a:cubicBezTo>
                  <a:cubicBezTo>
                    <a:pt x="20773" y="13947"/>
                    <a:pt x="20064" y="12000"/>
                    <a:pt x="18735" y="10588"/>
                  </a:cubicBezTo>
                  <a:cubicBezTo>
                    <a:pt x="16768" y="8504"/>
                    <a:pt x="14076" y="8061"/>
                    <a:pt x="11457" y="7303"/>
                  </a:cubicBezTo>
                  <a:cubicBezTo>
                    <a:pt x="8618" y="6483"/>
                    <a:pt x="5694" y="5548"/>
                    <a:pt x="3101" y="4091"/>
                  </a:cubicBezTo>
                  <a:cubicBezTo>
                    <a:pt x="1651" y="3278"/>
                    <a:pt x="610" y="1665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7615427" y="-57773"/>
              <a:ext cx="1617153" cy="1423903"/>
            </a:xfrm>
            <a:custGeom>
              <a:avLst/>
              <a:gdLst/>
              <a:ahLst/>
              <a:cxnLst/>
              <a:rect l="l" t="t" r="r" b="b"/>
              <a:pathLst>
                <a:path w="33364" h="29377" extrusionOk="0">
                  <a:moveTo>
                    <a:pt x="445" y="1"/>
                  </a:moveTo>
                  <a:cubicBezTo>
                    <a:pt x="302" y="1"/>
                    <a:pt x="151" y="22"/>
                    <a:pt x="0" y="45"/>
                  </a:cubicBezTo>
                  <a:cubicBezTo>
                    <a:pt x="20" y="45"/>
                    <a:pt x="40" y="45"/>
                    <a:pt x="59" y="45"/>
                  </a:cubicBezTo>
                  <a:cubicBezTo>
                    <a:pt x="1683" y="45"/>
                    <a:pt x="3286" y="753"/>
                    <a:pt x="4752" y="1516"/>
                  </a:cubicBezTo>
                  <a:cubicBezTo>
                    <a:pt x="6898" y="2634"/>
                    <a:pt x="8961" y="4198"/>
                    <a:pt x="9958" y="6476"/>
                  </a:cubicBezTo>
                  <a:cubicBezTo>
                    <a:pt x="11006" y="8877"/>
                    <a:pt x="10827" y="11635"/>
                    <a:pt x="10366" y="14155"/>
                  </a:cubicBezTo>
                  <a:cubicBezTo>
                    <a:pt x="9736" y="17630"/>
                    <a:pt x="8407" y="21398"/>
                    <a:pt x="9345" y="24936"/>
                  </a:cubicBezTo>
                  <a:cubicBezTo>
                    <a:pt x="10154" y="27972"/>
                    <a:pt x="12727" y="29102"/>
                    <a:pt x="15471" y="29102"/>
                  </a:cubicBezTo>
                  <a:cubicBezTo>
                    <a:pt x="16424" y="29102"/>
                    <a:pt x="17398" y="28965"/>
                    <a:pt x="18326" y="28725"/>
                  </a:cubicBezTo>
                  <a:cubicBezTo>
                    <a:pt x="21248" y="27969"/>
                    <a:pt x="24215" y="26353"/>
                    <a:pt x="27227" y="26353"/>
                  </a:cubicBezTo>
                  <a:cubicBezTo>
                    <a:pt x="28335" y="26353"/>
                    <a:pt x="29450" y="26572"/>
                    <a:pt x="30570" y="27134"/>
                  </a:cubicBezTo>
                  <a:cubicBezTo>
                    <a:pt x="31647" y="27674"/>
                    <a:pt x="32599" y="28449"/>
                    <a:pt x="33364" y="29377"/>
                  </a:cubicBezTo>
                  <a:lnTo>
                    <a:pt x="33364" y="10"/>
                  </a:lnTo>
                  <a:lnTo>
                    <a:pt x="596" y="10"/>
                  </a:lnTo>
                  <a:cubicBezTo>
                    <a:pt x="547" y="4"/>
                    <a:pt x="496" y="1"/>
                    <a:pt x="4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8233150" y="3499025"/>
              <a:ext cx="971410" cy="1673196"/>
            </a:xfrm>
            <a:custGeom>
              <a:avLst/>
              <a:gdLst/>
              <a:ahLst/>
              <a:cxnLst/>
              <a:rect l="l" t="t" r="r" b="b"/>
              <a:pathLst>
                <a:path w="62783" h="108140" extrusionOk="0">
                  <a:moveTo>
                    <a:pt x="5699" y="1"/>
                  </a:moveTo>
                  <a:cubicBezTo>
                    <a:pt x="3599" y="1"/>
                    <a:pt x="1440" y="820"/>
                    <a:pt x="0" y="2453"/>
                  </a:cubicBezTo>
                  <a:lnTo>
                    <a:pt x="0" y="108139"/>
                  </a:lnTo>
                  <a:lnTo>
                    <a:pt x="60641" y="108139"/>
                  </a:lnTo>
                  <a:cubicBezTo>
                    <a:pt x="62782" y="90176"/>
                    <a:pt x="55581" y="71699"/>
                    <a:pt x="42289" y="59369"/>
                  </a:cubicBezTo>
                  <a:cubicBezTo>
                    <a:pt x="34510" y="52155"/>
                    <a:pt x="25381" y="46379"/>
                    <a:pt x="19623" y="37235"/>
                  </a:cubicBezTo>
                  <a:cubicBezTo>
                    <a:pt x="13812" y="28009"/>
                    <a:pt x="11377" y="17474"/>
                    <a:pt x="12120" y="6634"/>
                  </a:cubicBezTo>
                  <a:cubicBezTo>
                    <a:pt x="12422" y="2202"/>
                    <a:pt x="9140" y="1"/>
                    <a:pt x="5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2700000">
              <a:off x="3363699" y="4610599"/>
              <a:ext cx="1999546" cy="1964513"/>
            </a:xfrm>
            <a:custGeom>
              <a:avLst/>
              <a:gdLst/>
              <a:ahLst/>
              <a:cxnLst/>
              <a:rect l="l" t="t" r="r" b="b"/>
              <a:pathLst>
                <a:path w="49385" h="43570" extrusionOk="0">
                  <a:moveTo>
                    <a:pt x="39467" y="1"/>
                  </a:moveTo>
                  <a:cubicBezTo>
                    <a:pt x="37216" y="1"/>
                    <a:pt x="35049" y="462"/>
                    <a:pt x="32886" y="989"/>
                  </a:cubicBezTo>
                  <a:cubicBezTo>
                    <a:pt x="30056" y="1680"/>
                    <a:pt x="27233" y="2367"/>
                    <a:pt x="24304" y="2517"/>
                  </a:cubicBezTo>
                  <a:cubicBezTo>
                    <a:pt x="22006" y="2636"/>
                    <a:pt x="19704" y="2696"/>
                    <a:pt x="17420" y="3038"/>
                  </a:cubicBezTo>
                  <a:cubicBezTo>
                    <a:pt x="10296" y="4107"/>
                    <a:pt x="5152" y="8009"/>
                    <a:pt x="1509" y="14060"/>
                  </a:cubicBezTo>
                  <a:cubicBezTo>
                    <a:pt x="526" y="15694"/>
                    <a:pt x="1" y="17481"/>
                    <a:pt x="300" y="19434"/>
                  </a:cubicBezTo>
                  <a:cubicBezTo>
                    <a:pt x="582" y="21273"/>
                    <a:pt x="559" y="23123"/>
                    <a:pt x="413" y="24966"/>
                  </a:cubicBezTo>
                  <a:cubicBezTo>
                    <a:pt x="270" y="26727"/>
                    <a:pt x="366" y="28453"/>
                    <a:pt x="725" y="30174"/>
                  </a:cubicBezTo>
                  <a:cubicBezTo>
                    <a:pt x="1246" y="32681"/>
                    <a:pt x="2558" y="34809"/>
                    <a:pt x="3873" y="36952"/>
                  </a:cubicBezTo>
                  <a:cubicBezTo>
                    <a:pt x="4976" y="38752"/>
                    <a:pt x="6421" y="40140"/>
                    <a:pt x="8303" y="41096"/>
                  </a:cubicBezTo>
                  <a:cubicBezTo>
                    <a:pt x="11574" y="42760"/>
                    <a:pt x="15028" y="43569"/>
                    <a:pt x="18163" y="43569"/>
                  </a:cubicBezTo>
                  <a:cubicBezTo>
                    <a:pt x="18346" y="43569"/>
                    <a:pt x="18528" y="43566"/>
                    <a:pt x="18708" y="43561"/>
                  </a:cubicBezTo>
                  <a:cubicBezTo>
                    <a:pt x="18874" y="43564"/>
                    <a:pt x="19039" y="43565"/>
                    <a:pt x="19203" y="43565"/>
                  </a:cubicBezTo>
                  <a:cubicBezTo>
                    <a:pt x="23825" y="43565"/>
                    <a:pt x="27699" y="42455"/>
                    <a:pt x="31560" y="41253"/>
                  </a:cubicBezTo>
                  <a:cubicBezTo>
                    <a:pt x="35217" y="40107"/>
                    <a:pt x="38243" y="38037"/>
                    <a:pt x="40703" y="35112"/>
                  </a:cubicBezTo>
                  <a:cubicBezTo>
                    <a:pt x="44147" y="31011"/>
                    <a:pt x="46581" y="26425"/>
                    <a:pt x="47747" y="21151"/>
                  </a:cubicBezTo>
                  <a:cubicBezTo>
                    <a:pt x="48670" y="16983"/>
                    <a:pt x="49384" y="12825"/>
                    <a:pt x="48986" y="8534"/>
                  </a:cubicBezTo>
                  <a:cubicBezTo>
                    <a:pt x="48554" y="3931"/>
                    <a:pt x="44333" y="62"/>
                    <a:pt x="39700" y="3"/>
                  </a:cubicBezTo>
                  <a:cubicBezTo>
                    <a:pt x="39622" y="2"/>
                    <a:pt x="39545" y="1"/>
                    <a:pt x="39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" name="Google Shape;28;p3"/>
            <p:cNvGrpSpPr/>
            <p:nvPr/>
          </p:nvGrpSpPr>
          <p:grpSpPr>
            <a:xfrm>
              <a:off x="-420050" y="-204200"/>
              <a:ext cx="2280100" cy="1827450"/>
              <a:chOff x="-420050" y="-204200"/>
              <a:chExt cx="2280100" cy="1827450"/>
            </a:xfrm>
          </p:grpSpPr>
          <p:sp>
            <p:nvSpPr>
              <p:cNvPr id="29" name="Google Shape;29;p3"/>
              <p:cNvSpPr/>
              <p:nvPr/>
            </p:nvSpPr>
            <p:spPr>
              <a:xfrm>
                <a:off x="-420050" y="-204200"/>
                <a:ext cx="2280100" cy="1716775"/>
              </a:xfrm>
              <a:custGeom>
                <a:avLst/>
                <a:gdLst/>
                <a:ahLst/>
                <a:cxnLst/>
                <a:rect l="l" t="t" r="r" b="b"/>
                <a:pathLst>
                  <a:path w="91204" h="68671" extrusionOk="0">
                    <a:moveTo>
                      <a:pt x="56246" y="0"/>
                    </a:moveTo>
                    <a:cubicBezTo>
                      <a:pt x="46995" y="0"/>
                      <a:pt x="37746" y="803"/>
                      <a:pt x="28633" y="2401"/>
                    </a:cubicBezTo>
                    <a:cubicBezTo>
                      <a:pt x="21361" y="3677"/>
                      <a:pt x="13674" y="5750"/>
                      <a:pt x="8867" y="11358"/>
                    </a:cubicBezTo>
                    <a:cubicBezTo>
                      <a:pt x="5768" y="14973"/>
                      <a:pt x="4241" y="19657"/>
                      <a:pt x="3113" y="24285"/>
                    </a:cubicBezTo>
                    <a:cubicBezTo>
                      <a:pt x="2016" y="28780"/>
                      <a:pt x="1229" y="33352"/>
                      <a:pt x="755" y="37953"/>
                    </a:cubicBezTo>
                    <a:cubicBezTo>
                      <a:pt x="1" y="45270"/>
                      <a:pt x="1016" y="51523"/>
                      <a:pt x="5237" y="57599"/>
                    </a:cubicBezTo>
                    <a:cubicBezTo>
                      <a:pt x="9588" y="63865"/>
                      <a:pt x="17019" y="68447"/>
                      <a:pt x="24726" y="68664"/>
                    </a:cubicBezTo>
                    <a:cubicBezTo>
                      <a:pt x="24894" y="68668"/>
                      <a:pt x="25062" y="68671"/>
                      <a:pt x="25231" y="68671"/>
                    </a:cubicBezTo>
                    <a:cubicBezTo>
                      <a:pt x="30937" y="68671"/>
                      <a:pt x="36669" y="66004"/>
                      <a:pt x="40303" y="61708"/>
                    </a:cubicBezTo>
                    <a:cubicBezTo>
                      <a:pt x="41924" y="59788"/>
                      <a:pt x="43128" y="57543"/>
                      <a:pt x="43727" y="55066"/>
                    </a:cubicBezTo>
                    <a:cubicBezTo>
                      <a:pt x="44361" y="52438"/>
                      <a:pt x="44332" y="49702"/>
                      <a:pt x="44354" y="46997"/>
                    </a:cubicBezTo>
                    <a:cubicBezTo>
                      <a:pt x="44393" y="41853"/>
                      <a:pt x="44992" y="35973"/>
                      <a:pt x="49154" y="32948"/>
                    </a:cubicBezTo>
                    <a:cubicBezTo>
                      <a:pt x="52116" y="30793"/>
                      <a:pt x="56593" y="30355"/>
                      <a:pt x="58196" y="27062"/>
                    </a:cubicBezTo>
                    <a:cubicBezTo>
                      <a:pt x="59303" y="24788"/>
                      <a:pt x="59697" y="22486"/>
                      <a:pt x="62467" y="21600"/>
                    </a:cubicBezTo>
                    <a:cubicBezTo>
                      <a:pt x="63291" y="21337"/>
                      <a:pt x="64180" y="21254"/>
                      <a:pt x="65096" y="21254"/>
                    </a:cubicBezTo>
                    <a:cubicBezTo>
                      <a:pt x="66680" y="21254"/>
                      <a:pt x="68346" y="21503"/>
                      <a:pt x="69893" y="21503"/>
                    </a:cubicBezTo>
                    <a:cubicBezTo>
                      <a:pt x="70242" y="21503"/>
                      <a:pt x="70585" y="21490"/>
                      <a:pt x="70919" y="21459"/>
                    </a:cubicBezTo>
                    <a:cubicBezTo>
                      <a:pt x="77125" y="20888"/>
                      <a:pt x="83114" y="18092"/>
                      <a:pt x="87503" y="13664"/>
                    </a:cubicBezTo>
                    <a:cubicBezTo>
                      <a:pt x="88933" y="12224"/>
                      <a:pt x="90229" y="10552"/>
                      <a:pt x="90717" y="8583"/>
                    </a:cubicBezTo>
                    <a:cubicBezTo>
                      <a:pt x="91203" y="6615"/>
                      <a:pt x="90710" y="4299"/>
                      <a:pt x="89095" y="3069"/>
                    </a:cubicBezTo>
                    <a:cubicBezTo>
                      <a:pt x="88252" y="2425"/>
                      <a:pt x="87200" y="2133"/>
                      <a:pt x="86170" y="1887"/>
                    </a:cubicBezTo>
                    <a:cubicBezTo>
                      <a:pt x="80745" y="599"/>
                      <a:pt x="74761" y="978"/>
                      <a:pt x="69177" y="525"/>
                    </a:cubicBezTo>
                    <a:cubicBezTo>
                      <a:pt x="64876" y="175"/>
                      <a:pt x="60561" y="0"/>
                      <a:pt x="562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1105900" y="478550"/>
                <a:ext cx="174700" cy="108100"/>
              </a:xfrm>
              <a:custGeom>
                <a:avLst/>
                <a:gdLst/>
                <a:ahLst/>
                <a:cxnLst/>
                <a:rect l="l" t="t" r="r" b="b"/>
                <a:pathLst>
                  <a:path w="6988" h="4324" extrusionOk="0">
                    <a:moveTo>
                      <a:pt x="2923" y="0"/>
                    </a:moveTo>
                    <a:cubicBezTo>
                      <a:pt x="2038" y="0"/>
                      <a:pt x="1395" y="587"/>
                      <a:pt x="1037" y="1342"/>
                    </a:cubicBezTo>
                    <a:cubicBezTo>
                      <a:pt x="0" y="3529"/>
                      <a:pt x="840" y="4324"/>
                      <a:pt x="2058" y="4324"/>
                    </a:cubicBezTo>
                    <a:cubicBezTo>
                      <a:pt x="4028" y="4324"/>
                      <a:pt x="6988" y="2248"/>
                      <a:pt x="4619" y="619"/>
                    </a:cubicBezTo>
                    <a:cubicBezTo>
                      <a:pt x="3984" y="183"/>
                      <a:pt x="3416" y="0"/>
                      <a:pt x="29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651050" y="1472550"/>
                <a:ext cx="234000" cy="150700"/>
              </a:xfrm>
              <a:custGeom>
                <a:avLst/>
                <a:gdLst/>
                <a:ahLst/>
                <a:cxnLst/>
                <a:rect l="l" t="t" r="r" b="b"/>
                <a:pathLst>
                  <a:path w="9360" h="6028" extrusionOk="0">
                    <a:moveTo>
                      <a:pt x="3928" y="0"/>
                    </a:moveTo>
                    <a:cubicBezTo>
                      <a:pt x="2889" y="0"/>
                      <a:pt x="1876" y="522"/>
                      <a:pt x="1241" y="1859"/>
                    </a:cubicBezTo>
                    <a:cubicBezTo>
                      <a:pt x="1" y="4475"/>
                      <a:pt x="1885" y="6028"/>
                      <a:pt x="4041" y="6028"/>
                    </a:cubicBezTo>
                    <a:cubicBezTo>
                      <a:pt x="4897" y="6028"/>
                      <a:pt x="5796" y="5783"/>
                      <a:pt x="6559" y="5263"/>
                    </a:cubicBezTo>
                    <a:cubicBezTo>
                      <a:pt x="9360" y="3352"/>
                      <a:pt x="6562" y="0"/>
                      <a:pt x="392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1035300" y="523475"/>
                <a:ext cx="64825" cy="6177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471" extrusionOk="0">
                    <a:moveTo>
                      <a:pt x="1319" y="1"/>
                    </a:moveTo>
                    <a:cubicBezTo>
                      <a:pt x="988" y="1"/>
                      <a:pt x="665" y="111"/>
                      <a:pt x="424" y="311"/>
                    </a:cubicBezTo>
                    <a:cubicBezTo>
                      <a:pt x="191" y="503"/>
                      <a:pt x="35" y="780"/>
                      <a:pt x="21" y="1126"/>
                    </a:cubicBezTo>
                    <a:cubicBezTo>
                      <a:pt x="0" y="1575"/>
                      <a:pt x="48" y="2102"/>
                      <a:pt x="426" y="2350"/>
                    </a:cubicBezTo>
                    <a:cubicBezTo>
                      <a:pt x="552" y="2433"/>
                      <a:pt x="691" y="2470"/>
                      <a:pt x="835" y="2470"/>
                    </a:cubicBezTo>
                    <a:cubicBezTo>
                      <a:pt x="1632" y="2470"/>
                      <a:pt x="2592" y="1351"/>
                      <a:pt x="2428" y="651"/>
                    </a:cubicBezTo>
                    <a:cubicBezTo>
                      <a:pt x="2373" y="414"/>
                      <a:pt x="2164" y="244"/>
                      <a:pt x="1944" y="141"/>
                    </a:cubicBezTo>
                    <a:cubicBezTo>
                      <a:pt x="1745" y="46"/>
                      <a:pt x="1530" y="1"/>
                      <a:pt x="13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" name="Google Shape;33;p3"/>
            <p:cNvSpPr/>
            <p:nvPr/>
          </p:nvSpPr>
          <p:spPr>
            <a:xfrm>
              <a:off x="-68050" y="-51900"/>
              <a:ext cx="2343310" cy="2051185"/>
            </a:xfrm>
            <a:custGeom>
              <a:avLst/>
              <a:gdLst/>
              <a:ahLst/>
              <a:cxnLst/>
              <a:rect l="l" t="t" r="r" b="b"/>
              <a:pathLst>
                <a:path w="69960" h="71265" extrusionOk="0">
                  <a:moveTo>
                    <a:pt x="69719" y="0"/>
                  </a:moveTo>
                  <a:cubicBezTo>
                    <a:pt x="68440" y="4497"/>
                    <a:pt x="67114" y="9148"/>
                    <a:pt x="64603" y="13195"/>
                  </a:cubicBezTo>
                  <a:cubicBezTo>
                    <a:pt x="61822" y="17675"/>
                    <a:pt x="57828" y="20684"/>
                    <a:pt x="53642" y="21451"/>
                  </a:cubicBezTo>
                  <a:cubicBezTo>
                    <a:pt x="52117" y="21733"/>
                    <a:pt x="50466" y="21761"/>
                    <a:pt x="48844" y="21761"/>
                  </a:cubicBezTo>
                  <a:cubicBezTo>
                    <a:pt x="48639" y="21761"/>
                    <a:pt x="48434" y="21760"/>
                    <a:pt x="48230" y="21760"/>
                  </a:cubicBezTo>
                  <a:cubicBezTo>
                    <a:pt x="48017" y="21759"/>
                    <a:pt x="47805" y="21759"/>
                    <a:pt x="47592" y="21759"/>
                  </a:cubicBezTo>
                  <a:cubicBezTo>
                    <a:pt x="44134" y="21759"/>
                    <a:pt x="40640" y="21899"/>
                    <a:pt x="38369" y="24424"/>
                  </a:cubicBezTo>
                  <a:cubicBezTo>
                    <a:pt x="35565" y="27544"/>
                    <a:pt x="36547" y="32218"/>
                    <a:pt x="37416" y="36341"/>
                  </a:cubicBezTo>
                  <a:cubicBezTo>
                    <a:pt x="37557" y="37011"/>
                    <a:pt x="37692" y="37647"/>
                    <a:pt x="37812" y="38281"/>
                  </a:cubicBezTo>
                  <a:cubicBezTo>
                    <a:pt x="39735" y="48405"/>
                    <a:pt x="35935" y="59353"/>
                    <a:pt x="28356" y="65521"/>
                  </a:cubicBezTo>
                  <a:cubicBezTo>
                    <a:pt x="23874" y="69170"/>
                    <a:pt x="18203" y="71038"/>
                    <a:pt x="12621" y="71038"/>
                  </a:cubicBezTo>
                  <a:cubicBezTo>
                    <a:pt x="8190" y="71038"/>
                    <a:pt x="3816" y="69861"/>
                    <a:pt x="138" y="67463"/>
                  </a:cubicBezTo>
                  <a:lnTo>
                    <a:pt x="1" y="67672"/>
                  </a:lnTo>
                  <a:cubicBezTo>
                    <a:pt x="3595" y="70014"/>
                    <a:pt x="8007" y="71264"/>
                    <a:pt x="12593" y="71264"/>
                  </a:cubicBezTo>
                  <a:cubicBezTo>
                    <a:pt x="13223" y="71264"/>
                    <a:pt x="13859" y="71238"/>
                    <a:pt x="14503" y="71192"/>
                  </a:cubicBezTo>
                  <a:cubicBezTo>
                    <a:pt x="19680" y="70804"/>
                    <a:pt x="24656" y="68859"/>
                    <a:pt x="28519" y="65715"/>
                  </a:cubicBezTo>
                  <a:cubicBezTo>
                    <a:pt x="32346" y="62600"/>
                    <a:pt x="35268" y="58310"/>
                    <a:pt x="36963" y="53312"/>
                  </a:cubicBezTo>
                  <a:cubicBezTo>
                    <a:pt x="38626" y="48419"/>
                    <a:pt x="39005" y="43205"/>
                    <a:pt x="38060" y="38233"/>
                  </a:cubicBezTo>
                  <a:cubicBezTo>
                    <a:pt x="37940" y="37599"/>
                    <a:pt x="37801" y="36933"/>
                    <a:pt x="37664" y="36290"/>
                  </a:cubicBezTo>
                  <a:cubicBezTo>
                    <a:pt x="36765" y="32026"/>
                    <a:pt x="35837" y="27616"/>
                    <a:pt x="38555" y="24591"/>
                  </a:cubicBezTo>
                  <a:cubicBezTo>
                    <a:pt x="40780" y="22116"/>
                    <a:pt x="44121" y="22007"/>
                    <a:pt x="47693" y="22007"/>
                  </a:cubicBezTo>
                  <a:cubicBezTo>
                    <a:pt x="47871" y="22007"/>
                    <a:pt x="48050" y="22007"/>
                    <a:pt x="48230" y="22008"/>
                  </a:cubicBezTo>
                  <a:cubicBezTo>
                    <a:pt x="48460" y="22008"/>
                    <a:pt x="48691" y="22009"/>
                    <a:pt x="48923" y="22009"/>
                  </a:cubicBezTo>
                  <a:cubicBezTo>
                    <a:pt x="50531" y="22009"/>
                    <a:pt x="52167" y="21977"/>
                    <a:pt x="53688" y="21699"/>
                  </a:cubicBezTo>
                  <a:cubicBezTo>
                    <a:pt x="57941" y="20917"/>
                    <a:pt x="61998" y="17866"/>
                    <a:pt x="64816" y="13326"/>
                  </a:cubicBezTo>
                  <a:cubicBezTo>
                    <a:pt x="67345" y="9251"/>
                    <a:pt x="68675" y="4584"/>
                    <a:pt x="69960" y="69"/>
                  </a:cubicBezTo>
                  <a:lnTo>
                    <a:pt x="69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flipH="1">
              <a:off x="7313375" y="-908375"/>
              <a:ext cx="2343310" cy="2051185"/>
            </a:xfrm>
            <a:custGeom>
              <a:avLst/>
              <a:gdLst/>
              <a:ahLst/>
              <a:cxnLst/>
              <a:rect l="l" t="t" r="r" b="b"/>
              <a:pathLst>
                <a:path w="69960" h="71265" extrusionOk="0">
                  <a:moveTo>
                    <a:pt x="69719" y="0"/>
                  </a:moveTo>
                  <a:cubicBezTo>
                    <a:pt x="68440" y="4497"/>
                    <a:pt x="67114" y="9148"/>
                    <a:pt x="64603" y="13195"/>
                  </a:cubicBezTo>
                  <a:cubicBezTo>
                    <a:pt x="61822" y="17675"/>
                    <a:pt x="57828" y="20684"/>
                    <a:pt x="53642" y="21451"/>
                  </a:cubicBezTo>
                  <a:cubicBezTo>
                    <a:pt x="52117" y="21733"/>
                    <a:pt x="50466" y="21761"/>
                    <a:pt x="48844" y="21761"/>
                  </a:cubicBezTo>
                  <a:cubicBezTo>
                    <a:pt x="48639" y="21761"/>
                    <a:pt x="48434" y="21760"/>
                    <a:pt x="48230" y="21760"/>
                  </a:cubicBezTo>
                  <a:cubicBezTo>
                    <a:pt x="48017" y="21759"/>
                    <a:pt x="47805" y="21759"/>
                    <a:pt x="47592" y="21759"/>
                  </a:cubicBezTo>
                  <a:cubicBezTo>
                    <a:pt x="44134" y="21759"/>
                    <a:pt x="40640" y="21899"/>
                    <a:pt x="38369" y="24424"/>
                  </a:cubicBezTo>
                  <a:cubicBezTo>
                    <a:pt x="35565" y="27544"/>
                    <a:pt x="36547" y="32218"/>
                    <a:pt x="37416" y="36341"/>
                  </a:cubicBezTo>
                  <a:cubicBezTo>
                    <a:pt x="37557" y="37011"/>
                    <a:pt x="37692" y="37647"/>
                    <a:pt x="37812" y="38281"/>
                  </a:cubicBezTo>
                  <a:cubicBezTo>
                    <a:pt x="39735" y="48405"/>
                    <a:pt x="35935" y="59353"/>
                    <a:pt x="28356" y="65521"/>
                  </a:cubicBezTo>
                  <a:cubicBezTo>
                    <a:pt x="23874" y="69170"/>
                    <a:pt x="18203" y="71038"/>
                    <a:pt x="12621" y="71038"/>
                  </a:cubicBezTo>
                  <a:cubicBezTo>
                    <a:pt x="8190" y="71038"/>
                    <a:pt x="3816" y="69861"/>
                    <a:pt x="138" y="67463"/>
                  </a:cubicBezTo>
                  <a:lnTo>
                    <a:pt x="1" y="67672"/>
                  </a:lnTo>
                  <a:cubicBezTo>
                    <a:pt x="3595" y="70014"/>
                    <a:pt x="8007" y="71264"/>
                    <a:pt x="12593" y="71264"/>
                  </a:cubicBezTo>
                  <a:cubicBezTo>
                    <a:pt x="13223" y="71264"/>
                    <a:pt x="13859" y="71238"/>
                    <a:pt x="14503" y="71192"/>
                  </a:cubicBezTo>
                  <a:cubicBezTo>
                    <a:pt x="19680" y="70804"/>
                    <a:pt x="24656" y="68859"/>
                    <a:pt x="28519" y="65715"/>
                  </a:cubicBezTo>
                  <a:cubicBezTo>
                    <a:pt x="32346" y="62600"/>
                    <a:pt x="35268" y="58310"/>
                    <a:pt x="36963" y="53312"/>
                  </a:cubicBezTo>
                  <a:cubicBezTo>
                    <a:pt x="38626" y="48419"/>
                    <a:pt x="39005" y="43205"/>
                    <a:pt x="38060" y="38233"/>
                  </a:cubicBezTo>
                  <a:cubicBezTo>
                    <a:pt x="37940" y="37599"/>
                    <a:pt x="37801" y="36933"/>
                    <a:pt x="37664" y="36290"/>
                  </a:cubicBezTo>
                  <a:cubicBezTo>
                    <a:pt x="36765" y="32026"/>
                    <a:pt x="35837" y="27616"/>
                    <a:pt x="38555" y="24591"/>
                  </a:cubicBezTo>
                  <a:cubicBezTo>
                    <a:pt x="40780" y="22116"/>
                    <a:pt x="44121" y="22007"/>
                    <a:pt x="47693" y="22007"/>
                  </a:cubicBezTo>
                  <a:cubicBezTo>
                    <a:pt x="47871" y="22007"/>
                    <a:pt x="48050" y="22007"/>
                    <a:pt x="48230" y="22008"/>
                  </a:cubicBezTo>
                  <a:cubicBezTo>
                    <a:pt x="48460" y="22008"/>
                    <a:pt x="48691" y="22009"/>
                    <a:pt x="48923" y="22009"/>
                  </a:cubicBezTo>
                  <a:cubicBezTo>
                    <a:pt x="50531" y="22009"/>
                    <a:pt x="52167" y="21977"/>
                    <a:pt x="53688" y="21699"/>
                  </a:cubicBezTo>
                  <a:cubicBezTo>
                    <a:pt x="57941" y="20917"/>
                    <a:pt x="61998" y="17866"/>
                    <a:pt x="64816" y="13326"/>
                  </a:cubicBezTo>
                  <a:cubicBezTo>
                    <a:pt x="67345" y="9251"/>
                    <a:pt x="68675" y="4584"/>
                    <a:pt x="69960" y="69"/>
                  </a:cubicBezTo>
                  <a:lnTo>
                    <a:pt x="69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2048238" y="1313550"/>
            <a:ext cx="5047500" cy="18030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2048266" y="3109149"/>
            <a:ext cx="5047500" cy="713400"/>
          </a:xfrm>
          <a:prstGeom prst="rect">
            <a:avLst/>
          </a:prstGeom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1">
    <p:spTree>
      <p:nvGrpSpPr>
        <p:cNvPr id="1" name="Shape 4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1_1">
    <p:spTree>
      <p:nvGrpSpPr>
        <p:cNvPr id="1" name="Shape 45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TITLE_1_1_1">
    <p:spTree>
      <p:nvGrpSpPr>
        <p:cNvPr id="1" name="Shape 4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TITLE_1_1_1_1">
    <p:spTree>
      <p:nvGrpSpPr>
        <p:cNvPr id="1" name="Shape 4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09021B-424C-48AA-A26B-336D21D95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0603B6-6DBD-4348-9364-747DEF897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4E4FC28-8914-4E12-9D48-548C87B1A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6EF67-672E-4EA0-BA9B-C0124309740D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9ACD124-FB0E-408E-9C2A-4799A1C9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D04C8E-A1BA-4516-9BAC-020553B4A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3EB1-FEC4-45C9-9715-497F19AD8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369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203292-14D6-CD45-87C8-8091269C4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14F57F5-4DC8-6C47-B7B7-82BA5662C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0C06FF9-82F2-F447-BFEA-889E9CD47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778A317-0C5E-2847-B67F-24E4E4921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F90B6C4-DD83-B147-B463-4B84D0DD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9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3FB12-8981-524D-8AEC-90D75B07E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AB366E-7229-6E4A-A744-DD2C7094BB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CB1DAA-2502-1749-B827-A071D47F9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B4F1204-A2DD-6B43-B19B-9079428C6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C7A99B-248A-3340-A11D-8B973C708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14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5B1E38-6AAC-3E4B-B90A-84BB7A91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47B69E7-182C-C44F-B325-3F975BD72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8CB7A5-93AD-854E-9CCC-6C4F7ECB2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8A558AE-CD4B-5743-B4A6-47700B682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2F08378-9E91-1F44-A075-C90D95203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189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7F3C99-24B2-DD46-9DBF-4DAC38663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3B1AD4B-09C0-8A44-AABE-6BBF0B06B0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A2CC954-CD23-AF48-B231-9779D002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4131078-96CD-9D4C-A54E-4DAFC3C2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6354A2C-DA62-4644-AAA0-02F5C6508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7A0FA15-19E9-FF49-B1D3-7855A478E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21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2AAA38-99C8-1B4D-B31E-59F2C8B27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D0455A4-5279-FB48-9C8F-88C99E342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DF01124E-DEDD-334F-9EC8-570411786C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B860A203-5CDA-EE43-B539-4C38995947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51EAAE7-64EC-984C-A3D8-39985005A8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5644A89-EAC7-8644-9DEB-767C18420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33B66B0-D28E-CB45-AEC7-8F726775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CAD965C-4A40-1443-B620-857BE4A27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7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4"/>
          <p:cNvGrpSpPr/>
          <p:nvPr/>
        </p:nvGrpSpPr>
        <p:grpSpPr>
          <a:xfrm>
            <a:off x="-597136" y="-1290171"/>
            <a:ext cx="9801636" cy="7083093"/>
            <a:chOff x="-597136" y="-1290171"/>
            <a:chExt cx="9801636" cy="7083093"/>
          </a:xfrm>
        </p:grpSpPr>
        <p:sp>
          <p:nvSpPr>
            <p:cNvPr id="39" name="Google Shape;39;p4"/>
            <p:cNvSpPr/>
            <p:nvPr/>
          </p:nvSpPr>
          <p:spPr>
            <a:xfrm>
              <a:off x="7526852" y="-33486"/>
              <a:ext cx="1617153" cy="1423903"/>
            </a:xfrm>
            <a:custGeom>
              <a:avLst/>
              <a:gdLst/>
              <a:ahLst/>
              <a:cxnLst/>
              <a:rect l="l" t="t" r="r" b="b"/>
              <a:pathLst>
                <a:path w="33364" h="29377" extrusionOk="0">
                  <a:moveTo>
                    <a:pt x="445" y="1"/>
                  </a:moveTo>
                  <a:cubicBezTo>
                    <a:pt x="302" y="1"/>
                    <a:pt x="151" y="22"/>
                    <a:pt x="0" y="45"/>
                  </a:cubicBezTo>
                  <a:cubicBezTo>
                    <a:pt x="20" y="45"/>
                    <a:pt x="40" y="45"/>
                    <a:pt x="59" y="45"/>
                  </a:cubicBezTo>
                  <a:cubicBezTo>
                    <a:pt x="1683" y="45"/>
                    <a:pt x="3286" y="753"/>
                    <a:pt x="4752" y="1516"/>
                  </a:cubicBezTo>
                  <a:cubicBezTo>
                    <a:pt x="6898" y="2634"/>
                    <a:pt x="8961" y="4198"/>
                    <a:pt x="9958" y="6476"/>
                  </a:cubicBezTo>
                  <a:cubicBezTo>
                    <a:pt x="11006" y="8877"/>
                    <a:pt x="10827" y="11635"/>
                    <a:pt x="10366" y="14155"/>
                  </a:cubicBezTo>
                  <a:cubicBezTo>
                    <a:pt x="9736" y="17630"/>
                    <a:pt x="8407" y="21398"/>
                    <a:pt x="9345" y="24936"/>
                  </a:cubicBezTo>
                  <a:cubicBezTo>
                    <a:pt x="10154" y="27972"/>
                    <a:pt x="12727" y="29102"/>
                    <a:pt x="15471" y="29102"/>
                  </a:cubicBezTo>
                  <a:cubicBezTo>
                    <a:pt x="16424" y="29102"/>
                    <a:pt x="17398" y="28965"/>
                    <a:pt x="18326" y="28725"/>
                  </a:cubicBezTo>
                  <a:cubicBezTo>
                    <a:pt x="21248" y="27969"/>
                    <a:pt x="24215" y="26353"/>
                    <a:pt x="27227" y="26353"/>
                  </a:cubicBezTo>
                  <a:cubicBezTo>
                    <a:pt x="28335" y="26353"/>
                    <a:pt x="29450" y="26572"/>
                    <a:pt x="30570" y="27134"/>
                  </a:cubicBezTo>
                  <a:cubicBezTo>
                    <a:pt x="31647" y="27674"/>
                    <a:pt x="32599" y="28449"/>
                    <a:pt x="33364" y="29377"/>
                  </a:cubicBezTo>
                  <a:lnTo>
                    <a:pt x="33364" y="10"/>
                  </a:lnTo>
                  <a:lnTo>
                    <a:pt x="596" y="10"/>
                  </a:lnTo>
                  <a:cubicBezTo>
                    <a:pt x="547" y="4"/>
                    <a:pt x="496" y="1"/>
                    <a:pt x="4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8553125" y="4027570"/>
              <a:ext cx="651375" cy="1109954"/>
            </a:xfrm>
            <a:custGeom>
              <a:avLst/>
              <a:gdLst/>
              <a:ahLst/>
              <a:cxnLst/>
              <a:rect l="l" t="t" r="r" b="b"/>
              <a:pathLst>
                <a:path w="20839" h="35510" extrusionOk="0">
                  <a:moveTo>
                    <a:pt x="1" y="1"/>
                  </a:moveTo>
                  <a:lnTo>
                    <a:pt x="1" y="35510"/>
                  </a:lnTo>
                  <a:cubicBezTo>
                    <a:pt x="405" y="33962"/>
                    <a:pt x="1953" y="32416"/>
                    <a:pt x="2970" y="31699"/>
                  </a:cubicBezTo>
                  <a:cubicBezTo>
                    <a:pt x="5126" y="30183"/>
                    <a:pt x="7328" y="28954"/>
                    <a:pt x="9733" y="27857"/>
                  </a:cubicBezTo>
                  <a:cubicBezTo>
                    <a:pt x="12107" y="26774"/>
                    <a:pt x="14522" y="25697"/>
                    <a:pt x="16572" y="24078"/>
                  </a:cubicBezTo>
                  <a:cubicBezTo>
                    <a:pt x="19081" y="22095"/>
                    <a:pt x="20838" y="19156"/>
                    <a:pt x="20797" y="15889"/>
                  </a:cubicBezTo>
                  <a:cubicBezTo>
                    <a:pt x="20773" y="13947"/>
                    <a:pt x="20064" y="12000"/>
                    <a:pt x="18735" y="10588"/>
                  </a:cubicBezTo>
                  <a:cubicBezTo>
                    <a:pt x="16768" y="8504"/>
                    <a:pt x="14076" y="8061"/>
                    <a:pt x="11457" y="7303"/>
                  </a:cubicBezTo>
                  <a:cubicBezTo>
                    <a:pt x="8618" y="6483"/>
                    <a:pt x="5694" y="5548"/>
                    <a:pt x="3101" y="4091"/>
                  </a:cubicBezTo>
                  <a:cubicBezTo>
                    <a:pt x="1651" y="3278"/>
                    <a:pt x="610" y="1665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-60500" y="4042524"/>
              <a:ext cx="651374" cy="1121953"/>
            </a:xfrm>
            <a:custGeom>
              <a:avLst/>
              <a:gdLst/>
              <a:ahLst/>
              <a:cxnLst/>
              <a:rect l="l" t="t" r="r" b="b"/>
              <a:pathLst>
                <a:path w="62783" h="108140" extrusionOk="0">
                  <a:moveTo>
                    <a:pt x="5699" y="1"/>
                  </a:moveTo>
                  <a:cubicBezTo>
                    <a:pt x="3599" y="1"/>
                    <a:pt x="1440" y="820"/>
                    <a:pt x="0" y="2453"/>
                  </a:cubicBezTo>
                  <a:lnTo>
                    <a:pt x="0" y="108139"/>
                  </a:lnTo>
                  <a:lnTo>
                    <a:pt x="60641" y="108139"/>
                  </a:lnTo>
                  <a:cubicBezTo>
                    <a:pt x="62782" y="90176"/>
                    <a:pt x="55581" y="71699"/>
                    <a:pt x="42289" y="59369"/>
                  </a:cubicBezTo>
                  <a:cubicBezTo>
                    <a:pt x="34510" y="52155"/>
                    <a:pt x="25381" y="46379"/>
                    <a:pt x="19623" y="37235"/>
                  </a:cubicBezTo>
                  <a:cubicBezTo>
                    <a:pt x="13812" y="28009"/>
                    <a:pt x="11377" y="17474"/>
                    <a:pt x="12120" y="6634"/>
                  </a:cubicBezTo>
                  <a:cubicBezTo>
                    <a:pt x="12422" y="2202"/>
                    <a:pt x="9140" y="1"/>
                    <a:pt x="56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 rot="2700000">
              <a:off x="5484018" y="-1009555"/>
              <a:ext cx="1386539" cy="1431238"/>
            </a:xfrm>
            <a:custGeom>
              <a:avLst/>
              <a:gdLst/>
              <a:ahLst/>
              <a:cxnLst/>
              <a:rect l="l" t="t" r="r" b="b"/>
              <a:pathLst>
                <a:path w="25157" h="25968" extrusionOk="0">
                  <a:moveTo>
                    <a:pt x="13603" y="0"/>
                  </a:moveTo>
                  <a:cubicBezTo>
                    <a:pt x="12500" y="0"/>
                    <a:pt x="11390" y="179"/>
                    <a:pt x="10309" y="561"/>
                  </a:cubicBezTo>
                  <a:cubicBezTo>
                    <a:pt x="7407" y="1588"/>
                    <a:pt x="4803" y="3116"/>
                    <a:pt x="2906" y="5642"/>
                  </a:cubicBezTo>
                  <a:cubicBezTo>
                    <a:pt x="1847" y="7057"/>
                    <a:pt x="1040" y="8588"/>
                    <a:pt x="664" y="10335"/>
                  </a:cubicBezTo>
                  <a:cubicBezTo>
                    <a:pt x="0" y="13430"/>
                    <a:pt x="306" y="16509"/>
                    <a:pt x="854" y="19575"/>
                  </a:cubicBezTo>
                  <a:cubicBezTo>
                    <a:pt x="1236" y="21720"/>
                    <a:pt x="2461" y="23291"/>
                    <a:pt x="4341" y="24353"/>
                  </a:cubicBezTo>
                  <a:cubicBezTo>
                    <a:pt x="6193" y="25401"/>
                    <a:pt x="8177" y="25968"/>
                    <a:pt x="10566" y="25968"/>
                  </a:cubicBezTo>
                  <a:cubicBezTo>
                    <a:pt x="10615" y="25968"/>
                    <a:pt x="10665" y="25967"/>
                    <a:pt x="10714" y="25967"/>
                  </a:cubicBezTo>
                  <a:cubicBezTo>
                    <a:pt x="11305" y="25934"/>
                    <a:pt x="12172" y="25921"/>
                    <a:pt x="13022" y="25748"/>
                  </a:cubicBezTo>
                  <a:cubicBezTo>
                    <a:pt x="13630" y="25625"/>
                    <a:pt x="14237" y="25496"/>
                    <a:pt x="14829" y="25306"/>
                  </a:cubicBezTo>
                  <a:cubicBezTo>
                    <a:pt x="21056" y="23297"/>
                    <a:pt x="25157" y="17319"/>
                    <a:pt x="24934" y="10601"/>
                  </a:cubicBezTo>
                  <a:cubicBezTo>
                    <a:pt x="24737" y="4708"/>
                    <a:pt x="19271" y="0"/>
                    <a:pt x="136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43;p4"/>
            <p:cNvGrpSpPr/>
            <p:nvPr/>
          </p:nvGrpSpPr>
          <p:grpSpPr>
            <a:xfrm rot="-1466185" flipH="1">
              <a:off x="81976" y="110670"/>
              <a:ext cx="651436" cy="537339"/>
              <a:chOff x="100283" y="1775289"/>
              <a:chExt cx="940950" cy="776248"/>
            </a:xfrm>
          </p:grpSpPr>
          <p:sp>
            <p:nvSpPr>
              <p:cNvPr id="44" name="Google Shape;44;p4"/>
              <p:cNvSpPr/>
              <p:nvPr/>
            </p:nvSpPr>
            <p:spPr>
              <a:xfrm rot="2700000">
                <a:off x="392368" y="1875264"/>
                <a:ext cx="521481" cy="576299"/>
              </a:xfrm>
              <a:custGeom>
                <a:avLst/>
                <a:gdLst/>
                <a:ahLst/>
                <a:cxnLst/>
                <a:rect l="l" t="t" r="r" b="b"/>
                <a:pathLst>
                  <a:path w="8381" h="9262" extrusionOk="0">
                    <a:moveTo>
                      <a:pt x="4431" y="0"/>
                    </a:moveTo>
                    <a:cubicBezTo>
                      <a:pt x="4060" y="0"/>
                      <a:pt x="3680" y="67"/>
                      <a:pt x="3302" y="203"/>
                    </a:cubicBezTo>
                    <a:cubicBezTo>
                      <a:pt x="2213" y="598"/>
                      <a:pt x="1645" y="1452"/>
                      <a:pt x="1256" y="2468"/>
                    </a:cubicBezTo>
                    <a:cubicBezTo>
                      <a:pt x="1113" y="2843"/>
                      <a:pt x="941" y="3195"/>
                      <a:pt x="705" y="3520"/>
                    </a:cubicBezTo>
                    <a:cubicBezTo>
                      <a:pt x="151" y="4285"/>
                      <a:pt x="1" y="5128"/>
                      <a:pt x="214" y="6044"/>
                    </a:cubicBezTo>
                    <a:cubicBezTo>
                      <a:pt x="609" y="7752"/>
                      <a:pt x="2004" y="8960"/>
                      <a:pt x="3857" y="9219"/>
                    </a:cubicBezTo>
                    <a:cubicBezTo>
                      <a:pt x="4055" y="9247"/>
                      <a:pt x="4251" y="9262"/>
                      <a:pt x="4443" y="9262"/>
                    </a:cubicBezTo>
                    <a:cubicBezTo>
                      <a:pt x="5009" y="9262"/>
                      <a:pt x="5547" y="9133"/>
                      <a:pt x="6065" y="8831"/>
                    </a:cubicBezTo>
                    <a:cubicBezTo>
                      <a:pt x="7675" y="7897"/>
                      <a:pt x="8360" y="6466"/>
                      <a:pt x="8363" y="4909"/>
                    </a:cubicBezTo>
                    <a:cubicBezTo>
                      <a:pt x="8380" y="3919"/>
                      <a:pt x="8253" y="3218"/>
                      <a:pt x="7825" y="2600"/>
                    </a:cubicBezTo>
                    <a:cubicBezTo>
                      <a:pt x="7507" y="2145"/>
                      <a:pt x="7191" y="1691"/>
                      <a:pt x="6859" y="1245"/>
                    </a:cubicBezTo>
                    <a:cubicBezTo>
                      <a:pt x="6249" y="430"/>
                      <a:pt x="5372" y="0"/>
                      <a:pt x="44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 rot="1513453">
                <a:off x="943095" y="2423631"/>
                <a:ext cx="52396" cy="66672"/>
              </a:xfrm>
              <a:custGeom>
                <a:avLst/>
                <a:gdLst/>
                <a:ahLst/>
                <a:cxnLst/>
                <a:rect l="l" t="t" r="r" b="b"/>
                <a:pathLst>
                  <a:path w="980" h="1247" extrusionOk="0">
                    <a:moveTo>
                      <a:pt x="543" y="1"/>
                    </a:moveTo>
                    <a:cubicBezTo>
                      <a:pt x="216" y="1"/>
                      <a:pt x="55" y="205"/>
                      <a:pt x="0" y="533"/>
                    </a:cubicBezTo>
                    <a:cubicBezTo>
                      <a:pt x="83" y="809"/>
                      <a:pt x="60" y="1157"/>
                      <a:pt x="446" y="1243"/>
                    </a:cubicBezTo>
                    <a:cubicBezTo>
                      <a:pt x="455" y="1245"/>
                      <a:pt x="465" y="1246"/>
                      <a:pt x="474" y="1246"/>
                    </a:cubicBezTo>
                    <a:cubicBezTo>
                      <a:pt x="683" y="1246"/>
                      <a:pt x="980" y="776"/>
                      <a:pt x="977" y="443"/>
                    </a:cubicBezTo>
                    <a:cubicBezTo>
                      <a:pt x="977" y="180"/>
                      <a:pt x="844" y="15"/>
                      <a:pt x="575" y="1"/>
                    </a:cubicBezTo>
                    <a:cubicBezTo>
                      <a:pt x="564" y="1"/>
                      <a:pt x="553" y="1"/>
                      <a:pt x="5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 rot="1513453">
                <a:off x="417818" y="1811987"/>
                <a:ext cx="48921" cy="50311"/>
              </a:xfrm>
              <a:custGeom>
                <a:avLst/>
                <a:gdLst/>
                <a:ahLst/>
                <a:cxnLst/>
                <a:rect l="l" t="t" r="r" b="b"/>
                <a:pathLst>
                  <a:path w="915" h="941" extrusionOk="0">
                    <a:moveTo>
                      <a:pt x="412" y="1"/>
                    </a:moveTo>
                    <a:cubicBezTo>
                      <a:pt x="136" y="1"/>
                      <a:pt x="4" y="186"/>
                      <a:pt x="1" y="489"/>
                    </a:cubicBezTo>
                    <a:cubicBezTo>
                      <a:pt x="17" y="765"/>
                      <a:pt x="174" y="938"/>
                      <a:pt x="476" y="941"/>
                    </a:cubicBezTo>
                    <a:cubicBezTo>
                      <a:pt x="768" y="941"/>
                      <a:pt x="914" y="775"/>
                      <a:pt x="905" y="486"/>
                    </a:cubicBezTo>
                    <a:cubicBezTo>
                      <a:pt x="894" y="187"/>
                      <a:pt x="721" y="7"/>
                      <a:pt x="426" y="1"/>
                    </a:cubicBezTo>
                    <a:cubicBezTo>
                      <a:pt x="422" y="1"/>
                      <a:pt x="417" y="1"/>
                      <a:pt x="4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 rot="1513453">
                <a:off x="856474" y="2505867"/>
                <a:ext cx="39992" cy="32133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 rot="1513430">
                <a:off x="123690" y="2026916"/>
                <a:ext cx="117883" cy="136229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 rot="1513453">
                <a:off x="269923" y="2015287"/>
                <a:ext cx="39992" cy="32133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" name="Google Shape;50;p4"/>
            <p:cNvSpPr/>
            <p:nvPr/>
          </p:nvSpPr>
          <p:spPr>
            <a:xfrm rot="3566524">
              <a:off x="-831694" y="3531415"/>
              <a:ext cx="3103394" cy="1226878"/>
            </a:xfrm>
            <a:custGeom>
              <a:avLst/>
              <a:gdLst/>
              <a:ahLst/>
              <a:cxnLst/>
              <a:rect l="l" t="t" r="r" b="b"/>
              <a:pathLst>
                <a:path w="124138" h="49076" extrusionOk="0">
                  <a:moveTo>
                    <a:pt x="124106" y="1"/>
                  </a:moveTo>
                  <a:lnTo>
                    <a:pt x="123857" y="2"/>
                  </a:lnTo>
                  <a:cubicBezTo>
                    <a:pt x="123886" y="4910"/>
                    <a:pt x="120994" y="9749"/>
                    <a:pt x="116660" y="12049"/>
                  </a:cubicBezTo>
                  <a:cubicBezTo>
                    <a:pt x="115776" y="12519"/>
                    <a:pt x="114824" y="12894"/>
                    <a:pt x="113903" y="13260"/>
                  </a:cubicBezTo>
                  <a:cubicBezTo>
                    <a:pt x="113005" y="13617"/>
                    <a:pt x="112073" y="13983"/>
                    <a:pt x="111200" y="14442"/>
                  </a:cubicBezTo>
                  <a:cubicBezTo>
                    <a:pt x="105054" y="17652"/>
                    <a:pt x="103273" y="23996"/>
                    <a:pt x="101554" y="30133"/>
                  </a:cubicBezTo>
                  <a:cubicBezTo>
                    <a:pt x="99950" y="35855"/>
                    <a:pt x="98290" y="41772"/>
                    <a:pt x="93127" y="45291"/>
                  </a:cubicBezTo>
                  <a:cubicBezTo>
                    <a:pt x="89656" y="47655"/>
                    <a:pt x="86237" y="48835"/>
                    <a:pt x="82815" y="48835"/>
                  </a:cubicBezTo>
                  <a:cubicBezTo>
                    <a:pt x="79912" y="48835"/>
                    <a:pt x="77007" y="47985"/>
                    <a:pt x="74066" y="46286"/>
                  </a:cubicBezTo>
                  <a:cubicBezTo>
                    <a:pt x="68472" y="43055"/>
                    <a:pt x="63532" y="37229"/>
                    <a:pt x="59170" y="32085"/>
                  </a:cubicBezTo>
                  <a:cubicBezTo>
                    <a:pt x="58088" y="30809"/>
                    <a:pt x="57064" y="29606"/>
                    <a:pt x="56052" y="28457"/>
                  </a:cubicBezTo>
                  <a:cubicBezTo>
                    <a:pt x="48334" y="19719"/>
                    <a:pt x="39183" y="14551"/>
                    <a:pt x="28856" y="13095"/>
                  </a:cubicBezTo>
                  <a:cubicBezTo>
                    <a:pt x="27553" y="12913"/>
                    <a:pt x="26235" y="12822"/>
                    <a:pt x="24911" y="12822"/>
                  </a:cubicBezTo>
                  <a:cubicBezTo>
                    <a:pt x="20841" y="12822"/>
                    <a:pt x="16716" y="13681"/>
                    <a:pt x="12796" y="15366"/>
                  </a:cubicBezTo>
                  <a:cubicBezTo>
                    <a:pt x="7637" y="17581"/>
                    <a:pt x="3212" y="21054"/>
                    <a:pt x="0" y="25408"/>
                  </a:cubicBezTo>
                  <a:lnTo>
                    <a:pt x="202" y="25556"/>
                  </a:lnTo>
                  <a:cubicBezTo>
                    <a:pt x="5919" y="17807"/>
                    <a:pt x="15517" y="13077"/>
                    <a:pt x="24981" y="13077"/>
                  </a:cubicBezTo>
                  <a:cubicBezTo>
                    <a:pt x="26267" y="13077"/>
                    <a:pt x="27550" y="13164"/>
                    <a:pt x="28821" y="13343"/>
                  </a:cubicBezTo>
                  <a:cubicBezTo>
                    <a:pt x="39089" y="14787"/>
                    <a:pt x="48186" y="19928"/>
                    <a:pt x="55864" y="28622"/>
                  </a:cubicBezTo>
                  <a:cubicBezTo>
                    <a:pt x="56877" y="29765"/>
                    <a:pt x="57898" y="30970"/>
                    <a:pt x="58979" y="32246"/>
                  </a:cubicBezTo>
                  <a:cubicBezTo>
                    <a:pt x="65520" y="39958"/>
                    <a:pt x="73250" y="49076"/>
                    <a:pt x="82825" y="49076"/>
                  </a:cubicBezTo>
                  <a:cubicBezTo>
                    <a:pt x="82826" y="49076"/>
                    <a:pt x="82827" y="49076"/>
                    <a:pt x="82828" y="49076"/>
                  </a:cubicBezTo>
                  <a:cubicBezTo>
                    <a:pt x="86084" y="49074"/>
                    <a:pt x="89559" y="48018"/>
                    <a:pt x="93266" y="45494"/>
                  </a:cubicBezTo>
                  <a:cubicBezTo>
                    <a:pt x="98506" y="41924"/>
                    <a:pt x="100180" y="35964"/>
                    <a:pt x="101794" y="30197"/>
                  </a:cubicBezTo>
                  <a:cubicBezTo>
                    <a:pt x="103578" y="23833"/>
                    <a:pt x="105265" y="17820"/>
                    <a:pt x="111315" y="14662"/>
                  </a:cubicBezTo>
                  <a:cubicBezTo>
                    <a:pt x="112176" y="14210"/>
                    <a:pt x="113101" y="13844"/>
                    <a:pt x="113996" y="13491"/>
                  </a:cubicBezTo>
                  <a:cubicBezTo>
                    <a:pt x="114922" y="13123"/>
                    <a:pt x="115882" y="12744"/>
                    <a:pt x="116779" y="12269"/>
                  </a:cubicBezTo>
                  <a:cubicBezTo>
                    <a:pt x="121194" y="9928"/>
                    <a:pt x="124138" y="4997"/>
                    <a:pt x="124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1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2CAA8F-5B3E-434C-B67A-A03C4097A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8A7BD8D-5499-424F-99DB-94C10C23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5E6E20A6-EF41-7645-99FD-6F0A60E9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DDCFDAC-66E5-1E41-909D-A280EDA4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2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54FD7B0-2C9A-334C-9B57-334207501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319602C-09B1-C64A-B140-895FC8028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6F46B57-DA90-FE46-9613-8077178A9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07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249EA5-63CD-EE4F-A8DD-4D4DE425D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E6F5751-483A-4B4E-A02B-732DBD2A50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7AAADA9-5482-5642-9711-8564C036A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E67DE3D-7328-3044-B37A-A49FE0139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3231395-A820-2641-853D-0540A979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FEC488-CE77-D041-A0A0-6CED0113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A9ABE19-2514-4F4C-B240-35857CC83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33118A6-D80F-1747-B842-2B450628C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7FA9B2B-7AE7-7545-8BB8-96402BF539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117FFAE-3362-B04B-953E-F3F5C45F4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4E060CB-BE9D-0948-935F-8B754AF2E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0034467-108B-4B42-9385-E02AE04B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F13C17-31F9-D24B-BA47-51BBFCEA6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8E7D0F1-EC8B-F04B-A287-8C23BA573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EAC420-5A8B-FF40-B72E-8B0AF23C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6E6F0F-7758-F24C-9B18-EC10F8AB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7F700E-FBAC-064C-8611-7BE3C252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8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6A5186A-9EC7-D344-9396-BC8F942118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5E4D16B-97D6-6247-B813-89D50B8C4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88C06F-47B3-7B43-A394-7F44803C7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EF476-DB3F-7146-BD51-8B2CD6AEB1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5FE3E9F-7326-9C47-8B75-ED717D59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AA1D8F-0D4D-B544-AECB-750044F5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73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3" name="%D0%BF%D0%B5%D1%80%D0%B5%D0%B4 %D0%B2%D0%BE%D0%BF%D1%80%D0%BE%D1%81%D0%BC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082DB-CD06-4C8C-A02F-CBD67586D7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53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E5E01-8FB8-4264-A268-4877BC08CC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9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D2933-F93D-467E-9A59-E72949F9DB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7812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A5F74-E63E-49AD-9496-BDEE3465D4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226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6"/>
          <p:cNvGrpSpPr/>
          <p:nvPr/>
        </p:nvGrpSpPr>
        <p:grpSpPr>
          <a:xfrm>
            <a:off x="-1603775" y="2"/>
            <a:ext cx="11464067" cy="5870805"/>
            <a:chOff x="-1603775" y="2"/>
            <a:chExt cx="11464067" cy="5870805"/>
          </a:xfrm>
        </p:grpSpPr>
        <p:sp>
          <p:nvSpPr>
            <p:cNvPr id="73" name="Google Shape;73;p6"/>
            <p:cNvSpPr/>
            <p:nvPr/>
          </p:nvSpPr>
          <p:spPr>
            <a:xfrm>
              <a:off x="-1603775" y="4091175"/>
              <a:ext cx="3362050" cy="1665525"/>
            </a:xfrm>
            <a:custGeom>
              <a:avLst/>
              <a:gdLst/>
              <a:ahLst/>
              <a:cxnLst/>
              <a:rect l="l" t="t" r="r" b="b"/>
              <a:pathLst>
                <a:path w="134482" h="66621" extrusionOk="0">
                  <a:moveTo>
                    <a:pt x="51432" y="0"/>
                  </a:moveTo>
                  <a:cubicBezTo>
                    <a:pt x="43021" y="0"/>
                    <a:pt x="34599" y="2193"/>
                    <a:pt x="26846" y="6228"/>
                  </a:cubicBezTo>
                  <a:cubicBezTo>
                    <a:pt x="24151" y="7632"/>
                    <a:pt x="21536" y="9257"/>
                    <a:pt x="19034" y="11095"/>
                  </a:cubicBezTo>
                  <a:cubicBezTo>
                    <a:pt x="13567" y="15093"/>
                    <a:pt x="8236" y="20185"/>
                    <a:pt x="4689" y="25995"/>
                  </a:cubicBezTo>
                  <a:cubicBezTo>
                    <a:pt x="1603" y="31052"/>
                    <a:pt x="0" y="37324"/>
                    <a:pt x="1751" y="42982"/>
                  </a:cubicBezTo>
                  <a:cubicBezTo>
                    <a:pt x="3045" y="47161"/>
                    <a:pt x="6046" y="50642"/>
                    <a:pt x="9539" y="53275"/>
                  </a:cubicBezTo>
                  <a:cubicBezTo>
                    <a:pt x="15419" y="57704"/>
                    <a:pt x="21911" y="60189"/>
                    <a:pt x="29104" y="61374"/>
                  </a:cubicBezTo>
                  <a:cubicBezTo>
                    <a:pt x="37277" y="62722"/>
                    <a:pt x="45485" y="63861"/>
                    <a:pt x="53715" y="64791"/>
                  </a:cubicBezTo>
                  <a:cubicBezTo>
                    <a:pt x="63141" y="65856"/>
                    <a:pt x="72739" y="66621"/>
                    <a:pt x="82278" y="66621"/>
                  </a:cubicBezTo>
                  <a:cubicBezTo>
                    <a:pt x="97759" y="66621"/>
                    <a:pt x="113082" y="64606"/>
                    <a:pt x="127252" y="58584"/>
                  </a:cubicBezTo>
                  <a:cubicBezTo>
                    <a:pt x="130193" y="57334"/>
                    <a:pt x="133381" y="55548"/>
                    <a:pt x="134141" y="52443"/>
                  </a:cubicBezTo>
                  <a:cubicBezTo>
                    <a:pt x="134481" y="51051"/>
                    <a:pt x="134267" y="49570"/>
                    <a:pt x="133781" y="48224"/>
                  </a:cubicBezTo>
                  <a:cubicBezTo>
                    <a:pt x="132939" y="45887"/>
                    <a:pt x="131286" y="43851"/>
                    <a:pt x="129173" y="42551"/>
                  </a:cubicBezTo>
                  <a:cubicBezTo>
                    <a:pt x="127124" y="41292"/>
                    <a:pt x="124735" y="40739"/>
                    <a:pt x="122424" y="40079"/>
                  </a:cubicBezTo>
                  <a:cubicBezTo>
                    <a:pt x="112093" y="37124"/>
                    <a:pt x="102142" y="31607"/>
                    <a:pt x="94505" y="23996"/>
                  </a:cubicBezTo>
                  <a:cubicBezTo>
                    <a:pt x="88960" y="18469"/>
                    <a:pt x="84319" y="12523"/>
                    <a:pt x="77717" y="8066"/>
                  </a:cubicBezTo>
                  <a:cubicBezTo>
                    <a:pt x="69533" y="2543"/>
                    <a:pt x="60489" y="0"/>
                    <a:pt x="51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6"/>
            <p:cNvSpPr/>
            <p:nvPr/>
          </p:nvSpPr>
          <p:spPr>
            <a:xfrm>
              <a:off x="8667600" y="1063275"/>
              <a:ext cx="695750" cy="588425"/>
            </a:xfrm>
            <a:custGeom>
              <a:avLst/>
              <a:gdLst/>
              <a:ahLst/>
              <a:cxnLst/>
              <a:rect l="l" t="t" r="r" b="b"/>
              <a:pathLst>
                <a:path w="27830" h="23537" extrusionOk="0">
                  <a:moveTo>
                    <a:pt x="17298" y="0"/>
                  </a:moveTo>
                  <a:cubicBezTo>
                    <a:pt x="14384" y="0"/>
                    <a:pt x="11355" y="1565"/>
                    <a:pt x="10215" y="4263"/>
                  </a:cubicBezTo>
                  <a:cubicBezTo>
                    <a:pt x="9067" y="6979"/>
                    <a:pt x="6990" y="6611"/>
                    <a:pt x="4625" y="7647"/>
                  </a:cubicBezTo>
                  <a:cubicBezTo>
                    <a:pt x="2959" y="8375"/>
                    <a:pt x="1386" y="9451"/>
                    <a:pt x="726" y="11215"/>
                  </a:cubicBezTo>
                  <a:cubicBezTo>
                    <a:pt x="1" y="13146"/>
                    <a:pt x="979" y="15440"/>
                    <a:pt x="2140" y="17005"/>
                  </a:cubicBezTo>
                  <a:cubicBezTo>
                    <a:pt x="4997" y="20853"/>
                    <a:pt x="9361" y="23010"/>
                    <a:pt x="14017" y="23450"/>
                  </a:cubicBezTo>
                  <a:cubicBezTo>
                    <a:pt x="14622" y="23508"/>
                    <a:pt x="15233" y="23537"/>
                    <a:pt x="15846" y="23537"/>
                  </a:cubicBezTo>
                  <a:cubicBezTo>
                    <a:pt x="16179" y="23537"/>
                    <a:pt x="16512" y="23528"/>
                    <a:pt x="16846" y="23511"/>
                  </a:cubicBezTo>
                  <a:cubicBezTo>
                    <a:pt x="18414" y="23430"/>
                    <a:pt x="20342" y="23086"/>
                    <a:pt x="21605" y="22071"/>
                  </a:cubicBezTo>
                  <a:cubicBezTo>
                    <a:pt x="22894" y="21034"/>
                    <a:pt x="22844" y="19262"/>
                    <a:pt x="23510" y="17874"/>
                  </a:cubicBezTo>
                  <a:cubicBezTo>
                    <a:pt x="23881" y="17099"/>
                    <a:pt x="24562" y="16489"/>
                    <a:pt x="25074" y="15777"/>
                  </a:cubicBezTo>
                  <a:cubicBezTo>
                    <a:pt x="26452" y="13867"/>
                    <a:pt x="27829" y="11289"/>
                    <a:pt x="27635" y="8858"/>
                  </a:cubicBezTo>
                  <a:cubicBezTo>
                    <a:pt x="27335" y="5106"/>
                    <a:pt x="22642" y="1118"/>
                    <a:pt x="19183" y="232"/>
                  </a:cubicBezTo>
                  <a:cubicBezTo>
                    <a:pt x="18574" y="76"/>
                    <a:pt x="17939" y="0"/>
                    <a:pt x="17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6"/>
            <p:cNvSpPr/>
            <p:nvPr/>
          </p:nvSpPr>
          <p:spPr>
            <a:xfrm>
              <a:off x="8556075" y="1543200"/>
              <a:ext cx="184125" cy="134100"/>
            </a:xfrm>
            <a:custGeom>
              <a:avLst/>
              <a:gdLst/>
              <a:ahLst/>
              <a:cxnLst/>
              <a:rect l="l" t="t" r="r" b="b"/>
              <a:pathLst>
                <a:path w="7365" h="5364" extrusionOk="0">
                  <a:moveTo>
                    <a:pt x="4207" y="1"/>
                  </a:moveTo>
                  <a:cubicBezTo>
                    <a:pt x="3123" y="1"/>
                    <a:pt x="1986" y="345"/>
                    <a:pt x="1141" y="833"/>
                  </a:cubicBezTo>
                  <a:cubicBezTo>
                    <a:pt x="152" y="1397"/>
                    <a:pt x="0" y="2789"/>
                    <a:pt x="660" y="3667"/>
                  </a:cubicBezTo>
                  <a:cubicBezTo>
                    <a:pt x="1078" y="4224"/>
                    <a:pt x="1722" y="4573"/>
                    <a:pt x="2378" y="4808"/>
                  </a:cubicBezTo>
                  <a:cubicBezTo>
                    <a:pt x="3144" y="5084"/>
                    <a:pt x="3949" y="5364"/>
                    <a:pt x="4712" y="5364"/>
                  </a:cubicBezTo>
                  <a:cubicBezTo>
                    <a:pt x="5380" y="5364"/>
                    <a:pt x="6016" y="5150"/>
                    <a:pt x="6568" y="4531"/>
                  </a:cubicBezTo>
                  <a:cubicBezTo>
                    <a:pt x="7052" y="3983"/>
                    <a:pt x="7315" y="3255"/>
                    <a:pt x="7352" y="2525"/>
                  </a:cubicBezTo>
                  <a:cubicBezTo>
                    <a:pt x="7365" y="2247"/>
                    <a:pt x="7345" y="1964"/>
                    <a:pt x="7228" y="1711"/>
                  </a:cubicBezTo>
                  <a:cubicBezTo>
                    <a:pt x="6654" y="466"/>
                    <a:pt x="5466" y="1"/>
                    <a:pt x="42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6"/>
            <p:cNvSpPr/>
            <p:nvPr/>
          </p:nvSpPr>
          <p:spPr>
            <a:xfrm rot="-1156867">
              <a:off x="6641349" y="4165948"/>
              <a:ext cx="3103418" cy="1226887"/>
            </a:xfrm>
            <a:custGeom>
              <a:avLst/>
              <a:gdLst/>
              <a:ahLst/>
              <a:cxnLst/>
              <a:rect l="l" t="t" r="r" b="b"/>
              <a:pathLst>
                <a:path w="124138" h="49076" extrusionOk="0">
                  <a:moveTo>
                    <a:pt x="124106" y="1"/>
                  </a:moveTo>
                  <a:lnTo>
                    <a:pt x="123857" y="2"/>
                  </a:lnTo>
                  <a:cubicBezTo>
                    <a:pt x="123886" y="4910"/>
                    <a:pt x="120994" y="9749"/>
                    <a:pt x="116660" y="12049"/>
                  </a:cubicBezTo>
                  <a:cubicBezTo>
                    <a:pt x="115776" y="12519"/>
                    <a:pt x="114824" y="12894"/>
                    <a:pt x="113903" y="13260"/>
                  </a:cubicBezTo>
                  <a:cubicBezTo>
                    <a:pt x="113005" y="13617"/>
                    <a:pt x="112073" y="13983"/>
                    <a:pt x="111200" y="14442"/>
                  </a:cubicBezTo>
                  <a:cubicBezTo>
                    <a:pt x="105054" y="17652"/>
                    <a:pt x="103273" y="23996"/>
                    <a:pt x="101554" y="30133"/>
                  </a:cubicBezTo>
                  <a:cubicBezTo>
                    <a:pt x="99950" y="35855"/>
                    <a:pt x="98290" y="41772"/>
                    <a:pt x="93127" y="45291"/>
                  </a:cubicBezTo>
                  <a:cubicBezTo>
                    <a:pt x="89656" y="47655"/>
                    <a:pt x="86237" y="48835"/>
                    <a:pt x="82815" y="48835"/>
                  </a:cubicBezTo>
                  <a:cubicBezTo>
                    <a:pt x="79912" y="48835"/>
                    <a:pt x="77007" y="47985"/>
                    <a:pt x="74066" y="46286"/>
                  </a:cubicBezTo>
                  <a:cubicBezTo>
                    <a:pt x="68472" y="43055"/>
                    <a:pt x="63532" y="37229"/>
                    <a:pt x="59170" y="32085"/>
                  </a:cubicBezTo>
                  <a:cubicBezTo>
                    <a:pt x="58088" y="30809"/>
                    <a:pt x="57064" y="29606"/>
                    <a:pt x="56052" y="28457"/>
                  </a:cubicBezTo>
                  <a:cubicBezTo>
                    <a:pt x="48334" y="19719"/>
                    <a:pt x="39183" y="14551"/>
                    <a:pt x="28856" y="13095"/>
                  </a:cubicBezTo>
                  <a:cubicBezTo>
                    <a:pt x="27553" y="12913"/>
                    <a:pt x="26235" y="12822"/>
                    <a:pt x="24911" y="12822"/>
                  </a:cubicBezTo>
                  <a:cubicBezTo>
                    <a:pt x="20841" y="12822"/>
                    <a:pt x="16716" y="13681"/>
                    <a:pt x="12796" y="15366"/>
                  </a:cubicBezTo>
                  <a:cubicBezTo>
                    <a:pt x="7637" y="17581"/>
                    <a:pt x="3212" y="21054"/>
                    <a:pt x="0" y="25408"/>
                  </a:cubicBezTo>
                  <a:lnTo>
                    <a:pt x="202" y="25556"/>
                  </a:lnTo>
                  <a:cubicBezTo>
                    <a:pt x="5919" y="17807"/>
                    <a:pt x="15517" y="13077"/>
                    <a:pt x="24981" y="13077"/>
                  </a:cubicBezTo>
                  <a:cubicBezTo>
                    <a:pt x="26267" y="13077"/>
                    <a:pt x="27550" y="13164"/>
                    <a:pt x="28821" y="13343"/>
                  </a:cubicBezTo>
                  <a:cubicBezTo>
                    <a:pt x="39089" y="14787"/>
                    <a:pt x="48186" y="19928"/>
                    <a:pt x="55864" y="28622"/>
                  </a:cubicBezTo>
                  <a:cubicBezTo>
                    <a:pt x="56877" y="29765"/>
                    <a:pt x="57898" y="30970"/>
                    <a:pt x="58979" y="32246"/>
                  </a:cubicBezTo>
                  <a:cubicBezTo>
                    <a:pt x="65520" y="39958"/>
                    <a:pt x="73250" y="49076"/>
                    <a:pt x="82825" y="49076"/>
                  </a:cubicBezTo>
                  <a:cubicBezTo>
                    <a:pt x="82826" y="49076"/>
                    <a:pt x="82827" y="49076"/>
                    <a:pt x="82828" y="49076"/>
                  </a:cubicBezTo>
                  <a:cubicBezTo>
                    <a:pt x="86084" y="49074"/>
                    <a:pt x="89559" y="48018"/>
                    <a:pt x="93266" y="45494"/>
                  </a:cubicBezTo>
                  <a:cubicBezTo>
                    <a:pt x="98506" y="41924"/>
                    <a:pt x="100180" y="35964"/>
                    <a:pt x="101794" y="30197"/>
                  </a:cubicBezTo>
                  <a:cubicBezTo>
                    <a:pt x="103578" y="23833"/>
                    <a:pt x="105265" y="17820"/>
                    <a:pt x="111315" y="14662"/>
                  </a:cubicBezTo>
                  <a:cubicBezTo>
                    <a:pt x="112176" y="14210"/>
                    <a:pt x="113101" y="13844"/>
                    <a:pt x="113996" y="13491"/>
                  </a:cubicBezTo>
                  <a:cubicBezTo>
                    <a:pt x="114922" y="13123"/>
                    <a:pt x="115882" y="12744"/>
                    <a:pt x="116779" y="12269"/>
                  </a:cubicBezTo>
                  <a:cubicBezTo>
                    <a:pt x="121194" y="9928"/>
                    <a:pt x="124138" y="4997"/>
                    <a:pt x="124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6"/>
            <p:cNvSpPr/>
            <p:nvPr/>
          </p:nvSpPr>
          <p:spPr>
            <a:xfrm rot="-5400000">
              <a:off x="-335110" y="335106"/>
              <a:ext cx="1181851" cy="511642"/>
            </a:xfrm>
            <a:custGeom>
              <a:avLst/>
              <a:gdLst/>
              <a:ahLst/>
              <a:cxnLst/>
              <a:rect l="l" t="t" r="r" b="b"/>
              <a:pathLst>
                <a:path w="15816" h="6847" extrusionOk="0">
                  <a:moveTo>
                    <a:pt x="0" y="0"/>
                  </a:moveTo>
                  <a:cubicBezTo>
                    <a:pt x="1127" y="3927"/>
                    <a:pt x="5286" y="6846"/>
                    <a:pt x="10251" y="6846"/>
                  </a:cubicBezTo>
                  <a:cubicBezTo>
                    <a:pt x="12292" y="6846"/>
                    <a:pt x="14199" y="6352"/>
                    <a:pt x="15815" y="5495"/>
                  </a:cubicBezTo>
                  <a:lnTo>
                    <a:pt x="158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3DB87-419C-4050-B3DB-28BDDCC055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068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BB988-A559-4CB8-AF57-78407AD360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02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FEA05-D99E-4B86-9F38-B51BEE2353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2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B3D0A3-4C3C-4CC6-A50B-E496AEDA8E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248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F232A-9C0F-4D17-838E-CD455AD2BE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877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FB72B-7266-4086-874C-4A931114EF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809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7F4BA-2095-450F-99C5-30533D0DC3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277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4" name="Google Shape;2964;p9"/>
          <p:cNvSpPr txBox="1">
            <a:spLocks noGrp="1"/>
          </p:cNvSpPr>
          <p:nvPr>
            <p:ph type="title"/>
          </p:nvPr>
        </p:nvSpPr>
        <p:spPr>
          <a:xfrm>
            <a:off x="2132425" y="1159150"/>
            <a:ext cx="4879200" cy="245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65" name="Google Shape;2965;p9"/>
          <p:cNvSpPr txBox="1">
            <a:spLocks noGrp="1"/>
          </p:cNvSpPr>
          <p:nvPr>
            <p:ph type="subTitle" idx="1"/>
          </p:nvPr>
        </p:nvSpPr>
        <p:spPr>
          <a:xfrm>
            <a:off x="2132375" y="3500450"/>
            <a:ext cx="4879200" cy="483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2966" name="Google Shape;2966;p9"/>
          <p:cNvGrpSpPr/>
          <p:nvPr/>
        </p:nvGrpSpPr>
        <p:grpSpPr>
          <a:xfrm rot="10800000" flipH="1">
            <a:off x="-839422" y="-1085620"/>
            <a:ext cx="10059436" cy="7096482"/>
            <a:chOff x="-839422" y="-853970"/>
            <a:chExt cx="10059436" cy="7096482"/>
          </a:xfrm>
        </p:grpSpPr>
        <p:sp>
          <p:nvSpPr>
            <p:cNvPr id="2967" name="Google Shape;2967;p9"/>
            <p:cNvSpPr/>
            <p:nvPr/>
          </p:nvSpPr>
          <p:spPr>
            <a:xfrm>
              <a:off x="7838850" y="-50407"/>
              <a:ext cx="1381164" cy="1063749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9"/>
            <p:cNvSpPr/>
            <p:nvPr/>
          </p:nvSpPr>
          <p:spPr>
            <a:xfrm rot="-5400000">
              <a:off x="-335098" y="335106"/>
              <a:ext cx="1181851" cy="511642"/>
            </a:xfrm>
            <a:custGeom>
              <a:avLst/>
              <a:gdLst/>
              <a:ahLst/>
              <a:cxnLst/>
              <a:rect l="l" t="t" r="r" b="b"/>
              <a:pathLst>
                <a:path w="15816" h="6847" extrusionOk="0">
                  <a:moveTo>
                    <a:pt x="0" y="0"/>
                  </a:moveTo>
                  <a:cubicBezTo>
                    <a:pt x="1127" y="3927"/>
                    <a:pt x="5286" y="6846"/>
                    <a:pt x="10251" y="6846"/>
                  </a:cubicBezTo>
                  <a:cubicBezTo>
                    <a:pt x="12292" y="6846"/>
                    <a:pt x="14199" y="6352"/>
                    <a:pt x="15815" y="5495"/>
                  </a:cubicBezTo>
                  <a:lnTo>
                    <a:pt x="158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9"/>
            <p:cNvSpPr/>
            <p:nvPr/>
          </p:nvSpPr>
          <p:spPr>
            <a:xfrm rot="2700000">
              <a:off x="-437688" y="3858749"/>
              <a:ext cx="1999546" cy="1964513"/>
            </a:xfrm>
            <a:custGeom>
              <a:avLst/>
              <a:gdLst/>
              <a:ahLst/>
              <a:cxnLst/>
              <a:rect l="l" t="t" r="r" b="b"/>
              <a:pathLst>
                <a:path w="49385" h="43570" extrusionOk="0">
                  <a:moveTo>
                    <a:pt x="39467" y="1"/>
                  </a:moveTo>
                  <a:cubicBezTo>
                    <a:pt x="37216" y="1"/>
                    <a:pt x="35049" y="462"/>
                    <a:pt x="32886" y="989"/>
                  </a:cubicBezTo>
                  <a:cubicBezTo>
                    <a:pt x="30056" y="1680"/>
                    <a:pt x="27233" y="2367"/>
                    <a:pt x="24304" y="2517"/>
                  </a:cubicBezTo>
                  <a:cubicBezTo>
                    <a:pt x="22006" y="2636"/>
                    <a:pt x="19704" y="2696"/>
                    <a:pt x="17420" y="3038"/>
                  </a:cubicBezTo>
                  <a:cubicBezTo>
                    <a:pt x="10296" y="4107"/>
                    <a:pt x="5152" y="8009"/>
                    <a:pt x="1509" y="14060"/>
                  </a:cubicBezTo>
                  <a:cubicBezTo>
                    <a:pt x="526" y="15694"/>
                    <a:pt x="1" y="17481"/>
                    <a:pt x="300" y="19434"/>
                  </a:cubicBezTo>
                  <a:cubicBezTo>
                    <a:pt x="582" y="21273"/>
                    <a:pt x="559" y="23123"/>
                    <a:pt x="413" y="24966"/>
                  </a:cubicBezTo>
                  <a:cubicBezTo>
                    <a:pt x="270" y="26727"/>
                    <a:pt x="366" y="28453"/>
                    <a:pt x="725" y="30174"/>
                  </a:cubicBezTo>
                  <a:cubicBezTo>
                    <a:pt x="1246" y="32681"/>
                    <a:pt x="2558" y="34809"/>
                    <a:pt x="3873" y="36952"/>
                  </a:cubicBezTo>
                  <a:cubicBezTo>
                    <a:pt x="4976" y="38752"/>
                    <a:pt x="6421" y="40140"/>
                    <a:pt x="8303" y="41096"/>
                  </a:cubicBezTo>
                  <a:cubicBezTo>
                    <a:pt x="11574" y="42760"/>
                    <a:pt x="15028" y="43569"/>
                    <a:pt x="18163" y="43569"/>
                  </a:cubicBezTo>
                  <a:cubicBezTo>
                    <a:pt x="18346" y="43569"/>
                    <a:pt x="18528" y="43566"/>
                    <a:pt x="18708" y="43561"/>
                  </a:cubicBezTo>
                  <a:cubicBezTo>
                    <a:pt x="18874" y="43564"/>
                    <a:pt x="19039" y="43565"/>
                    <a:pt x="19203" y="43565"/>
                  </a:cubicBezTo>
                  <a:cubicBezTo>
                    <a:pt x="23825" y="43565"/>
                    <a:pt x="27699" y="42455"/>
                    <a:pt x="31560" y="41253"/>
                  </a:cubicBezTo>
                  <a:cubicBezTo>
                    <a:pt x="35217" y="40107"/>
                    <a:pt x="38243" y="38037"/>
                    <a:pt x="40703" y="35112"/>
                  </a:cubicBezTo>
                  <a:cubicBezTo>
                    <a:pt x="44147" y="31011"/>
                    <a:pt x="46581" y="26425"/>
                    <a:pt x="47747" y="21151"/>
                  </a:cubicBezTo>
                  <a:cubicBezTo>
                    <a:pt x="48670" y="16983"/>
                    <a:pt x="49384" y="12825"/>
                    <a:pt x="48986" y="8534"/>
                  </a:cubicBezTo>
                  <a:cubicBezTo>
                    <a:pt x="48554" y="3931"/>
                    <a:pt x="44333" y="62"/>
                    <a:pt x="39700" y="3"/>
                  </a:cubicBezTo>
                  <a:cubicBezTo>
                    <a:pt x="39622" y="2"/>
                    <a:pt x="39545" y="1"/>
                    <a:pt x="39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9"/>
            <p:cNvSpPr/>
            <p:nvPr/>
          </p:nvSpPr>
          <p:spPr>
            <a:xfrm rot="1513357">
              <a:off x="627935" y="891031"/>
              <a:ext cx="235164" cy="271749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71" name="Google Shape;2971;p9"/>
            <p:cNvGrpSpPr/>
            <p:nvPr/>
          </p:nvGrpSpPr>
          <p:grpSpPr>
            <a:xfrm rot="6103998">
              <a:off x="7169555" y="3945872"/>
              <a:ext cx="1738111" cy="1315249"/>
              <a:chOff x="365800" y="4214437"/>
              <a:chExt cx="4336883" cy="3281771"/>
            </a:xfrm>
          </p:grpSpPr>
          <p:sp>
            <p:nvSpPr>
              <p:cNvPr id="2972" name="Google Shape;2972;p9"/>
              <p:cNvSpPr/>
              <p:nvPr/>
            </p:nvSpPr>
            <p:spPr>
              <a:xfrm rot="2700000">
                <a:off x="1094547" y="4463877"/>
                <a:ext cx="1301111" cy="1437882"/>
              </a:xfrm>
              <a:custGeom>
                <a:avLst/>
                <a:gdLst/>
                <a:ahLst/>
                <a:cxnLst/>
                <a:rect l="l" t="t" r="r" b="b"/>
                <a:pathLst>
                  <a:path w="8381" h="9262" extrusionOk="0">
                    <a:moveTo>
                      <a:pt x="4431" y="0"/>
                    </a:moveTo>
                    <a:cubicBezTo>
                      <a:pt x="4060" y="0"/>
                      <a:pt x="3680" y="67"/>
                      <a:pt x="3302" y="203"/>
                    </a:cubicBezTo>
                    <a:cubicBezTo>
                      <a:pt x="2213" y="598"/>
                      <a:pt x="1645" y="1452"/>
                      <a:pt x="1256" y="2468"/>
                    </a:cubicBezTo>
                    <a:cubicBezTo>
                      <a:pt x="1113" y="2843"/>
                      <a:pt x="941" y="3195"/>
                      <a:pt x="705" y="3520"/>
                    </a:cubicBezTo>
                    <a:cubicBezTo>
                      <a:pt x="151" y="4285"/>
                      <a:pt x="1" y="5128"/>
                      <a:pt x="214" y="6044"/>
                    </a:cubicBezTo>
                    <a:cubicBezTo>
                      <a:pt x="609" y="7752"/>
                      <a:pt x="2004" y="8960"/>
                      <a:pt x="3857" y="9219"/>
                    </a:cubicBezTo>
                    <a:cubicBezTo>
                      <a:pt x="4055" y="9247"/>
                      <a:pt x="4251" y="9262"/>
                      <a:pt x="4443" y="9262"/>
                    </a:cubicBezTo>
                    <a:cubicBezTo>
                      <a:pt x="5009" y="9262"/>
                      <a:pt x="5547" y="9133"/>
                      <a:pt x="6065" y="8831"/>
                    </a:cubicBezTo>
                    <a:cubicBezTo>
                      <a:pt x="7675" y="7897"/>
                      <a:pt x="8360" y="6466"/>
                      <a:pt x="8363" y="4909"/>
                    </a:cubicBezTo>
                    <a:cubicBezTo>
                      <a:pt x="8380" y="3919"/>
                      <a:pt x="8253" y="3218"/>
                      <a:pt x="7825" y="2600"/>
                    </a:cubicBezTo>
                    <a:cubicBezTo>
                      <a:pt x="7507" y="2145"/>
                      <a:pt x="7191" y="1691"/>
                      <a:pt x="6859" y="1245"/>
                    </a:cubicBezTo>
                    <a:cubicBezTo>
                      <a:pt x="6249" y="430"/>
                      <a:pt x="5372" y="0"/>
                      <a:pt x="44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73" name="Google Shape;2973;p9"/>
              <p:cNvGrpSpPr/>
              <p:nvPr/>
            </p:nvGrpSpPr>
            <p:grpSpPr>
              <a:xfrm rot="1513453">
                <a:off x="639078" y="5031218"/>
                <a:ext cx="3882251" cy="1719749"/>
                <a:chOff x="-1207072" y="4254396"/>
                <a:chExt cx="1379987" cy="611303"/>
              </a:xfrm>
            </p:grpSpPr>
            <p:sp>
              <p:nvSpPr>
                <p:cNvPr id="2974" name="Google Shape;2974;p9"/>
                <p:cNvSpPr/>
                <p:nvPr/>
              </p:nvSpPr>
              <p:spPr>
                <a:xfrm>
                  <a:off x="-160216" y="4791396"/>
                  <a:ext cx="64298" cy="74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567" extrusionOk="0">
                      <a:moveTo>
                        <a:pt x="685" y="1"/>
                      </a:moveTo>
                      <a:cubicBezTo>
                        <a:pt x="353" y="1"/>
                        <a:pt x="71" y="270"/>
                        <a:pt x="37" y="635"/>
                      </a:cubicBezTo>
                      <a:cubicBezTo>
                        <a:pt x="0" y="1040"/>
                        <a:pt x="362" y="1542"/>
                        <a:pt x="707" y="1565"/>
                      </a:cubicBezTo>
                      <a:cubicBezTo>
                        <a:pt x="715" y="1566"/>
                        <a:pt x="723" y="1566"/>
                        <a:pt x="731" y="1566"/>
                      </a:cubicBezTo>
                      <a:cubicBezTo>
                        <a:pt x="1017" y="1566"/>
                        <a:pt x="1274" y="1217"/>
                        <a:pt x="1315" y="765"/>
                      </a:cubicBezTo>
                      <a:cubicBezTo>
                        <a:pt x="1355" y="363"/>
                        <a:pt x="1116" y="44"/>
                        <a:pt x="747" y="4"/>
                      </a:cubicBezTo>
                      <a:cubicBezTo>
                        <a:pt x="726" y="2"/>
                        <a:pt x="706" y="1"/>
                        <a:pt x="68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5" name="Google Shape;2975;p9"/>
                <p:cNvSpPr/>
                <p:nvPr/>
              </p:nvSpPr>
              <p:spPr>
                <a:xfrm>
                  <a:off x="-551519" y="4545246"/>
                  <a:ext cx="46469" cy="5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247" extrusionOk="0">
                      <a:moveTo>
                        <a:pt x="543" y="1"/>
                      </a:moveTo>
                      <a:cubicBezTo>
                        <a:pt x="216" y="1"/>
                        <a:pt x="55" y="205"/>
                        <a:pt x="0" y="533"/>
                      </a:cubicBezTo>
                      <a:cubicBezTo>
                        <a:pt x="83" y="809"/>
                        <a:pt x="60" y="1157"/>
                        <a:pt x="446" y="1243"/>
                      </a:cubicBezTo>
                      <a:cubicBezTo>
                        <a:pt x="455" y="1245"/>
                        <a:pt x="465" y="1246"/>
                        <a:pt x="474" y="1246"/>
                      </a:cubicBezTo>
                      <a:cubicBezTo>
                        <a:pt x="683" y="1246"/>
                        <a:pt x="980" y="776"/>
                        <a:pt x="977" y="443"/>
                      </a:cubicBezTo>
                      <a:cubicBezTo>
                        <a:pt x="977" y="180"/>
                        <a:pt x="844" y="15"/>
                        <a:pt x="575" y="1"/>
                      </a:cubicBezTo>
                      <a:cubicBezTo>
                        <a:pt x="564" y="1"/>
                        <a:pt x="553" y="1"/>
                        <a:pt x="5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6" name="Google Shape;2976;p9"/>
                <p:cNvSpPr/>
                <p:nvPr/>
              </p:nvSpPr>
              <p:spPr>
                <a:xfrm>
                  <a:off x="-1207072" y="4254396"/>
                  <a:ext cx="43387" cy="44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941" extrusionOk="0">
                      <a:moveTo>
                        <a:pt x="412" y="1"/>
                      </a:moveTo>
                      <a:cubicBezTo>
                        <a:pt x="136" y="1"/>
                        <a:pt x="4" y="186"/>
                        <a:pt x="1" y="489"/>
                      </a:cubicBezTo>
                      <a:cubicBezTo>
                        <a:pt x="17" y="765"/>
                        <a:pt x="174" y="938"/>
                        <a:pt x="476" y="941"/>
                      </a:cubicBezTo>
                      <a:cubicBezTo>
                        <a:pt x="768" y="941"/>
                        <a:pt x="914" y="775"/>
                        <a:pt x="905" y="486"/>
                      </a:cubicBezTo>
                      <a:cubicBezTo>
                        <a:pt x="894" y="187"/>
                        <a:pt x="721" y="7"/>
                        <a:pt x="426" y="1"/>
                      </a:cubicBezTo>
                      <a:cubicBezTo>
                        <a:pt x="422" y="1"/>
                        <a:pt x="417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7" name="Google Shape;2977;p9"/>
                <p:cNvSpPr/>
                <p:nvPr/>
              </p:nvSpPr>
              <p:spPr>
                <a:xfrm>
                  <a:off x="-595937" y="4647767"/>
                  <a:ext cx="35468" cy="28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" h="601" extrusionOk="0">
                      <a:moveTo>
                        <a:pt x="305" y="0"/>
                      </a:moveTo>
                      <a:cubicBezTo>
                        <a:pt x="279" y="0"/>
                        <a:pt x="250" y="5"/>
                        <a:pt x="219" y="15"/>
                      </a:cubicBezTo>
                      <a:cubicBezTo>
                        <a:pt x="0" y="84"/>
                        <a:pt x="20" y="263"/>
                        <a:pt x="53" y="496"/>
                      </a:cubicBezTo>
                      <a:cubicBezTo>
                        <a:pt x="73" y="489"/>
                        <a:pt x="94" y="486"/>
                        <a:pt x="114" y="486"/>
                      </a:cubicBezTo>
                      <a:cubicBezTo>
                        <a:pt x="239" y="486"/>
                        <a:pt x="352" y="600"/>
                        <a:pt x="479" y="600"/>
                      </a:cubicBezTo>
                      <a:cubicBezTo>
                        <a:pt x="531" y="600"/>
                        <a:pt x="586" y="581"/>
                        <a:pt x="644" y="526"/>
                      </a:cubicBezTo>
                      <a:cubicBezTo>
                        <a:pt x="747" y="430"/>
                        <a:pt x="647" y="320"/>
                        <a:pt x="591" y="231"/>
                      </a:cubicBezTo>
                      <a:cubicBezTo>
                        <a:pt x="519" y="117"/>
                        <a:pt x="440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8" name="Google Shape;2978;p9"/>
                <p:cNvSpPr/>
                <p:nvPr/>
              </p:nvSpPr>
              <p:spPr>
                <a:xfrm>
                  <a:off x="148922" y="4571245"/>
                  <a:ext cx="23993" cy="31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663" extrusionOk="0">
                      <a:moveTo>
                        <a:pt x="323" y="0"/>
                      </a:moveTo>
                      <a:cubicBezTo>
                        <a:pt x="283" y="0"/>
                        <a:pt x="241" y="13"/>
                        <a:pt x="207" y="41"/>
                      </a:cubicBezTo>
                      <a:cubicBezTo>
                        <a:pt x="1" y="197"/>
                        <a:pt x="4" y="403"/>
                        <a:pt x="124" y="662"/>
                      </a:cubicBezTo>
                      <a:cubicBezTo>
                        <a:pt x="416" y="549"/>
                        <a:pt x="505" y="353"/>
                        <a:pt x="472" y="124"/>
                      </a:cubicBezTo>
                      <a:cubicBezTo>
                        <a:pt x="462" y="43"/>
                        <a:pt x="395" y="0"/>
                        <a:pt x="3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79" name="Google Shape;2979;p9"/>
              <p:cNvSpPr/>
              <p:nvPr/>
            </p:nvSpPr>
            <p:spPr>
              <a:xfrm rot="1513411">
                <a:off x="424199" y="4842248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9"/>
              <p:cNvSpPr/>
              <p:nvPr/>
            </p:nvSpPr>
            <p:spPr>
              <a:xfrm rot="1513422">
                <a:off x="789050" y="4813234"/>
                <a:ext cx="99781" cy="80171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9"/>
              <p:cNvSpPr/>
              <p:nvPr/>
            </p:nvSpPr>
            <p:spPr>
              <a:xfrm rot="1513411">
                <a:off x="2771898" y="6061002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82" name="Google Shape;2982;p9"/>
            <p:cNvSpPr/>
            <p:nvPr/>
          </p:nvSpPr>
          <p:spPr>
            <a:xfrm>
              <a:off x="1023157" y="-853970"/>
              <a:ext cx="3103454" cy="1181681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</p:grpSp>
      <p:sp>
        <p:nvSpPr>
          <p:cNvPr id="2983" name="Google Shape;2983;p9"/>
          <p:cNvSpPr/>
          <p:nvPr/>
        </p:nvSpPr>
        <p:spPr>
          <a:xfrm rot="10800000" flipH="1">
            <a:off x="3664532" y="-917318"/>
            <a:ext cx="3103454" cy="1181681"/>
          </a:xfrm>
          <a:custGeom>
            <a:avLst/>
            <a:gdLst/>
            <a:ahLst/>
            <a:cxnLst/>
            <a:rect l="l" t="t" r="r" b="b"/>
            <a:pathLst>
              <a:path w="261674" h="177363" extrusionOk="0">
                <a:moveTo>
                  <a:pt x="1300" y="102929"/>
                </a:moveTo>
                <a:cubicBezTo>
                  <a:pt x="-270" y="86533"/>
                  <a:pt x="-1110" y="65092"/>
                  <a:pt x="2927" y="51033"/>
                </a:cubicBezTo>
                <a:cubicBezTo>
                  <a:pt x="6964" y="36974"/>
                  <a:pt x="12851" y="26574"/>
                  <a:pt x="25524" y="18573"/>
                </a:cubicBezTo>
                <a:cubicBezTo>
                  <a:pt x="38197" y="10572"/>
                  <a:pt x="55473" y="5929"/>
                  <a:pt x="78966" y="3027"/>
                </a:cubicBezTo>
                <a:cubicBezTo>
                  <a:pt x="102459" y="125"/>
                  <a:pt x="140692" y="-1076"/>
                  <a:pt x="166483" y="1160"/>
                </a:cubicBezTo>
                <a:cubicBezTo>
                  <a:pt x="192274" y="3396"/>
                  <a:pt x="218505" y="8117"/>
                  <a:pt x="233710" y="16442"/>
                </a:cubicBezTo>
                <a:cubicBezTo>
                  <a:pt x="248915" y="24768"/>
                  <a:pt x="253136" y="38172"/>
                  <a:pt x="257713" y="51113"/>
                </a:cubicBezTo>
                <a:cubicBezTo>
                  <a:pt x="262290" y="64054"/>
                  <a:pt x="262031" y="79426"/>
                  <a:pt x="261173" y="94086"/>
                </a:cubicBezTo>
                <a:cubicBezTo>
                  <a:pt x="260315" y="108747"/>
                  <a:pt x="257840" y="127442"/>
                  <a:pt x="252564" y="139076"/>
                </a:cubicBezTo>
                <a:cubicBezTo>
                  <a:pt x="247288" y="150710"/>
                  <a:pt x="241252" y="157796"/>
                  <a:pt x="229519" y="163889"/>
                </a:cubicBezTo>
                <a:cubicBezTo>
                  <a:pt x="217786" y="169983"/>
                  <a:pt x="201711" y="173485"/>
                  <a:pt x="182166" y="175637"/>
                </a:cubicBezTo>
                <a:cubicBezTo>
                  <a:pt x="162621" y="177789"/>
                  <a:pt x="133946" y="177615"/>
                  <a:pt x="112247" y="176800"/>
                </a:cubicBezTo>
                <a:cubicBezTo>
                  <a:pt x="90548" y="175985"/>
                  <a:pt x="68623" y="175312"/>
                  <a:pt x="51973" y="170747"/>
                </a:cubicBezTo>
                <a:cubicBezTo>
                  <a:pt x="35323" y="166182"/>
                  <a:pt x="20795" y="160714"/>
                  <a:pt x="12349" y="149411"/>
                </a:cubicBezTo>
                <a:cubicBezTo>
                  <a:pt x="3904" y="138108"/>
                  <a:pt x="2870" y="119325"/>
                  <a:pt x="1300" y="10292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">
    <p:spTree>
      <p:nvGrpSpPr>
        <p:cNvPr id="1" name="Shape 3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5" name="Google Shape;3015;p13"/>
          <p:cNvGrpSpPr/>
          <p:nvPr/>
        </p:nvGrpSpPr>
        <p:grpSpPr>
          <a:xfrm>
            <a:off x="-839422" y="-561370"/>
            <a:ext cx="10088220" cy="6803882"/>
            <a:chOff x="-839422" y="-561370"/>
            <a:chExt cx="10088220" cy="6803882"/>
          </a:xfrm>
        </p:grpSpPr>
        <p:sp>
          <p:nvSpPr>
            <p:cNvPr id="3016" name="Google Shape;3016;p13"/>
            <p:cNvSpPr/>
            <p:nvPr/>
          </p:nvSpPr>
          <p:spPr>
            <a:xfrm>
              <a:off x="6691973" y="-80655"/>
              <a:ext cx="2556825" cy="1562497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13"/>
            <p:cNvSpPr/>
            <p:nvPr/>
          </p:nvSpPr>
          <p:spPr>
            <a:xfrm rot="-5400000">
              <a:off x="-335098" y="335106"/>
              <a:ext cx="1181851" cy="511642"/>
            </a:xfrm>
            <a:custGeom>
              <a:avLst/>
              <a:gdLst/>
              <a:ahLst/>
              <a:cxnLst/>
              <a:rect l="l" t="t" r="r" b="b"/>
              <a:pathLst>
                <a:path w="15816" h="6847" extrusionOk="0">
                  <a:moveTo>
                    <a:pt x="0" y="0"/>
                  </a:moveTo>
                  <a:cubicBezTo>
                    <a:pt x="1127" y="3927"/>
                    <a:pt x="5286" y="6846"/>
                    <a:pt x="10251" y="6846"/>
                  </a:cubicBezTo>
                  <a:cubicBezTo>
                    <a:pt x="12292" y="6846"/>
                    <a:pt x="14199" y="6352"/>
                    <a:pt x="15815" y="5495"/>
                  </a:cubicBezTo>
                  <a:lnTo>
                    <a:pt x="158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3"/>
            <p:cNvSpPr/>
            <p:nvPr/>
          </p:nvSpPr>
          <p:spPr>
            <a:xfrm rot="2700000">
              <a:off x="-437688" y="3858749"/>
              <a:ext cx="1999546" cy="1964513"/>
            </a:xfrm>
            <a:custGeom>
              <a:avLst/>
              <a:gdLst/>
              <a:ahLst/>
              <a:cxnLst/>
              <a:rect l="l" t="t" r="r" b="b"/>
              <a:pathLst>
                <a:path w="49385" h="43570" extrusionOk="0">
                  <a:moveTo>
                    <a:pt x="39467" y="1"/>
                  </a:moveTo>
                  <a:cubicBezTo>
                    <a:pt x="37216" y="1"/>
                    <a:pt x="35049" y="462"/>
                    <a:pt x="32886" y="989"/>
                  </a:cubicBezTo>
                  <a:cubicBezTo>
                    <a:pt x="30056" y="1680"/>
                    <a:pt x="27233" y="2367"/>
                    <a:pt x="24304" y="2517"/>
                  </a:cubicBezTo>
                  <a:cubicBezTo>
                    <a:pt x="22006" y="2636"/>
                    <a:pt x="19704" y="2696"/>
                    <a:pt x="17420" y="3038"/>
                  </a:cubicBezTo>
                  <a:cubicBezTo>
                    <a:pt x="10296" y="4107"/>
                    <a:pt x="5152" y="8009"/>
                    <a:pt x="1509" y="14060"/>
                  </a:cubicBezTo>
                  <a:cubicBezTo>
                    <a:pt x="526" y="15694"/>
                    <a:pt x="1" y="17481"/>
                    <a:pt x="300" y="19434"/>
                  </a:cubicBezTo>
                  <a:cubicBezTo>
                    <a:pt x="582" y="21273"/>
                    <a:pt x="559" y="23123"/>
                    <a:pt x="413" y="24966"/>
                  </a:cubicBezTo>
                  <a:cubicBezTo>
                    <a:pt x="270" y="26727"/>
                    <a:pt x="366" y="28453"/>
                    <a:pt x="725" y="30174"/>
                  </a:cubicBezTo>
                  <a:cubicBezTo>
                    <a:pt x="1246" y="32681"/>
                    <a:pt x="2558" y="34809"/>
                    <a:pt x="3873" y="36952"/>
                  </a:cubicBezTo>
                  <a:cubicBezTo>
                    <a:pt x="4976" y="38752"/>
                    <a:pt x="6421" y="40140"/>
                    <a:pt x="8303" y="41096"/>
                  </a:cubicBezTo>
                  <a:cubicBezTo>
                    <a:pt x="11574" y="42760"/>
                    <a:pt x="15028" y="43569"/>
                    <a:pt x="18163" y="43569"/>
                  </a:cubicBezTo>
                  <a:cubicBezTo>
                    <a:pt x="18346" y="43569"/>
                    <a:pt x="18528" y="43566"/>
                    <a:pt x="18708" y="43561"/>
                  </a:cubicBezTo>
                  <a:cubicBezTo>
                    <a:pt x="18874" y="43564"/>
                    <a:pt x="19039" y="43565"/>
                    <a:pt x="19203" y="43565"/>
                  </a:cubicBezTo>
                  <a:cubicBezTo>
                    <a:pt x="23825" y="43565"/>
                    <a:pt x="27699" y="42455"/>
                    <a:pt x="31560" y="41253"/>
                  </a:cubicBezTo>
                  <a:cubicBezTo>
                    <a:pt x="35217" y="40107"/>
                    <a:pt x="38243" y="38037"/>
                    <a:pt x="40703" y="35112"/>
                  </a:cubicBezTo>
                  <a:cubicBezTo>
                    <a:pt x="44147" y="31011"/>
                    <a:pt x="46581" y="26425"/>
                    <a:pt x="47747" y="21151"/>
                  </a:cubicBezTo>
                  <a:cubicBezTo>
                    <a:pt x="48670" y="16983"/>
                    <a:pt x="49384" y="12825"/>
                    <a:pt x="48986" y="8534"/>
                  </a:cubicBezTo>
                  <a:cubicBezTo>
                    <a:pt x="48554" y="3931"/>
                    <a:pt x="44333" y="62"/>
                    <a:pt x="39700" y="3"/>
                  </a:cubicBezTo>
                  <a:cubicBezTo>
                    <a:pt x="39622" y="2"/>
                    <a:pt x="39545" y="1"/>
                    <a:pt x="394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3"/>
            <p:cNvSpPr/>
            <p:nvPr/>
          </p:nvSpPr>
          <p:spPr>
            <a:xfrm rot="1513357">
              <a:off x="627935" y="891031"/>
              <a:ext cx="235164" cy="271749"/>
            </a:xfrm>
            <a:custGeom>
              <a:avLst/>
              <a:gdLst/>
              <a:ahLst/>
              <a:cxnLst/>
              <a:rect l="l" t="t" r="r" b="b"/>
              <a:pathLst>
                <a:path w="1356" h="1567" extrusionOk="0">
                  <a:moveTo>
                    <a:pt x="685" y="1"/>
                  </a:moveTo>
                  <a:cubicBezTo>
                    <a:pt x="353" y="1"/>
                    <a:pt x="71" y="270"/>
                    <a:pt x="37" y="635"/>
                  </a:cubicBezTo>
                  <a:cubicBezTo>
                    <a:pt x="0" y="1040"/>
                    <a:pt x="362" y="1542"/>
                    <a:pt x="707" y="1565"/>
                  </a:cubicBezTo>
                  <a:cubicBezTo>
                    <a:pt x="715" y="1566"/>
                    <a:pt x="723" y="1566"/>
                    <a:pt x="731" y="1566"/>
                  </a:cubicBezTo>
                  <a:cubicBezTo>
                    <a:pt x="1017" y="1566"/>
                    <a:pt x="1274" y="1217"/>
                    <a:pt x="1315" y="765"/>
                  </a:cubicBezTo>
                  <a:cubicBezTo>
                    <a:pt x="1355" y="363"/>
                    <a:pt x="1116" y="44"/>
                    <a:pt x="747" y="4"/>
                  </a:cubicBezTo>
                  <a:cubicBezTo>
                    <a:pt x="726" y="2"/>
                    <a:pt x="706" y="1"/>
                    <a:pt x="6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20" name="Google Shape;3020;p13"/>
            <p:cNvGrpSpPr/>
            <p:nvPr/>
          </p:nvGrpSpPr>
          <p:grpSpPr>
            <a:xfrm rot="6103998">
              <a:off x="7169555" y="3945872"/>
              <a:ext cx="1738111" cy="1315249"/>
              <a:chOff x="365800" y="4214437"/>
              <a:chExt cx="4336883" cy="3281771"/>
            </a:xfrm>
          </p:grpSpPr>
          <p:sp>
            <p:nvSpPr>
              <p:cNvPr id="3021" name="Google Shape;3021;p13"/>
              <p:cNvSpPr/>
              <p:nvPr/>
            </p:nvSpPr>
            <p:spPr>
              <a:xfrm rot="2700000">
                <a:off x="1094547" y="4463877"/>
                <a:ext cx="1301111" cy="1437882"/>
              </a:xfrm>
              <a:custGeom>
                <a:avLst/>
                <a:gdLst/>
                <a:ahLst/>
                <a:cxnLst/>
                <a:rect l="l" t="t" r="r" b="b"/>
                <a:pathLst>
                  <a:path w="8381" h="9262" extrusionOk="0">
                    <a:moveTo>
                      <a:pt x="4431" y="0"/>
                    </a:moveTo>
                    <a:cubicBezTo>
                      <a:pt x="4060" y="0"/>
                      <a:pt x="3680" y="67"/>
                      <a:pt x="3302" y="203"/>
                    </a:cubicBezTo>
                    <a:cubicBezTo>
                      <a:pt x="2213" y="598"/>
                      <a:pt x="1645" y="1452"/>
                      <a:pt x="1256" y="2468"/>
                    </a:cubicBezTo>
                    <a:cubicBezTo>
                      <a:pt x="1113" y="2843"/>
                      <a:pt x="941" y="3195"/>
                      <a:pt x="705" y="3520"/>
                    </a:cubicBezTo>
                    <a:cubicBezTo>
                      <a:pt x="151" y="4285"/>
                      <a:pt x="1" y="5128"/>
                      <a:pt x="214" y="6044"/>
                    </a:cubicBezTo>
                    <a:cubicBezTo>
                      <a:pt x="609" y="7752"/>
                      <a:pt x="2004" y="8960"/>
                      <a:pt x="3857" y="9219"/>
                    </a:cubicBezTo>
                    <a:cubicBezTo>
                      <a:pt x="4055" y="9247"/>
                      <a:pt x="4251" y="9262"/>
                      <a:pt x="4443" y="9262"/>
                    </a:cubicBezTo>
                    <a:cubicBezTo>
                      <a:pt x="5009" y="9262"/>
                      <a:pt x="5547" y="9133"/>
                      <a:pt x="6065" y="8831"/>
                    </a:cubicBezTo>
                    <a:cubicBezTo>
                      <a:pt x="7675" y="7897"/>
                      <a:pt x="8360" y="6466"/>
                      <a:pt x="8363" y="4909"/>
                    </a:cubicBezTo>
                    <a:cubicBezTo>
                      <a:pt x="8380" y="3919"/>
                      <a:pt x="8253" y="3218"/>
                      <a:pt x="7825" y="2600"/>
                    </a:cubicBezTo>
                    <a:cubicBezTo>
                      <a:pt x="7507" y="2145"/>
                      <a:pt x="7191" y="1691"/>
                      <a:pt x="6859" y="1245"/>
                    </a:cubicBezTo>
                    <a:cubicBezTo>
                      <a:pt x="6249" y="430"/>
                      <a:pt x="5372" y="0"/>
                      <a:pt x="44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022" name="Google Shape;3022;p13"/>
              <p:cNvGrpSpPr/>
              <p:nvPr/>
            </p:nvGrpSpPr>
            <p:grpSpPr>
              <a:xfrm rot="1513453">
                <a:off x="639078" y="5031218"/>
                <a:ext cx="3882251" cy="1719749"/>
                <a:chOff x="-1207072" y="4254396"/>
                <a:chExt cx="1379987" cy="611303"/>
              </a:xfrm>
            </p:grpSpPr>
            <p:sp>
              <p:nvSpPr>
                <p:cNvPr id="3023" name="Google Shape;3023;p13"/>
                <p:cNvSpPr/>
                <p:nvPr/>
              </p:nvSpPr>
              <p:spPr>
                <a:xfrm>
                  <a:off x="-160216" y="4791396"/>
                  <a:ext cx="64298" cy="74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6" h="1567" extrusionOk="0">
                      <a:moveTo>
                        <a:pt x="685" y="1"/>
                      </a:moveTo>
                      <a:cubicBezTo>
                        <a:pt x="353" y="1"/>
                        <a:pt x="71" y="270"/>
                        <a:pt x="37" y="635"/>
                      </a:cubicBezTo>
                      <a:cubicBezTo>
                        <a:pt x="0" y="1040"/>
                        <a:pt x="362" y="1542"/>
                        <a:pt x="707" y="1565"/>
                      </a:cubicBezTo>
                      <a:cubicBezTo>
                        <a:pt x="715" y="1566"/>
                        <a:pt x="723" y="1566"/>
                        <a:pt x="731" y="1566"/>
                      </a:cubicBezTo>
                      <a:cubicBezTo>
                        <a:pt x="1017" y="1566"/>
                        <a:pt x="1274" y="1217"/>
                        <a:pt x="1315" y="765"/>
                      </a:cubicBezTo>
                      <a:cubicBezTo>
                        <a:pt x="1355" y="363"/>
                        <a:pt x="1116" y="44"/>
                        <a:pt x="747" y="4"/>
                      </a:cubicBezTo>
                      <a:cubicBezTo>
                        <a:pt x="726" y="2"/>
                        <a:pt x="706" y="1"/>
                        <a:pt x="68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4" name="Google Shape;3024;p13"/>
                <p:cNvSpPr/>
                <p:nvPr/>
              </p:nvSpPr>
              <p:spPr>
                <a:xfrm>
                  <a:off x="-551519" y="4545246"/>
                  <a:ext cx="46469" cy="591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1247" extrusionOk="0">
                      <a:moveTo>
                        <a:pt x="543" y="1"/>
                      </a:moveTo>
                      <a:cubicBezTo>
                        <a:pt x="216" y="1"/>
                        <a:pt x="55" y="205"/>
                        <a:pt x="0" y="533"/>
                      </a:cubicBezTo>
                      <a:cubicBezTo>
                        <a:pt x="83" y="809"/>
                        <a:pt x="60" y="1157"/>
                        <a:pt x="446" y="1243"/>
                      </a:cubicBezTo>
                      <a:cubicBezTo>
                        <a:pt x="455" y="1245"/>
                        <a:pt x="465" y="1246"/>
                        <a:pt x="474" y="1246"/>
                      </a:cubicBezTo>
                      <a:cubicBezTo>
                        <a:pt x="683" y="1246"/>
                        <a:pt x="980" y="776"/>
                        <a:pt x="977" y="443"/>
                      </a:cubicBezTo>
                      <a:cubicBezTo>
                        <a:pt x="977" y="180"/>
                        <a:pt x="844" y="15"/>
                        <a:pt x="575" y="1"/>
                      </a:cubicBezTo>
                      <a:cubicBezTo>
                        <a:pt x="564" y="1"/>
                        <a:pt x="553" y="1"/>
                        <a:pt x="5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5" name="Google Shape;3025;p13"/>
                <p:cNvSpPr/>
                <p:nvPr/>
              </p:nvSpPr>
              <p:spPr>
                <a:xfrm>
                  <a:off x="-1207072" y="4254396"/>
                  <a:ext cx="43387" cy="44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941" extrusionOk="0">
                      <a:moveTo>
                        <a:pt x="412" y="1"/>
                      </a:moveTo>
                      <a:cubicBezTo>
                        <a:pt x="136" y="1"/>
                        <a:pt x="4" y="186"/>
                        <a:pt x="1" y="489"/>
                      </a:cubicBezTo>
                      <a:cubicBezTo>
                        <a:pt x="17" y="765"/>
                        <a:pt x="174" y="938"/>
                        <a:pt x="476" y="941"/>
                      </a:cubicBezTo>
                      <a:cubicBezTo>
                        <a:pt x="768" y="941"/>
                        <a:pt x="914" y="775"/>
                        <a:pt x="905" y="486"/>
                      </a:cubicBezTo>
                      <a:cubicBezTo>
                        <a:pt x="894" y="187"/>
                        <a:pt x="721" y="7"/>
                        <a:pt x="426" y="1"/>
                      </a:cubicBezTo>
                      <a:cubicBezTo>
                        <a:pt x="422" y="1"/>
                        <a:pt x="417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6" name="Google Shape;3026;p13"/>
                <p:cNvSpPr/>
                <p:nvPr/>
              </p:nvSpPr>
              <p:spPr>
                <a:xfrm>
                  <a:off x="-595937" y="4647767"/>
                  <a:ext cx="35468" cy="28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" h="601" extrusionOk="0">
                      <a:moveTo>
                        <a:pt x="305" y="0"/>
                      </a:moveTo>
                      <a:cubicBezTo>
                        <a:pt x="279" y="0"/>
                        <a:pt x="250" y="5"/>
                        <a:pt x="219" y="15"/>
                      </a:cubicBezTo>
                      <a:cubicBezTo>
                        <a:pt x="0" y="84"/>
                        <a:pt x="20" y="263"/>
                        <a:pt x="53" y="496"/>
                      </a:cubicBezTo>
                      <a:cubicBezTo>
                        <a:pt x="73" y="489"/>
                        <a:pt x="94" y="486"/>
                        <a:pt x="114" y="486"/>
                      </a:cubicBezTo>
                      <a:cubicBezTo>
                        <a:pt x="239" y="486"/>
                        <a:pt x="352" y="600"/>
                        <a:pt x="479" y="600"/>
                      </a:cubicBezTo>
                      <a:cubicBezTo>
                        <a:pt x="531" y="600"/>
                        <a:pt x="586" y="581"/>
                        <a:pt x="644" y="526"/>
                      </a:cubicBezTo>
                      <a:cubicBezTo>
                        <a:pt x="747" y="430"/>
                        <a:pt x="647" y="320"/>
                        <a:pt x="591" y="231"/>
                      </a:cubicBezTo>
                      <a:cubicBezTo>
                        <a:pt x="519" y="117"/>
                        <a:pt x="440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7" name="Google Shape;3027;p13"/>
                <p:cNvSpPr/>
                <p:nvPr/>
              </p:nvSpPr>
              <p:spPr>
                <a:xfrm>
                  <a:off x="148922" y="4571245"/>
                  <a:ext cx="23993" cy="31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6" h="663" extrusionOk="0">
                      <a:moveTo>
                        <a:pt x="323" y="0"/>
                      </a:moveTo>
                      <a:cubicBezTo>
                        <a:pt x="283" y="0"/>
                        <a:pt x="241" y="13"/>
                        <a:pt x="207" y="41"/>
                      </a:cubicBezTo>
                      <a:cubicBezTo>
                        <a:pt x="1" y="197"/>
                        <a:pt x="4" y="403"/>
                        <a:pt x="124" y="662"/>
                      </a:cubicBezTo>
                      <a:cubicBezTo>
                        <a:pt x="416" y="549"/>
                        <a:pt x="505" y="353"/>
                        <a:pt x="472" y="124"/>
                      </a:cubicBezTo>
                      <a:cubicBezTo>
                        <a:pt x="462" y="43"/>
                        <a:pt x="395" y="0"/>
                        <a:pt x="32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28" name="Google Shape;3028;p13"/>
              <p:cNvSpPr/>
              <p:nvPr/>
            </p:nvSpPr>
            <p:spPr>
              <a:xfrm rot="1513411">
                <a:off x="424199" y="4842248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9" name="Google Shape;3029;p13"/>
              <p:cNvSpPr/>
              <p:nvPr/>
            </p:nvSpPr>
            <p:spPr>
              <a:xfrm rot="1513422">
                <a:off x="789050" y="4813234"/>
                <a:ext cx="99781" cy="80171"/>
              </a:xfrm>
              <a:custGeom>
                <a:avLst/>
                <a:gdLst/>
                <a:ahLst/>
                <a:cxnLst/>
                <a:rect l="l" t="t" r="r" b="b"/>
                <a:pathLst>
                  <a:path w="748" h="601" extrusionOk="0">
                    <a:moveTo>
                      <a:pt x="305" y="0"/>
                    </a:moveTo>
                    <a:cubicBezTo>
                      <a:pt x="279" y="0"/>
                      <a:pt x="250" y="5"/>
                      <a:pt x="219" y="15"/>
                    </a:cubicBezTo>
                    <a:cubicBezTo>
                      <a:pt x="0" y="84"/>
                      <a:pt x="20" y="263"/>
                      <a:pt x="53" y="496"/>
                    </a:cubicBezTo>
                    <a:cubicBezTo>
                      <a:pt x="73" y="489"/>
                      <a:pt x="94" y="486"/>
                      <a:pt x="114" y="486"/>
                    </a:cubicBezTo>
                    <a:cubicBezTo>
                      <a:pt x="239" y="486"/>
                      <a:pt x="352" y="600"/>
                      <a:pt x="479" y="600"/>
                    </a:cubicBezTo>
                    <a:cubicBezTo>
                      <a:pt x="531" y="600"/>
                      <a:pt x="586" y="581"/>
                      <a:pt x="644" y="526"/>
                    </a:cubicBezTo>
                    <a:cubicBezTo>
                      <a:pt x="747" y="430"/>
                      <a:pt x="647" y="320"/>
                      <a:pt x="591" y="231"/>
                    </a:cubicBezTo>
                    <a:cubicBezTo>
                      <a:pt x="519" y="117"/>
                      <a:pt x="440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0" name="Google Shape;3030;p13"/>
              <p:cNvSpPr/>
              <p:nvPr/>
            </p:nvSpPr>
            <p:spPr>
              <a:xfrm rot="1513411">
                <a:off x="2771898" y="6061002"/>
                <a:ext cx="294118" cy="339891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567" extrusionOk="0">
                    <a:moveTo>
                      <a:pt x="685" y="1"/>
                    </a:moveTo>
                    <a:cubicBezTo>
                      <a:pt x="353" y="1"/>
                      <a:pt x="71" y="270"/>
                      <a:pt x="37" y="635"/>
                    </a:cubicBezTo>
                    <a:cubicBezTo>
                      <a:pt x="0" y="1040"/>
                      <a:pt x="362" y="1542"/>
                      <a:pt x="707" y="1565"/>
                    </a:cubicBezTo>
                    <a:cubicBezTo>
                      <a:pt x="715" y="1566"/>
                      <a:pt x="723" y="1566"/>
                      <a:pt x="731" y="1566"/>
                    </a:cubicBezTo>
                    <a:cubicBezTo>
                      <a:pt x="1017" y="1566"/>
                      <a:pt x="1274" y="1217"/>
                      <a:pt x="1315" y="765"/>
                    </a:cubicBezTo>
                    <a:cubicBezTo>
                      <a:pt x="1355" y="363"/>
                      <a:pt x="1116" y="44"/>
                      <a:pt x="747" y="4"/>
                    </a:cubicBezTo>
                    <a:cubicBezTo>
                      <a:pt x="726" y="2"/>
                      <a:pt x="706" y="1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31" name="Google Shape;3031;p13"/>
            <p:cNvSpPr/>
            <p:nvPr/>
          </p:nvSpPr>
          <p:spPr>
            <a:xfrm>
              <a:off x="1648182" y="-561370"/>
              <a:ext cx="3103454" cy="1181681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sp>
        <p:nvSpPr>
          <p:cNvPr id="3032" name="Google Shape;3032;p13"/>
          <p:cNvSpPr txBox="1">
            <a:spLocks noGrp="1"/>
          </p:cNvSpPr>
          <p:nvPr>
            <p:ph type="title"/>
          </p:nvPr>
        </p:nvSpPr>
        <p:spPr>
          <a:xfrm>
            <a:off x="2048238" y="1313550"/>
            <a:ext cx="5047500" cy="180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33" name="Google Shape;3033;p13"/>
          <p:cNvSpPr txBox="1">
            <a:spLocks noGrp="1"/>
          </p:cNvSpPr>
          <p:nvPr>
            <p:ph type="subTitle" idx="1"/>
          </p:nvPr>
        </p:nvSpPr>
        <p:spPr>
          <a:xfrm>
            <a:off x="2048266" y="3116550"/>
            <a:ext cx="5047500" cy="71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3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" name="Google Shape;3072;p17"/>
          <p:cNvGrpSpPr/>
          <p:nvPr/>
        </p:nvGrpSpPr>
        <p:grpSpPr>
          <a:xfrm>
            <a:off x="-591264" y="-708544"/>
            <a:ext cx="9770788" cy="6375829"/>
            <a:chOff x="-591264" y="-708544"/>
            <a:chExt cx="9770788" cy="6375829"/>
          </a:xfrm>
        </p:grpSpPr>
        <p:sp>
          <p:nvSpPr>
            <p:cNvPr id="3073" name="Google Shape;3073;p17"/>
            <p:cNvSpPr/>
            <p:nvPr/>
          </p:nvSpPr>
          <p:spPr>
            <a:xfrm>
              <a:off x="6622698" y="-70880"/>
              <a:ext cx="2556825" cy="1562497"/>
            </a:xfrm>
            <a:custGeom>
              <a:avLst/>
              <a:gdLst/>
              <a:ahLst/>
              <a:cxnLst/>
              <a:rect l="l" t="t" r="r" b="b"/>
              <a:pathLst>
                <a:path w="51440" h="31437" extrusionOk="0">
                  <a:moveTo>
                    <a:pt x="51440" y="0"/>
                  </a:moveTo>
                  <a:lnTo>
                    <a:pt x="2368" y="363"/>
                  </a:lnTo>
                  <a:cubicBezTo>
                    <a:pt x="4510" y="748"/>
                    <a:pt x="5991" y="2928"/>
                    <a:pt x="6168" y="5098"/>
                  </a:cubicBezTo>
                  <a:cubicBezTo>
                    <a:pt x="6344" y="7271"/>
                    <a:pt x="5483" y="9393"/>
                    <a:pt x="4409" y="11289"/>
                  </a:cubicBezTo>
                  <a:cubicBezTo>
                    <a:pt x="3336" y="13182"/>
                    <a:pt x="2032" y="14958"/>
                    <a:pt x="1187" y="16966"/>
                  </a:cubicBezTo>
                  <a:cubicBezTo>
                    <a:pt x="537" y="18519"/>
                    <a:pt x="173" y="20188"/>
                    <a:pt x="84" y="21870"/>
                  </a:cubicBezTo>
                  <a:cubicBezTo>
                    <a:pt x="0" y="23437"/>
                    <a:pt x="163" y="25047"/>
                    <a:pt x="807" y="26476"/>
                  </a:cubicBezTo>
                  <a:cubicBezTo>
                    <a:pt x="1977" y="29075"/>
                    <a:pt x="4662" y="30795"/>
                    <a:pt x="7473" y="31273"/>
                  </a:cubicBezTo>
                  <a:cubicBezTo>
                    <a:pt x="8126" y="31385"/>
                    <a:pt x="8784" y="31437"/>
                    <a:pt x="9443" y="31437"/>
                  </a:cubicBezTo>
                  <a:cubicBezTo>
                    <a:pt x="11619" y="31437"/>
                    <a:pt x="13800" y="30870"/>
                    <a:pt x="15816" y="30020"/>
                  </a:cubicBezTo>
                  <a:cubicBezTo>
                    <a:pt x="18444" y="28912"/>
                    <a:pt x="20842" y="27341"/>
                    <a:pt x="23264" y="25836"/>
                  </a:cubicBezTo>
                  <a:cubicBezTo>
                    <a:pt x="27830" y="23001"/>
                    <a:pt x="32557" y="20360"/>
                    <a:pt x="37631" y="18589"/>
                  </a:cubicBezTo>
                  <a:cubicBezTo>
                    <a:pt x="41456" y="17253"/>
                    <a:pt x="45503" y="16426"/>
                    <a:pt x="49545" y="16426"/>
                  </a:cubicBezTo>
                  <a:cubicBezTo>
                    <a:pt x="50177" y="16426"/>
                    <a:pt x="50809" y="16446"/>
                    <a:pt x="51440" y="16488"/>
                  </a:cubicBezTo>
                  <a:lnTo>
                    <a:pt x="5144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74" name="Google Shape;3074;p17"/>
            <p:cNvGrpSpPr/>
            <p:nvPr/>
          </p:nvGrpSpPr>
          <p:grpSpPr>
            <a:xfrm rot="-5400000" flipH="1">
              <a:off x="8278955" y="4257254"/>
              <a:ext cx="971343" cy="829790"/>
              <a:chOff x="4137500" y="3664900"/>
              <a:chExt cx="1361950" cy="1163475"/>
            </a:xfrm>
          </p:grpSpPr>
          <p:sp>
            <p:nvSpPr>
              <p:cNvPr id="3075" name="Google Shape;3075;p17"/>
              <p:cNvSpPr/>
              <p:nvPr/>
            </p:nvSpPr>
            <p:spPr>
              <a:xfrm>
                <a:off x="5122425" y="4051825"/>
                <a:ext cx="376950" cy="776550"/>
              </a:xfrm>
              <a:custGeom>
                <a:avLst/>
                <a:gdLst/>
                <a:ahLst/>
                <a:cxnLst/>
                <a:rect l="l" t="t" r="r" b="b"/>
                <a:pathLst>
                  <a:path w="15078" h="31062" extrusionOk="0">
                    <a:moveTo>
                      <a:pt x="15077" y="1"/>
                    </a:moveTo>
                    <a:cubicBezTo>
                      <a:pt x="12971" y="1679"/>
                      <a:pt x="11020" y="3553"/>
                      <a:pt x="9286" y="5625"/>
                    </a:cubicBezTo>
                    <a:cubicBezTo>
                      <a:pt x="4726" y="11072"/>
                      <a:pt x="1700" y="17704"/>
                      <a:pt x="541" y="24709"/>
                    </a:cubicBezTo>
                    <a:cubicBezTo>
                      <a:pt x="192" y="26814"/>
                      <a:pt x="16" y="28937"/>
                      <a:pt x="1" y="31061"/>
                    </a:cubicBezTo>
                    <a:lnTo>
                      <a:pt x="711" y="31061"/>
                    </a:lnTo>
                    <a:cubicBezTo>
                      <a:pt x="748" y="25780"/>
                      <a:pt x="1836" y="20510"/>
                      <a:pt x="3921" y="15656"/>
                    </a:cubicBezTo>
                    <a:cubicBezTo>
                      <a:pt x="6388" y="9928"/>
                      <a:pt x="10267" y="4868"/>
                      <a:pt x="15077" y="912"/>
                    </a:cubicBezTo>
                    <a:lnTo>
                      <a:pt x="15077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6" name="Google Shape;3076;p17"/>
              <p:cNvSpPr/>
              <p:nvPr/>
            </p:nvSpPr>
            <p:spPr>
              <a:xfrm>
                <a:off x="5299775" y="4281625"/>
                <a:ext cx="199600" cy="546700"/>
              </a:xfrm>
              <a:custGeom>
                <a:avLst/>
                <a:gdLst/>
                <a:ahLst/>
                <a:cxnLst/>
                <a:rect l="l" t="t" r="r" b="b"/>
                <a:pathLst>
                  <a:path w="7984" h="21868" extrusionOk="0">
                    <a:moveTo>
                      <a:pt x="7983" y="0"/>
                    </a:moveTo>
                    <a:cubicBezTo>
                      <a:pt x="4455" y="4017"/>
                      <a:pt x="1840" y="8778"/>
                      <a:pt x="705" y="14179"/>
                    </a:cubicBezTo>
                    <a:cubicBezTo>
                      <a:pt x="174" y="16711"/>
                      <a:pt x="0" y="19298"/>
                      <a:pt x="201" y="21868"/>
                    </a:cubicBezTo>
                    <a:lnTo>
                      <a:pt x="914" y="21868"/>
                    </a:lnTo>
                    <a:cubicBezTo>
                      <a:pt x="506" y="16781"/>
                      <a:pt x="1660" y="11623"/>
                      <a:pt x="3965" y="7081"/>
                    </a:cubicBezTo>
                    <a:cubicBezTo>
                      <a:pt x="5062" y="4914"/>
                      <a:pt x="6430" y="2902"/>
                      <a:pt x="7983" y="1041"/>
                    </a:cubicBezTo>
                    <a:lnTo>
                      <a:pt x="798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7" name="Google Shape;3077;p17"/>
              <p:cNvSpPr/>
              <p:nvPr/>
            </p:nvSpPr>
            <p:spPr>
              <a:xfrm>
                <a:off x="4734475" y="4719850"/>
                <a:ext cx="187625" cy="108525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4341" extrusionOk="0">
                    <a:moveTo>
                      <a:pt x="5541" y="0"/>
                    </a:moveTo>
                    <a:cubicBezTo>
                      <a:pt x="4913" y="0"/>
                      <a:pt x="4340" y="387"/>
                      <a:pt x="3828" y="718"/>
                    </a:cubicBezTo>
                    <a:cubicBezTo>
                      <a:pt x="3198" y="1125"/>
                      <a:pt x="2601" y="1583"/>
                      <a:pt x="2042" y="2080"/>
                    </a:cubicBezTo>
                    <a:cubicBezTo>
                      <a:pt x="1280" y="2755"/>
                      <a:pt x="604" y="3521"/>
                      <a:pt x="1" y="4340"/>
                    </a:cubicBezTo>
                    <a:lnTo>
                      <a:pt x="884" y="4340"/>
                    </a:lnTo>
                    <a:cubicBezTo>
                      <a:pt x="1443" y="3637"/>
                      <a:pt x="2068" y="2984"/>
                      <a:pt x="2757" y="2396"/>
                    </a:cubicBezTo>
                    <a:cubicBezTo>
                      <a:pt x="3427" y="1823"/>
                      <a:pt x="4188" y="1225"/>
                      <a:pt x="4994" y="855"/>
                    </a:cubicBezTo>
                    <a:cubicBezTo>
                      <a:pt x="5186" y="766"/>
                      <a:pt x="5361" y="727"/>
                      <a:pt x="5520" y="727"/>
                    </a:cubicBezTo>
                    <a:cubicBezTo>
                      <a:pt x="6330" y="727"/>
                      <a:pt x="6717" y="1748"/>
                      <a:pt x="6612" y="2557"/>
                    </a:cubicBezTo>
                    <a:cubicBezTo>
                      <a:pt x="6532" y="3163"/>
                      <a:pt x="6327" y="3751"/>
                      <a:pt x="6129" y="4339"/>
                    </a:cubicBezTo>
                    <a:lnTo>
                      <a:pt x="6868" y="4339"/>
                    </a:lnTo>
                    <a:cubicBezTo>
                      <a:pt x="6999" y="3938"/>
                      <a:pt x="7130" y="3536"/>
                      <a:pt x="7227" y="3127"/>
                    </a:cubicBezTo>
                    <a:cubicBezTo>
                      <a:pt x="7505" y="1944"/>
                      <a:pt x="7204" y="191"/>
                      <a:pt x="5722" y="11"/>
                    </a:cubicBezTo>
                    <a:cubicBezTo>
                      <a:pt x="5661" y="4"/>
                      <a:pt x="5601" y="0"/>
                      <a:pt x="55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8" name="Google Shape;3078;p17"/>
              <p:cNvSpPr/>
              <p:nvPr/>
            </p:nvSpPr>
            <p:spPr>
              <a:xfrm>
                <a:off x="4137500" y="3664900"/>
                <a:ext cx="1361950" cy="1163475"/>
              </a:xfrm>
              <a:custGeom>
                <a:avLst/>
                <a:gdLst/>
                <a:ahLst/>
                <a:cxnLst/>
                <a:rect l="l" t="t" r="r" b="b"/>
                <a:pathLst>
                  <a:path w="54478" h="46539" extrusionOk="0">
                    <a:moveTo>
                      <a:pt x="54478" y="0"/>
                    </a:moveTo>
                    <a:cubicBezTo>
                      <a:pt x="54411" y="54"/>
                      <a:pt x="54339" y="103"/>
                      <a:pt x="54270" y="159"/>
                    </a:cubicBezTo>
                    <a:cubicBezTo>
                      <a:pt x="51579" y="2339"/>
                      <a:pt x="49252" y="4866"/>
                      <a:pt x="47234" y="7678"/>
                    </a:cubicBezTo>
                    <a:cubicBezTo>
                      <a:pt x="43443" y="12957"/>
                      <a:pt x="40731" y="18897"/>
                      <a:pt x="37437" y="24480"/>
                    </a:cubicBezTo>
                    <a:cubicBezTo>
                      <a:pt x="34084" y="30158"/>
                      <a:pt x="30002" y="35430"/>
                      <a:pt x="24066" y="38570"/>
                    </a:cubicBezTo>
                    <a:cubicBezTo>
                      <a:pt x="16966" y="42327"/>
                      <a:pt x="8790" y="43095"/>
                      <a:pt x="1363" y="45974"/>
                    </a:cubicBezTo>
                    <a:cubicBezTo>
                      <a:pt x="908" y="46151"/>
                      <a:pt x="452" y="46340"/>
                      <a:pt x="1" y="46538"/>
                    </a:cubicBezTo>
                    <a:lnTo>
                      <a:pt x="1867" y="46538"/>
                    </a:lnTo>
                    <a:cubicBezTo>
                      <a:pt x="8659" y="43946"/>
                      <a:pt x="16019" y="43063"/>
                      <a:pt x="22669" y="40042"/>
                    </a:cubicBezTo>
                    <a:cubicBezTo>
                      <a:pt x="25793" y="38622"/>
                      <a:pt x="28623" y="36694"/>
                      <a:pt x="31052" y="34270"/>
                    </a:cubicBezTo>
                    <a:cubicBezTo>
                      <a:pt x="33235" y="32088"/>
                      <a:pt x="35082" y="29587"/>
                      <a:pt x="36734" y="26987"/>
                    </a:cubicBezTo>
                    <a:cubicBezTo>
                      <a:pt x="40168" y="21585"/>
                      <a:pt x="42811" y="15720"/>
                      <a:pt x="46282" y="10340"/>
                    </a:cubicBezTo>
                    <a:cubicBezTo>
                      <a:pt x="48052" y="7593"/>
                      <a:pt x="50045" y="4986"/>
                      <a:pt x="52417" y="2727"/>
                    </a:cubicBezTo>
                    <a:cubicBezTo>
                      <a:pt x="53079" y="2094"/>
                      <a:pt x="53773" y="1497"/>
                      <a:pt x="54478" y="915"/>
                    </a:cubicBezTo>
                    <a:lnTo>
                      <a:pt x="5447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79" name="Google Shape;3079;p17"/>
            <p:cNvSpPr/>
            <p:nvPr/>
          </p:nvSpPr>
          <p:spPr>
            <a:xfrm>
              <a:off x="417429" y="-708544"/>
              <a:ext cx="2423101" cy="942684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080" name="Google Shape;3080;p17"/>
            <p:cNvSpPr/>
            <p:nvPr/>
          </p:nvSpPr>
          <p:spPr>
            <a:xfrm>
              <a:off x="-236700" y="3471193"/>
              <a:ext cx="1686707" cy="1426578"/>
            </a:xfrm>
            <a:custGeom>
              <a:avLst/>
              <a:gdLst/>
              <a:ahLst/>
              <a:cxnLst/>
              <a:rect l="l" t="t" r="r" b="b"/>
              <a:pathLst>
                <a:path w="27830" h="23537" extrusionOk="0">
                  <a:moveTo>
                    <a:pt x="17298" y="0"/>
                  </a:moveTo>
                  <a:cubicBezTo>
                    <a:pt x="14384" y="0"/>
                    <a:pt x="11355" y="1565"/>
                    <a:pt x="10215" y="4263"/>
                  </a:cubicBezTo>
                  <a:cubicBezTo>
                    <a:pt x="9067" y="6979"/>
                    <a:pt x="6990" y="6611"/>
                    <a:pt x="4625" y="7647"/>
                  </a:cubicBezTo>
                  <a:cubicBezTo>
                    <a:pt x="2959" y="8375"/>
                    <a:pt x="1386" y="9451"/>
                    <a:pt x="726" y="11215"/>
                  </a:cubicBezTo>
                  <a:cubicBezTo>
                    <a:pt x="1" y="13146"/>
                    <a:pt x="979" y="15440"/>
                    <a:pt x="2140" y="17005"/>
                  </a:cubicBezTo>
                  <a:cubicBezTo>
                    <a:pt x="4997" y="20853"/>
                    <a:pt x="9361" y="23010"/>
                    <a:pt x="14017" y="23450"/>
                  </a:cubicBezTo>
                  <a:cubicBezTo>
                    <a:pt x="14622" y="23508"/>
                    <a:pt x="15233" y="23537"/>
                    <a:pt x="15846" y="23537"/>
                  </a:cubicBezTo>
                  <a:cubicBezTo>
                    <a:pt x="16179" y="23537"/>
                    <a:pt x="16512" y="23528"/>
                    <a:pt x="16846" y="23511"/>
                  </a:cubicBezTo>
                  <a:cubicBezTo>
                    <a:pt x="18414" y="23430"/>
                    <a:pt x="20342" y="23086"/>
                    <a:pt x="21605" y="22071"/>
                  </a:cubicBezTo>
                  <a:cubicBezTo>
                    <a:pt x="22894" y="21034"/>
                    <a:pt x="22844" y="19262"/>
                    <a:pt x="23510" y="17874"/>
                  </a:cubicBezTo>
                  <a:cubicBezTo>
                    <a:pt x="23881" y="17099"/>
                    <a:pt x="24562" y="16489"/>
                    <a:pt x="25074" y="15777"/>
                  </a:cubicBezTo>
                  <a:cubicBezTo>
                    <a:pt x="26452" y="13867"/>
                    <a:pt x="27829" y="11289"/>
                    <a:pt x="27635" y="8858"/>
                  </a:cubicBezTo>
                  <a:cubicBezTo>
                    <a:pt x="27335" y="5106"/>
                    <a:pt x="22642" y="1118"/>
                    <a:pt x="19183" y="232"/>
                  </a:cubicBezTo>
                  <a:cubicBezTo>
                    <a:pt x="18574" y="76"/>
                    <a:pt x="17939" y="0"/>
                    <a:pt x="17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7"/>
            <p:cNvSpPr/>
            <p:nvPr/>
          </p:nvSpPr>
          <p:spPr>
            <a:xfrm rot="4234437">
              <a:off x="-1048388" y="3386351"/>
              <a:ext cx="3103544" cy="1226937"/>
            </a:xfrm>
            <a:custGeom>
              <a:avLst/>
              <a:gdLst/>
              <a:ahLst/>
              <a:cxnLst/>
              <a:rect l="l" t="t" r="r" b="b"/>
              <a:pathLst>
                <a:path w="124138" h="49076" extrusionOk="0">
                  <a:moveTo>
                    <a:pt x="124106" y="1"/>
                  </a:moveTo>
                  <a:lnTo>
                    <a:pt x="123857" y="2"/>
                  </a:lnTo>
                  <a:cubicBezTo>
                    <a:pt x="123886" y="4910"/>
                    <a:pt x="120994" y="9749"/>
                    <a:pt x="116660" y="12049"/>
                  </a:cubicBezTo>
                  <a:cubicBezTo>
                    <a:pt x="115776" y="12519"/>
                    <a:pt x="114824" y="12894"/>
                    <a:pt x="113903" y="13260"/>
                  </a:cubicBezTo>
                  <a:cubicBezTo>
                    <a:pt x="113005" y="13617"/>
                    <a:pt x="112073" y="13983"/>
                    <a:pt x="111200" y="14442"/>
                  </a:cubicBezTo>
                  <a:cubicBezTo>
                    <a:pt x="105054" y="17652"/>
                    <a:pt x="103273" y="23996"/>
                    <a:pt x="101554" y="30133"/>
                  </a:cubicBezTo>
                  <a:cubicBezTo>
                    <a:pt x="99950" y="35855"/>
                    <a:pt x="98290" y="41772"/>
                    <a:pt x="93127" y="45291"/>
                  </a:cubicBezTo>
                  <a:cubicBezTo>
                    <a:pt x="89656" y="47655"/>
                    <a:pt x="86237" y="48835"/>
                    <a:pt x="82815" y="48835"/>
                  </a:cubicBezTo>
                  <a:cubicBezTo>
                    <a:pt x="79912" y="48835"/>
                    <a:pt x="77007" y="47985"/>
                    <a:pt x="74066" y="46286"/>
                  </a:cubicBezTo>
                  <a:cubicBezTo>
                    <a:pt x="68472" y="43055"/>
                    <a:pt x="63532" y="37229"/>
                    <a:pt x="59170" y="32085"/>
                  </a:cubicBezTo>
                  <a:cubicBezTo>
                    <a:pt x="58088" y="30809"/>
                    <a:pt x="57064" y="29606"/>
                    <a:pt x="56052" y="28457"/>
                  </a:cubicBezTo>
                  <a:cubicBezTo>
                    <a:pt x="48334" y="19719"/>
                    <a:pt x="39183" y="14551"/>
                    <a:pt x="28856" y="13095"/>
                  </a:cubicBezTo>
                  <a:cubicBezTo>
                    <a:pt x="27553" y="12913"/>
                    <a:pt x="26235" y="12822"/>
                    <a:pt x="24911" y="12822"/>
                  </a:cubicBezTo>
                  <a:cubicBezTo>
                    <a:pt x="20841" y="12822"/>
                    <a:pt x="16716" y="13681"/>
                    <a:pt x="12796" y="15366"/>
                  </a:cubicBezTo>
                  <a:cubicBezTo>
                    <a:pt x="7637" y="17581"/>
                    <a:pt x="3212" y="21054"/>
                    <a:pt x="0" y="25408"/>
                  </a:cubicBezTo>
                  <a:lnTo>
                    <a:pt x="202" y="25556"/>
                  </a:lnTo>
                  <a:cubicBezTo>
                    <a:pt x="5919" y="17807"/>
                    <a:pt x="15517" y="13077"/>
                    <a:pt x="24981" y="13077"/>
                  </a:cubicBezTo>
                  <a:cubicBezTo>
                    <a:pt x="26267" y="13077"/>
                    <a:pt x="27550" y="13164"/>
                    <a:pt x="28821" y="13343"/>
                  </a:cubicBezTo>
                  <a:cubicBezTo>
                    <a:pt x="39089" y="14787"/>
                    <a:pt x="48186" y="19928"/>
                    <a:pt x="55864" y="28622"/>
                  </a:cubicBezTo>
                  <a:cubicBezTo>
                    <a:pt x="56877" y="29765"/>
                    <a:pt x="57898" y="30970"/>
                    <a:pt x="58979" y="32246"/>
                  </a:cubicBezTo>
                  <a:cubicBezTo>
                    <a:pt x="65520" y="39958"/>
                    <a:pt x="73250" y="49076"/>
                    <a:pt x="82825" y="49076"/>
                  </a:cubicBezTo>
                  <a:cubicBezTo>
                    <a:pt x="82826" y="49076"/>
                    <a:pt x="82827" y="49076"/>
                    <a:pt x="82828" y="49076"/>
                  </a:cubicBezTo>
                  <a:cubicBezTo>
                    <a:pt x="86084" y="49074"/>
                    <a:pt x="89559" y="48018"/>
                    <a:pt x="93266" y="45494"/>
                  </a:cubicBezTo>
                  <a:cubicBezTo>
                    <a:pt x="98506" y="41924"/>
                    <a:pt x="100180" y="35964"/>
                    <a:pt x="101794" y="30197"/>
                  </a:cubicBezTo>
                  <a:cubicBezTo>
                    <a:pt x="103578" y="23833"/>
                    <a:pt x="105265" y="17820"/>
                    <a:pt x="111315" y="14662"/>
                  </a:cubicBezTo>
                  <a:cubicBezTo>
                    <a:pt x="112176" y="14210"/>
                    <a:pt x="113101" y="13844"/>
                    <a:pt x="113996" y="13491"/>
                  </a:cubicBezTo>
                  <a:cubicBezTo>
                    <a:pt x="114922" y="13123"/>
                    <a:pt x="115882" y="12744"/>
                    <a:pt x="116779" y="12269"/>
                  </a:cubicBezTo>
                  <a:cubicBezTo>
                    <a:pt x="121194" y="9928"/>
                    <a:pt x="124138" y="4997"/>
                    <a:pt x="124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7"/>
            <p:cNvSpPr/>
            <p:nvPr/>
          </p:nvSpPr>
          <p:spPr>
            <a:xfrm>
              <a:off x="331478" y="3872323"/>
              <a:ext cx="639139" cy="731179"/>
            </a:xfrm>
            <a:custGeom>
              <a:avLst/>
              <a:gdLst/>
              <a:ahLst/>
              <a:cxnLst/>
              <a:rect l="l" t="t" r="r" b="b"/>
              <a:pathLst>
                <a:path w="261674" h="177363" extrusionOk="0">
                  <a:moveTo>
                    <a:pt x="1300" y="102929"/>
                  </a:moveTo>
                  <a:cubicBezTo>
                    <a:pt x="-270" y="86533"/>
                    <a:pt x="-1110" y="65092"/>
                    <a:pt x="2927" y="51033"/>
                  </a:cubicBezTo>
                  <a:cubicBezTo>
                    <a:pt x="6964" y="36974"/>
                    <a:pt x="12851" y="26574"/>
                    <a:pt x="25524" y="18573"/>
                  </a:cubicBezTo>
                  <a:cubicBezTo>
                    <a:pt x="38197" y="10572"/>
                    <a:pt x="55473" y="5929"/>
                    <a:pt x="78966" y="3027"/>
                  </a:cubicBezTo>
                  <a:cubicBezTo>
                    <a:pt x="102459" y="125"/>
                    <a:pt x="140692" y="-1076"/>
                    <a:pt x="166483" y="1160"/>
                  </a:cubicBezTo>
                  <a:cubicBezTo>
                    <a:pt x="192274" y="3396"/>
                    <a:pt x="218505" y="8117"/>
                    <a:pt x="233710" y="16442"/>
                  </a:cubicBezTo>
                  <a:cubicBezTo>
                    <a:pt x="248915" y="24768"/>
                    <a:pt x="253136" y="38172"/>
                    <a:pt x="257713" y="51113"/>
                  </a:cubicBezTo>
                  <a:cubicBezTo>
                    <a:pt x="262290" y="64054"/>
                    <a:pt x="262031" y="79426"/>
                    <a:pt x="261173" y="94086"/>
                  </a:cubicBezTo>
                  <a:cubicBezTo>
                    <a:pt x="260315" y="108747"/>
                    <a:pt x="257840" y="127442"/>
                    <a:pt x="252564" y="139076"/>
                  </a:cubicBezTo>
                  <a:cubicBezTo>
                    <a:pt x="247288" y="150710"/>
                    <a:pt x="241252" y="157796"/>
                    <a:pt x="229519" y="163889"/>
                  </a:cubicBezTo>
                  <a:cubicBezTo>
                    <a:pt x="217786" y="169983"/>
                    <a:pt x="201711" y="173485"/>
                    <a:pt x="182166" y="175637"/>
                  </a:cubicBezTo>
                  <a:cubicBezTo>
                    <a:pt x="162621" y="177789"/>
                    <a:pt x="133946" y="177615"/>
                    <a:pt x="112247" y="176800"/>
                  </a:cubicBezTo>
                  <a:cubicBezTo>
                    <a:pt x="90548" y="175985"/>
                    <a:pt x="68623" y="175312"/>
                    <a:pt x="51973" y="170747"/>
                  </a:cubicBezTo>
                  <a:cubicBezTo>
                    <a:pt x="35323" y="166182"/>
                    <a:pt x="20795" y="160714"/>
                    <a:pt x="12349" y="149411"/>
                  </a:cubicBezTo>
                  <a:cubicBezTo>
                    <a:pt x="3904" y="138108"/>
                    <a:pt x="2870" y="119325"/>
                    <a:pt x="1300" y="10292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sp>
        <p:nvSpPr>
          <p:cNvPr id="3083" name="Google Shape;3083;p17"/>
          <p:cNvSpPr txBox="1">
            <a:spLocks noGrp="1"/>
          </p:cNvSpPr>
          <p:nvPr>
            <p:ph type="title"/>
          </p:nvPr>
        </p:nvSpPr>
        <p:spPr>
          <a:xfrm>
            <a:off x="720000" y="1237075"/>
            <a:ext cx="2480400" cy="527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84" name="Google Shape;3084;p17"/>
          <p:cNvSpPr txBox="1">
            <a:spLocks noGrp="1"/>
          </p:cNvSpPr>
          <p:nvPr>
            <p:ph type="subTitle" idx="1"/>
          </p:nvPr>
        </p:nvSpPr>
        <p:spPr>
          <a:xfrm>
            <a:off x="720000" y="1758125"/>
            <a:ext cx="2480400" cy="108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5" name="Google Shape;3085;p17"/>
          <p:cNvSpPr txBox="1">
            <a:spLocks noGrp="1"/>
          </p:cNvSpPr>
          <p:nvPr>
            <p:ph type="title" idx="2"/>
          </p:nvPr>
        </p:nvSpPr>
        <p:spPr>
          <a:xfrm>
            <a:off x="3326700" y="1237075"/>
            <a:ext cx="2480400" cy="527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86" name="Google Shape;3086;p17"/>
          <p:cNvSpPr txBox="1">
            <a:spLocks noGrp="1"/>
          </p:cNvSpPr>
          <p:nvPr>
            <p:ph type="subTitle" idx="3"/>
          </p:nvPr>
        </p:nvSpPr>
        <p:spPr>
          <a:xfrm>
            <a:off x="3326700" y="1758125"/>
            <a:ext cx="2480400" cy="108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7" name="Google Shape;3087;p17"/>
          <p:cNvSpPr txBox="1">
            <a:spLocks noGrp="1"/>
          </p:cNvSpPr>
          <p:nvPr>
            <p:ph type="title" idx="4"/>
          </p:nvPr>
        </p:nvSpPr>
        <p:spPr>
          <a:xfrm>
            <a:off x="5933400" y="1237075"/>
            <a:ext cx="2490600" cy="527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88" name="Google Shape;3088;p17"/>
          <p:cNvSpPr txBox="1">
            <a:spLocks noGrp="1"/>
          </p:cNvSpPr>
          <p:nvPr>
            <p:ph type="subTitle" idx="5"/>
          </p:nvPr>
        </p:nvSpPr>
        <p:spPr>
          <a:xfrm>
            <a:off x="5933400" y="1758125"/>
            <a:ext cx="2490600" cy="10848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89" name="Google Shape;3089;p17"/>
          <p:cNvSpPr txBox="1">
            <a:spLocks noGrp="1"/>
          </p:cNvSpPr>
          <p:nvPr>
            <p:ph type="title" idx="6"/>
          </p:nvPr>
        </p:nvSpPr>
        <p:spPr>
          <a:xfrm>
            <a:off x="2028450" y="2969225"/>
            <a:ext cx="2480400" cy="527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90" name="Google Shape;3090;p17"/>
          <p:cNvSpPr txBox="1">
            <a:spLocks noGrp="1"/>
          </p:cNvSpPr>
          <p:nvPr>
            <p:ph type="subTitle" idx="7"/>
          </p:nvPr>
        </p:nvSpPr>
        <p:spPr>
          <a:xfrm>
            <a:off x="2028450" y="3490275"/>
            <a:ext cx="2480400" cy="1113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91" name="Google Shape;3091;p17"/>
          <p:cNvSpPr txBox="1">
            <a:spLocks noGrp="1"/>
          </p:cNvSpPr>
          <p:nvPr>
            <p:ph type="title" idx="8"/>
          </p:nvPr>
        </p:nvSpPr>
        <p:spPr>
          <a:xfrm>
            <a:off x="4635150" y="2969225"/>
            <a:ext cx="2480400" cy="527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92" name="Google Shape;3092;p17"/>
          <p:cNvSpPr txBox="1">
            <a:spLocks noGrp="1"/>
          </p:cNvSpPr>
          <p:nvPr>
            <p:ph type="subTitle" idx="9"/>
          </p:nvPr>
        </p:nvSpPr>
        <p:spPr>
          <a:xfrm>
            <a:off x="4635150" y="3490275"/>
            <a:ext cx="2480400" cy="1113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093" name="Google Shape;3093;p17"/>
          <p:cNvSpPr txBox="1">
            <a:spLocks noGrp="1"/>
          </p:cNvSpPr>
          <p:nvPr>
            <p:ph type="title" idx="13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5" name="Google Shape;3095;p18"/>
          <p:cNvGrpSpPr/>
          <p:nvPr/>
        </p:nvGrpSpPr>
        <p:grpSpPr>
          <a:xfrm rot="10800000" flipH="1">
            <a:off x="-643575" y="-770227"/>
            <a:ext cx="11151094" cy="6612276"/>
            <a:chOff x="-643575" y="-770227"/>
            <a:chExt cx="11151094" cy="6612276"/>
          </a:xfrm>
        </p:grpSpPr>
        <p:sp>
          <p:nvSpPr>
            <p:cNvPr id="3096" name="Google Shape;3096;p18"/>
            <p:cNvSpPr/>
            <p:nvPr/>
          </p:nvSpPr>
          <p:spPr>
            <a:xfrm>
              <a:off x="-643575" y="3967875"/>
              <a:ext cx="3362050" cy="1665525"/>
            </a:xfrm>
            <a:custGeom>
              <a:avLst/>
              <a:gdLst/>
              <a:ahLst/>
              <a:cxnLst/>
              <a:rect l="l" t="t" r="r" b="b"/>
              <a:pathLst>
                <a:path w="134482" h="66621" extrusionOk="0">
                  <a:moveTo>
                    <a:pt x="51432" y="0"/>
                  </a:moveTo>
                  <a:cubicBezTo>
                    <a:pt x="43021" y="0"/>
                    <a:pt x="34599" y="2193"/>
                    <a:pt x="26846" y="6228"/>
                  </a:cubicBezTo>
                  <a:cubicBezTo>
                    <a:pt x="24151" y="7632"/>
                    <a:pt x="21536" y="9257"/>
                    <a:pt x="19034" y="11095"/>
                  </a:cubicBezTo>
                  <a:cubicBezTo>
                    <a:pt x="13567" y="15093"/>
                    <a:pt x="8236" y="20185"/>
                    <a:pt x="4689" y="25995"/>
                  </a:cubicBezTo>
                  <a:cubicBezTo>
                    <a:pt x="1603" y="31052"/>
                    <a:pt x="0" y="37324"/>
                    <a:pt x="1751" y="42982"/>
                  </a:cubicBezTo>
                  <a:cubicBezTo>
                    <a:pt x="3045" y="47161"/>
                    <a:pt x="6046" y="50642"/>
                    <a:pt x="9539" y="53275"/>
                  </a:cubicBezTo>
                  <a:cubicBezTo>
                    <a:pt x="15419" y="57704"/>
                    <a:pt x="21911" y="60189"/>
                    <a:pt x="29104" y="61374"/>
                  </a:cubicBezTo>
                  <a:cubicBezTo>
                    <a:pt x="37277" y="62722"/>
                    <a:pt x="45485" y="63861"/>
                    <a:pt x="53715" y="64791"/>
                  </a:cubicBezTo>
                  <a:cubicBezTo>
                    <a:pt x="63141" y="65856"/>
                    <a:pt x="72739" y="66621"/>
                    <a:pt x="82278" y="66621"/>
                  </a:cubicBezTo>
                  <a:cubicBezTo>
                    <a:pt x="97759" y="66621"/>
                    <a:pt x="113082" y="64606"/>
                    <a:pt x="127252" y="58584"/>
                  </a:cubicBezTo>
                  <a:cubicBezTo>
                    <a:pt x="130193" y="57334"/>
                    <a:pt x="133381" y="55548"/>
                    <a:pt x="134141" y="52443"/>
                  </a:cubicBezTo>
                  <a:cubicBezTo>
                    <a:pt x="134481" y="51051"/>
                    <a:pt x="134267" y="49570"/>
                    <a:pt x="133781" y="48224"/>
                  </a:cubicBezTo>
                  <a:cubicBezTo>
                    <a:pt x="132939" y="45887"/>
                    <a:pt x="131286" y="43851"/>
                    <a:pt x="129173" y="42551"/>
                  </a:cubicBezTo>
                  <a:cubicBezTo>
                    <a:pt x="127124" y="41292"/>
                    <a:pt x="124735" y="40739"/>
                    <a:pt x="122424" y="40079"/>
                  </a:cubicBezTo>
                  <a:cubicBezTo>
                    <a:pt x="112093" y="37124"/>
                    <a:pt x="102142" y="31607"/>
                    <a:pt x="94505" y="23996"/>
                  </a:cubicBezTo>
                  <a:cubicBezTo>
                    <a:pt x="88960" y="18469"/>
                    <a:pt x="84319" y="12523"/>
                    <a:pt x="77717" y="8066"/>
                  </a:cubicBezTo>
                  <a:cubicBezTo>
                    <a:pt x="69533" y="2543"/>
                    <a:pt x="60489" y="0"/>
                    <a:pt x="51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8"/>
            <p:cNvSpPr/>
            <p:nvPr/>
          </p:nvSpPr>
          <p:spPr>
            <a:xfrm>
              <a:off x="1398100" y="-325300"/>
              <a:ext cx="1320375" cy="646125"/>
            </a:xfrm>
            <a:custGeom>
              <a:avLst/>
              <a:gdLst/>
              <a:ahLst/>
              <a:cxnLst/>
              <a:rect l="l" t="t" r="r" b="b"/>
              <a:pathLst>
                <a:path w="52815" h="25845" extrusionOk="0">
                  <a:moveTo>
                    <a:pt x="16375" y="0"/>
                  </a:moveTo>
                  <a:cubicBezTo>
                    <a:pt x="11695" y="0"/>
                    <a:pt x="7254" y="3229"/>
                    <a:pt x="3763" y="6073"/>
                  </a:cubicBezTo>
                  <a:cubicBezTo>
                    <a:pt x="0" y="9142"/>
                    <a:pt x="168" y="13798"/>
                    <a:pt x="2552" y="17814"/>
                  </a:cubicBezTo>
                  <a:cubicBezTo>
                    <a:pt x="3929" y="20141"/>
                    <a:pt x="5671" y="22400"/>
                    <a:pt x="8128" y="23526"/>
                  </a:cubicBezTo>
                  <a:cubicBezTo>
                    <a:pt x="9637" y="24218"/>
                    <a:pt x="11314" y="24432"/>
                    <a:pt x="12962" y="24628"/>
                  </a:cubicBezTo>
                  <a:cubicBezTo>
                    <a:pt x="18541" y="25295"/>
                    <a:pt x="24190" y="25844"/>
                    <a:pt x="29805" y="25844"/>
                  </a:cubicBezTo>
                  <a:cubicBezTo>
                    <a:pt x="34398" y="25844"/>
                    <a:pt x="38968" y="25477"/>
                    <a:pt x="43460" y="24508"/>
                  </a:cubicBezTo>
                  <a:cubicBezTo>
                    <a:pt x="45588" y="24048"/>
                    <a:pt x="47733" y="23436"/>
                    <a:pt x="49518" y="22189"/>
                  </a:cubicBezTo>
                  <a:cubicBezTo>
                    <a:pt x="51304" y="20945"/>
                    <a:pt x="52692" y="18963"/>
                    <a:pt x="52739" y="16786"/>
                  </a:cubicBezTo>
                  <a:cubicBezTo>
                    <a:pt x="52814" y="13258"/>
                    <a:pt x="49505" y="10576"/>
                    <a:pt x="46204" y="9335"/>
                  </a:cubicBezTo>
                  <a:cubicBezTo>
                    <a:pt x="40195" y="7077"/>
                    <a:pt x="33327" y="7610"/>
                    <a:pt x="27545" y="4818"/>
                  </a:cubicBezTo>
                  <a:cubicBezTo>
                    <a:pt x="24511" y="3353"/>
                    <a:pt x="21856" y="999"/>
                    <a:pt x="18568" y="247"/>
                  </a:cubicBezTo>
                  <a:cubicBezTo>
                    <a:pt x="17833" y="78"/>
                    <a:pt x="17101" y="0"/>
                    <a:pt x="16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8"/>
            <p:cNvSpPr/>
            <p:nvPr/>
          </p:nvSpPr>
          <p:spPr>
            <a:xfrm>
              <a:off x="575575" y="3629650"/>
              <a:ext cx="116375" cy="96850"/>
            </a:xfrm>
            <a:custGeom>
              <a:avLst/>
              <a:gdLst/>
              <a:ahLst/>
              <a:cxnLst/>
              <a:rect l="l" t="t" r="r" b="b"/>
              <a:pathLst>
                <a:path w="4655" h="3874" extrusionOk="0">
                  <a:moveTo>
                    <a:pt x="1876" y="0"/>
                  </a:moveTo>
                  <a:cubicBezTo>
                    <a:pt x="1658" y="0"/>
                    <a:pt x="1447" y="21"/>
                    <a:pt x="1254" y="60"/>
                  </a:cubicBezTo>
                  <a:cubicBezTo>
                    <a:pt x="624" y="189"/>
                    <a:pt x="1" y="471"/>
                    <a:pt x="104" y="1234"/>
                  </a:cubicBezTo>
                  <a:cubicBezTo>
                    <a:pt x="162" y="1659"/>
                    <a:pt x="422" y="2026"/>
                    <a:pt x="674" y="2369"/>
                  </a:cubicBezTo>
                  <a:cubicBezTo>
                    <a:pt x="1119" y="2978"/>
                    <a:pt x="1482" y="3873"/>
                    <a:pt x="2329" y="3873"/>
                  </a:cubicBezTo>
                  <a:cubicBezTo>
                    <a:pt x="2339" y="3873"/>
                    <a:pt x="2350" y="3873"/>
                    <a:pt x="2360" y="3873"/>
                  </a:cubicBezTo>
                  <a:cubicBezTo>
                    <a:pt x="3066" y="3858"/>
                    <a:pt x="3736" y="3303"/>
                    <a:pt x="4093" y="2730"/>
                  </a:cubicBezTo>
                  <a:cubicBezTo>
                    <a:pt x="4209" y="2545"/>
                    <a:pt x="4292" y="2351"/>
                    <a:pt x="4331" y="2164"/>
                  </a:cubicBezTo>
                  <a:cubicBezTo>
                    <a:pt x="4654" y="674"/>
                    <a:pt x="3140" y="0"/>
                    <a:pt x="1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8"/>
            <p:cNvSpPr/>
            <p:nvPr/>
          </p:nvSpPr>
          <p:spPr>
            <a:xfrm rot="-5848863">
              <a:off x="7730536" y="-655159"/>
              <a:ext cx="2573131" cy="2668532"/>
            </a:xfrm>
            <a:custGeom>
              <a:avLst/>
              <a:gdLst/>
              <a:ahLst/>
              <a:cxnLst/>
              <a:rect l="l" t="t" r="r" b="b"/>
              <a:pathLst>
                <a:path w="102924" h="106740" extrusionOk="0">
                  <a:moveTo>
                    <a:pt x="59886" y="1"/>
                  </a:moveTo>
                  <a:cubicBezTo>
                    <a:pt x="55848" y="1"/>
                    <a:pt x="51817" y="886"/>
                    <a:pt x="48323" y="2740"/>
                  </a:cubicBezTo>
                  <a:cubicBezTo>
                    <a:pt x="39634" y="7349"/>
                    <a:pt x="39644" y="14701"/>
                    <a:pt x="38283" y="23384"/>
                  </a:cubicBezTo>
                  <a:cubicBezTo>
                    <a:pt x="37227" y="30128"/>
                    <a:pt x="33264" y="37058"/>
                    <a:pt x="27052" y="40233"/>
                  </a:cubicBezTo>
                  <a:cubicBezTo>
                    <a:pt x="19968" y="43849"/>
                    <a:pt x="8700" y="48342"/>
                    <a:pt x="6745" y="57037"/>
                  </a:cubicBezTo>
                  <a:cubicBezTo>
                    <a:pt x="6228" y="59342"/>
                    <a:pt x="6657" y="61704"/>
                    <a:pt x="6028" y="64004"/>
                  </a:cubicBezTo>
                  <a:cubicBezTo>
                    <a:pt x="5383" y="66356"/>
                    <a:pt x="3275" y="68223"/>
                    <a:pt x="2274" y="70485"/>
                  </a:cubicBezTo>
                  <a:cubicBezTo>
                    <a:pt x="1256" y="72789"/>
                    <a:pt x="664" y="75289"/>
                    <a:pt x="570" y="77807"/>
                  </a:cubicBezTo>
                  <a:cubicBezTo>
                    <a:pt x="0" y="92886"/>
                    <a:pt x="15837" y="102490"/>
                    <a:pt x="28884" y="104967"/>
                  </a:cubicBezTo>
                  <a:cubicBezTo>
                    <a:pt x="29701" y="105121"/>
                    <a:pt x="30524" y="105271"/>
                    <a:pt x="31353" y="105406"/>
                  </a:cubicBezTo>
                  <a:cubicBezTo>
                    <a:pt x="36436" y="106246"/>
                    <a:pt x="41752" y="106739"/>
                    <a:pt x="46985" y="106739"/>
                  </a:cubicBezTo>
                  <a:cubicBezTo>
                    <a:pt x="49842" y="106739"/>
                    <a:pt x="52675" y="106592"/>
                    <a:pt x="55431" y="106275"/>
                  </a:cubicBezTo>
                  <a:cubicBezTo>
                    <a:pt x="66647" y="104980"/>
                    <a:pt x="77398" y="100434"/>
                    <a:pt x="85968" y="93052"/>
                  </a:cubicBezTo>
                  <a:cubicBezTo>
                    <a:pt x="90936" y="88772"/>
                    <a:pt x="95224" y="83615"/>
                    <a:pt x="98026" y="77685"/>
                  </a:cubicBezTo>
                  <a:cubicBezTo>
                    <a:pt x="102336" y="68560"/>
                    <a:pt x="102924" y="57959"/>
                    <a:pt x="100923" y="48069"/>
                  </a:cubicBezTo>
                  <a:cubicBezTo>
                    <a:pt x="98924" y="38180"/>
                    <a:pt x="94473" y="28926"/>
                    <a:pt x="89108" y="20379"/>
                  </a:cubicBezTo>
                  <a:cubicBezTo>
                    <a:pt x="84511" y="13057"/>
                    <a:pt x="78880" y="5900"/>
                    <a:pt x="71000" y="2342"/>
                  </a:cubicBezTo>
                  <a:cubicBezTo>
                    <a:pt x="67593" y="805"/>
                    <a:pt x="63736" y="1"/>
                    <a:pt x="59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8"/>
            <p:cNvSpPr/>
            <p:nvPr/>
          </p:nvSpPr>
          <p:spPr>
            <a:xfrm>
              <a:off x="534075" y="3169300"/>
              <a:ext cx="371850" cy="522300"/>
            </a:xfrm>
            <a:custGeom>
              <a:avLst/>
              <a:gdLst/>
              <a:ahLst/>
              <a:cxnLst/>
              <a:rect l="l" t="t" r="r" b="b"/>
              <a:pathLst>
                <a:path w="14874" h="20892" extrusionOk="0">
                  <a:moveTo>
                    <a:pt x="6651" y="0"/>
                  </a:moveTo>
                  <a:cubicBezTo>
                    <a:pt x="5334" y="0"/>
                    <a:pt x="4001" y="425"/>
                    <a:pt x="2951" y="1228"/>
                  </a:cubicBezTo>
                  <a:cubicBezTo>
                    <a:pt x="949" y="2761"/>
                    <a:pt x="0" y="5451"/>
                    <a:pt x="302" y="7957"/>
                  </a:cubicBezTo>
                  <a:cubicBezTo>
                    <a:pt x="681" y="11113"/>
                    <a:pt x="2785" y="13776"/>
                    <a:pt x="4993" y="16061"/>
                  </a:cubicBezTo>
                  <a:cubicBezTo>
                    <a:pt x="6418" y="17539"/>
                    <a:pt x="9415" y="20891"/>
                    <a:pt x="11788" y="20891"/>
                  </a:cubicBezTo>
                  <a:cubicBezTo>
                    <a:pt x="12629" y="20891"/>
                    <a:pt x="13391" y="20470"/>
                    <a:pt x="13977" y="19395"/>
                  </a:cubicBezTo>
                  <a:cubicBezTo>
                    <a:pt x="14874" y="17749"/>
                    <a:pt x="14125" y="16144"/>
                    <a:pt x="13718" y="14543"/>
                  </a:cubicBezTo>
                  <a:cubicBezTo>
                    <a:pt x="13091" y="12084"/>
                    <a:pt x="12944" y="9756"/>
                    <a:pt x="12696" y="7230"/>
                  </a:cubicBezTo>
                  <a:cubicBezTo>
                    <a:pt x="12472" y="4939"/>
                    <a:pt x="11797" y="2506"/>
                    <a:pt x="9983" y="1091"/>
                  </a:cubicBezTo>
                  <a:cubicBezTo>
                    <a:pt x="9035" y="352"/>
                    <a:pt x="7850" y="0"/>
                    <a:pt x="66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8"/>
            <p:cNvSpPr/>
            <p:nvPr/>
          </p:nvSpPr>
          <p:spPr>
            <a:xfrm>
              <a:off x="3107125" y="4207200"/>
              <a:ext cx="695750" cy="588425"/>
            </a:xfrm>
            <a:custGeom>
              <a:avLst/>
              <a:gdLst/>
              <a:ahLst/>
              <a:cxnLst/>
              <a:rect l="l" t="t" r="r" b="b"/>
              <a:pathLst>
                <a:path w="27830" h="23537" extrusionOk="0">
                  <a:moveTo>
                    <a:pt x="17298" y="0"/>
                  </a:moveTo>
                  <a:cubicBezTo>
                    <a:pt x="14384" y="0"/>
                    <a:pt x="11355" y="1565"/>
                    <a:pt x="10215" y="4263"/>
                  </a:cubicBezTo>
                  <a:cubicBezTo>
                    <a:pt x="9067" y="6979"/>
                    <a:pt x="6990" y="6611"/>
                    <a:pt x="4625" y="7647"/>
                  </a:cubicBezTo>
                  <a:cubicBezTo>
                    <a:pt x="2959" y="8375"/>
                    <a:pt x="1386" y="9451"/>
                    <a:pt x="726" y="11215"/>
                  </a:cubicBezTo>
                  <a:cubicBezTo>
                    <a:pt x="1" y="13146"/>
                    <a:pt x="979" y="15440"/>
                    <a:pt x="2140" y="17005"/>
                  </a:cubicBezTo>
                  <a:cubicBezTo>
                    <a:pt x="4997" y="20853"/>
                    <a:pt x="9361" y="23010"/>
                    <a:pt x="14017" y="23450"/>
                  </a:cubicBezTo>
                  <a:cubicBezTo>
                    <a:pt x="14622" y="23508"/>
                    <a:pt x="15233" y="23537"/>
                    <a:pt x="15846" y="23537"/>
                  </a:cubicBezTo>
                  <a:cubicBezTo>
                    <a:pt x="16179" y="23537"/>
                    <a:pt x="16512" y="23528"/>
                    <a:pt x="16846" y="23511"/>
                  </a:cubicBezTo>
                  <a:cubicBezTo>
                    <a:pt x="18414" y="23430"/>
                    <a:pt x="20342" y="23086"/>
                    <a:pt x="21605" y="22071"/>
                  </a:cubicBezTo>
                  <a:cubicBezTo>
                    <a:pt x="22894" y="21034"/>
                    <a:pt x="22844" y="19262"/>
                    <a:pt x="23510" y="17874"/>
                  </a:cubicBezTo>
                  <a:cubicBezTo>
                    <a:pt x="23881" y="17099"/>
                    <a:pt x="24562" y="16489"/>
                    <a:pt x="25074" y="15777"/>
                  </a:cubicBezTo>
                  <a:cubicBezTo>
                    <a:pt x="26452" y="13867"/>
                    <a:pt x="27829" y="11289"/>
                    <a:pt x="27635" y="8858"/>
                  </a:cubicBezTo>
                  <a:cubicBezTo>
                    <a:pt x="27335" y="5106"/>
                    <a:pt x="22642" y="1118"/>
                    <a:pt x="19183" y="232"/>
                  </a:cubicBezTo>
                  <a:cubicBezTo>
                    <a:pt x="18574" y="76"/>
                    <a:pt x="17939" y="0"/>
                    <a:pt x="17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8"/>
            <p:cNvSpPr/>
            <p:nvPr/>
          </p:nvSpPr>
          <p:spPr>
            <a:xfrm>
              <a:off x="2923000" y="266525"/>
              <a:ext cx="184125" cy="134100"/>
            </a:xfrm>
            <a:custGeom>
              <a:avLst/>
              <a:gdLst/>
              <a:ahLst/>
              <a:cxnLst/>
              <a:rect l="l" t="t" r="r" b="b"/>
              <a:pathLst>
                <a:path w="7365" h="5364" extrusionOk="0">
                  <a:moveTo>
                    <a:pt x="4207" y="1"/>
                  </a:moveTo>
                  <a:cubicBezTo>
                    <a:pt x="3123" y="1"/>
                    <a:pt x="1986" y="345"/>
                    <a:pt x="1141" y="833"/>
                  </a:cubicBezTo>
                  <a:cubicBezTo>
                    <a:pt x="152" y="1397"/>
                    <a:pt x="0" y="2789"/>
                    <a:pt x="660" y="3667"/>
                  </a:cubicBezTo>
                  <a:cubicBezTo>
                    <a:pt x="1078" y="4224"/>
                    <a:pt x="1722" y="4573"/>
                    <a:pt x="2378" y="4808"/>
                  </a:cubicBezTo>
                  <a:cubicBezTo>
                    <a:pt x="3144" y="5084"/>
                    <a:pt x="3949" y="5364"/>
                    <a:pt x="4712" y="5364"/>
                  </a:cubicBezTo>
                  <a:cubicBezTo>
                    <a:pt x="5380" y="5364"/>
                    <a:pt x="6016" y="5150"/>
                    <a:pt x="6568" y="4531"/>
                  </a:cubicBezTo>
                  <a:cubicBezTo>
                    <a:pt x="7052" y="3983"/>
                    <a:pt x="7315" y="3255"/>
                    <a:pt x="7352" y="2525"/>
                  </a:cubicBezTo>
                  <a:cubicBezTo>
                    <a:pt x="7365" y="2247"/>
                    <a:pt x="7345" y="1964"/>
                    <a:pt x="7228" y="1711"/>
                  </a:cubicBezTo>
                  <a:cubicBezTo>
                    <a:pt x="6654" y="466"/>
                    <a:pt x="5466" y="1"/>
                    <a:pt x="42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8"/>
            <p:cNvSpPr/>
            <p:nvPr/>
          </p:nvSpPr>
          <p:spPr>
            <a:xfrm rot="-1395617">
              <a:off x="6508098" y="4052261"/>
              <a:ext cx="3103381" cy="1226873"/>
            </a:xfrm>
            <a:custGeom>
              <a:avLst/>
              <a:gdLst/>
              <a:ahLst/>
              <a:cxnLst/>
              <a:rect l="l" t="t" r="r" b="b"/>
              <a:pathLst>
                <a:path w="124138" h="49076" extrusionOk="0">
                  <a:moveTo>
                    <a:pt x="124106" y="1"/>
                  </a:moveTo>
                  <a:lnTo>
                    <a:pt x="123857" y="2"/>
                  </a:lnTo>
                  <a:cubicBezTo>
                    <a:pt x="123886" y="4910"/>
                    <a:pt x="120994" y="9749"/>
                    <a:pt x="116660" y="12049"/>
                  </a:cubicBezTo>
                  <a:cubicBezTo>
                    <a:pt x="115776" y="12519"/>
                    <a:pt x="114824" y="12894"/>
                    <a:pt x="113903" y="13260"/>
                  </a:cubicBezTo>
                  <a:cubicBezTo>
                    <a:pt x="113005" y="13617"/>
                    <a:pt x="112073" y="13983"/>
                    <a:pt x="111200" y="14442"/>
                  </a:cubicBezTo>
                  <a:cubicBezTo>
                    <a:pt x="105054" y="17652"/>
                    <a:pt x="103273" y="23996"/>
                    <a:pt x="101554" y="30133"/>
                  </a:cubicBezTo>
                  <a:cubicBezTo>
                    <a:pt x="99950" y="35855"/>
                    <a:pt x="98290" y="41772"/>
                    <a:pt x="93127" y="45291"/>
                  </a:cubicBezTo>
                  <a:cubicBezTo>
                    <a:pt x="89656" y="47655"/>
                    <a:pt x="86237" y="48835"/>
                    <a:pt x="82815" y="48835"/>
                  </a:cubicBezTo>
                  <a:cubicBezTo>
                    <a:pt x="79912" y="48835"/>
                    <a:pt x="77007" y="47985"/>
                    <a:pt x="74066" y="46286"/>
                  </a:cubicBezTo>
                  <a:cubicBezTo>
                    <a:pt x="68472" y="43055"/>
                    <a:pt x="63532" y="37229"/>
                    <a:pt x="59170" y="32085"/>
                  </a:cubicBezTo>
                  <a:cubicBezTo>
                    <a:pt x="58088" y="30809"/>
                    <a:pt x="57064" y="29606"/>
                    <a:pt x="56052" y="28457"/>
                  </a:cubicBezTo>
                  <a:cubicBezTo>
                    <a:pt x="48334" y="19719"/>
                    <a:pt x="39183" y="14551"/>
                    <a:pt x="28856" y="13095"/>
                  </a:cubicBezTo>
                  <a:cubicBezTo>
                    <a:pt x="27553" y="12913"/>
                    <a:pt x="26235" y="12822"/>
                    <a:pt x="24911" y="12822"/>
                  </a:cubicBezTo>
                  <a:cubicBezTo>
                    <a:pt x="20841" y="12822"/>
                    <a:pt x="16716" y="13681"/>
                    <a:pt x="12796" y="15366"/>
                  </a:cubicBezTo>
                  <a:cubicBezTo>
                    <a:pt x="7637" y="17581"/>
                    <a:pt x="3212" y="21054"/>
                    <a:pt x="0" y="25408"/>
                  </a:cubicBezTo>
                  <a:lnTo>
                    <a:pt x="202" y="25556"/>
                  </a:lnTo>
                  <a:cubicBezTo>
                    <a:pt x="5919" y="17807"/>
                    <a:pt x="15517" y="13077"/>
                    <a:pt x="24981" y="13077"/>
                  </a:cubicBezTo>
                  <a:cubicBezTo>
                    <a:pt x="26267" y="13077"/>
                    <a:pt x="27550" y="13164"/>
                    <a:pt x="28821" y="13343"/>
                  </a:cubicBezTo>
                  <a:cubicBezTo>
                    <a:pt x="39089" y="14787"/>
                    <a:pt x="48186" y="19928"/>
                    <a:pt x="55864" y="28622"/>
                  </a:cubicBezTo>
                  <a:cubicBezTo>
                    <a:pt x="56877" y="29765"/>
                    <a:pt x="57898" y="30970"/>
                    <a:pt x="58979" y="32246"/>
                  </a:cubicBezTo>
                  <a:cubicBezTo>
                    <a:pt x="65520" y="39958"/>
                    <a:pt x="73250" y="49076"/>
                    <a:pt x="82825" y="49076"/>
                  </a:cubicBezTo>
                  <a:cubicBezTo>
                    <a:pt x="82826" y="49076"/>
                    <a:pt x="82827" y="49076"/>
                    <a:pt x="82828" y="49076"/>
                  </a:cubicBezTo>
                  <a:cubicBezTo>
                    <a:pt x="86084" y="49074"/>
                    <a:pt x="89559" y="48018"/>
                    <a:pt x="93266" y="45494"/>
                  </a:cubicBezTo>
                  <a:cubicBezTo>
                    <a:pt x="98506" y="41924"/>
                    <a:pt x="100180" y="35964"/>
                    <a:pt x="101794" y="30197"/>
                  </a:cubicBezTo>
                  <a:cubicBezTo>
                    <a:pt x="103578" y="23833"/>
                    <a:pt x="105265" y="17820"/>
                    <a:pt x="111315" y="14662"/>
                  </a:cubicBezTo>
                  <a:cubicBezTo>
                    <a:pt x="112176" y="14210"/>
                    <a:pt x="113101" y="13844"/>
                    <a:pt x="113996" y="13491"/>
                  </a:cubicBezTo>
                  <a:cubicBezTo>
                    <a:pt x="114922" y="13123"/>
                    <a:pt x="115882" y="12744"/>
                    <a:pt x="116779" y="12269"/>
                  </a:cubicBezTo>
                  <a:cubicBezTo>
                    <a:pt x="121194" y="9928"/>
                    <a:pt x="124138" y="4997"/>
                    <a:pt x="1241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8"/>
            <p:cNvSpPr/>
            <p:nvPr/>
          </p:nvSpPr>
          <p:spPr>
            <a:xfrm>
              <a:off x="8138300" y="1377975"/>
              <a:ext cx="687600" cy="750475"/>
            </a:xfrm>
            <a:custGeom>
              <a:avLst/>
              <a:gdLst/>
              <a:ahLst/>
              <a:cxnLst/>
              <a:rect l="l" t="t" r="r" b="b"/>
              <a:pathLst>
                <a:path w="27504" h="30019" extrusionOk="0">
                  <a:moveTo>
                    <a:pt x="12111" y="0"/>
                  </a:moveTo>
                  <a:cubicBezTo>
                    <a:pt x="11000" y="0"/>
                    <a:pt x="9863" y="292"/>
                    <a:pt x="8793" y="877"/>
                  </a:cubicBezTo>
                  <a:cubicBezTo>
                    <a:pt x="7511" y="1578"/>
                    <a:pt x="6715" y="2780"/>
                    <a:pt x="6402" y="4181"/>
                  </a:cubicBezTo>
                  <a:cubicBezTo>
                    <a:pt x="5143" y="9849"/>
                    <a:pt x="1" y="16618"/>
                    <a:pt x="3240" y="22241"/>
                  </a:cubicBezTo>
                  <a:cubicBezTo>
                    <a:pt x="5203" y="25648"/>
                    <a:pt x="9419" y="30018"/>
                    <a:pt x="13735" y="30018"/>
                  </a:cubicBezTo>
                  <a:cubicBezTo>
                    <a:pt x="13810" y="30018"/>
                    <a:pt x="13885" y="30017"/>
                    <a:pt x="13961" y="30014"/>
                  </a:cubicBezTo>
                  <a:cubicBezTo>
                    <a:pt x="16307" y="29931"/>
                    <a:pt x="18646" y="29580"/>
                    <a:pt x="20913" y="28969"/>
                  </a:cubicBezTo>
                  <a:cubicBezTo>
                    <a:pt x="22783" y="28468"/>
                    <a:pt x="24772" y="27647"/>
                    <a:pt x="25645" y="25919"/>
                  </a:cubicBezTo>
                  <a:cubicBezTo>
                    <a:pt x="27503" y="22241"/>
                    <a:pt x="24741" y="19168"/>
                    <a:pt x="22193" y="16100"/>
                  </a:cubicBezTo>
                  <a:cubicBezTo>
                    <a:pt x="20675" y="14271"/>
                    <a:pt x="19231" y="12448"/>
                    <a:pt x="18887" y="10499"/>
                  </a:cubicBezTo>
                  <a:cubicBezTo>
                    <a:pt x="18388" y="7678"/>
                    <a:pt x="18911" y="4803"/>
                    <a:pt x="16979" y="2388"/>
                  </a:cubicBezTo>
                  <a:cubicBezTo>
                    <a:pt x="15706" y="796"/>
                    <a:pt x="13944" y="0"/>
                    <a:pt x="121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05" name="Google Shape;3105;p18"/>
          <p:cNvSpPr txBox="1">
            <a:spLocks noGrp="1"/>
          </p:cNvSpPr>
          <p:nvPr>
            <p:ph type="title"/>
          </p:nvPr>
        </p:nvSpPr>
        <p:spPr>
          <a:xfrm>
            <a:off x="1949550" y="3378188"/>
            <a:ext cx="5244900" cy="531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106" name="Google Shape;3106;p18"/>
          <p:cNvSpPr txBox="1">
            <a:spLocks noGrp="1"/>
          </p:cNvSpPr>
          <p:nvPr>
            <p:ph type="subTitle" idx="1"/>
          </p:nvPr>
        </p:nvSpPr>
        <p:spPr>
          <a:xfrm>
            <a:off x="1949550" y="1929113"/>
            <a:ext cx="5244900" cy="13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">
    <p:spTree>
      <p:nvGrpSpPr>
        <p:cNvPr id="1" name="Shape 4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0" name="Google Shape;4490;p25"/>
          <p:cNvGrpSpPr/>
          <p:nvPr/>
        </p:nvGrpSpPr>
        <p:grpSpPr>
          <a:xfrm>
            <a:off x="-1030325" y="-997950"/>
            <a:ext cx="11981247" cy="7638224"/>
            <a:chOff x="-1030325" y="-997950"/>
            <a:chExt cx="11981247" cy="7638224"/>
          </a:xfrm>
        </p:grpSpPr>
        <p:sp>
          <p:nvSpPr>
            <p:cNvPr id="4491" name="Google Shape;4491;p25"/>
            <p:cNvSpPr/>
            <p:nvPr/>
          </p:nvSpPr>
          <p:spPr>
            <a:xfrm>
              <a:off x="-1030325" y="-997950"/>
              <a:ext cx="5829076" cy="4388935"/>
            </a:xfrm>
            <a:custGeom>
              <a:avLst/>
              <a:gdLst/>
              <a:ahLst/>
              <a:cxnLst/>
              <a:rect l="l" t="t" r="r" b="b"/>
              <a:pathLst>
                <a:path w="91204" h="68671" extrusionOk="0">
                  <a:moveTo>
                    <a:pt x="56246" y="0"/>
                  </a:moveTo>
                  <a:cubicBezTo>
                    <a:pt x="46995" y="0"/>
                    <a:pt x="37746" y="803"/>
                    <a:pt x="28633" y="2401"/>
                  </a:cubicBezTo>
                  <a:cubicBezTo>
                    <a:pt x="21361" y="3677"/>
                    <a:pt x="13674" y="5750"/>
                    <a:pt x="8867" y="11358"/>
                  </a:cubicBezTo>
                  <a:cubicBezTo>
                    <a:pt x="5768" y="14973"/>
                    <a:pt x="4241" y="19657"/>
                    <a:pt x="3113" y="24285"/>
                  </a:cubicBezTo>
                  <a:cubicBezTo>
                    <a:pt x="2016" y="28780"/>
                    <a:pt x="1229" y="33352"/>
                    <a:pt x="755" y="37953"/>
                  </a:cubicBezTo>
                  <a:cubicBezTo>
                    <a:pt x="1" y="45270"/>
                    <a:pt x="1016" y="51523"/>
                    <a:pt x="5237" y="57599"/>
                  </a:cubicBezTo>
                  <a:cubicBezTo>
                    <a:pt x="9588" y="63865"/>
                    <a:pt x="17019" y="68447"/>
                    <a:pt x="24726" y="68664"/>
                  </a:cubicBezTo>
                  <a:cubicBezTo>
                    <a:pt x="24894" y="68668"/>
                    <a:pt x="25062" y="68671"/>
                    <a:pt x="25231" y="68671"/>
                  </a:cubicBezTo>
                  <a:cubicBezTo>
                    <a:pt x="30937" y="68671"/>
                    <a:pt x="36669" y="66004"/>
                    <a:pt x="40303" y="61708"/>
                  </a:cubicBezTo>
                  <a:cubicBezTo>
                    <a:pt x="41924" y="59788"/>
                    <a:pt x="43128" y="57543"/>
                    <a:pt x="43727" y="55066"/>
                  </a:cubicBezTo>
                  <a:cubicBezTo>
                    <a:pt x="44361" y="52438"/>
                    <a:pt x="44332" y="49702"/>
                    <a:pt x="44354" y="46997"/>
                  </a:cubicBezTo>
                  <a:cubicBezTo>
                    <a:pt x="44393" y="41853"/>
                    <a:pt x="44992" y="35973"/>
                    <a:pt x="49154" y="32948"/>
                  </a:cubicBezTo>
                  <a:cubicBezTo>
                    <a:pt x="52116" y="30793"/>
                    <a:pt x="56593" y="30355"/>
                    <a:pt x="58196" y="27062"/>
                  </a:cubicBezTo>
                  <a:cubicBezTo>
                    <a:pt x="59303" y="24788"/>
                    <a:pt x="59697" y="22486"/>
                    <a:pt x="62467" y="21600"/>
                  </a:cubicBezTo>
                  <a:cubicBezTo>
                    <a:pt x="63291" y="21337"/>
                    <a:pt x="64180" y="21254"/>
                    <a:pt x="65096" y="21254"/>
                  </a:cubicBezTo>
                  <a:cubicBezTo>
                    <a:pt x="66680" y="21254"/>
                    <a:pt x="68346" y="21503"/>
                    <a:pt x="69893" y="21503"/>
                  </a:cubicBezTo>
                  <a:cubicBezTo>
                    <a:pt x="70242" y="21503"/>
                    <a:pt x="70585" y="21490"/>
                    <a:pt x="70919" y="21459"/>
                  </a:cubicBezTo>
                  <a:cubicBezTo>
                    <a:pt x="77125" y="20888"/>
                    <a:pt x="83114" y="18092"/>
                    <a:pt x="87503" y="13664"/>
                  </a:cubicBezTo>
                  <a:cubicBezTo>
                    <a:pt x="88933" y="12224"/>
                    <a:pt x="90229" y="10552"/>
                    <a:pt x="90717" y="8583"/>
                  </a:cubicBezTo>
                  <a:cubicBezTo>
                    <a:pt x="91203" y="6615"/>
                    <a:pt x="90710" y="4299"/>
                    <a:pt x="89095" y="3069"/>
                  </a:cubicBezTo>
                  <a:cubicBezTo>
                    <a:pt x="88252" y="2425"/>
                    <a:pt x="87200" y="2133"/>
                    <a:pt x="86170" y="1887"/>
                  </a:cubicBezTo>
                  <a:cubicBezTo>
                    <a:pt x="80745" y="599"/>
                    <a:pt x="74761" y="978"/>
                    <a:pt x="69177" y="525"/>
                  </a:cubicBezTo>
                  <a:cubicBezTo>
                    <a:pt x="64876" y="175"/>
                    <a:pt x="60561" y="0"/>
                    <a:pt x="562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5"/>
            <p:cNvSpPr/>
            <p:nvPr/>
          </p:nvSpPr>
          <p:spPr>
            <a:xfrm>
              <a:off x="5733522" y="401826"/>
              <a:ext cx="446621" cy="276358"/>
            </a:xfrm>
            <a:custGeom>
              <a:avLst/>
              <a:gdLst/>
              <a:ahLst/>
              <a:cxnLst/>
              <a:rect l="l" t="t" r="r" b="b"/>
              <a:pathLst>
                <a:path w="6988" h="4324" extrusionOk="0">
                  <a:moveTo>
                    <a:pt x="2923" y="0"/>
                  </a:moveTo>
                  <a:cubicBezTo>
                    <a:pt x="2038" y="0"/>
                    <a:pt x="1395" y="587"/>
                    <a:pt x="1037" y="1342"/>
                  </a:cubicBezTo>
                  <a:cubicBezTo>
                    <a:pt x="0" y="3529"/>
                    <a:pt x="840" y="4324"/>
                    <a:pt x="2058" y="4324"/>
                  </a:cubicBezTo>
                  <a:cubicBezTo>
                    <a:pt x="4028" y="4324"/>
                    <a:pt x="6988" y="2248"/>
                    <a:pt x="4619" y="619"/>
                  </a:cubicBezTo>
                  <a:cubicBezTo>
                    <a:pt x="3984" y="183"/>
                    <a:pt x="3416" y="0"/>
                    <a:pt x="29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5"/>
            <p:cNvSpPr/>
            <p:nvPr/>
          </p:nvSpPr>
          <p:spPr>
            <a:xfrm>
              <a:off x="152765" y="3627554"/>
              <a:ext cx="598221" cy="385265"/>
            </a:xfrm>
            <a:custGeom>
              <a:avLst/>
              <a:gdLst/>
              <a:ahLst/>
              <a:cxnLst/>
              <a:rect l="l" t="t" r="r" b="b"/>
              <a:pathLst>
                <a:path w="9360" h="6028" extrusionOk="0">
                  <a:moveTo>
                    <a:pt x="3928" y="0"/>
                  </a:moveTo>
                  <a:cubicBezTo>
                    <a:pt x="2889" y="0"/>
                    <a:pt x="1876" y="522"/>
                    <a:pt x="1241" y="1859"/>
                  </a:cubicBezTo>
                  <a:cubicBezTo>
                    <a:pt x="1" y="4475"/>
                    <a:pt x="1885" y="6028"/>
                    <a:pt x="4041" y="6028"/>
                  </a:cubicBezTo>
                  <a:cubicBezTo>
                    <a:pt x="4897" y="6028"/>
                    <a:pt x="5796" y="5783"/>
                    <a:pt x="6559" y="5263"/>
                  </a:cubicBezTo>
                  <a:cubicBezTo>
                    <a:pt x="9360" y="3352"/>
                    <a:pt x="6562" y="0"/>
                    <a:pt x="39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5"/>
            <p:cNvSpPr/>
            <p:nvPr/>
          </p:nvSpPr>
          <p:spPr>
            <a:xfrm>
              <a:off x="5567806" y="329153"/>
              <a:ext cx="165725" cy="157928"/>
            </a:xfrm>
            <a:custGeom>
              <a:avLst/>
              <a:gdLst/>
              <a:ahLst/>
              <a:cxnLst/>
              <a:rect l="l" t="t" r="r" b="b"/>
              <a:pathLst>
                <a:path w="2593" h="2471" extrusionOk="0">
                  <a:moveTo>
                    <a:pt x="1319" y="1"/>
                  </a:moveTo>
                  <a:cubicBezTo>
                    <a:pt x="988" y="1"/>
                    <a:pt x="665" y="111"/>
                    <a:pt x="424" y="311"/>
                  </a:cubicBezTo>
                  <a:cubicBezTo>
                    <a:pt x="191" y="503"/>
                    <a:pt x="35" y="780"/>
                    <a:pt x="21" y="1126"/>
                  </a:cubicBezTo>
                  <a:cubicBezTo>
                    <a:pt x="0" y="1575"/>
                    <a:pt x="48" y="2102"/>
                    <a:pt x="426" y="2350"/>
                  </a:cubicBezTo>
                  <a:cubicBezTo>
                    <a:pt x="552" y="2433"/>
                    <a:pt x="691" y="2470"/>
                    <a:pt x="835" y="2470"/>
                  </a:cubicBezTo>
                  <a:cubicBezTo>
                    <a:pt x="1632" y="2470"/>
                    <a:pt x="2592" y="1351"/>
                    <a:pt x="2428" y="651"/>
                  </a:cubicBezTo>
                  <a:cubicBezTo>
                    <a:pt x="2373" y="414"/>
                    <a:pt x="2164" y="244"/>
                    <a:pt x="1944" y="141"/>
                  </a:cubicBezTo>
                  <a:cubicBezTo>
                    <a:pt x="1745" y="46"/>
                    <a:pt x="1530" y="1"/>
                    <a:pt x="1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5"/>
            <p:cNvSpPr/>
            <p:nvPr/>
          </p:nvSpPr>
          <p:spPr>
            <a:xfrm rot="6937260" flipH="1">
              <a:off x="-978295" y="100484"/>
              <a:ext cx="2386906" cy="1168032"/>
            </a:xfrm>
            <a:custGeom>
              <a:avLst/>
              <a:gdLst/>
              <a:ahLst/>
              <a:cxnLst/>
              <a:rect l="l" t="t" r="r" b="b"/>
              <a:pathLst>
                <a:path w="52815" h="25845" extrusionOk="0">
                  <a:moveTo>
                    <a:pt x="16375" y="0"/>
                  </a:moveTo>
                  <a:cubicBezTo>
                    <a:pt x="11695" y="0"/>
                    <a:pt x="7254" y="3229"/>
                    <a:pt x="3763" y="6073"/>
                  </a:cubicBezTo>
                  <a:cubicBezTo>
                    <a:pt x="0" y="9142"/>
                    <a:pt x="168" y="13798"/>
                    <a:pt x="2552" y="17814"/>
                  </a:cubicBezTo>
                  <a:cubicBezTo>
                    <a:pt x="3929" y="20141"/>
                    <a:pt x="5671" y="22400"/>
                    <a:pt x="8128" y="23526"/>
                  </a:cubicBezTo>
                  <a:cubicBezTo>
                    <a:pt x="9637" y="24218"/>
                    <a:pt x="11314" y="24432"/>
                    <a:pt x="12962" y="24628"/>
                  </a:cubicBezTo>
                  <a:cubicBezTo>
                    <a:pt x="18541" y="25295"/>
                    <a:pt x="24190" y="25844"/>
                    <a:pt x="29805" y="25844"/>
                  </a:cubicBezTo>
                  <a:cubicBezTo>
                    <a:pt x="34398" y="25844"/>
                    <a:pt x="38968" y="25477"/>
                    <a:pt x="43460" y="24508"/>
                  </a:cubicBezTo>
                  <a:cubicBezTo>
                    <a:pt x="45588" y="24048"/>
                    <a:pt x="47733" y="23436"/>
                    <a:pt x="49518" y="22189"/>
                  </a:cubicBezTo>
                  <a:cubicBezTo>
                    <a:pt x="51304" y="20945"/>
                    <a:pt x="52692" y="18963"/>
                    <a:pt x="52739" y="16786"/>
                  </a:cubicBezTo>
                  <a:cubicBezTo>
                    <a:pt x="52814" y="13258"/>
                    <a:pt x="49505" y="10576"/>
                    <a:pt x="46204" y="9335"/>
                  </a:cubicBezTo>
                  <a:cubicBezTo>
                    <a:pt x="40195" y="7077"/>
                    <a:pt x="33327" y="7610"/>
                    <a:pt x="27545" y="4818"/>
                  </a:cubicBezTo>
                  <a:cubicBezTo>
                    <a:pt x="24511" y="3353"/>
                    <a:pt x="21856" y="999"/>
                    <a:pt x="18568" y="247"/>
                  </a:cubicBezTo>
                  <a:cubicBezTo>
                    <a:pt x="17833" y="78"/>
                    <a:pt x="17101" y="0"/>
                    <a:pt x="16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5"/>
            <p:cNvSpPr/>
            <p:nvPr/>
          </p:nvSpPr>
          <p:spPr>
            <a:xfrm>
              <a:off x="-275225" y="-313537"/>
              <a:ext cx="3162367" cy="3221356"/>
            </a:xfrm>
            <a:custGeom>
              <a:avLst/>
              <a:gdLst/>
              <a:ahLst/>
              <a:cxnLst/>
              <a:rect l="l" t="t" r="r" b="b"/>
              <a:pathLst>
                <a:path w="69960" h="71265" extrusionOk="0">
                  <a:moveTo>
                    <a:pt x="69719" y="0"/>
                  </a:moveTo>
                  <a:cubicBezTo>
                    <a:pt x="68440" y="4497"/>
                    <a:pt x="67114" y="9148"/>
                    <a:pt x="64603" y="13195"/>
                  </a:cubicBezTo>
                  <a:cubicBezTo>
                    <a:pt x="61822" y="17675"/>
                    <a:pt x="57828" y="20684"/>
                    <a:pt x="53642" y="21451"/>
                  </a:cubicBezTo>
                  <a:cubicBezTo>
                    <a:pt x="52117" y="21733"/>
                    <a:pt x="50466" y="21761"/>
                    <a:pt x="48844" y="21761"/>
                  </a:cubicBezTo>
                  <a:cubicBezTo>
                    <a:pt x="48639" y="21761"/>
                    <a:pt x="48434" y="21760"/>
                    <a:pt x="48230" y="21760"/>
                  </a:cubicBezTo>
                  <a:cubicBezTo>
                    <a:pt x="48017" y="21759"/>
                    <a:pt x="47805" y="21759"/>
                    <a:pt x="47592" y="21759"/>
                  </a:cubicBezTo>
                  <a:cubicBezTo>
                    <a:pt x="44134" y="21759"/>
                    <a:pt x="40640" y="21899"/>
                    <a:pt x="38369" y="24424"/>
                  </a:cubicBezTo>
                  <a:cubicBezTo>
                    <a:pt x="35565" y="27544"/>
                    <a:pt x="36547" y="32218"/>
                    <a:pt x="37416" y="36341"/>
                  </a:cubicBezTo>
                  <a:cubicBezTo>
                    <a:pt x="37557" y="37011"/>
                    <a:pt x="37692" y="37647"/>
                    <a:pt x="37812" y="38281"/>
                  </a:cubicBezTo>
                  <a:cubicBezTo>
                    <a:pt x="39735" y="48405"/>
                    <a:pt x="35935" y="59353"/>
                    <a:pt x="28356" y="65521"/>
                  </a:cubicBezTo>
                  <a:cubicBezTo>
                    <a:pt x="23874" y="69170"/>
                    <a:pt x="18203" y="71038"/>
                    <a:pt x="12621" y="71038"/>
                  </a:cubicBezTo>
                  <a:cubicBezTo>
                    <a:pt x="8190" y="71038"/>
                    <a:pt x="3816" y="69861"/>
                    <a:pt x="138" y="67463"/>
                  </a:cubicBezTo>
                  <a:lnTo>
                    <a:pt x="1" y="67672"/>
                  </a:lnTo>
                  <a:cubicBezTo>
                    <a:pt x="3595" y="70014"/>
                    <a:pt x="8007" y="71264"/>
                    <a:pt x="12593" y="71264"/>
                  </a:cubicBezTo>
                  <a:cubicBezTo>
                    <a:pt x="13223" y="71264"/>
                    <a:pt x="13859" y="71238"/>
                    <a:pt x="14503" y="71192"/>
                  </a:cubicBezTo>
                  <a:cubicBezTo>
                    <a:pt x="19680" y="70804"/>
                    <a:pt x="24656" y="68859"/>
                    <a:pt x="28519" y="65715"/>
                  </a:cubicBezTo>
                  <a:cubicBezTo>
                    <a:pt x="32346" y="62600"/>
                    <a:pt x="35268" y="58310"/>
                    <a:pt x="36963" y="53312"/>
                  </a:cubicBezTo>
                  <a:cubicBezTo>
                    <a:pt x="38626" y="48419"/>
                    <a:pt x="39005" y="43205"/>
                    <a:pt x="38060" y="38233"/>
                  </a:cubicBezTo>
                  <a:cubicBezTo>
                    <a:pt x="37940" y="37599"/>
                    <a:pt x="37801" y="36933"/>
                    <a:pt x="37664" y="36290"/>
                  </a:cubicBezTo>
                  <a:cubicBezTo>
                    <a:pt x="36765" y="32026"/>
                    <a:pt x="35837" y="27616"/>
                    <a:pt x="38555" y="24591"/>
                  </a:cubicBezTo>
                  <a:cubicBezTo>
                    <a:pt x="40780" y="22116"/>
                    <a:pt x="44121" y="22007"/>
                    <a:pt x="47693" y="22007"/>
                  </a:cubicBezTo>
                  <a:cubicBezTo>
                    <a:pt x="47871" y="22007"/>
                    <a:pt x="48050" y="22007"/>
                    <a:pt x="48230" y="22008"/>
                  </a:cubicBezTo>
                  <a:cubicBezTo>
                    <a:pt x="48460" y="22008"/>
                    <a:pt x="48691" y="22009"/>
                    <a:pt x="48923" y="22009"/>
                  </a:cubicBezTo>
                  <a:cubicBezTo>
                    <a:pt x="50531" y="22009"/>
                    <a:pt x="52167" y="21977"/>
                    <a:pt x="53688" y="21699"/>
                  </a:cubicBezTo>
                  <a:cubicBezTo>
                    <a:pt x="57941" y="20917"/>
                    <a:pt x="61998" y="17866"/>
                    <a:pt x="64816" y="13326"/>
                  </a:cubicBezTo>
                  <a:cubicBezTo>
                    <a:pt x="67345" y="9251"/>
                    <a:pt x="68675" y="4584"/>
                    <a:pt x="69960" y="69"/>
                  </a:cubicBezTo>
                  <a:lnTo>
                    <a:pt x="697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5"/>
            <p:cNvSpPr/>
            <p:nvPr/>
          </p:nvSpPr>
          <p:spPr>
            <a:xfrm>
              <a:off x="1017925" y="4138550"/>
              <a:ext cx="3362050" cy="1665525"/>
            </a:xfrm>
            <a:custGeom>
              <a:avLst/>
              <a:gdLst/>
              <a:ahLst/>
              <a:cxnLst/>
              <a:rect l="l" t="t" r="r" b="b"/>
              <a:pathLst>
                <a:path w="134482" h="66621" extrusionOk="0">
                  <a:moveTo>
                    <a:pt x="51432" y="0"/>
                  </a:moveTo>
                  <a:cubicBezTo>
                    <a:pt x="43021" y="0"/>
                    <a:pt x="34599" y="2193"/>
                    <a:pt x="26846" y="6228"/>
                  </a:cubicBezTo>
                  <a:cubicBezTo>
                    <a:pt x="24151" y="7632"/>
                    <a:pt x="21536" y="9257"/>
                    <a:pt x="19034" y="11095"/>
                  </a:cubicBezTo>
                  <a:cubicBezTo>
                    <a:pt x="13567" y="15093"/>
                    <a:pt x="8236" y="20185"/>
                    <a:pt x="4689" y="25995"/>
                  </a:cubicBezTo>
                  <a:cubicBezTo>
                    <a:pt x="1603" y="31052"/>
                    <a:pt x="0" y="37324"/>
                    <a:pt x="1751" y="42982"/>
                  </a:cubicBezTo>
                  <a:cubicBezTo>
                    <a:pt x="3045" y="47161"/>
                    <a:pt x="6046" y="50642"/>
                    <a:pt x="9539" y="53275"/>
                  </a:cubicBezTo>
                  <a:cubicBezTo>
                    <a:pt x="15419" y="57704"/>
                    <a:pt x="21911" y="60189"/>
                    <a:pt x="29104" y="61374"/>
                  </a:cubicBezTo>
                  <a:cubicBezTo>
                    <a:pt x="37277" y="62722"/>
                    <a:pt x="45485" y="63861"/>
                    <a:pt x="53715" y="64791"/>
                  </a:cubicBezTo>
                  <a:cubicBezTo>
                    <a:pt x="63141" y="65856"/>
                    <a:pt x="72739" y="66621"/>
                    <a:pt x="82278" y="66621"/>
                  </a:cubicBezTo>
                  <a:cubicBezTo>
                    <a:pt x="97759" y="66621"/>
                    <a:pt x="113082" y="64606"/>
                    <a:pt x="127252" y="58584"/>
                  </a:cubicBezTo>
                  <a:cubicBezTo>
                    <a:pt x="130193" y="57334"/>
                    <a:pt x="133381" y="55548"/>
                    <a:pt x="134141" y="52443"/>
                  </a:cubicBezTo>
                  <a:cubicBezTo>
                    <a:pt x="134481" y="51051"/>
                    <a:pt x="134267" y="49570"/>
                    <a:pt x="133781" y="48224"/>
                  </a:cubicBezTo>
                  <a:cubicBezTo>
                    <a:pt x="132939" y="45887"/>
                    <a:pt x="131286" y="43851"/>
                    <a:pt x="129173" y="42551"/>
                  </a:cubicBezTo>
                  <a:cubicBezTo>
                    <a:pt x="127124" y="41292"/>
                    <a:pt x="124735" y="40739"/>
                    <a:pt x="122424" y="40079"/>
                  </a:cubicBezTo>
                  <a:cubicBezTo>
                    <a:pt x="112093" y="37124"/>
                    <a:pt x="102142" y="31607"/>
                    <a:pt x="94505" y="23996"/>
                  </a:cubicBezTo>
                  <a:cubicBezTo>
                    <a:pt x="88960" y="18469"/>
                    <a:pt x="84319" y="12523"/>
                    <a:pt x="77717" y="8066"/>
                  </a:cubicBezTo>
                  <a:cubicBezTo>
                    <a:pt x="69533" y="2543"/>
                    <a:pt x="60489" y="0"/>
                    <a:pt x="514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5"/>
            <p:cNvSpPr/>
            <p:nvPr/>
          </p:nvSpPr>
          <p:spPr>
            <a:xfrm>
              <a:off x="6180138" y="1692609"/>
              <a:ext cx="4770785" cy="4947666"/>
            </a:xfrm>
            <a:custGeom>
              <a:avLst/>
              <a:gdLst/>
              <a:ahLst/>
              <a:cxnLst/>
              <a:rect l="l" t="t" r="r" b="b"/>
              <a:pathLst>
                <a:path w="102924" h="106740" extrusionOk="0">
                  <a:moveTo>
                    <a:pt x="59886" y="1"/>
                  </a:moveTo>
                  <a:cubicBezTo>
                    <a:pt x="55848" y="1"/>
                    <a:pt x="51817" y="886"/>
                    <a:pt x="48323" y="2740"/>
                  </a:cubicBezTo>
                  <a:cubicBezTo>
                    <a:pt x="39634" y="7349"/>
                    <a:pt x="39644" y="14701"/>
                    <a:pt x="38283" y="23384"/>
                  </a:cubicBezTo>
                  <a:cubicBezTo>
                    <a:pt x="37227" y="30128"/>
                    <a:pt x="33264" y="37058"/>
                    <a:pt x="27052" y="40233"/>
                  </a:cubicBezTo>
                  <a:cubicBezTo>
                    <a:pt x="19968" y="43849"/>
                    <a:pt x="8700" y="48342"/>
                    <a:pt x="6745" y="57037"/>
                  </a:cubicBezTo>
                  <a:cubicBezTo>
                    <a:pt x="6228" y="59342"/>
                    <a:pt x="6657" y="61704"/>
                    <a:pt x="6028" y="64004"/>
                  </a:cubicBezTo>
                  <a:cubicBezTo>
                    <a:pt x="5383" y="66356"/>
                    <a:pt x="3275" y="68223"/>
                    <a:pt x="2274" y="70485"/>
                  </a:cubicBezTo>
                  <a:cubicBezTo>
                    <a:pt x="1256" y="72789"/>
                    <a:pt x="664" y="75289"/>
                    <a:pt x="570" y="77807"/>
                  </a:cubicBezTo>
                  <a:cubicBezTo>
                    <a:pt x="0" y="92886"/>
                    <a:pt x="15837" y="102490"/>
                    <a:pt x="28884" y="104967"/>
                  </a:cubicBezTo>
                  <a:cubicBezTo>
                    <a:pt x="29701" y="105121"/>
                    <a:pt x="30524" y="105271"/>
                    <a:pt x="31353" y="105406"/>
                  </a:cubicBezTo>
                  <a:cubicBezTo>
                    <a:pt x="36436" y="106246"/>
                    <a:pt x="41752" y="106739"/>
                    <a:pt x="46985" y="106739"/>
                  </a:cubicBezTo>
                  <a:cubicBezTo>
                    <a:pt x="49842" y="106739"/>
                    <a:pt x="52675" y="106592"/>
                    <a:pt x="55431" y="106275"/>
                  </a:cubicBezTo>
                  <a:cubicBezTo>
                    <a:pt x="66647" y="104980"/>
                    <a:pt x="77398" y="100434"/>
                    <a:pt x="85968" y="93052"/>
                  </a:cubicBezTo>
                  <a:cubicBezTo>
                    <a:pt x="90936" y="88772"/>
                    <a:pt x="95224" y="83615"/>
                    <a:pt x="98026" y="77685"/>
                  </a:cubicBezTo>
                  <a:cubicBezTo>
                    <a:pt x="102336" y="68560"/>
                    <a:pt x="102924" y="57959"/>
                    <a:pt x="100923" y="48069"/>
                  </a:cubicBezTo>
                  <a:cubicBezTo>
                    <a:pt x="98924" y="38180"/>
                    <a:pt x="94473" y="28926"/>
                    <a:pt x="89108" y="20379"/>
                  </a:cubicBezTo>
                  <a:cubicBezTo>
                    <a:pt x="84511" y="13057"/>
                    <a:pt x="78880" y="5900"/>
                    <a:pt x="71000" y="2342"/>
                  </a:cubicBezTo>
                  <a:cubicBezTo>
                    <a:pt x="67593" y="805"/>
                    <a:pt x="63736" y="1"/>
                    <a:pt x="59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bas Neue"/>
              <a:buNone/>
              <a:defRPr sz="28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●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 Semi Condensed"/>
              <a:buChar char="○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rlow Semi Condensed"/>
              <a:buChar char="■"/>
              <a:defRPr>
                <a:solidFill>
                  <a:schemeClr val="dk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5" r:id="rId4"/>
    <p:sldLayoutId id="2147483658" r:id="rId5"/>
    <p:sldLayoutId id="2147483659" r:id="rId6"/>
    <p:sldLayoutId id="2147483663" r:id="rId7"/>
    <p:sldLayoutId id="2147483664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8" r:id="rId14"/>
  </p:sldLayoutIdLst>
  <p:transition spd="slow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2060"/>
            </a:gs>
            <a:gs pos="100000">
              <a:srgbClr val="00B0F0"/>
            </a:gs>
            <a:gs pos="0">
              <a:srgbClr val="7030A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F5F7E9-487F-3D42-B05C-E0DB2007F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E3AA37A-908D-484A-BB00-51088A20CE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A1A7386-8027-A148-9CC2-4264FEDEDE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EF476-DB3F-7146-BD51-8B2CD6AEB1D4}" type="datetimeFigureOut">
              <a:rPr lang="ru-RU" smtClean="0"/>
              <a:t>26.03.2024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9172FEC-50C3-1041-8952-1BB9FD3CF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1606351-695D-6442-A51F-2605500B9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70FED8-CB5D-DF4D-8443-B4A8886108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925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13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4" name="%D0%BF%D0%B5%D1%80%D0%B5%D0%B4 %D0%B2%D0%BE%D0%BF%D1%80%D0%BE%D1%81%D0%BC.wav"/>
          </p:stSnd>
        </p:sndAc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9CD63FC4-20AC-4402-B83F-ACBE1E244DB1}" type="slidenum">
              <a:rPr lang="en-US" kern="1200">
                <a:latin typeface="Arial" charset="0"/>
                <a:ea typeface="+mn-ea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kern="1200"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853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eg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3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5.wav"/><Relationship Id="rId11" Type="http://schemas.openxmlformats.org/officeDocument/2006/relationships/image" Target="../media/image22.tiff"/><Relationship Id="rId5" Type="http://schemas.openxmlformats.org/officeDocument/2006/relationships/audio" Target="../media/audio4.wav"/><Relationship Id="rId10" Type="http://schemas.openxmlformats.org/officeDocument/2006/relationships/image" Target="../media/image21.tiff"/><Relationship Id="rId4" Type="http://schemas.openxmlformats.org/officeDocument/2006/relationships/audio" Target="../media/audio3.wav"/><Relationship Id="rId9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3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5.wav"/><Relationship Id="rId11" Type="http://schemas.openxmlformats.org/officeDocument/2006/relationships/image" Target="../media/image22.tiff"/><Relationship Id="rId5" Type="http://schemas.openxmlformats.org/officeDocument/2006/relationships/audio" Target="../media/audio4.wav"/><Relationship Id="rId10" Type="http://schemas.openxmlformats.org/officeDocument/2006/relationships/image" Target="../media/image21.tiff"/><Relationship Id="rId4" Type="http://schemas.openxmlformats.org/officeDocument/2006/relationships/audio" Target="../media/audio3.wav"/><Relationship Id="rId9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3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5.wav"/><Relationship Id="rId11" Type="http://schemas.openxmlformats.org/officeDocument/2006/relationships/image" Target="../media/image22.tiff"/><Relationship Id="rId5" Type="http://schemas.openxmlformats.org/officeDocument/2006/relationships/audio" Target="../media/audio4.wav"/><Relationship Id="rId10" Type="http://schemas.openxmlformats.org/officeDocument/2006/relationships/image" Target="../media/image21.tiff"/><Relationship Id="rId4" Type="http://schemas.openxmlformats.org/officeDocument/2006/relationships/audio" Target="../media/audio3.wav"/><Relationship Id="rId9" Type="http://schemas.openxmlformats.org/officeDocument/2006/relationships/image" Target="../media/image20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3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5.wav"/><Relationship Id="rId11" Type="http://schemas.openxmlformats.org/officeDocument/2006/relationships/image" Target="../media/image22.tiff"/><Relationship Id="rId5" Type="http://schemas.openxmlformats.org/officeDocument/2006/relationships/audio" Target="../media/audio4.wav"/><Relationship Id="rId10" Type="http://schemas.openxmlformats.org/officeDocument/2006/relationships/image" Target="../media/image21.tiff"/><Relationship Id="rId4" Type="http://schemas.openxmlformats.org/officeDocument/2006/relationships/audio" Target="../media/audio3.wav"/><Relationship Id="rId9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3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5.wav"/><Relationship Id="rId11" Type="http://schemas.openxmlformats.org/officeDocument/2006/relationships/image" Target="../media/image22.tiff"/><Relationship Id="rId5" Type="http://schemas.openxmlformats.org/officeDocument/2006/relationships/audio" Target="../media/audio4.wav"/><Relationship Id="rId10" Type="http://schemas.openxmlformats.org/officeDocument/2006/relationships/image" Target="../media/image21.tiff"/><Relationship Id="rId4" Type="http://schemas.openxmlformats.org/officeDocument/2006/relationships/audio" Target="../media/audio3.wav"/><Relationship Id="rId9" Type="http://schemas.openxmlformats.org/officeDocument/2006/relationships/image" Target="../media/image20.tif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3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audio" Target="../media/audio5.wav"/><Relationship Id="rId11" Type="http://schemas.openxmlformats.org/officeDocument/2006/relationships/image" Target="../media/image22.tiff"/><Relationship Id="rId5" Type="http://schemas.openxmlformats.org/officeDocument/2006/relationships/audio" Target="../media/audio4.wav"/><Relationship Id="rId10" Type="http://schemas.openxmlformats.org/officeDocument/2006/relationships/image" Target="../media/image21.tiff"/><Relationship Id="rId4" Type="http://schemas.openxmlformats.org/officeDocument/2006/relationships/audio" Target="../media/audio3.wav"/><Relationship Id="rId9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>
            <a:extLst>
              <a:ext uri="{FF2B5EF4-FFF2-40B4-BE49-F238E27FC236}">
                <a16:creationId xmlns:a16="http://schemas.microsoft.com/office/drawing/2014/main" xmlns="" id="{2CD8354E-57D4-4D62-8499-A1EA03C01372}"/>
              </a:ext>
            </a:extLst>
          </p:cNvPr>
          <p:cNvSpPr/>
          <p:nvPr/>
        </p:nvSpPr>
        <p:spPr>
          <a:xfrm>
            <a:off x="1078015" y="498697"/>
            <a:ext cx="6645069" cy="3830015"/>
          </a:xfrm>
          <a:custGeom>
            <a:avLst/>
            <a:gdLst>
              <a:gd name="connsiteX0" fmla="*/ 0 w 7071360"/>
              <a:gd name="connsiteY0" fmla="*/ 2661920 h 5323840"/>
              <a:gd name="connsiteX1" fmla="*/ 3535680 w 7071360"/>
              <a:gd name="connsiteY1" fmla="*/ 0 h 5323840"/>
              <a:gd name="connsiteX2" fmla="*/ 7071360 w 7071360"/>
              <a:gd name="connsiteY2" fmla="*/ 2661920 h 5323840"/>
              <a:gd name="connsiteX3" fmla="*/ 3535680 w 7071360"/>
              <a:gd name="connsiteY3" fmla="*/ 5323840 h 5323840"/>
              <a:gd name="connsiteX4" fmla="*/ 0 w 7071360"/>
              <a:gd name="connsiteY4" fmla="*/ 2661920 h 5323840"/>
              <a:gd name="connsiteX0" fmla="*/ 0 w 7071360"/>
              <a:gd name="connsiteY0" fmla="*/ 2661983 h 5323903"/>
              <a:gd name="connsiteX1" fmla="*/ 3535680 w 7071360"/>
              <a:gd name="connsiteY1" fmla="*/ 63 h 5323903"/>
              <a:gd name="connsiteX2" fmla="*/ 7071360 w 7071360"/>
              <a:gd name="connsiteY2" fmla="*/ 2661983 h 5323903"/>
              <a:gd name="connsiteX3" fmla="*/ 3535680 w 7071360"/>
              <a:gd name="connsiteY3" fmla="*/ 5323903 h 5323903"/>
              <a:gd name="connsiteX4" fmla="*/ 0 w 7071360"/>
              <a:gd name="connsiteY4" fmla="*/ 2661983 h 5323903"/>
              <a:gd name="connsiteX0" fmla="*/ 0 w 7071360"/>
              <a:gd name="connsiteY0" fmla="*/ 2661983 h 5324154"/>
              <a:gd name="connsiteX1" fmla="*/ 3535680 w 7071360"/>
              <a:gd name="connsiteY1" fmla="*/ 63 h 5324154"/>
              <a:gd name="connsiteX2" fmla="*/ 7071360 w 7071360"/>
              <a:gd name="connsiteY2" fmla="*/ 2661983 h 5324154"/>
              <a:gd name="connsiteX3" fmla="*/ 3535680 w 7071360"/>
              <a:gd name="connsiteY3" fmla="*/ 5323903 h 5324154"/>
              <a:gd name="connsiteX4" fmla="*/ 0 w 7071360"/>
              <a:gd name="connsiteY4" fmla="*/ 2661983 h 532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1360" h="5324154">
                <a:moveTo>
                  <a:pt x="0" y="2661983"/>
                </a:moveTo>
                <a:cubicBezTo>
                  <a:pt x="0" y="1191845"/>
                  <a:pt x="292658" y="10223"/>
                  <a:pt x="3535680" y="63"/>
                </a:cubicBezTo>
                <a:cubicBezTo>
                  <a:pt x="6778702" y="-10097"/>
                  <a:pt x="7071360" y="1191845"/>
                  <a:pt x="7071360" y="2661983"/>
                </a:cubicBezTo>
                <a:cubicBezTo>
                  <a:pt x="7071360" y="4132121"/>
                  <a:pt x="6494222" y="5344223"/>
                  <a:pt x="3535680" y="5323903"/>
                </a:cubicBezTo>
                <a:cubicBezTo>
                  <a:pt x="577138" y="5303583"/>
                  <a:pt x="0" y="4132121"/>
                  <a:pt x="0" y="26619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th-TH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825803-D4DA-4E1E-977A-A47AD8C4BC9B}"/>
              </a:ext>
            </a:extLst>
          </p:cNvPr>
          <p:cNvSpPr txBox="1"/>
          <p:nvPr/>
        </p:nvSpPr>
        <p:spPr>
          <a:xfrm>
            <a:off x="0" y="973856"/>
            <a:ext cx="8801100" cy="2879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UNIT 10: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Space travel</a:t>
            </a:r>
          </a:p>
          <a:p>
            <a:pPr marL="0" marR="0" lvl="0" indent="0" algn="ctr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Arial"/>
                <a:sym typeface="Arial"/>
              </a:rPr>
              <a:t>Part 1 – getting started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7" name="Рисунок 16">
            <a:extLst>
              <a:ext uri="{FF2B5EF4-FFF2-40B4-BE49-F238E27FC236}">
                <a16:creationId xmlns:a16="http://schemas.microsoft.com/office/drawing/2014/main" xmlns="" id="{7C082ED4-C0C5-43E0-AD5D-0F456B044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38" y="279730"/>
            <a:ext cx="674912" cy="573455"/>
          </a:xfrm>
          <a:prstGeom prst="rect">
            <a:avLst/>
          </a:prstGeom>
        </p:spPr>
      </p:pic>
      <p:pic>
        <p:nvPicPr>
          <p:cNvPr id="8" name="Рисунок 22">
            <a:extLst>
              <a:ext uri="{FF2B5EF4-FFF2-40B4-BE49-F238E27FC236}">
                <a16:creationId xmlns:a16="http://schemas.microsoft.com/office/drawing/2014/main" xmlns="" id="{E58DA492-CA31-4FA7-AEAF-477AAA4F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7022880" y="2141933"/>
            <a:ext cx="625706" cy="794922"/>
          </a:xfrm>
          <a:prstGeom prst="rect">
            <a:avLst/>
          </a:prstGeom>
        </p:spPr>
      </p:pic>
      <p:pic>
        <p:nvPicPr>
          <p:cNvPr id="9" name="Рисунок 23">
            <a:extLst>
              <a:ext uri="{FF2B5EF4-FFF2-40B4-BE49-F238E27FC236}">
                <a16:creationId xmlns:a16="http://schemas.microsoft.com/office/drawing/2014/main" xmlns="" id="{32D0AFD9-8BE7-4A52-83F7-8C9DE17C3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10" y="793286"/>
            <a:ext cx="810584" cy="548066"/>
          </a:xfrm>
          <a:prstGeom prst="rect">
            <a:avLst/>
          </a:prstGeom>
        </p:spPr>
      </p:pic>
      <p:pic>
        <p:nvPicPr>
          <p:cNvPr id="1026" name="Picture 2" descr="Drawing Area Astronaut - Simple Cartoon Astronaut Png, Transparent Png ,  Transparent Png Image - PNGitem">
            <a:extLst>
              <a:ext uri="{FF2B5EF4-FFF2-40B4-BE49-F238E27FC236}">
                <a16:creationId xmlns:a16="http://schemas.microsoft.com/office/drawing/2014/main" xmlns="" id="{358FB6A7-D43C-41C3-87D2-671DBF58F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9" y="153511"/>
            <a:ext cx="1898486" cy="2192123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2050" name="Picture 2" descr="A picture containing ax, clipart&#10;&#10;Description automatically generated">
            <a:extLst>
              <a:ext uri="{FF2B5EF4-FFF2-40B4-BE49-F238E27FC236}">
                <a16:creationId xmlns:a16="http://schemas.microsoft.com/office/drawing/2014/main" xmlns="" id="{665850A7-F7A5-468B-8731-34C09FB8A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85" y="2949696"/>
            <a:ext cx="2365514" cy="2282876"/>
          </a:xfrm>
          <a:prstGeom prst="rect">
            <a:avLst/>
          </a:prstGeom>
          <a:solidFill>
            <a:schemeClr val="bg1"/>
          </a:solidFill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27628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7037E-7 L 8.33333E-7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6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25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6513" y="-144065"/>
            <a:ext cx="9144000" cy="5143501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sz="1800" kern="1200">
              <a:solidFill>
                <a:srgbClr val="FFFFFF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400" y="681540"/>
            <a:ext cx="42672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en-US" sz="2800" b="1" kern="1200" dirty="0">
                <a:ln w="31550" cmpd="sng">
                  <a:gradFill>
                    <a:gsLst>
                      <a:gs pos="25000">
                        <a:srgbClr val="BBE0E3">
                          <a:shade val="25000"/>
                          <a:satMod val="190000"/>
                        </a:srgbClr>
                      </a:gs>
                      <a:gs pos="80000">
                        <a:srgbClr val="BBE0E3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7030A0"/>
                </a:solidFill>
                <a:latin typeface="Arial" pitchFamily="34" charset="0"/>
                <a:ea typeface="+mn-ea"/>
                <a:cs typeface="Arial" pitchFamily="34" charset="0"/>
              </a:rPr>
              <a:t>I. New words: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" y="-152400"/>
            <a:ext cx="8963025" cy="1123950"/>
          </a:xfrm>
          <a:prstGeom prst="rect">
            <a:avLst/>
          </a:prstGeom>
        </p:spPr>
        <p:txBody>
          <a:bodyPr anchor="ctr">
            <a:normAutofit fontScale="25000" lnSpcReduction="20000"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ClrTx/>
              <a:buFontTx/>
              <a:buNone/>
              <a:defRPr/>
            </a:pPr>
            <a:endParaRPr lang="en-US" sz="9600" b="1" i="1" kern="1200" dirty="0" smtClean="0">
              <a:solidFill>
                <a:srgbClr val="C00000"/>
              </a:solidFill>
              <a:ea typeface="+mn-ea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9600" b="1" i="1" kern="1200" dirty="0" smtClean="0">
                <a:solidFill>
                  <a:srgbClr val="C00000"/>
                </a:solidFill>
                <a:ea typeface="+mn-ea"/>
              </a:rPr>
              <a:t>Unit </a:t>
            </a:r>
            <a:r>
              <a:rPr lang="en-US" sz="9600" b="1" i="1" kern="1200" dirty="0">
                <a:solidFill>
                  <a:srgbClr val="C00000"/>
                </a:solidFill>
                <a:ea typeface="+mn-ea"/>
              </a:rPr>
              <a:t>10: SPACE TRAVEL</a:t>
            </a:r>
            <a:br>
              <a:rPr lang="en-US" sz="9600" b="1" i="1" kern="1200" dirty="0">
                <a:solidFill>
                  <a:srgbClr val="C00000"/>
                </a:solidFill>
                <a:ea typeface="+mn-ea"/>
              </a:rPr>
            </a:br>
            <a:r>
              <a:rPr lang="en-US" sz="9600" i="1" kern="1200" dirty="0">
                <a:solidFill>
                  <a:srgbClr val="C00000"/>
                </a:solidFill>
                <a:ea typeface="+mn-ea"/>
              </a:rPr>
              <a:t>Period 81– Lesson 1: Getting </a:t>
            </a:r>
            <a:r>
              <a:rPr lang="en-US" sz="9600" i="1" kern="1200" dirty="0" smtClean="0">
                <a:solidFill>
                  <a:srgbClr val="C00000"/>
                </a:solidFill>
                <a:ea typeface="+mn-ea"/>
              </a:rPr>
              <a:t>started</a:t>
            </a:r>
            <a:r>
              <a:rPr lang="en-US" sz="9600" i="1" kern="1200" dirty="0">
                <a:solidFill>
                  <a:srgbClr val="C00000"/>
                </a:solidFill>
                <a:latin typeface=".VnAristote" pitchFamily="34" charset="0"/>
                <a:ea typeface="+mn-ea"/>
              </a:rPr>
              <a:t/>
            </a:r>
            <a:br>
              <a:rPr lang="en-US" sz="9600" i="1" kern="1200" dirty="0">
                <a:solidFill>
                  <a:srgbClr val="C00000"/>
                </a:solidFill>
                <a:latin typeface=".VnAristote" pitchFamily="34" charset="0"/>
                <a:ea typeface="+mn-ea"/>
              </a:rPr>
            </a:br>
            <a:endParaRPr lang="en-US" sz="9600" kern="1200" dirty="0">
              <a:solidFill>
                <a:srgbClr val="C00000"/>
              </a:solidFill>
              <a:ea typeface="+mn-ea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825500" y="1005445"/>
            <a:ext cx="10009188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1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astronaut 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/ˈ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æstrənɔːt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 (n):                phi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hành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gia</a:t>
            </a:r>
            <a:endParaRPr lang="en-US" sz="2400" kern="12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457200" indent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2. 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satellite 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/ˈ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sætəlaɪt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 (n):                 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vệ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tinh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nhân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tạo</a:t>
            </a:r>
            <a:endParaRPr lang="en-US" sz="2400" kern="12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457200" indent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3. 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astronomy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/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əˈstrɒnəmi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 (n):           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thiên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văn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học</a:t>
            </a:r>
            <a:endParaRPr lang="en-US" sz="2400" kern="12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457200" indent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4. 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meteorite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/ˈ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miːtiəraɪt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 (n):                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thiên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thạch</a:t>
            </a:r>
            <a:endParaRPr lang="en-US" sz="2400" kern="12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457200" indent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5. 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habitable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/ˈ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hæbɪtəbl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 (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adj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):               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có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sự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sống</a:t>
            </a:r>
            <a:endParaRPr lang="en-US" sz="2400" kern="12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457200" indent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6. 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mission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/ˈ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mɪʃn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 (n):                        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nhiệm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vụ</a:t>
            </a:r>
            <a:endParaRPr lang="en-US" sz="2400" kern="12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457200" indent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7. 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scuba diving </a:t>
            </a:r>
            <a:r>
              <a:rPr lang="en-US" sz="2400" kern="1200" dirty="0" smtClean="0">
                <a:solidFill>
                  <a:srgbClr val="333333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/ˈ</a:t>
            </a:r>
            <a:r>
              <a:rPr lang="en-US" sz="2400" kern="1200" dirty="0" err="1" smtClean="0">
                <a:solidFill>
                  <a:srgbClr val="333333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skuːbə</a:t>
            </a:r>
            <a:r>
              <a:rPr lang="en-US" sz="2400" kern="1200" dirty="0" smtClean="0">
                <a:solidFill>
                  <a:srgbClr val="333333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333333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daɪvɪŋ</a:t>
            </a:r>
            <a:r>
              <a:rPr lang="en-US" sz="2400" kern="1200" dirty="0" smtClean="0">
                <a:solidFill>
                  <a:srgbClr val="333333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(n):   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việc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lặn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có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bình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khí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nén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</a:p>
          <a:p>
            <a:pPr marL="457200" indent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8. 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flight suit </a:t>
            </a:r>
            <a:r>
              <a:rPr lang="en-US" sz="2400" kern="1200" dirty="0" smtClean="0">
                <a:solidFill>
                  <a:srgbClr val="333333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/ˈ</a:t>
            </a:r>
            <a:r>
              <a:rPr lang="en-US" sz="2400" kern="1200" dirty="0" err="1" smtClean="0">
                <a:solidFill>
                  <a:srgbClr val="333333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flaɪɪŋ</a:t>
            </a:r>
            <a:r>
              <a:rPr lang="en-US" sz="2400" kern="1200" dirty="0" smtClean="0">
                <a:solidFill>
                  <a:srgbClr val="333333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solidFill>
                  <a:srgbClr val="333333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suːt</a:t>
            </a:r>
            <a:r>
              <a:rPr lang="en-US" sz="2400" kern="1200" dirty="0" smtClean="0">
                <a:solidFill>
                  <a:srgbClr val="333333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(n):                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bộ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đồ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bay </a:t>
            </a:r>
          </a:p>
          <a:p>
            <a:pPr marL="457200" indent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9. 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microgravity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/ˈ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maɪkrəʊˈɡrævəti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 (n):   vi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trọng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lượng</a:t>
            </a:r>
            <a:endParaRPr lang="en-US" sz="2400" kern="12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  <a:p>
            <a:pPr marL="457200" indent="457200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10. </a:t>
            </a:r>
            <a:r>
              <a:rPr lang="en-US" sz="2400" kern="1200" dirty="0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parabolic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/ˌ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pærəˈbɒlɪk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/(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adj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):            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môi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trường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không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trọng</a:t>
            </a:r>
            <a:r>
              <a:rPr lang="en-US" sz="2400" kern="1200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 </a:t>
            </a:r>
            <a:r>
              <a:rPr lang="en-US" sz="2400" kern="1200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lượng</a:t>
            </a:r>
            <a:endParaRPr lang="en-US" sz="2400" kern="1200" dirty="0" smtClean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0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23">
            <a:extLst>
              <a:ext uri="{FF2B5EF4-FFF2-40B4-BE49-F238E27FC236}">
                <a16:creationId xmlns:a16="http://schemas.microsoft.com/office/drawing/2014/main" xmlns="" id="{0F1C6AAF-F5EF-471A-AEB3-2170F031AE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933" y="877504"/>
            <a:ext cx="810584" cy="548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C881CA7-F6FD-486B-BA35-D0E4598A0D18}"/>
              </a:ext>
            </a:extLst>
          </p:cNvPr>
          <p:cNvSpPr txBox="1"/>
          <p:nvPr/>
        </p:nvSpPr>
        <p:spPr>
          <a:xfrm>
            <a:off x="518153" y="742295"/>
            <a:ext cx="831390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Wow, is that you in this photo? The youngest astronaut in the world doing a spacewalk! </a:t>
            </a:r>
          </a:p>
          <a:p>
            <a:pPr algn="l"/>
            <a:r>
              <a:rPr lang="en-US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Ha! Yeah, it was in a museum in Sweden. </a:t>
            </a:r>
          </a:p>
          <a:p>
            <a:pPr algn="l"/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You look so excited! </a:t>
            </a:r>
          </a:p>
          <a:p>
            <a:pPr algn="l"/>
            <a:r>
              <a:rPr lang="en-US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Well, that trip made me crazy about space. Before I turned ten, I'd already collected lots of books about the universe. I'd learnt about the planets, the stars, satellites, rockets, and stuff. </a:t>
            </a:r>
          </a:p>
          <a:p>
            <a:pPr algn="l"/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You know, last year I visited an astronomy museum and I touched a meteorite. </a:t>
            </a:r>
          </a:p>
          <a:p>
            <a:pPr algn="l"/>
            <a:r>
              <a:rPr lang="en-US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A meteorite! What was it like? </a:t>
            </a:r>
          </a:p>
          <a:p>
            <a:pPr algn="l"/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Honestly, it wasn't as impressive as I'd expected. It was just like an ordinary piece of rock. </a:t>
            </a:r>
          </a:p>
          <a:p>
            <a:pPr algn="l"/>
            <a:r>
              <a:rPr lang="en-US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But perhaps it was from Mars. Think of that! </a:t>
            </a:r>
          </a:p>
          <a:p>
            <a:pPr algn="l"/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Maybe. Do you think there could be life on Mars? </a:t>
            </a:r>
          </a:p>
          <a:p>
            <a:pPr algn="l"/>
            <a:r>
              <a:rPr lang="en-US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It's possibly habitable. It once had an ocean... Who knows, in 20 years we might be flying there on a discovery mission. </a:t>
            </a:r>
          </a:p>
          <a:p>
            <a:pPr algn="l"/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Haha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but we'd need to do some serious training first. They say you </a:t>
            </a:r>
            <a:r>
              <a:rPr lang="en-US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by scuba diving in a flight suit... </a:t>
            </a:r>
          </a:p>
          <a:p>
            <a:pPr algn="l"/>
            <a:r>
              <a:rPr lang="en-US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That's right. And you also have to experience microgravity on a parabolic flight. </a:t>
            </a:r>
          </a:p>
          <a:p>
            <a:pPr algn="l"/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What's that? </a:t>
            </a:r>
          </a:p>
          <a:p>
            <a:pPr algn="l"/>
            <a:r>
              <a:rPr lang="en-US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The plane flies at high altitude, then it climbs sharply for a few seconds and descends sharply, a bit like a rollercoaster. The people inside the plane start to float. I'd love to do that. </a:t>
            </a:r>
          </a:p>
          <a:p>
            <a:pPr algn="l"/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Sounds a bit scary. But let's take a look at your rock collection. There may be something interesting here... </a:t>
            </a:r>
          </a:p>
          <a:p>
            <a:pPr algn="l"/>
            <a:r>
              <a:rPr lang="en-US" b="1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Yes, perhaps a meteorite that landed on Earth from the moon!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9970F2-5CB8-428E-999D-65142C860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93" y="126888"/>
            <a:ext cx="1990725" cy="438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B265FA-7304-4319-A41B-9870EC38239F}"/>
              </a:ext>
            </a:extLst>
          </p:cNvPr>
          <p:cNvSpPr txBox="1"/>
          <p:nvPr/>
        </p:nvSpPr>
        <p:spPr>
          <a:xfrm>
            <a:off x="3007126" y="225041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mission to Mars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2" descr="A picture containing ax, clipart&#10;&#10;Description automatically generated">
            <a:extLst>
              <a:ext uri="{FF2B5EF4-FFF2-40B4-BE49-F238E27FC236}">
                <a16:creationId xmlns:a16="http://schemas.microsoft.com/office/drawing/2014/main" xmlns="" id="{870C4F68-65AD-4D3D-983E-1044AF1BD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126" y="1617238"/>
            <a:ext cx="1376737" cy="1328642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pic>
        <p:nvPicPr>
          <p:cNvPr id="8" name="Giải Getting Started Unit 10 SGK tiếng Anh 9 mới">
            <a:hlinkClick r:id="" action="ppaction://media"/>
            <a:extLst>
              <a:ext uri="{FF2B5EF4-FFF2-40B4-BE49-F238E27FC236}">
                <a16:creationId xmlns:a16="http://schemas.microsoft.com/office/drawing/2014/main" xmlns="" id="{F3A37B89-AD54-4A90-9CA4-1A633CFAB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326" y="335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96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27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276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37010"/>
                            </p:stCondLst>
                            <p:childTnLst>
                              <p:par>
                                <p:cTn id="19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9260"/>
                            </p:stCondLst>
                            <p:childTnLst>
                              <p:par>
                                <p:cTn id="26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810"/>
                            </p:stCondLst>
                            <p:childTnLst>
                              <p:par>
                                <p:cTn id="33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9560"/>
                            </p:stCondLst>
                            <p:childTnLst>
                              <p:par>
                                <p:cTn id="40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3410"/>
                            </p:stCondLst>
                            <p:childTnLst>
                              <p:par>
                                <p:cTn id="47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5360"/>
                            </p:stCondLst>
                            <p:childTnLst>
                              <p:par>
                                <p:cTn id="54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9960"/>
                            </p:stCondLst>
                            <p:childTnLst>
                              <p:par>
                                <p:cTn id="6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2460"/>
                            </p:stCondLst>
                            <p:childTnLst>
                              <p:par>
                                <p:cTn id="68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5110"/>
                            </p:stCondLst>
                            <p:childTnLst>
                              <p:par>
                                <p:cTn id="7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0760"/>
                            </p:stCondLst>
                            <p:childTnLst>
                              <p:par>
                                <p:cTn id="8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6060"/>
                            </p:stCondLst>
                            <p:childTnLst>
                              <p:par>
                                <p:cTn id="89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80210"/>
                            </p:stCondLst>
                            <p:childTnLst>
                              <p:par>
                                <p:cTn id="96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81460"/>
                            </p:stCondLst>
                            <p:childTnLst>
                              <p:par>
                                <p:cTn id="103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89910"/>
                            </p:stCondLst>
                            <p:childTnLst>
                              <p:par>
                                <p:cTn id="110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95160"/>
                            </p:stCondLst>
                            <p:childTnLst>
                              <p:par>
                                <p:cTn id="117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E15A66-4208-4306-94D1-042038DAB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62" y="116371"/>
            <a:ext cx="7660585" cy="500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2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7B29865-A0E3-344F-9373-1C3E4881A822}"/>
              </a:ext>
            </a:extLst>
          </p:cNvPr>
          <p:cNvSpPr/>
          <p:nvPr/>
        </p:nvSpPr>
        <p:spPr>
          <a:xfrm>
            <a:off x="7024817" y="4309418"/>
            <a:ext cx="1918386" cy="685800"/>
          </a:xfrm>
          <a:prstGeom prst="roundRect">
            <a:avLst/>
          </a:prstGeom>
          <a:solidFill>
            <a:srgbClr val="5E4172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pperplate Gothic Bold" panose="020E0705020206020404" pitchFamily="34" charset="0"/>
                <a:ea typeface="+mn-ea"/>
                <a:cs typeface="+mn-cs"/>
                <a:sym typeface="Arial"/>
              </a:rPr>
              <a:t>START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24BB8B2-55CC-EC4D-8DD7-E3BD31838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057" y="382554"/>
            <a:ext cx="4508930" cy="45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0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396343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46538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99DCF72C-3B45-C94B-828E-8F2B0CA7A2D8}"/>
              </a:ext>
            </a:extLst>
          </p:cNvPr>
          <p:cNvGrpSpPr/>
          <p:nvPr/>
        </p:nvGrpSpPr>
        <p:grpSpPr>
          <a:xfrm>
            <a:off x="-110345" y="2170719"/>
            <a:ext cx="9350598" cy="1112108"/>
            <a:chOff x="-147127" y="2732875"/>
            <a:chExt cx="12467464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9764D30A-C16E-804E-9192-F6CBC531882E}"/>
                </a:ext>
              </a:extLst>
            </p:cNvPr>
            <p:cNvCxnSpPr>
              <a:cxnSpLocks/>
              <a:stCxn id="7" idx="8"/>
            </p:cNvCxnSpPr>
            <p:nvPr/>
          </p:nvCxnSpPr>
          <p:spPr>
            <a:xfrm flipH="1">
              <a:off x="-147127" y="3288929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6962C412-9041-924F-B41C-1DA59BC0CB3A}"/>
                </a:ext>
              </a:extLst>
            </p:cNvPr>
            <p:cNvCxnSpPr/>
            <p:nvPr/>
          </p:nvCxnSpPr>
          <p:spPr>
            <a:xfrm flipH="1">
              <a:off x="10096121" y="3261533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xmlns="" id="{BA0FDDEA-9F1F-8443-9BBF-8C5061FA60D6}"/>
                </a:ext>
              </a:extLst>
            </p:cNvPr>
            <p:cNvSpPr/>
            <p:nvPr/>
          </p:nvSpPr>
          <p:spPr>
            <a:xfrm>
              <a:off x="2077089" y="2732875"/>
              <a:ext cx="8222908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 typeface="Arial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Question 1. “</a:t>
              </a:r>
              <a:r>
                <a:rPr lang="en-US" sz="1800" b="1" u="none" strike="noStrike" dirty="0">
                  <a:effectLst/>
                </a:rPr>
                <a:t>the height of something above the sea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” has the same meaning with 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xmlns="" id="{2BC47D81-C1A0-3E4D-8866-39B85FCF27D1}"/>
              </a:ext>
            </a:extLst>
          </p:cNvPr>
          <p:cNvSpPr/>
          <p:nvPr/>
        </p:nvSpPr>
        <p:spPr>
          <a:xfrm>
            <a:off x="4985954" y="4396688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d) altitude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xmlns="" id="{F4D2D065-7587-E94D-9A7A-E76F7B469A24}"/>
              </a:ext>
            </a:extLst>
          </p:cNvPr>
          <p:cNvSpPr/>
          <p:nvPr/>
        </p:nvSpPr>
        <p:spPr>
          <a:xfrm>
            <a:off x="768822" y="4386649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b) </a:t>
            </a:r>
            <a:r>
              <a:rPr lang="fr-FR" sz="1800" b="1" dirty="0"/>
              <a:t>mission</a:t>
            </a: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xmlns="" id="{6AA67C5C-B708-114A-B804-A1F6B096CAAE}"/>
              </a:ext>
            </a:extLst>
          </p:cNvPr>
          <p:cNvSpPr/>
          <p:nvPr/>
        </p:nvSpPr>
        <p:spPr>
          <a:xfrm>
            <a:off x="4985954" y="3696219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c) </a:t>
            </a:r>
            <a:r>
              <a:rPr lang="fr-FR" sz="1800" b="1" dirty="0" err="1"/>
              <a:t>microgravity</a:t>
            </a:r>
            <a:endParaRPr lang="fr-FR" sz="1800" b="1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xmlns="" id="{5B4E2878-3D07-5045-BCF4-742C6519CDF0}"/>
              </a:ext>
            </a:extLst>
          </p:cNvPr>
          <p:cNvSpPr/>
          <p:nvPr/>
        </p:nvSpPr>
        <p:spPr>
          <a:xfrm>
            <a:off x="768820" y="3696219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a) </a:t>
            </a:r>
            <a:r>
              <a:rPr lang="fr-FR" sz="1800" b="1" dirty="0" err="1"/>
              <a:t>astronaut</a:t>
            </a:r>
            <a:endParaRPr lang="fr-FR" sz="1800" b="1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3855" y="326949"/>
            <a:ext cx="2036290" cy="20362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887" y="222428"/>
            <a:ext cx="879734" cy="6842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4699" y="222428"/>
            <a:ext cx="879734" cy="6842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511" y="222428"/>
            <a:ext cx="886399" cy="68423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78A4B8B-7AFF-044A-8110-74CEF9C90AED}"/>
              </a:ext>
            </a:extLst>
          </p:cNvPr>
          <p:cNvGrpSpPr/>
          <p:nvPr/>
        </p:nvGrpSpPr>
        <p:grpSpPr>
          <a:xfrm>
            <a:off x="799813" y="3706043"/>
            <a:ext cx="7606359" cy="534423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xmlns="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xmlns="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xmlns="" id="{A3A43C5E-C05E-464A-9D48-AA89277B3D7A}"/>
              </a:ext>
            </a:extLst>
          </p:cNvPr>
          <p:cNvSpPr/>
          <p:nvPr/>
        </p:nvSpPr>
        <p:spPr>
          <a:xfrm>
            <a:off x="7880717" y="255632"/>
            <a:ext cx="988927" cy="468015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$100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" name="Рисунок 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4AA09F2-F56A-6840-B539-3FEE7429F1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81593" y="212389"/>
            <a:ext cx="588491" cy="5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8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396343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46538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99DCF72C-3B45-C94B-828E-8F2B0CA7A2D8}"/>
              </a:ext>
            </a:extLst>
          </p:cNvPr>
          <p:cNvGrpSpPr/>
          <p:nvPr/>
        </p:nvGrpSpPr>
        <p:grpSpPr>
          <a:xfrm>
            <a:off x="0" y="2485261"/>
            <a:ext cx="9144000" cy="1008606"/>
            <a:chOff x="0" y="3479466"/>
            <a:chExt cx="12192000" cy="13448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9764D30A-C16E-804E-9192-F6CBC531882E}"/>
                </a:ext>
              </a:extLst>
            </p:cNvPr>
            <p:cNvCxnSpPr>
              <a:cxnSpLocks/>
              <a:stCxn id="7" idx="8"/>
            </p:cNvCxnSpPr>
            <p:nvPr/>
          </p:nvCxnSpPr>
          <p:spPr>
            <a:xfrm flipH="1">
              <a:off x="0" y="4151870"/>
              <a:ext cx="213720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xmlns="" id="{BA0FDDEA-9F1F-8443-9BBF-8C5061FA60D6}"/>
                </a:ext>
              </a:extLst>
            </p:cNvPr>
            <p:cNvSpPr/>
            <p:nvPr/>
          </p:nvSpPr>
          <p:spPr>
            <a:xfrm>
              <a:off x="2137204" y="3479466"/>
              <a:ext cx="7917591" cy="13448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 typeface="Arial"/>
                <a:buNone/>
                <a:tabLst/>
                <a:defRPr/>
              </a:pPr>
              <a:r>
                <a: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Question 2: </a:t>
              </a:r>
            </a:p>
            <a:p>
              <a:pPr algn="ctr" fontAlgn="t">
                <a:buClrTx/>
                <a:buSzPts val="1800"/>
              </a:pPr>
              <a:r>
                <a: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“</a:t>
              </a:r>
              <a:r>
                <a:rPr lang="en-US" sz="1800" u="none" strike="noStrike" dirty="0">
                  <a:effectLst/>
                </a:rPr>
                <a:t>with conditions that are suitable for life to exist</a:t>
              </a:r>
              <a:r>
                <a:rPr kumimoji="0" lang="en-US" sz="18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” has the same meaning with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xmlns="" id="{2BC47D81-C1A0-3E4D-8866-39B85FCF27D1}"/>
              </a:ext>
            </a:extLst>
          </p:cNvPr>
          <p:cNvSpPr/>
          <p:nvPr/>
        </p:nvSpPr>
        <p:spPr>
          <a:xfrm>
            <a:off x="768822" y="3702398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a) Habitable</a:t>
            </a:r>
            <a:endParaRPr kumimoji="0" lang="ru-RU" sz="1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xmlns="" id="{F4D2D065-7587-E94D-9A7A-E76F7B469A24}"/>
              </a:ext>
            </a:extLst>
          </p:cNvPr>
          <p:cNvSpPr/>
          <p:nvPr/>
        </p:nvSpPr>
        <p:spPr>
          <a:xfrm>
            <a:off x="768822" y="4386649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b) </a:t>
            </a:r>
            <a:r>
              <a:rPr lang="fr-FR" sz="1800" dirty="0" err="1"/>
              <a:t>astronomy</a:t>
            </a:r>
            <a:endParaRPr lang="fr-FR" sz="1800" dirty="0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xmlns="" id="{6AA67C5C-B708-114A-B804-A1F6B096CAAE}"/>
              </a:ext>
            </a:extLst>
          </p:cNvPr>
          <p:cNvSpPr/>
          <p:nvPr/>
        </p:nvSpPr>
        <p:spPr>
          <a:xfrm>
            <a:off x="4985954" y="3702398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c) </a:t>
            </a:r>
            <a:r>
              <a:rPr lang="fr-FR" sz="1800" dirty="0" err="1"/>
              <a:t>microgravity</a:t>
            </a:r>
            <a:endParaRPr lang="fr-FR" sz="1800" dirty="0"/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xmlns="" id="{5B4E2878-3D07-5045-BCF4-742C6519CDF0}"/>
              </a:ext>
            </a:extLst>
          </p:cNvPr>
          <p:cNvSpPr/>
          <p:nvPr/>
        </p:nvSpPr>
        <p:spPr>
          <a:xfrm>
            <a:off x="4985954" y="4386649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d) </a:t>
            </a:r>
            <a:r>
              <a:rPr lang="fr-FR" sz="1800" dirty="0"/>
              <a:t>mission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3855" y="326949"/>
            <a:ext cx="2036290" cy="20362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887" y="222428"/>
            <a:ext cx="879734" cy="6842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4699" y="222428"/>
            <a:ext cx="879734" cy="6842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511" y="222428"/>
            <a:ext cx="886399" cy="68423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78A4B8B-7AFF-044A-8110-74CEF9C90AED}"/>
              </a:ext>
            </a:extLst>
          </p:cNvPr>
          <p:cNvGrpSpPr/>
          <p:nvPr/>
        </p:nvGrpSpPr>
        <p:grpSpPr>
          <a:xfrm>
            <a:off x="768819" y="4396688"/>
            <a:ext cx="7606359" cy="534423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xmlns="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xmlns="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xmlns="" id="{A3A43C5E-C05E-464A-9D48-AA89277B3D7A}"/>
              </a:ext>
            </a:extLst>
          </p:cNvPr>
          <p:cNvSpPr/>
          <p:nvPr/>
        </p:nvSpPr>
        <p:spPr>
          <a:xfrm>
            <a:off x="7880717" y="255632"/>
            <a:ext cx="988927" cy="468015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$200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93B35441-E1E6-1A4C-8BFB-0EB44C4AC80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81593" y="212389"/>
            <a:ext cx="588491" cy="5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396343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46538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99DCF72C-3B45-C94B-828E-8F2B0CA7A2D8}"/>
              </a:ext>
            </a:extLst>
          </p:cNvPr>
          <p:cNvGrpSpPr/>
          <p:nvPr/>
        </p:nvGrpSpPr>
        <p:grpSpPr>
          <a:xfrm>
            <a:off x="-65259" y="2401071"/>
            <a:ext cx="9209259" cy="1129871"/>
            <a:chOff x="-87012" y="3201429"/>
            <a:chExt cx="12279012" cy="1506495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9764D30A-C16E-804E-9192-F6CBC531882E}"/>
                </a:ext>
              </a:extLst>
            </p:cNvPr>
            <p:cNvCxnSpPr>
              <a:cxnSpLocks/>
              <a:stCxn id="7" idx="8"/>
            </p:cNvCxnSpPr>
            <p:nvPr/>
          </p:nvCxnSpPr>
          <p:spPr>
            <a:xfrm flipH="1">
              <a:off x="-87012" y="3954677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3919557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xmlns="" id="{BA0FDDEA-9F1F-8443-9BBF-8C5061FA60D6}"/>
                </a:ext>
              </a:extLst>
            </p:cNvPr>
            <p:cNvSpPr/>
            <p:nvPr/>
          </p:nvSpPr>
          <p:spPr>
            <a:xfrm>
              <a:off x="2137204" y="3201429"/>
              <a:ext cx="7830580" cy="1506495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Question 3: “</a:t>
              </a:r>
              <a:r>
                <a:rPr lang="en-US" sz="1800" u="none" strike="noStrike" dirty="0">
                  <a:effectLst/>
                </a:rPr>
                <a:t>the science that studies the universe and its objects such as the moon, the sun, planets, and stars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” means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xmlns="" id="{2BC47D81-C1A0-3E4D-8866-39B85FCF27D1}"/>
              </a:ext>
            </a:extLst>
          </p:cNvPr>
          <p:cNvSpPr/>
          <p:nvPr/>
        </p:nvSpPr>
        <p:spPr>
          <a:xfrm>
            <a:off x="4999660" y="3696219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c) astronomy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xmlns="" id="{F4D2D065-7587-E94D-9A7A-E76F7B469A24}"/>
              </a:ext>
            </a:extLst>
          </p:cNvPr>
          <p:cNvSpPr/>
          <p:nvPr/>
        </p:nvSpPr>
        <p:spPr>
          <a:xfrm>
            <a:off x="768822" y="4386649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b) </a:t>
            </a:r>
            <a:r>
              <a:rPr lang="en-US" sz="1800" b="1" kern="1200" dirty="0">
                <a:solidFill>
                  <a:prstClr val="white"/>
                </a:solidFill>
              </a:rPr>
              <a:t>habitable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xmlns="" id="{6AA67C5C-B708-114A-B804-A1F6B096CAAE}"/>
              </a:ext>
            </a:extLst>
          </p:cNvPr>
          <p:cNvSpPr/>
          <p:nvPr/>
        </p:nvSpPr>
        <p:spPr>
          <a:xfrm>
            <a:off x="755115" y="3718620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</a:t>
            </a:r>
            <a:r>
              <a:rPr lang="en-US" sz="1800" b="1" kern="1200" dirty="0">
                <a:solidFill>
                  <a:prstClr val="white"/>
                </a:solidFill>
              </a:rPr>
              <a:t>) altitude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xmlns="" id="{5B4E2878-3D07-5045-BCF4-742C6519CDF0}"/>
              </a:ext>
            </a:extLst>
          </p:cNvPr>
          <p:cNvSpPr/>
          <p:nvPr/>
        </p:nvSpPr>
        <p:spPr>
          <a:xfrm>
            <a:off x="4985952" y="4396697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d) </a:t>
            </a:r>
            <a:r>
              <a:rPr lang="en-US" sz="1800" b="1" kern="1200" dirty="0">
                <a:solidFill>
                  <a:prstClr val="white"/>
                </a:solidFill>
              </a:rPr>
              <a:t>astronaut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3855" y="326949"/>
            <a:ext cx="2036290" cy="20362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887" y="222428"/>
            <a:ext cx="879734" cy="6842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4699" y="222428"/>
            <a:ext cx="879734" cy="6842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511" y="222428"/>
            <a:ext cx="886399" cy="68423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78A4B8B-7AFF-044A-8110-74CEF9C90AED}"/>
              </a:ext>
            </a:extLst>
          </p:cNvPr>
          <p:cNvGrpSpPr/>
          <p:nvPr/>
        </p:nvGrpSpPr>
        <p:grpSpPr>
          <a:xfrm>
            <a:off x="782528" y="4386647"/>
            <a:ext cx="7606359" cy="534423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xmlns="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xmlns="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xmlns="" id="{A3A43C5E-C05E-464A-9D48-AA89277B3D7A}"/>
              </a:ext>
            </a:extLst>
          </p:cNvPr>
          <p:cNvSpPr/>
          <p:nvPr/>
        </p:nvSpPr>
        <p:spPr>
          <a:xfrm>
            <a:off x="7880717" y="255632"/>
            <a:ext cx="988927" cy="468015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$300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BEBA7A5-C481-9B44-BED3-AA4374CFA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81593" y="212389"/>
            <a:ext cx="588491" cy="5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396343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46538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99DCF72C-3B45-C94B-828E-8F2B0CA7A2D8}"/>
              </a:ext>
            </a:extLst>
          </p:cNvPr>
          <p:cNvGrpSpPr/>
          <p:nvPr/>
        </p:nvGrpSpPr>
        <p:grpSpPr>
          <a:xfrm>
            <a:off x="-65259" y="2696862"/>
            <a:ext cx="9209259" cy="834081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xmlns="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Question 4: “</a:t>
              </a:r>
              <a:r>
                <a:rPr lang="en-US" sz="1800" u="none" strike="noStrike" dirty="0">
                  <a:effectLst/>
                </a:rPr>
                <a:t>a person who has been trained to work in space</a:t>
              </a: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” has the same meaning with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xmlns="" id="{2BC47D81-C1A0-3E4D-8866-39B85FCF27D1}"/>
              </a:ext>
            </a:extLst>
          </p:cNvPr>
          <p:cNvSpPr/>
          <p:nvPr/>
        </p:nvSpPr>
        <p:spPr>
          <a:xfrm>
            <a:off x="4985954" y="4396688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d) astronaut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xmlns="" id="{F4D2D065-7587-E94D-9A7A-E76F7B469A24}"/>
              </a:ext>
            </a:extLst>
          </p:cNvPr>
          <p:cNvSpPr/>
          <p:nvPr/>
        </p:nvSpPr>
        <p:spPr>
          <a:xfrm>
            <a:off x="768822" y="4386649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misson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xmlns="" id="{6AA67C5C-B708-114A-B804-A1F6B096CAAE}"/>
              </a:ext>
            </a:extLst>
          </p:cNvPr>
          <p:cNvSpPr/>
          <p:nvPr/>
        </p:nvSpPr>
        <p:spPr>
          <a:xfrm>
            <a:off x="4985954" y="3702398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c) astronomy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xmlns="" id="{5B4E2878-3D07-5045-BCF4-742C6519CDF0}"/>
              </a:ext>
            </a:extLst>
          </p:cNvPr>
          <p:cNvSpPr/>
          <p:nvPr/>
        </p:nvSpPr>
        <p:spPr>
          <a:xfrm>
            <a:off x="768820" y="3696219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a) </a:t>
            </a:r>
            <a:r>
              <a:rPr lang="en-US" sz="1800" b="1" kern="1200" dirty="0">
                <a:solidFill>
                  <a:prstClr val="white"/>
                </a:solidFill>
                <a:latin typeface="Calibri" panose="020F0502020204030204"/>
              </a:rPr>
              <a:t>altitude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3855" y="326949"/>
            <a:ext cx="2036290" cy="20362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887" y="222428"/>
            <a:ext cx="879734" cy="6842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4699" y="222428"/>
            <a:ext cx="879734" cy="6842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511" y="222428"/>
            <a:ext cx="886399" cy="68423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78A4B8B-7AFF-044A-8110-74CEF9C90AED}"/>
              </a:ext>
            </a:extLst>
          </p:cNvPr>
          <p:cNvGrpSpPr/>
          <p:nvPr/>
        </p:nvGrpSpPr>
        <p:grpSpPr>
          <a:xfrm>
            <a:off x="768821" y="3686948"/>
            <a:ext cx="7606359" cy="534423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xmlns="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xmlns="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xmlns="" id="{A3A43C5E-C05E-464A-9D48-AA89277B3D7A}"/>
              </a:ext>
            </a:extLst>
          </p:cNvPr>
          <p:cNvSpPr/>
          <p:nvPr/>
        </p:nvSpPr>
        <p:spPr>
          <a:xfrm>
            <a:off x="7880717" y="255632"/>
            <a:ext cx="988927" cy="468015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$500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3E7622DD-DD32-DF4F-A1F8-2E95AB57BDC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81593" y="212389"/>
            <a:ext cx="588491" cy="5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6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396343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46538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99DCF72C-3B45-C94B-828E-8F2B0CA7A2D8}"/>
              </a:ext>
            </a:extLst>
          </p:cNvPr>
          <p:cNvGrpSpPr/>
          <p:nvPr/>
        </p:nvGrpSpPr>
        <p:grpSpPr>
          <a:xfrm>
            <a:off x="-65259" y="2696862"/>
            <a:ext cx="9209259" cy="834081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xmlns="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t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Question 5:  “</a:t>
              </a:r>
              <a:r>
                <a:rPr lang="en-US" sz="1800" u="none" strike="noStrike" dirty="0">
                  <a:effectLst/>
                </a:rPr>
                <a:t>a </a:t>
              </a:r>
              <a:r>
                <a:rPr lang="en-US" sz="1800" u="none" strike="noStrike" dirty="0" err="1">
                  <a:effectLst/>
                </a:rPr>
                <a:t>programme</a:t>
              </a:r>
              <a:r>
                <a:rPr lang="en-US" sz="1800" u="none" strike="noStrike" dirty="0">
                  <a:effectLst/>
                </a:rPr>
                <a:t> of space flights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” means</a:t>
              </a: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xmlns="" id="{2BC47D81-C1A0-3E4D-8866-39B85FCF27D1}"/>
              </a:ext>
            </a:extLst>
          </p:cNvPr>
          <p:cNvSpPr/>
          <p:nvPr/>
        </p:nvSpPr>
        <p:spPr>
          <a:xfrm>
            <a:off x="4999660" y="3696219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c)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misson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xmlns="" id="{F4D2D065-7587-E94D-9A7A-E76F7B469A24}"/>
              </a:ext>
            </a:extLst>
          </p:cNvPr>
          <p:cNvSpPr/>
          <p:nvPr/>
        </p:nvSpPr>
        <p:spPr>
          <a:xfrm>
            <a:off x="768822" y="4386649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b) </a:t>
            </a:r>
            <a:r>
              <a:rPr lang="en-US" sz="1800" b="1" kern="1200" dirty="0" err="1">
                <a:solidFill>
                  <a:prstClr val="white"/>
                </a:solidFill>
              </a:rPr>
              <a:t>microgavity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xmlns="" id="{6AA67C5C-B708-114A-B804-A1F6B096CAAE}"/>
              </a:ext>
            </a:extLst>
          </p:cNvPr>
          <p:cNvSpPr/>
          <p:nvPr/>
        </p:nvSpPr>
        <p:spPr>
          <a:xfrm>
            <a:off x="755115" y="3718620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a) </a:t>
            </a:r>
            <a:r>
              <a:rPr lang="en-US" sz="1800" b="1" kern="1200" dirty="0">
                <a:solidFill>
                  <a:prstClr val="white"/>
                </a:solidFill>
              </a:rPr>
              <a:t>astronaut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xmlns="" id="{5B4E2878-3D07-5045-BCF4-742C6519CDF0}"/>
              </a:ext>
            </a:extLst>
          </p:cNvPr>
          <p:cNvSpPr/>
          <p:nvPr/>
        </p:nvSpPr>
        <p:spPr>
          <a:xfrm>
            <a:off x="4985952" y="4396697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lang="en-US" sz="1800" b="1" kern="1200" dirty="0">
                <a:solidFill>
                  <a:prstClr val="white"/>
                </a:solidFill>
              </a:rPr>
              <a:t>d) astronomy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3855" y="326949"/>
            <a:ext cx="2036290" cy="20362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887" y="222428"/>
            <a:ext cx="879734" cy="6842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4699" y="222428"/>
            <a:ext cx="879734" cy="6842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511" y="222428"/>
            <a:ext cx="886399" cy="68423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78A4B8B-7AFF-044A-8110-74CEF9C90AED}"/>
              </a:ext>
            </a:extLst>
          </p:cNvPr>
          <p:cNvGrpSpPr/>
          <p:nvPr/>
        </p:nvGrpSpPr>
        <p:grpSpPr>
          <a:xfrm>
            <a:off x="782528" y="4380470"/>
            <a:ext cx="7606359" cy="534423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xmlns="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xmlns="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xmlns="" id="{A3A43C5E-C05E-464A-9D48-AA89277B3D7A}"/>
              </a:ext>
            </a:extLst>
          </p:cNvPr>
          <p:cNvSpPr/>
          <p:nvPr/>
        </p:nvSpPr>
        <p:spPr>
          <a:xfrm>
            <a:off x="7880717" y="255632"/>
            <a:ext cx="988927" cy="468015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$700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BEBA7A5-C481-9B44-BED3-AA4374CFAE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81593" y="212389"/>
            <a:ext cx="588491" cy="5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6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E03148DD-BC21-574E-BDC3-11346E0C5E98}"/>
              </a:ext>
            </a:extLst>
          </p:cNvPr>
          <p:cNvCxnSpPr>
            <a:cxnSpLocks/>
          </p:cNvCxnSpPr>
          <p:nvPr/>
        </p:nvCxnSpPr>
        <p:spPr>
          <a:xfrm flipH="1">
            <a:off x="0" y="3963431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78CDAF15-8A0D-8A47-8D05-B9CE9F6A5BB5}"/>
              </a:ext>
            </a:extLst>
          </p:cNvPr>
          <p:cNvCxnSpPr>
            <a:cxnSpLocks/>
          </p:cNvCxnSpPr>
          <p:nvPr/>
        </p:nvCxnSpPr>
        <p:spPr>
          <a:xfrm flipH="1">
            <a:off x="0" y="465386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99DCF72C-3B45-C94B-828E-8F2B0CA7A2D8}"/>
              </a:ext>
            </a:extLst>
          </p:cNvPr>
          <p:cNvGrpSpPr/>
          <p:nvPr/>
        </p:nvGrpSpPr>
        <p:grpSpPr>
          <a:xfrm>
            <a:off x="-65259" y="2696862"/>
            <a:ext cx="9209259" cy="834081"/>
            <a:chOff x="-87012" y="3595816"/>
            <a:chExt cx="12279012" cy="1112108"/>
          </a:xfrm>
        </p:grpSpPr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xmlns="" id="{9764D30A-C16E-804E-9192-F6CBC531882E}"/>
                </a:ext>
              </a:extLst>
            </p:cNvPr>
            <p:cNvCxnSpPr>
              <a:stCxn id="7" idx="8"/>
            </p:cNvCxnSpPr>
            <p:nvPr/>
          </p:nvCxnSpPr>
          <p:spPr>
            <a:xfrm flipH="1">
              <a:off x="-87012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xmlns="" id="{6962C412-9041-924F-B41C-1DA59BC0CB3A}"/>
                </a:ext>
              </a:extLst>
            </p:cNvPr>
            <p:cNvCxnSpPr/>
            <p:nvPr/>
          </p:nvCxnSpPr>
          <p:spPr>
            <a:xfrm flipH="1">
              <a:off x="9967784" y="4151870"/>
              <a:ext cx="222421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Полилиния 6">
              <a:extLst>
                <a:ext uri="{FF2B5EF4-FFF2-40B4-BE49-F238E27FC236}">
                  <a16:creationId xmlns:a16="http://schemas.microsoft.com/office/drawing/2014/main" xmlns="" id="{BA0FDDEA-9F1F-8443-9BBF-8C5061FA60D6}"/>
                </a:ext>
              </a:extLst>
            </p:cNvPr>
            <p:cNvSpPr/>
            <p:nvPr/>
          </p:nvSpPr>
          <p:spPr>
            <a:xfrm>
              <a:off x="2137204" y="3595816"/>
              <a:ext cx="7917591" cy="1112108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solidFill>
              <a:srgbClr val="002060"/>
            </a:solidFill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Question 6: </a:t>
              </a:r>
            </a:p>
            <a:p>
              <a:pPr algn="ctr" fontAlgn="t">
                <a:spcBef>
                  <a:spcPts val="0"/>
                </a:spcBef>
                <a:spcAft>
                  <a:spcPts val="0"/>
                </a:spcAft>
                <a:buClrTx/>
                <a:buSzPts val="1800"/>
                <a:buFont typeface="Arial" panose="020B0604020202020204" pitchFamily="34" charset="0"/>
                <a:buChar char="•"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“the state of weightlessness” means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" name="Полилиния 11">
            <a:extLst>
              <a:ext uri="{FF2B5EF4-FFF2-40B4-BE49-F238E27FC236}">
                <a16:creationId xmlns:a16="http://schemas.microsoft.com/office/drawing/2014/main" xmlns="" id="{2BC47D81-C1A0-3E4D-8866-39B85FCF27D1}"/>
              </a:ext>
            </a:extLst>
          </p:cNvPr>
          <p:cNvSpPr/>
          <p:nvPr/>
        </p:nvSpPr>
        <p:spPr>
          <a:xfrm>
            <a:off x="768822" y="3702398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a.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microgavity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xmlns="" id="{F4D2D065-7587-E94D-9A7A-E76F7B469A24}"/>
              </a:ext>
            </a:extLst>
          </p:cNvPr>
          <p:cNvSpPr/>
          <p:nvPr/>
        </p:nvSpPr>
        <p:spPr>
          <a:xfrm>
            <a:off x="768822" y="4386649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685800">
              <a:buClrTx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b) </a:t>
            </a:r>
            <a:r>
              <a:rPr lang="en-US" sz="1800" b="1" kern="1200" dirty="0">
                <a:solidFill>
                  <a:prstClr val="white"/>
                </a:solidFill>
              </a:rPr>
              <a:t>astronomy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xmlns="" id="{6AA67C5C-B708-114A-B804-A1F6B096CAAE}"/>
              </a:ext>
            </a:extLst>
          </p:cNvPr>
          <p:cNvSpPr/>
          <p:nvPr/>
        </p:nvSpPr>
        <p:spPr>
          <a:xfrm>
            <a:off x="4985954" y="3702398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c) habitable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xmlns="" id="{5B4E2878-3D07-5045-BCF4-742C6519CDF0}"/>
              </a:ext>
            </a:extLst>
          </p:cNvPr>
          <p:cNvSpPr/>
          <p:nvPr/>
        </p:nvSpPr>
        <p:spPr>
          <a:xfrm>
            <a:off x="4985954" y="4386649"/>
            <a:ext cx="3389227" cy="534423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d) altitude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FBFB019E-E1DC-7540-9859-7D85D5A4C8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3855" y="326949"/>
            <a:ext cx="2036290" cy="203629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C9E5955-F2CD-B144-B1EF-7A6E7CABEB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887" y="222428"/>
            <a:ext cx="879734" cy="6842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B784BC34-7152-E740-A1BF-B341705374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4699" y="222428"/>
            <a:ext cx="879734" cy="6842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077C76CF-CF5B-EE40-AC59-02341E6EB0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5511" y="222428"/>
            <a:ext cx="886399" cy="684238"/>
          </a:xfrm>
          <a:prstGeom prst="rect">
            <a:avLst/>
          </a:prstGeom>
        </p:spPr>
      </p:pic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E78A4B8B-7AFF-044A-8110-74CEF9C90AED}"/>
              </a:ext>
            </a:extLst>
          </p:cNvPr>
          <p:cNvGrpSpPr/>
          <p:nvPr/>
        </p:nvGrpSpPr>
        <p:grpSpPr>
          <a:xfrm>
            <a:off x="768819" y="4395920"/>
            <a:ext cx="7606359" cy="534423"/>
            <a:chOff x="1025095" y="5848865"/>
            <a:chExt cx="10141812" cy="712564"/>
          </a:xfrm>
          <a:solidFill>
            <a:srgbClr val="FF0000"/>
          </a:solidFill>
        </p:grpSpPr>
        <p:sp>
          <p:nvSpPr>
            <p:cNvPr id="19" name="Полилиния 18">
              <a:extLst>
                <a:ext uri="{FF2B5EF4-FFF2-40B4-BE49-F238E27FC236}">
                  <a16:creationId xmlns:a16="http://schemas.microsoft.com/office/drawing/2014/main" xmlns="" id="{9A330D46-2A8B-D147-A3DB-DD9D6CAE727D}"/>
                </a:ext>
              </a:extLst>
            </p:cNvPr>
            <p:cNvSpPr/>
            <p:nvPr/>
          </p:nvSpPr>
          <p:spPr>
            <a:xfrm>
              <a:off x="1025095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Полилиния 24">
              <a:extLst>
                <a:ext uri="{FF2B5EF4-FFF2-40B4-BE49-F238E27FC236}">
                  <a16:creationId xmlns:a16="http://schemas.microsoft.com/office/drawing/2014/main" xmlns="" id="{966A2233-B6BD-0C4F-8B0D-F78BD3B31CFB}"/>
                </a:ext>
              </a:extLst>
            </p:cNvPr>
            <p:cNvSpPr/>
            <p:nvPr/>
          </p:nvSpPr>
          <p:spPr>
            <a:xfrm>
              <a:off x="6647938" y="5848865"/>
              <a:ext cx="4518969" cy="712564"/>
            </a:xfrm>
            <a:custGeom>
              <a:avLst/>
              <a:gdLst>
                <a:gd name="connsiteX0" fmla="*/ 667264 w 7917591"/>
                <a:gd name="connsiteY0" fmla="*/ 0 h 1112108"/>
                <a:gd name="connsiteX1" fmla="*/ 676532 w 7917591"/>
                <a:gd name="connsiteY1" fmla="*/ 0 h 1112108"/>
                <a:gd name="connsiteX2" fmla="*/ 7241059 w 7917591"/>
                <a:gd name="connsiteY2" fmla="*/ 0 h 1112108"/>
                <a:gd name="connsiteX3" fmla="*/ 7917591 w 7917591"/>
                <a:gd name="connsiteY3" fmla="*/ 556054 h 1112108"/>
                <a:gd name="connsiteX4" fmla="*/ 7241059 w 7917591"/>
                <a:gd name="connsiteY4" fmla="*/ 1112108 h 1112108"/>
                <a:gd name="connsiteX5" fmla="*/ 676532 w 7917591"/>
                <a:gd name="connsiteY5" fmla="*/ 1112108 h 1112108"/>
                <a:gd name="connsiteX6" fmla="*/ 667264 w 7917591"/>
                <a:gd name="connsiteY6" fmla="*/ 1112108 h 1112108"/>
                <a:gd name="connsiteX7" fmla="*/ 667264 w 7917591"/>
                <a:gd name="connsiteY7" fmla="*/ 1104491 h 1112108"/>
                <a:gd name="connsiteX8" fmla="*/ 0 w 7917591"/>
                <a:gd name="connsiteY8" fmla="*/ 556054 h 1112108"/>
                <a:gd name="connsiteX9" fmla="*/ 667264 w 7917591"/>
                <a:gd name="connsiteY9" fmla="*/ 7618 h 1112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17591" h="1112108">
                  <a:moveTo>
                    <a:pt x="667264" y="0"/>
                  </a:moveTo>
                  <a:lnTo>
                    <a:pt x="676532" y="0"/>
                  </a:lnTo>
                  <a:lnTo>
                    <a:pt x="7241059" y="0"/>
                  </a:lnTo>
                  <a:lnTo>
                    <a:pt x="7917591" y="556054"/>
                  </a:lnTo>
                  <a:lnTo>
                    <a:pt x="7241059" y="1112108"/>
                  </a:lnTo>
                  <a:lnTo>
                    <a:pt x="676532" y="1112108"/>
                  </a:lnTo>
                  <a:lnTo>
                    <a:pt x="667264" y="1112108"/>
                  </a:lnTo>
                  <a:lnTo>
                    <a:pt x="667264" y="1104491"/>
                  </a:lnTo>
                  <a:lnTo>
                    <a:pt x="0" y="556054"/>
                  </a:lnTo>
                  <a:lnTo>
                    <a:pt x="667264" y="7618"/>
                  </a:lnTo>
                  <a:close/>
                </a:path>
              </a:pathLst>
            </a:custGeom>
            <a:grpFill/>
            <a:ln w="38100"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0" name="Полилиния 29">
            <a:extLst>
              <a:ext uri="{FF2B5EF4-FFF2-40B4-BE49-F238E27FC236}">
                <a16:creationId xmlns:a16="http://schemas.microsoft.com/office/drawing/2014/main" xmlns="" id="{A3A43C5E-C05E-464A-9D48-AA89277B3D7A}"/>
              </a:ext>
            </a:extLst>
          </p:cNvPr>
          <p:cNvSpPr/>
          <p:nvPr/>
        </p:nvSpPr>
        <p:spPr>
          <a:xfrm>
            <a:off x="7880717" y="255632"/>
            <a:ext cx="988927" cy="468015"/>
          </a:xfrm>
          <a:custGeom>
            <a:avLst/>
            <a:gdLst>
              <a:gd name="connsiteX0" fmla="*/ 667264 w 7917591"/>
              <a:gd name="connsiteY0" fmla="*/ 0 h 1112108"/>
              <a:gd name="connsiteX1" fmla="*/ 676532 w 7917591"/>
              <a:gd name="connsiteY1" fmla="*/ 0 h 1112108"/>
              <a:gd name="connsiteX2" fmla="*/ 7241059 w 7917591"/>
              <a:gd name="connsiteY2" fmla="*/ 0 h 1112108"/>
              <a:gd name="connsiteX3" fmla="*/ 7917591 w 7917591"/>
              <a:gd name="connsiteY3" fmla="*/ 556054 h 1112108"/>
              <a:gd name="connsiteX4" fmla="*/ 7241059 w 7917591"/>
              <a:gd name="connsiteY4" fmla="*/ 1112108 h 1112108"/>
              <a:gd name="connsiteX5" fmla="*/ 676532 w 7917591"/>
              <a:gd name="connsiteY5" fmla="*/ 1112108 h 1112108"/>
              <a:gd name="connsiteX6" fmla="*/ 667264 w 7917591"/>
              <a:gd name="connsiteY6" fmla="*/ 1112108 h 1112108"/>
              <a:gd name="connsiteX7" fmla="*/ 667264 w 7917591"/>
              <a:gd name="connsiteY7" fmla="*/ 1104491 h 1112108"/>
              <a:gd name="connsiteX8" fmla="*/ 0 w 7917591"/>
              <a:gd name="connsiteY8" fmla="*/ 556054 h 1112108"/>
              <a:gd name="connsiteX9" fmla="*/ 667264 w 7917591"/>
              <a:gd name="connsiteY9" fmla="*/ 7618 h 1112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17591" h="1112108">
                <a:moveTo>
                  <a:pt x="667264" y="0"/>
                </a:moveTo>
                <a:lnTo>
                  <a:pt x="676532" y="0"/>
                </a:lnTo>
                <a:lnTo>
                  <a:pt x="7241059" y="0"/>
                </a:lnTo>
                <a:lnTo>
                  <a:pt x="7917591" y="556054"/>
                </a:lnTo>
                <a:lnTo>
                  <a:pt x="7241059" y="1112108"/>
                </a:lnTo>
                <a:lnTo>
                  <a:pt x="676532" y="1112108"/>
                </a:lnTo>
                <a:lnTo>
                  <a:pt x="667264" y="1112108"/>
                </a:lnTo>
                <a:lnTo>
                  <a:pt x="667264" y="1104491"/>
                </a:lnTo>
                <a:lnTo>
                  <a:pt x="0" y="556054"/>
                </a:lnTo>
                <a:lnTo>
                  <a:pt x="667264" y="7618"/>
                </a:lnTo>
                <a:close/>
              </a:path>
            </a:pathLst>
          </a:custGeom>
          <a:solidFill>
            <a:srgbClr val="002060"/>
          </a:solidFill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$1000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7" name="Рисунок 26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05120D73-6602-BB44-9319-B5A5B2D917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81593" y="212389"/>
            <a:ext cx="588491" cy="588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  <p:sndAc>
          <p:stSnd>
            <p:snd r:embed="rId2" name="%D0%BF%D0%B5%D1%80%D0%B5%D0%B4 %D0%B2%D0%BE%D0%BF%D1%80%D0%BE%D1%81%D0%BC.wav"/>
          </p:stSnd>
        </p:sndAc>
      </p:transition>
    </mc:Choice>
    <mc:Fallback xmlns="">
      <p:transition spd="slow" advClick="0">
        <p:fade/>
        <p:sndAc>
          <p:stSnd>
            <p:snd r:embed="rId13" name="%D0%BF%D0%B5%D1%80%D0%B5%D0%B4 %D0%B2%D0%BE%D0%BF%D1%80%D0%BE%D1%81%D0%B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E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1%80%D0%B0%D0%B2%D0%BB%D0%B8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%D0%BD%D0%B5%D0%BF%D1%80%D0%B0%D0%B2%D0%B8%D0%BB%D1%8C%D0%BD%D1%8B%D0%B8%CC%86 %D0%BE%D1%82%D0%B2%D0%B5%D1%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0 %D0%BD%D0%B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2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10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%D0%B7%D0%B2%D0%BE%D0%BD%D0%BE%D0%BA %D0%B4%D1%80%D1%83%D0%B3%D1%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%D0%B2%D0%BE%D0%BF%D1%80%D0%BE%D1%81 %D1%8D%D0%BA%D1%81%D0%BF%D0%B5%D1%80%D1%82%D1%83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>
            <a:extLst>
              <a:ext uri="{FF2B5EF4-FFF2-40B4-BE49-F238E27FC236}">
                <a16:creationId xmlns:a16="http://schemas.microsoft.com/office/drawing/2014/main" xmlns="" id="{2CD8354E-57D4-4D62-8499-A1EA03C01372}"/>
              </a:ext>
            </a:extLst>
          </p:cNvPr>
          <p:cNvSpPr/>
          <p:nvPr/>
        </p:nvSpPr>
        <p:spPr>
          <a:xfrm>
            <a:off x="1078015" y="498697"/>
            <a:ext cx="6645069" cy="3830015"/>
          </a:xfrm>
          <a:custGeom>
            <a:avLst/>
            <a:gdLst>
              <a:gd name="connsiteX0" fmla="*/ 0 w 7071360"/>
              <a:gd name="connsiteY0" fmla="*/ 2661920 h 5323840"/>
              <a:gd name="connsiteX1" fmla="*/ 3535680 w 7071360"/>
              <a:gd name="connsiteY1" fmla="*/ 0 h 5323840"/>
              <a:gd name="connsiteX2" fmla="*/ 7071360 w 7071360"/>
              <a:gd name="connsiteY2" fmla="*/ 2661920 h 5323840"/>
              <a:gd name="connsiteX3" fmla="*/ 3535680 w 7071360"/>
              <a:gd name="connsiteY3" fmla="*/ 5323840 h 5323840"/>
              <a:gd name="connsiteX4" fmla="*/ 0 w 7071360"/>
              <a:gd name="connsiteY4" fmla="*/ 2661920 h 5323840"/>
              <a:gd name="connsiteX0" fmla="*/ 0 w 7071360"/>
              <a:gd name="connsiteY0" fmla="*/ 2661983 h 5323903"/>
              <a:gd name="connsiteX1" fmla="*/ 3535680 w 7071360"/>
              <a:gd name="connsiteY1" fmla="*/ 63 h 5323903"/>
              <a:gd name="connsiteX2" fmla="*/ 7071360 w 7071360"/>
              <a:gd name="connsiteY2" fmla="*/ 2661983 h 5323903"/>
              <a:gd name="connsiteX3" fmla="*/ 3535680 w 7071360"/>
              <a:gd name="connsiteY3" fmla="*/ 5323903 h 5323903"/>
              <a:gd name="connsiteX4" fmla="*/ 0 w 7071360"/>
              <a:gd name="connsiteY4" fmla="*/ 2661983 h 5323903"/>
              <a:gd name="connsiteX0" fmla="*/ 0 w 7071360"/>
              <a:gd name="connsiteY0" fmla="*/ 2661983 h 5324154"/>
              <a:gd name="connsiteX1" fmla="*/ 3535680 w 7071360"/>
              <a:gd name="connsiteY1" fmla="*/ 63 h 5324154"/>
              <a:gd name="connsiteX2" fmla="*/ 7071360 w 7071360"/>
              <a:gd name="connsiteY2" fmla="*/ 2661983 h 5324154"/>
              <a:gd name="connsiteX3" fmla="*/ 3535680 w 7071360"/>
              <a:gd name="connsiteY3" fmla="*/ 5323903 h 5324154"/>
              <a:gd name="connsiteX4" fmla="*/ 0 w 7071360"/>
              <a:gd name="connsiteY4" fmla="*/ 2661983 h 532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1360" h="5324154">
                <a:moveTo>
                  <a:pt x="0" y="2661983"/>
                </a:moveTo>
                <a:cubicBezTo>
                  <a:pt x="0" y="1191845"/>
                  <a:pt x="292658" y="10223"/>
                  <a:pt x="3535680" y="63"/>
                </a:cubicBezTo>
                <a:cubicBezTo>
                  <a:pt x="6778702" y="-10097"/>
                  <a:pt x="7071360" y="1191845"/>
                  <a:pt x="7071360" y="2661983"/>
                </a:cubicBezTo>
                <a:cubicBezTo>
                  <a:pt x="7071360" y="4132121"/>
                  <a:pt x="6494222" y="5344223"/>
                  <a:pt x="3535680" y="5323903"/>
                </a:cubicBezTo>
                <a:cubicBezTo>
                  <a:pt x="577138" y="5303583"/>
                  <a:pt x="0" y="4132121"/>
                  <a:pt x="0" y="26619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th-TH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825803-D4DA-4E1E-977A-A47AD8C4BC9B}"/>
              </a:ext>
            </a:extLst>
          </p:cNvPr>
          <p:cNvSpPr txBox="1"/>
          <p:nvPr/>
        </p:nvSpPr>
        <p:spPr>
          <a:xfrm>
            <a:off x="1616586" y="1796020"/>
            <a:ext cx="5947752" cy="1699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1439" lvl="0" indent="-128588" algn="just" defTabSz="514350">
              <a:lnSpc>
                <a:spcPct val="90000"/>
              </a:lnSpc>
              <a:buClrTx/>
              <a:buFont typeface="Arial" panose="020B0604020202020204" pitchFamily="34" charset="0"/>
              <a:buChar char="•"/>
              <a:tabLst>
                <a:tab pos="4371975" algn="l"/>
              </a:tabLst>
              <a:defRPr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By the end of the lesson students will be able to:</a:t>
            </a:r>
          </a:p>
          <a:p>
            <a:pPr marL="0" lvl="0" indent="0" defTabSz="514350">
              <a:lnSpc>
                <a:spcPct val="150000"/>
              </a:lnSpc>
              <a:spcBef>
                <a:spcPts val="563"/>
              </a:spcBef>
              <a:buClrTx/>
              <a:buNone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- know some vocabulary related</a:t>
            </a: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astronomy and space travel</a:t>
            </a:r>
          </a:p>
          <a:p>
            <a:pPr marL="0" lvl="0" indent="0" defTabSz="514350">
              <a:lnSpc>
                <a:spcPct val="150000"/>
              </a:lnSpc>
              <a:spcBef>
                <a:spcPts val="563"/>
              </a:spcBef>
              <a:buClrTx/>
              <a:buNone/>
              <a:defRPr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- understand the dialogue and do exercises</a:t>
            </a:r>
          </a:p>
        </p:txBody>
      </p:sp>
      <p:pic>
        <p:nvPicPr>
          <p:cNvPr id="7" name="Рисунок 16">
            <a:extLst>
              <a:ext uri="{FF2B5EF4-FFF2-40B4-BE49-F238E27FC236}">
                <a16:creationId xmlns:a16="http://schemas.microsoft.com/office/drawing/2014/main" xmlns="" id="{7C082ED4-C0C5-43E0-AD5D-0F456B044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38" y="279730"/>
            <a:ext cx="674912" cy="573455"/>
          </a:xfrm>
          <a:prstGeom prst="rect">
            <a:avLst/>
          </a:prstGeom>
        </p:spPr>
      </p:pic>
      <p:pic>
        <p:nvPicPr>
          <p:cNvPr id="8" name="Рисунок 22">
            <a:extLst>
              <a:ext uri="{FF2B5EF4-FFF2-40B4-BE49-F238E27FC236}">
                <a16:creationId xmlns:a16="http://schemas.microsoft.com/office/drawing/2014/main" xmlns="" id="{E58DA492-CA31-4FA7-AEAF-477AAA4FB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7022880" y="2141933"/>
            <a:ext cx="625706" cy="794922"/>
          </a:xfrm>
          <a:prstGeom prst="rect">
            <a:avLst/>
          </a:prstGeom>
        </p:spPr>
      </p:pic>
      <p:pic>
        <p:nvPicPr>
          <p:cNvPr id="9" name="Рисунок 23">
            <a:extLst>
              <a:ext uri="{FF2B5EF4-FFF2-40B4-BE49-F238E27FC236}">
                <a16:creationId xmlns:a16="http://schemas.microsoft.com/office/drawing/2014/main" xmlns="" id="{32D0AFD9-8BE7-4A52-83F7-8C9DE17C3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10" y="793286"/>
            <a:ext cx="810584" cy="548066"/>
          </a:xfrm>
          <a:prstGeom prst="rect">
            <a:avLst/>
          </a:prstGeom>
        </p:spPr>
      </p:pic>
      <p:pic>
        <p:nvPicPr>
          <p:cNvPr id="1026" name="Picture 2" descr="Drawing Area Astronaut - Simple Cartoon Astronaut Png, Transparent Png ,  Transparent Png Image - PNGitem">
            <a:extLst>
              <a:ext uri="{FF2B5EF4-FFF2-40B4-BE49-F238E27FC236}">
                <a16:creationId xmlns:a16="http://schemas.microsoft.com/office/drawing/2014/main" xmlns="" id="{358FB6A7-D43C-41C3-87D2-671DBF58F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" y="279730"/>
            <a:ext cx="1973013" cy="2278178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2050" name="Picture 2" descr="A picture containing ax, clipart&#10;&#10;Description automatically generated">
            <a:extLst>
              <a:ext uri="{FF2B5EF4-FFF2-40B4-BE49-F238E27FC236}">
                <a16:creationId xmlns:a16="http://schemas.microsoft.com/office/drawing/2014/main" xmlns="" id="{665850A7-F7A5-468B-8731-34C09FB8A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426" y="2604226"/>
            <a:ext cx="2576627" cy="2486614"/>
          </a:xfrm>
          <a:prstGeom prst="rect">
            <a:avLst/>
          </a:prstGeom>
          <a:solidFill>
            <a:schemeClr val="bg1"/>
          </a:solidFill>
          <a:effectLst>
            <a:softEdge rad="6350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3A2883-042C-472E-A62F-228F69E7E01A}"/>
              </a:ext>
            </a:extLst>
          </p:cNvPr>
          <p:cNvSpPr txBox="1"/>
          <p:nvPr/>
        </p:nvSpPr>
        <p:spPr>
          <a:xfrm>
            <a:off x="2660138" y="660383"/>
            <a:ext cx="45772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  <a:sym typeface="Arial"/>
              </a:rPr>
              <a:t>Objectives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658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8.33333E-7 -1.23457E-7 L -8.33333E-7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45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58025E-6 L 8.33333E-7 -0.07223 " pathEditMode="relative" rAng="0" ptsTypes="AA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450"/>
                            </p:stCondLst>
                            <p:childTnLst>
                              <p:par>
                                <p:cTn id="19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8.33333E-7 3.58025E-6 L 8.33333E-7 -0.07223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6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7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0028C4-97CE-4D82-9C46-0DFD61C60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70" y="0"/>
            <a:ext cx="4914072" cy="6038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41C35D6-BE1E-4C16-AD4D-CD28760E41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253"/>
          <a:stretch/>
        </p:blipFill>
        <p:spPr>
          <a:xfrm>
            <a:off x="438770" y="802680"/>
            <a:ext cx="1618629" cy="3736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9FE0A61-7CC0-496C-89C6-B5C2C648FE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5"/>
          <a:stretch/>
        </p:blipFill>
        <p:spPr>
          <a:xfrm>
            <a:off x="3261484" y="802680"/>
            <a:ext cx="5882516" cy="373692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F50442D2-BD55-4AF3-A84B-5878CF77CDB9}"/>
              </a:ext>
            </a:extLst>
          </p:cNvPr>
          <p:cNvCxnSpPr>
            <a:cxnSpLocks/>
          </p:cNvCxnSpPr>
          <p:nvPr/>
        </p:nvCxnSpPr>
        <p:spPr>
          <a:xfrm>
            <a:off x="1946861" y="1148692"/>
            <a:ext cx="1392687" cy="183304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9E49C62C-EE29-4406-84E7-0FEE90DD1B7F}"/>
              </a:ext>
            </a:extLst>
          </p:cNvPr>
          <p:cNvCxnSpPr>
            <a:cxnSpLocks/>
          </p:cNvCxnSpPr>
          <p:nvPr/>
        </p:nvCxnSpPr>
        <p:spPr>
          <a:xfrm>
            <a:off x="1946861" y="1754617"/>
            <a:ext cx="1392687" cy="183304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xmlns="" id="{35BD6D8A-CA23-421A-9078-FA11748A2689}"/>
              </a:ext>
            </a:extLst>
          </p:cNvPr>
          <p:cNvCxnSpPr>
            <a:cxnSpLocks/>
          </p:cNvCxnSpPr>
          <p:nvPr/>
        </p:nvCxnSpPr>
        <p:spPr>
          <a:xfrm>
            <a:off x="1963098" y="2411227"/>
            <a:ext cx="1392687" cy="183304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8F3EAAB4-AE84-4603-8449-94E9921CB9C5}"/>
              </a:ext>
            </a:extLst>
          </p:cNvPr>
          <p:cNvCxnSpPr>
            <a:cxnSpLocks/>
          </p:cNvCxnSpPr>
          <p:nvPr/>
        </p:nvCxnSpPr>
        <p:spPr>
          <a:xfrm flipV="1">
            <a:off x="2003457" y="2350472"/>
            <a:ext cx="1336091" cy="631267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39D46B9D-6C9F-40EC-B87A-2BB6BBC0894A}"/>
              </a:ext>
            </a:extLst>
          </p:cNvPr>
          <p:cNvCxnSpPr>
            <a:cxnSpLocks/>
          </p:cNvCxnSpPr>
          <p:nvPr/>
        </p:nvCxnSpPr>
        <p:spPr>
          <a:xfrm flipV="1">
            <a:off x="1963098" y="1792631"/>
            <a:ext cx="1376450" cy="173390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7A2C5969-EA9F-40DC-B616-AD165D8D3AAF}"/>
              </a:ext>
            </a:extLst>
          </p:cNvPr>
          <p:cNvCxnSpPr>
            <a:cxnSpLocks/>
          </p:cNvCxnSpPr>
          <p:nvPr/>
        </p:nvCxnSpPr>
        <p:spPr>
          <a:xfrm flipV="1">
            <a:off x="1963098" y="1221193"/>
            <a:ext cx="1376450" cy="2899896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8F534F7-95EE-404B-B4AC-48AFE6740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2796" y="-95020"/>
            <a:ext cx="1084883" cy="1243712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7570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52EE0EE-8E70-489A-93D9-1510DA062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61" y="75492"/>
            <a:ext cx="7117107" cy="3735238"/>
          </a:xfrm>
          <a:prstGeom prst="rect">
            <a:avLst/>
          </a:prstGeom>
        </p:spPr>
      </p:pic>
      <p:sp>
        <p:nvSpPr>
          <p:cNvPr id="5" name="Скругленный прямоугольник 13">
            <a:extLst>
              <a:ext uri="{FF2B5EF4-FFF2-40B4-BE49-F238E27FC236}">
                <a16:creationId xmlns:a16="http://schemas.microsoft.com/office/drawing/2014/main" xmlns="" id="{00B8E156-0AA1-4B34-96E2-0B990531A2D0}"/>
              </a:ext>
            </a:extLst>
          </p:cNvPr>
          <p:cNvSpPr/>
          <p:nvPr/>
        </p:nvSpPr>
        <p:spPr>
          <a:xfrm>
            <a:off x="1020191" y="814386"/>
            <a:ext cx="3651199" cy="29257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xmlns="" id="{9D010C89-9F4F-4162-A673-C173FAF90144}"/>
              </a:ext>
            </a:extLst>
          </p:cNvPr>
          <p:cNvSpPr/>
          <p:nvPr/>
        </p:nvSpPr>
        <p:spPr>
          <a:xfrm>
            <a:off x="1418879" y="3810730"/>
            <a:ext cx="5747234" cy="125727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Nick: You look so excited!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Well, 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that trip made me crazy about space.</a:t>
            </a:r>
            <a:endParaRPr lang="en-US" sz="1800" b="1" kern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339154-4453-435A-ABA1-AB8A2C6154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547" b="89327"/>
          <a:stretch/>
        </p:blipFill>
        <p:spPr>
          <a:xfrm>
            <a:off x="561161" y="0"/>
            <a:ext cx="3325039" cy="428624"/>
          </a:xfrm>
          <a:prstGeom prst="rect">
            <a:avLst/>
          </a:prstGeom>
        </p:spPr>
      </p:pic>
      <p:sp>
        <p:nvSpPr>
          <p:cNvPr id="9" name="Скругленный прямоугольник 13">
            <a:extLst>
              <a:ext uri="{FF2B5EF4-FFF2-40B4-BE49-F238E27FC236}">
                <a16:creationId xmlns:a16="http://schemas.microsoft.com/office/drawing/2014/main" xmlns="" id="{E19BAC6A-9C60-4A22-BEEA-F01CC8D89E48}"/>
              </a:ext>
            </a:extLst>
          </p:cNvPr>
          <p:cNvSpPr/>
          <p:nvPr/>
        </p:nvSpPr>
        <p:spPr>
          <a:xfrm>
            <a:off x="1020190" y="1634225"/>
            <a:ext cx="6473913" cy="57226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วงรี 5">
            <a:extLst>
              <a:ext uri="{FF2B5EF4-FFF2-40B4-BE49-F238E27FC236}">
                <a16:creationId xmlns:a16="http://schemas.microsoft.com/office/drawing/2014/main" xmlns="" id="{03E089E1-71A2-417C-B0A4-CBFAD1B87046}"/>
              </a:ext>
            </a:extLst>
          </p:cNvPr>
          <p:cNvSpPr/>
          <p:nvPr/>
        </p:nvSpPr>
        <p:spPr>
          <a:xfrm>
            <a:off x="1383529" y="3810730"/>
            <a:ext cx="5747234" cy="125727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Well, that trip made me crazy about space. 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Before I turned ten, I’d already collected lots of books about the universe. I’d learnt about the planets, the stars, satellites, rockets, and stuff.</a:t>
            </a:r>
            <a:endParaRPr lang="en-US" sz="1600" b="1" kern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Скругленный прямоугольник 13">
            <a:extLst>
              <a:ext uri="{FF2B5EF4-FFF2-40B4-BE49-F238E27FC236}">
                <a16:creationId xmlns:a16="http://schemas.microsoft.com/office/drawing/2014/main" xmlns="" id="{FD045D47-11D1-440D-94CA-78EB74636AD9}"/>
              </a:ext>
            </a:extLst>
          </p:cNvPr>
          <p:cNvSpPr/>
          <p:nvPr/>
        </p:nvSpPr>
        <p:spPr>
          <a:xfrm>
            <a:off x="1055539" y="3046444"/>
            <a:ext cx="6473913" cy="572262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วงรี 5">
            <a:extLst>
              <a:ext uri="{FF2B5EF4-FFF2-40B4-BE49-F238E27FC236}">
                <a16:creationId xmlns:a16="http://schemas.microsoft.com/office/drawing/2014/main" xmlns="" id="{9F8484A6-2157-44E3-9677-63D8088FF3CE}"/>
              </a:ext>
            </a:extLst>
          </p:cNvPr>
          <p:cNvSpPr/>
          <p:nvPr/>
        </p:nvSpPr>
        <p:spPr>
          <a:xfrm>
            <a:off x="1401204" y="3793905"/>
            <a:ext cx="5747234" cy="125727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Well, that trip made me crazy about space. 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Before I turned ten, I’d already collected lots of books about the universe. I’d learnt about the planets, the stars, satellites, rockets, and stuff.</a:t>
            </a:r>
            <a:endParaRPr lang="en-US" sz="1600" b="1" kern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08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7" grpId="1" animBg="1"/>
      <p:bldP spid="9" grpId="0" animBg="1"/>
      <p:bldP spid="10" grpId="0" animBg="1"/>
      <p:bldP spid="10" grpId="1" animBg="1"/>
      <p:bldP spid="11" grpId="0" animBg="1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AC8C459-5017-4FC5-8B9D-A997F396B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455" b="88997"/>
          <a:stretch/>
        </p:blipFill>
        <p:spPr>
          <a:xfrm>
            <a:off x="810452" y="34477"/>
            <a:ext cx="4382212" cy="565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0380B1-8F4E-41AC-BB47-2E51AA692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938" y="600384"/>
            <a:ext cx="6759279" cy="3037337"/>
          </a:xfrm>
          <a:prstGeom prst="rect">
            <a:avLst/>
          </a:prstGeom>
        </p:spPr>
      </p:pic>
      <p:sp>
        <p:nvSpPr>
          <p:cNvPr id="5" name="Скругленный прямоугольник 13">
            <a:extLst>
              <a:ext uri="{FF2B5EF4-FFF2-40B4-BE49-F238E27FC236}">
                <a16:creationId xmlns:a16="http://schemas.microsoft.com/office/drawing/2014/main" xmlns="" id="{0F58D75D-F32A-40EE-ADBB-2C8DF1028EB0}"/>
              </a:ext>
            </a:extLst>
          </p:cNvPr>
          <p:cNvSpPr/>
          <p:nvPr/>
        </p:nvSpPr>
        <p:spPr>
          <a:xfrm>
            <a:off x="1175958" y="1023108"/>
            <a:ext cx="5701920" cy="65660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xmlns="" id="{FE223281-A78F-49FE-8DD7-B6F18262F21C}"/>
              </a:ext>
            </a:extLst>
          </p:cNvPr>
          <p:cNvSpPr/>
          <p:nvPr/>
        </p:nvSpPr>
        <p:spPr>
          <a:xfrm>
            <a:off x="1460724" y="3700475"/>
            <a:ext cx="5747234" cy="125727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A meteorite! What was it like?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Nick: Honestly, 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it wasn’t as impressive as I’d expected. It was just like an ordinary piece of rock.</a:t>
            </a:r>
            <a:endParaRPr lang="en-US" sz="1800" b="1" kern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Скругленный прямоугольник 13">
            <a:extLst>
              <a:ext uri="{FF2B5EF4-FFF2-40B4-BE49-F238E27FC236}">
                <a16:creationId xmlns:a16="http://schemas.microsoft.com/office/drawing/2014/main" xmlns="" id="{2868B36C-ABA8-49B6-8D7C-724ED5C7AFF2}"/>
              </a:ext>
            </a:extLst>
          </p:cNvPr>
          <p:cNvSpPr/>
          <p:nvPr/>
        </p:nvSpPr>
        <p:spPr>
          <a:xfrm>
            <a:off x="1175957" y="2119052"/>
            <a:ext cx="6314259" cy="65660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xmlns="" id="{BFBDE2B2-88B0-4371-8367-BACE6D475ECF}"/>
              </a:ext>
            </a:extLst>
          </p:cNvPr>
          <p:cNvSpPr/>
          <p:nvPr/>
        </p:nvSpPr>
        <p:spPr>
          <a:xfrm>
            <a:off x="1504918" y="3718835"/>
            <a:ext cx="5747234" cy="125727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Nick: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Haha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but we’d need to do some serious training first. They say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by scuba diving in a flight suit...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That’s right. And 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you also have to experience microgravity on a parabolic flight.</a:t>
            </a:r>
            <a:endParaRPr lang="en-US" sz="1800" b="1" kern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Скругленный прямоугольник 13">
            <a:extLst>
              <a:ext uri="{FF2B5EF4-FFF2-40B4-BE49-F238E27FC236}">
                <a16:creationId xmlns:a16="http://schemas.microsoft.com/office/drawing/2014/main" xmlns="" id="{80A7F002-76EC-488A-8EDA-95DF64CCC55D}"/>
              </a:ext>
            </a:extLst>
          </p:cNvPr>
          <p:cNvSpPr/>
          <p:nvPr/>
        </p:nvSpPr>
        <p:spPr>
          <a:xfrm>
            <a:off x="1175957" y="3214996"/>
            <a:ext cx="5135391" cy="30019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วงรี 5">
            <a:extLst>
              <a:ext uri="{FF2B5EF4-FFF2-40B4-BE49-F238E27FC236}">
                <a16:creationId xmlns:a16="http://schemas.microsoft.com/office/drawing/2014/main" xmlns="" id="{788BEF57-A6DF-4E85-BE4C-6CA92BDFDC7D}"/>
              </a:ext>
            </a:extLst>
          </p:cNvPr>
          <p:cNvSpPr/>
          <p:nvPr/>
        </p:nvSpPr>
        <p:spPr>
          <a:xfrm>
            <a:off x="1482821" y="3758865"/>
            <a:ext cx="5747234" cy="1257278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The plane flies at high altitude, then it climbs sharply for a few seconds and descends sharply, 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a bit like a rollercoaster.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 The people inside the plane start to float. I’d love to do that.</a:t>
            </a:r>
            <a:endParaRPr lang="en-US" sz="2000" b="1" kern="12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4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7CCE2-92CC-40F9-83B9-231611391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73" y="123617"/>
            <a:ext cx="7212720" cy="601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CC2046-4D80-4C32-9DAD-5E60F41EC662}"/>
              </a:ext>
            </a:extLst>
          </p:cNvPr>
          <p:cNvSpPr txBox="1"/>
          <p:nvPr/>
        </p:nvSpPr>
        <p:spPr>
          <a:xfrm>
            <a:off x="1069189" y="1139663"/>
            <a:ext cx="6778488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2B119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</a:p>
          <a:p>
            <a:r>
              <a:rPr lang="en-US" sz="2400" b="0" i="0" dirty="0" err="1">
                <a:solidFill>
                  <a:srgbClr val="2B119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sz="2400" b="0" i="0" dirty="0">
                <a:solidFill>
                  <a:srgbClr val="2B119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seems keener on space travel than Nick. He was crazy about space when he was young. </a:t>
            </a:r>
            <a:r>
              <a:rPr lang="en-US" sz="2400" b="0" i="0" dirty="0" err="1">
                <a:solidFill>
                  <a:srgbClr val="2B119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Phuc</a:t>
            </a:r>
            <a:r>
              <a:rPr lang="en-US" sz="2400" b="0" i="0" dirty="0">
                <a:solidFill>
                  <a:srgbClr val="2B1198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knows more about space and astronauts. He says he'd love to experience microgravity, whereas Nick thinks microgravity sounds scary.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44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7B09CEC-CB84-40C5-8072-C108A6C57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48" y="95250"/>
            <a:ext cx="6019800" cy="381000"/>
          </a:xfrm>
          <a:prstGeom prst="rect">
            <a:avLst/>
          </a:prstGeom>
        </p:spPr>
      </p:pic>
      <p:sp>
        <p:nvSpPr>
          <p:cNvPr id="4" name="วงรี 5">
            <a:extLst>
              <a:ext uri="{FF2B5EF4-FFF2-40B4-BE49-F238E27FC236}">
                <a16:creationId xmlns:a16="http://schemas.microsoft.com/office/drawing/2014/main" xmlns="" id="{DFF40647-208B-46E6-9BB0-0CF55B70B545}"/>
              </a:ext>
            </a:extLst>
          </p:cNvPr>
          <p:cNvSpPr/>
          <p:nvPr/>
        </p:nvSpPr>
        <p:spPr>
          <a:xfrm>
            <a:off x="83693" y="2091376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satellite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E08F0FE-2F72-4AFA-941E-7B7AE1C1D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4" y="502746"/>
            <a:ext cx="1903136" cy="1615124"/>
          </a:xfrm>
          <a:prstGeom prst="rect">
            <a:avLst/>
          </a:prstGeom>
          <a:noFill/>
        </p:spPr>
      </p:pic>
      <p:pic>
        <p:nvPicPr>
          <p:cNvPr id="3074" name="Picture 2" descr="A close-up of a tripod&#10;&#10;Description automatically generated with medium confidence">
            <a:extLst>
              <a:ext uri="{FF2B5EF4-FFF2-40B4-BE49-F238E27FC236}">
                <a16:creationId xmlns:a16="http://schemas.microsoft.com/office/drawing/2014/main" xmlns="" id="{C3E37D2A-4A99-4D9A-B177-220E4E7C3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563" y="476250"/>
            <a:ext cx="1903137" cy="1615126"/>
          </a:xfrm>
          <a:prstGeom prst="rect">
            <a:avLst/>
          </a:prstGeom>
          <a:noFill/>
        </p:spPr>
      </p:pic>
      <p:pic>
        <p:nvPicPr>
          <p:cNvPr id="4098" name="Picture 2" descr="Shape, circle&#10;&#10;Description automatically generated">
            <a:extLst>
              <a:ext uri="{FF2B5EF4-FFF2-40B4-BE49-F238E27FC236}">
                <a16:creationId xmlns:a16="http://schemas.microsoft.com/office/drawing/2014/main" xmlns="" id="{8E398ACF-C624-42FB-AC1B-93803250D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654" y="125782"/>
            <a:ext cx="2270704" cy="1927066"/>
          </a:xfrm>
          <a:prstGeom prst="rect">
            <a:avLst/>
          </a:prstGeom>
          <a:noFill/>
        </p:spPr>
      </p:pic>
      <p:pic>
        <p:nvPicPr>
          <p:cNvPr id="5122" name="Picture 2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xmlns="" id="{6101445F-A4A9-41AC-A8D7-3B1018EF5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" y="3292196"/>
            <a:ext cx="2181432" cy="1851304"/>
          </a:xfrm>
          <a:prstGeom prst="rect">
            <a:avLst/>
          </a:prstGeom>
          <a:noFill/>
        </p:spPr>
      </p:pic>
      <p:pic>
        <p:nvPicPr>
          <p:cNvPr id="6146" name="Picture 2" descr="A close-up of a syringe&#10;&#10;Description automatically generated">
            <a:extLst>
              <a:ext uri="{FF2B5EF4-FFF2-40B4-BE49-F238E27FC236}">
                <a16:creationId xmlns:a16="http://schemas.microsoft.com/office/drawing/2014/main" xmlns="" id="{F9145484-48CF-45EE-B080-3513B62AA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35" y="3433125"/>
            <a:ext cx="1903137" cy="1615125"/>
          </a:xfrm>
          <a:prstGeom prst="rect">
            <a:avLst/>
          </a:prstGeom>
          <a:noFill/>
        </p:spPr>
      </p:pic>
      <p:pic>
        <p:nvPicPr>
          <p:cNvPr id="7170" name="Picture 2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xmlns="" id="{64A18108-0A77-44FC-8917-15FDC6D98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513" y="3433125"/>
            <a:ext cx="2002986" cy="1699863"/>
          </a:xfrm>
          <a:prstGeom prst="rect">
            <a:avLst/>
          </a:prstGeom>
          <a:noFill/>
        </p:spPr>
      </p:pic>
      <p:sp>
        <p:nvSpPr>
          <p:cNvPr id="10" name="วงรี 5">
            <a:extLst>
              <a:ext uri="{FF2B5EF4-FFF2-40B4-BE49-F238E27FC236}">
                <a16:creationId xmlns:a16="http://schemas.microsoft.com/office/drawing/2014/main" xmlns="" id="{38B3C514-EACB-46A6-8457-68DD7269D6C2}"/>
              </a:ext>
            </a:extLst>
          </p:cNvPr>
          <p:cNvSpPr/>
          <p:nvPr/>
        </p:nvSpPr>
        <p:spPr>
          <a:xfrm>
            <a:off x="1793223" y="2582973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meteorite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วงรี 5">
            <a:extLst>
              <a:ext uri="{FF2B5EF4-FFF2-40B4-BE49-F238E27FC236}">
                <a16:creationId xmlns:a16="http://schemas.microsoft.com/office/drawing/2014/main" xmlns="" id="{94656CC4-4CE8-42FB-B2FF-80BD1221035E}"/>
              </a:ext>
            </a:extLst>
          </p:cNvPr>
          <p:cNvSpPr/>
          <p:nvPr/>
        </p:nvSpPr>
        <p:spPr>
          <a:xfrm>
            <a:off x="3524309" y="2157897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universe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วงรี 5">
            <a:extLst>
              <a:ext uri="{FF2B5EF4-FFF2-40B4-BE49-F238E27FC236}">
                <a16:creationId xmlns:a16="http://schemas.microsoft.com/office/drawing/2014/main" xmlns="" id="{812AD250-669A-4E03-8E8B-4ECB049A924F}"/>
              </a:ext>
            </a:extLst>
          </p:cNvPr>
          <p:cNvSpPr/>
          <p:nvPr/>
        </p:nvSpPr>
        <p:spPr>
          <a:xfrm>
            <a:off x="4958404" y="2723902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spacecraft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วงรี 5">
            <a:extLst>
              <a:ext uri="{FF2B5EF4-FFF2-40B4-BE49-F238E27FC236}">
                <a16:creationId xmlns:a16="http://schemas.microsoft.com/office/drawing/2014/main" xmlns="" id="{E77B0502-3DC7-44C5-8601-EA9C3036C12B}"/>
              </a:ext>
            </a:extLst>
          </p:cNvPr>
          <p:cNvSpPr/>
          <p:nvPr/>
        </p:nvSpPr>
        <p:spPr>
          <a:xfrm>
            <a:off x="6404182" y="2052848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rocket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วงรี 5">
            <a:extLst>
              <a:ext uri="{FF2B5EF4-FFF2-40B4-BE49-F238E27FC236}">
                <a16:creationId xmlns:a16="http://schemas.microsoft.com/office/drawing/2014/main" xmlns="" id="{49BE02E6-D93E-4F9B-9E86-23289AC3552E}"/>
              </a:ext>
            </a:extLst>
          </p:cNvPr>
          <p:cNvSpPr/>
          <p:nvPr/>
        </p:nvSpPr>
        <p:spPr>
          <a:xfrm>
            <a:off x="7335529" y="2762071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telescope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7458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3E21B2-13EC-4916-8D88-55D03351B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102" y="287409"/>
            <a:ext cx="3463850" cy="2939646"/>
          </a:xfrm>
          <a:prstGeom prst="rect">
            <a:avLst/>
          </a:prstGeom>
          <a:noFill/>
        </p:spPr>
      </p:pic>
      <p:sp>
        <p:nvSpPr>
          <p:cNvPr id="4" name="วงรี 5">
            <a:extLst>
              <a:ext uri="{FF2B5EF4-FFF2-40B4-BE49-F238E27FC236}">
                <a16:creationId xmlns:a16="http://schemas.microsoft.com/office/drawing/2014/main" xmlns="" id="{92FD0FAF-F700-402C-AECE-A3368F5B6D94}"/>
              </a:ext>
            </a:extLst>
          </p:cNvPr>
          <p:cNvSpPr/>
          <p:nvPr/>
        </p:nvSpPr>
        <p:spPr>
          <a:xfrm>
            <a:off x="7099921" y="3298900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meteorite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วงรี 5">
            <a:extLst>
              <a:ext uri="{FF2B5EF4-FFF2-40B4-BE49-F238E27FC236}">
                <a16:creationId xmlns:a16="http://schemas.microsoft.com/office/drawing/2014/main" xmlns="" id="{7DA43EED-CA2B-4B54-B110-F9D0CE71E154}"/>
              </a:ext>
            </a:extLst>
          </p:cNvPr>
          <p:cNvSpPr/>
          <p:nvPr/>
        </p:nvSpPr>
        <p:spPr>
          <a:xfrm>
            <a:off x="7099921" y="2517832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universe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xmlns="" id="{85620DD0-E92B-489F-8263-4D4B4ED09E1B}"/>
              </a:ext>
            </a:extLst>
          </p:cNvPr>
          <p:cNvSpPr/>
          <p:nvPr/>
        </p:nvSpPr>
        <p:spPr>
          <a:xfrm>
            <a:off x="7099921" y="1736764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spacecraft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xmlns="" id="{501B1ACC-A230-4D75-BC9C-EAEEA6379222}"/>
              </a:ext>
            </a:extLst>
          </p:cNvPr>
          <p:cNvSpPr/>
          <p:nvPr/>
        </p:nvSpPr>
        <p:spPr>
          <a:xfrm>
            <a:off x="7099921" y="148134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rocket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xmlns="" id="{F930C4EA-5610-4CE5-897E-C42E1E829FE5}"/>
              </a:ext>
            </a:extLst>
          </p:cNvPr>
          <p:cNvSpPr/>
          <p:nvPr/>
        </p:nvSpPr>
        <p:spPr>
          <a:xfrm>
            <a:off x="7099921" y="955696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telescope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8F0C45-61AA-4EBF-813C-2098925DA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48" y="95250"/>
            <a:ext cx="6019800" cy="381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0B619AA-48B3-4732-B6BE-6AE0D4A19B74}"/>
              </a:ext>
            </a:extLst>
          </p:cNvPr>
          <p:cNvSpPr txBox="1"/>
          <p:nvPr/>
        </p:nvSpPr>
        <p:spPr>
          <a:xfrm>
            <a:off x="624704" y="3058960"/>
            <a:ext cx="55574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4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 </a:t>
            </a:r>
            <a:r>
              <a:rPr lang="en-US" sz="2400" b="0" i="0" dirty="0">
                <a:solidFill>
                  <a:srgbClr val="4F9E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…………………....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travels round Earth to collect information or to communicate by radio, television, etc. It can also be a natural object which moves round a larger object in space.</a:t>
            </a:r>
          </a:p>
        </p:txBody>
      </p:sp>
      <p:sp>
        <p:nvSpPr>
          <p:cNvPr id="12" name="วงรี 5">
            <a:extLst>
              <a:ext uri="{FF2B5EF4-FFF2-40B4-BE49-F238E27FC236}">
                <a16:creationId xmlns:a16="http://schemas.microsoft.com/office/drawing/2014/main" xmlns="" id="{CA0C221D-521C-41A6-A672-2E62ED114669}"/>
              </a:ext>
            </a:extLst>
          </p:cNvPr>
          <p:cNvSpPr/>
          <p:nvPr/>
        </p:nvSpPr>
        <p:spPr>
          <a:xfrm>
            <a:off x="7099921" y="4079968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satellite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334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-0.60781 -0.2672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9" y="-133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5">
            <a:extLst>
              <a:ext uri="{FF2B5EF4-FFF2-40B4-BE49-F238E27FC236}">
                <a16:creationId xmlns:a16="http://schemas.microsoft.com/office/drawing/2014/main" xmlns="" id="{92FD0FAF-F700-402C-AECE-A3368F5B6D94}"/>
              </a:ext>
            </a:extLst>
          </p:cNvPr>
          <p:cNvSpPr/>
          <p:nvPr/>
        </p:nvSpPr>
        <p:spPr>
          <a:xfrm>
            <a:off x="7172111" y="3355048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meteorite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วงรี 5">
            <a:extLst>
              <a:ext uri="{FF2B5EF4-FFF2-40B4-BE49-F238E27FC236}">
                <a16:creationId xmlns:a16="http://schemas.microsoft.com/office/drawing/2014/main" xmlns="" id="{7DA43EED-CA2B-4B54-B110-F9D0CE71E154}"/>
              </a:ext>
            </a:extLst>
          </p:cNvPr>
          <p:cNvSpPr/>
          <p:nvPr/>
        </p:nvSpPr>
        <p:spPr>
          <a:xfrm>
            <a:off x="7172111" y="2573980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universe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xmlns="" id="{85620DD0-E92B-489F-8263-4D4B4ED09E1B}"/>
              </a:ext>
            </a:extLst>
          </p:cNvPr>
          <p:cNvSpPr/>
          <p:nvPr/>
        </p:nvSpPr>
        <p:spPr>
          <a:xfrm>
            <a:off x="7172111" y="1792912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spacecraft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xmlns="" id="{501B1ACC-A230-4D75-BC9C-EAEEA6379222}"/>
              </a:ext>
            </a:extLst>
          </p:cNvPr>
          <p:cNvSpPr/>
          <p:nvPr/>
        </p:nvSpPr>
        <p:spPr>
          <a:xfrm>
            <a:off x="7172111" y="204282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rocket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8F0C45-61AA-4EBF-813C-2098925DA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48" y="95250"/>
            <a:ext cx="6019800" cy="381000"/>
          </a:xfrm>
          <a:prstGeom prst="rect">
            <a:avLst/>
          </a:prstGeom>
        </p:spPr>
      </p:pic>
      <p:pic>
        <p:nvPicPr>
          <p:cNvPr id="10" name="Picture 2" descr="A close-up of a tripod&#10;&#10;Description automatically generated with medium confidence">
            <a:extLst>
              <a:ext uri="{FF2B5EF4-FFF2-40B4-BE49-F238E27FC236}">
                <a16:creationId xmlns:a16="http://schemas.microsoft.com/office/drawing/2014/main" xmlns="" id="{7AF32DCD-6C09-4E70-A36F-58B2FE838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63" y="476248"/>
            <a:ext cx="2464069" cy="2091169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C881D73-CEFB-481A-B96B-4FBE485D4DA8}"/>
              </a:ext>
            </a:extLst>
          </p:cNvPr>
          <p:cNvSpPr txBox="1"/>
          <p:nvPr/>
        </p:nvSpPr>
        <p:spPr>
          <a:xfrm>
            <a:off x="786847" y="2826987"/>
            <a:ext cx="536128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ctr"/>
            <a:r>
              <a:rPr lang="en-US" sz="3200" b="1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With a </a:t>
            </a:r>
            <a:r>
              <a:rPr lang="en-US" sz="3200" b="0" i="0" dirty="0">
                <a:solidFill>
                  <a:srgbClr val="4F9E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………………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you can have a great experience watching the stars.</a:t>
            </a:r>
          </a:p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วงรี 5">
            <a:extLst>
              <a:ext uri="{FF2B5EF4-FFF2-40B4-BE49-F238E27FC236}">
                <a16:creationId xmlns:a16="http://schemas.microsoft.com/office/drawing/2014/main" xmlns="" id="{47A2E3AF-D6EB-434D-9A62-F76B1CECC997}"/>
              </a:ext>
            </a:extLst>
          </p:cNvPr>
          <p:cNvSpPr/>
          <p:nvPr/>
        </p:nvSpPr>
        <p:spPr>
          <a:xfrm>
            <a:off x="7172111" y="1011844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>
                <a:solidFill>
                  <a:prstClr val="white"/>
                </a:solidFill>
                <a:latin typeface="Calibri" panose="020F0502020204030204"/>
              </a:rPr>
              <a:t>telescope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วงรี 5">
            <a:extLst>
              <a:ext uri="{FF2B5EF4-FFF2-40B4-BE49-F238E27FC236}">
                <a16:creationId xmlns:a16="http://schemas.microsoft.com/office/drawing/2014/main" xmlns="" id="{2B5DCFA2-78E0-4C8D-8292-394BACB1D11B}"/>
              </a:ext>
            </a:extLst>
          </p:cNvPr>
          <p:cNvSpPr/>
          <p:nvPr/>
        </p:nvSpPr>
        <p:spPr>
          <a:xfrm>
            <a:off x="7172111" y="4104259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satellite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C0BC888-35A1-491A-8605-3A2425DB0F3D}"/>
              </a:ext>
            </a:extLst>
          </p:cNvPr>
          <p:cNvSpPr txBox="1"/>
          <p:nvPr/>
        </p:nvSpPr>
        <p:spPr>
          <a:xfrm>
            <a:off x="6770552" y="3949077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2604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09877E-6 L -0.45954 0.273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86" y="136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วงรี 5">
            <a:extLst>
              <a:ext uri="{FF2B5EF4-FFF2-40B4-BE49-F238E27FC236}">
                <a16:creationId xmlns:a16="http://schemas.microsoft.com/office/drawing/2014/main" xmlns="" id="{6206AEE1-25E4-4643-A36B-2CA40A6B210B}"/>
              </a:ext>
            </a:extLst>
          </p:cNvPr>
          <p:cNvSpPr/>
          <p:nvPr/>
        </p:nvSpPr>
        <p:spPr>
          <a:xfrm>
            <a:off x="7099921" y="4079968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satellite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วงรี 5">
            <a:extLst>
              <a:ext uri="{FF2B5EF4-FFF2-40B4-BE49-F238E27FC236}">
                <a16:creationId xmlns:a16="http://schemas.microsoft.com/office/drawing/2014/main" xmlns="" id="{92FD0FAF-F700-402C-AECE-A3368F5B6D94}"/>
              </a:ext>
            </a:extLst>
          </p:cNvPr>
          <p:cNvSpPr/>
          <p:nvPr/>
        </p:nvSpPr>
        <p:spPr>
          <a:xfrm>
            <a:off x="7099921" y="3298900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meteorite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วงรี 5">
            <a:extLst>
              <a:ext uri="{FF2B5EF4-FFF2-40B4-BE49-F238E27FC236}">
                <a16:creationId xmlns:a16="http://schemas.microsoft.com/office/drawing/2014/main" xmlns="" id="{7DA43EED-CA2B-4B54-B110-F9D0CE71E154}"/>
              </a:ext>
            </a:extLst>
          </p:cNvPr>
          <p:cNvSpPr/>
          <p:nvPr/>
        </p:nvSpPr>
        <p:spPr>
          <a:xfrm>
            <a:off x="7099921" y="2517832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universe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xmlns="" id="{85620DD0-E92B-489F-8263-4D4B4ED09E1B}"/>
              </a:ext>
            </a:extLst>
          </p:cNvPr>
          <p:cNvSpPr/>
          <p:nvPr/>
        </p:nvSpPr>
        <p:spPr>
          <a:xfrm>
            <a:off x="7099921" y="1736764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spacecraft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xmlns="" id="{501B1ACC-A230-4D75-BC9C-EAEEA6379222}"/>
              </a:ext>
            </a:extLst>
          </p:cNvPr>
          <p:cNvSpPr/>
          <p:nvPr/>
        </p:nvSpPr>
        <p:spPr>
          <a:xfrm>
            <a:off x="7099921" y="148134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rocket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xmlns="" id="{F930C4EA-5610-4CE5-897E-C42E1E829FE5}"/>
              </a:ext>
            </a:extLst>
          </p:cNvPr>
          <p:cNvSpPr/>
          <p:nvPr/>
        </p:nvSpPr>
        <p:spPr>
          <a:xfrm>
            <a:off x="7099921" y="955696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telescope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8F0C45-61AA-4EBF-813C-2098925DA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48" y="95250"/>
            <a:ext cx="6019800" cy="38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85F3AE7-9A12-4268-821A-6C9B9B23B5BF}"/>
              </a:ext>
            </a:extLst>
          </p:cNvPr>
          <p:cNvSpPr txBox="1"/>
          <p:nvPr/>
        </p:nvSpPr>
        <p:spPr>
          <a:xfrm>
            <a:off x="998621" y="2571750"/>
            <a:ext cx="45720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Our sun and its planets are just a tiny part of the Milky Way, and the Milky Way is just one galaxy in the </a:t>
            </a:r>
            <a:r>
              <a:rPr lang="en-US" sz="2800" b="0" i="0" dirty="0">
                <a:solidFill>
                  <a:srgbClr val="4F9E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……………………………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" descr="Shape, circle&#10;&#10;Description automatically generated">
            <a:extLst>
              <a:ext uri="{FF2B5EF4-FFF2-40B4-BE49-F238E27FC236}">
                <a16:creationId xmlns:a16="http://schemas.microsoft.com/office/drawing/2014/main" xmlns="" id="{25414495-1232-44C3-86A3-AA0BEAA7E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69" y="409262"/>
            <a:ext cx="2675394" cy="2270512"/>
          </a:xfrm>
          <a:prstGeom prst="rect">
            <a:avLst/>
          </a:prstGeom>
          <a:noFill/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077DF83-C41F-41BB-B8B3-E6AD641F359F}"/>
              </a:ext>
            </a:extLst>
          </p:cNvPr>
          <p:cNvSpPr txBox="1"/>
          <p:nvPr/>
        </p:nvSpPr>
        <p:spPr>
          <a:xfrm>
            <a:off x="6690846" y="3895189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8F015AA-9E3B-4FAF-B56C-754E846FE1C4}"/>
              </a:ext>
            </a:extLst>
          </p:cNvPr>
          <p:cNvSpPr txBox="1"/>
          <p:nvPr/>
        </p:nvSpPr>
        <p:spPr>
          <a:xfrm>
            <a:off x="6690845" y="756531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6943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23381E-6 L -0.45521 0.288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60" y="144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วงรี 5">
            <a:extLst>
              <a:ext uri="{FF2B5EF4-FFF2-40B4-BE49-F238E27FC236}">
                <a16:creationId xmlns:a16="http://schemas.microsoft.com/office/drawing/2014/main" xmlns="" id="{6206AEE1-25E4-4643-A36B-2CA40A6B210B}"/>
              </a:ext>
            </a:extLst>
          </p:cNvPr>
          <p:cNvSpPr/>
          <p:nvPr/>
        </p:nvSpPr>
        <p:spPr>
          <a:xfrm>
            <a:off x="7099921" y="4079968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satellite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วงรี 5">
            <a:extLst>
              <a:ext uri="{FF2B5EF4-FFF2-40B4-BE49-F238E27FC236}">
                <a16:creationId xmlns:a16="http://schemas.microsoft.com/office/drawing/2014/main" xmlns="" id="{7DA43EED-CA2B-4B54-B110-F9D0CE71E154}"/>
              </a:ext>
            </a:extLst>
          </p:cNvPr>
          <p:cNvSpPr/>
          <p:nvPr/>
        </p:nvSpPr>
        <p:spPr>
          <a:xfrm>
            <a:off x="7099921" y="2517832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universe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xmlns="" id="{85620DD0-E92B-489F-8263-4D4B4ED09E1B}"/>
              </a:ext>
            </a:extLst>
          </p:cNvPr>
          <p:cNvSpPr/>
          <p:nvPr/>
        </p:nvSpPr>
        <p:spPr>
          <a:xfrm>
            <a:off x="7099921" y="1736764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spacecraft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xmlns="" id="{501B1ACC-A230-4D75-BC9C-EAEEA6379222}"/>
              </a:ext>
            </a:extLst>
          </p:cNvPr>
          <p:cNvSpPr/>
          <p:nvPr/>
        </p:nvSpPr>
        <p:spPr>
          <a:xfrm>
            <a:off x="7099921" y="148134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rocket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xmlns="" id="{F930C4EA-5610-4CE5-897E-C42E1E829FE5}"/>
              </a:ext>
            </a:extLst>
          </p:cNvPr>
          <p:cNvSpPr/>
          <p:nvPr/>
        </p:nvSpPr>
        <p:spPr>
          <a:xfrm>
            <a:off x="7099921" y="955696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telescope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8F0C45-61AA-4EBF-813C-2098925DA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48" y="95250"/>
            <a:ext cx="6019800" cy="38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6D71C8D-2515-4039-9C19-338BAA58232D}"/>
              </a:ext>
            </a:extLst>
          </p:cNvPr>
          <p:cNvSpPr txBox="1"/>
          <p:nvPr/>
        </p:nvSpPr>
        <p:spPr>
          <a:xfrm>
            <a:off x="6690846" y="3895189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DF17171-98D5-4FFF-BEEF-0943CC607E34}"/>
              </a:ext>
            </a:extLst>
          </p:cNvPr>
          <p:cNvSpPr txBox="1"/>
          <p:nvPr/>
        </p:nvSpPr>
        <p:spPr>
          <a:xfrm>
            <a:off x="6690845" y="741589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6156B2D-9F2A-4C8B-A296-3637F190E25D}"/>
              </a:ext>
            </a:extLst>
          </p:cNvPr>
          <p:cNvSpPr txBox="1"/>
          <p:nvPr/>
        </p:nvSpPr>
        <p:spPr>
          <a:xfrm>
            <a:off x="6680103" y="2333053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7E85879-475C-4045-8AB1-7FA7FDA0B0E2}"/>
              </a:ext>
            </a:extLst>
          </p:cNvPr>
          <p:cNvSpPr txBox="1"/>
          <p:nvPr/>
        </p:nvSpPr>
        <p:spPr>
          <a:xfrm>
            <a:off x="1510748" y="3094668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 </a:t>
            </a:r>
            <a:r>
              <a:rPr lang="en-US" sz="2800" b="0" i="0" dirty="0">
                <a:solidFill>
                  <a:srgbClr val="4F9E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……………………..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is a piece of rock or other matter from space that has landed on a planet.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2" descr="A close-up of a rock&#10;&#10;Description automatically generated with medium confidence">
            <a:extLst>
              <a:ext uri="{FF2B5EF4-FFF2-40B4-BE49-F238E27FC236}">
                <a16:creationId xmlns:a16="http://schemas.microsoft.com/office/drawing/2014/main" xmlns="" id="{5DE7D23D-8228-4463-BD35-9AD61E9A2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93" y="381757"/>
            <a:ext cx="3193268" cy="2710013"/>
          </a:xfrm>
          <a:prstGeom prst="rect">
            <a:avLst/>
          </a:prstGeom>
          <a:noFill/>
        </p:spPr>
      </p:pic>
      <p:sp>
        <p:nvSpPr>
          <p:cNvPr id="15" name="วงรี 5">
            <a:extLst>
              <a:ext uri="{FF2B5EF4-FFF2-40B4-BE49-F238E27FC236}">
                <a16:creationId xmlns:a16="http://schemas.microsoft.com/office/drawing/2014/main" xmlns="" id="{FF476944-B2A4-4AD3-A3FC-A5D3277949A0}"/>
              </a:ext>
            </a:extLst>
          </p:cNvPr>
          <p:cNvSpPr/>
          <p:nvPr/>
        </p:nvSpPr>
        <p:spPr>
          <a:xfrm>
            <a:off x="7099921" y="3298900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meteorite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7627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53577 -0.068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88" y="-34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วงรี 5">
            <a:extLst>
              <a:ext uri="{FF2B5EF4-FFF2-40B4-BE49-F238E27FC236}">
                <a16:creationId xmlns:a16="http://schemas.microsoft.com/office/drawing/2014/main" xmlns="" id="{6206AEE1-25E4-4643-A36B-2CA40A6B210B}"/>
              </a:ext>
            </a:extLst>
          </p:cNvPr>
          <p:cNvSpPr/>
          <p:nvPr/>
        </p:nvSpPr>
        <p:spPr>
          <a:xfrm>
            <a:off x="7099921" y="4079968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satellite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วงรี 5">
            <a:extLst>
              <a:ext uri="{FF2B5EF4-FFF2-40B4-BE49-F238E27FC236}">
                <a16:creationId xmlns:a16="http://schemas.microsoft.com/office/drawing/2014/main" xmlns="" id="{92FD0FAF-F700-402C-AECE-A3368F5B6D94}"/>
              </a:ext>
            </a:extLst>
          </p:cNvPr>
          <p:cNvSpPr/>
          <p:nvPr/>
        </p:nvSpPr>
        <p:spPr>
          <a:xfrm>
            <a:off x="7099921" y="3298900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meteorite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วงรี 5">
            <a:extLst>
              <a:ext uri="{FF2B5EF4-FFF2-40B4-BE49-F238E27FC236}">
                <a16:creationId xmlns:a16="http://schemas.microsoft.com/office/drawing/2014/main" xmlns="" id="{7DA43EED-CA2B-4B54-B110-F9D0CE71E154}"/>
              </a:ext>
            </a:extLst>
          </p:cNvPr>
          <p:cNvSpPr/>
          <p:nvPr/>
        </p:nvSpPr>
        <p:spPr>
          <a:xfrm>
            <a:off x="7099921" y="2517832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universe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วงรี 5">
            <a:extLst>
              <a:ext uri="{FF2B5EF4-FFF2-40B4-BE49-F238E27FC236}">
                <a16:creationId xmlns:a16="http://schemas.microsoft.com/office/drawing/2014/main" xmlns="" id="{85620DD0-E92B-489F-8263-4D4B4ED09E1B}"/>
              </a:ext>
            </a:extLst>
          </p:cNvPr>
          <p:cNvSpPr/>
          <p:nvPr/>
        </p:nvSpPr>
        <p:spPr>
          <a:xfrm>
            <a:off x="7099921" y="1736764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spacecraft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xmlns="" id="{F930C4EA-5610-4CE5-897E-C42E1E829FE5}"/>
              </a:ext>
            </a:extLst>
          </p:cNvPr>
          <p:cNvSpPr/>
          <p:nvPr/>
        </p:nvSpPr>
        <p:spPr>
          <a:xfrm>
            <a:off x="7099921" y="955696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telescope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8F0C45-61AA-4EBF-813C-2098925DA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48" y="95250"/>
            <a:ext cx="6019800" cy="381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43D39F0-97B4-47CD-A8AB-2CC7F4798CD6}"/>
              </a:ext>
            </a:extLst>
          </p:cNvPr>
          <p:cNvSpPr txBox="1"/>
          <p:nvPr/>
        </p:nvSpPr>
        <p:spPr>
          <a:xfrm>
            <a:off x="6690846" y="3895189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3C7D34C-4C69-4FDD-9E40-F3210797D5BA}"/>
              </a:ext>
            </a:extLst>
          </p:cNvPr>
          <p:cNvSpPr txBox="1"/>
          <p:nvPr/>
        </p:nvSpPr>
        <p:spPr>
          <a:xfrm>
            <a:off x="6690845" y="741589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7F0EB00-8490-485D-9D0C-F4D186A3FAEA}"/>
              </a:ext>
            </a:extLst>
          </p:cNvPr>
          <p:cNvSpPr txBox="1"/>
          <p:nvPr/>
        </p:nvSpPr>
        <p:spPr>
          <a:xfrm>
            <a:off x="6680103" y="2333053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EEE457-5B74-4A0A-AF84-E0D108A52873}"/>
              </a:ext>
            </a:extLst>
          </p:cNvPr>
          <p:cNvSpPr txBox="1"/>
          <p:nvPr/>
        </p:nvSpPr>
        <p:spPr>
          <a:xfrm>
            <a:off x="6637994" y="3156638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B434A5C-7B54-4DCC-AE44-B65FD64A9C0C}"/>
              </a:ext>
            </a:extLst>
          </p:cNvPr>
          <p:cNvSpPr txBox="1"/>
          <p:nvPr/>
        </p:nvSpPr>
        <p:spPr>
          <a:xfrm>
            <a:off x="1510748" y="2872443"/>
            <a:ext cx="45720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 </a:t>
            </a:r>
            <a:r>
              <a:rPr lang="en-US" sz="2800" b="0" i="0" dirty="0">
                <a:solidFill>
                  <a:srgbClr val="4F9E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………………… 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shaped like a tube and moves very fast. It helps a space shuttle to be sent into space.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A close-up of a syringe&#10;&#10;Description automatically generated">
            <a:extLst>
              <a:ext uri="{FF2B5EF4-FFF2-40B4-BE49-F238E27FC236}">
                <a16:creationId xmlns:a16="http://schemas.microsoft.com/office/drawing/2014/main" xmlns="" id="{3253CA2E-809B-495A-9029-800122B3A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478" y="502745"/>
            <a:ext cx="2912164" cy="2471450"/>
          </a:xfrm>
          <a:prstGeom prst="rect">
            <a:avLst/>
          </a:prstGeom>
          <a:noFill/>
        </p:spPr>
      </p:pic>
      <p:sp>
        <p:nvSpPr>
          <p:cNvPr id="16" name="วงรี 5">
            <a:extLst>
              <a:ext uri="{FF2B5EF4-FFF2-40B4-BE49-F238E27FC236}">
                <a16:creationId xmlns:a16="http://schemas.microsoft.com/office/drawing/2014/main" xmlns="" id="{EC2C5CB8-452C-4210-98BF-8F142CBCC3EF}"/>
              </a:ext>
            </a:extLst>
          </p:cNvPr>
          <p:cNvSpPr/>
          <p:nvPr/>
        </p:nvSpPr>
        <p:spPr>
          <a:xfrm>
            <a:off x="7099921" y="148134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rocket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9308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8.64198E-7 L -0.56337 0.494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77" y="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astronaut </a:t>
            </a: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/ˈæstrənɔːt/</a:t>
            </a:r>
            <a:endParaRPr lang="en-US" sz="3200" b="1" smtClean="0"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275160"/>
            <a:ext cx="6858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19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วงรี 5">
            <a:extLst>
              <a:ext uri="{FF2B5EF4-FFF2-40B4-BE49-F238E27FC236}">
                <a16:creationId xmlns:a16="http://schemas.microsoft.com/office/drawing/2014/main" xmlns="" id="{6206AEE1-25E4-4643-A36B-2CA40A6B210B}"/>
              </a:ext>
            </a:extLst>
          </p:cNvPr>
          <p:cNvSpPr/>
          <p:nvPr/>
        </p:nvSpPr>
        <p:spPr>
          <a:xfrm>
            <a:off x="7099921" y="4079968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satellite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วงรี 5">
            <a:extLst>
              <a:ext uri="{FF2B5EF4-FFF2-40B4-BE49-F238E27FC236}">
                <a16:creationId xmlns:a16="http://schemas.microsoft.com/office/drawing/2014/main" xmlns="" id="{92FD0FAF-F700-402C-AECE-A3368F5B6D94}"/>
              </a:ext>
            </a:extLst>
          </p:cNvPr>
          <p:cNvSpPr/>
          <p:nvPr/>
        </p:nvSpPr>
        <p:spPr>
          <a:xfrm>
            <a:off x="7099921" y="3298900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meteorite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วงรี 5">
            <a:extLst>
              <a:ext uri="{FF2B5EF4-FFF2-40B4-BE49-F238E27FC236}">
                <a16:creationId xmlns:a16="http://schemas.microsoft.com/office/drawing/2014/main" xmlns="" id="{7DA43EED-CA2B-4B54-B110-F9D0CE71E154}"/>
              </a:ext>
            </a:extLst>
          </p:cNvPr>
          <p:cNvSpPr/>
          <p:nvPr/>
        </p:nvSpPr>
        <p:spPr>
          <a:xfrm>
            <a:off x="7099921" y="2517832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universe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วงรี 5">
            <a:extLst>
              <a:ext uri="{FF2B5EF4-FFF2-40B4-BE49-F238E27FC236}">
                <a16:creationId xmlns:a16="http://schemas.microsoft.com/office/drawing/2014/main" xmlns="" id="{501B1ACC-A230-4D75-BC9C-EAEEA6379222}"/>
              </a:ext>
            </a:extLst>
          </p:cNvPr>
          <p:cNvSpPr/>
          <p:nvPr/>
        </p:nvSpPr>
        <p:spPr>
          <a:xfrm>
            <a:off x="7099921" y="148134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rocket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วงรี 5">
            <a:extLst>
              <a:ext uri="{FF2B5EF4-FFF2-40B4-BE49-F238E27FC236}">
                <a16:creationId xmlns:a16="http://schemas.microsoft.com/office/drawing/2014/main" xmlns="" id="{F930C4EA-5610-4CE5-897E-C42E1E829FE5}"/>
              </a:ext>
            </a:extLst>
          </p:cNvPr>
          <p:cNvSpPr/>
          <p:nvPr/>
        </p:nvSpPr>
        <p:spPr>
          <a:xfrm>
            <a:off x="7099921" y="955696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telescope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28F0C45-61AA-4EBF-813C-2098925DA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48" y="95250"/>
            <a:ext cx="6019800" cy="381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80554D6-8FC9-4D8E-BB67-7E7B423E8BF1}"/>
              </a:ext>
            </a:extLst>
          </p:cNvPr>
          <p:cNvSpPr txBox="1"/>
          <p:nvPr/>
        </p:nvSpPr>
        <p:spPr>
          <a:xfrm>
            <a:off x="6690846" y="3895189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E65A969-E1BC-4AD9-84C7-69CF862D0877}"/>
              </a:ext>
            </a:extLst>
          </p:cNvPr>
          <p:cNvSpPr txBox="1"/>
          <p:nvPr/>
        </p:nvSpPr>
        <p:spPr>
          <a:xfrm>
            <a:off x="6690845" y="741589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F01EB01-5EBD-451D-B618-70F33DF9A8F5}"/>
              </a:ext>
            </a:extLst>
          </p:cNvPr>
          <p:cNvSpPr txBox="1"/>
          <p:nvPr/>
        </p:nvSpPr>
        <p:spPr>
          <a:xfrm>
            <a:off x="6680103" y="2333053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9B0A80A-0336-450F-B4DB-134ACCC35107}"/>
              </a:ext>
            </a:extLst>
          </p:cNvPr>
          <p:cNvSpPr txBox="1"/>
          <p:nvPr/>
        </p:nvSpPr>
        <p:spPr>
          <a:xfrm>
            <a:off x="6637994" y="3156638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E7CD513-4D22-41D8-AABD-2FDE4C559858}"/>
              </a:ext>
            </a:extLst>
          </p:cNvPr>
          <p:cNvSpPr txBox="1"/>
          <p:nvPr/>
        </p:nvSpPr>
        <p:spPr>
          <a:xfrm>
            <a:off x="6690845" y="-16803"/>
            <a:ext cx="5040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endParaRPr lang="en-US" sz="5400" dirty="0"/>
          </a:p>
        </p:txBody>
      </p:sp>
      <p:pic>
        <p:nvPicPr>
          <p:cNvPr id="16" name="Picture 2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xmlns="" id="{C77BE60E-EC0A-4987-852E-D12435B7F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449" y="502745"/>
            <a:ext cx="2767571" cy="2348739"/>
          </a:xfrm>
          <a:prstGeom prst="rect">
            <a:avLst/>
          </a:prstGeom>
          <a:noFill/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2DFD92C-4D28-4474-8C7A-F7499EFDF6D7}"/>
              </a:ext>
            </a:extLst>
          </p:cNvPr>
          <p:cNvSpPr txBox="1"/>
          <p:nvPr/>
        </p:nvSpPr>
        <p:spPr>
          <a:xfrm>
            <a:off x="1660358" y="2994773"/>
            <a:ext cx="45720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 </a:t>
            </a:r>
            <a:r>
              <a:rPr lang="en-US" sz="2800" b="0" i="0" dirty="0">
                <a:solidFill>
                  <a:srgbClr val="4F9E4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…………………...</a:t>
            </a:r>
            <a:r>
              <a:rPr lang="en-US" sz="28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is a vehicle, with or without people inside, used for travel in space.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วงรี 5">
            <a:extLst>
              <a:ext uri="{FF2B5EF4-FFF2-40B4-BE49-F238E27FC236}">
                <a16:creationId xmlns:a16="http://schemas.microsoft.com/office/drawing/2014/main" xmlns="" id="{04931313-9A27-4E46-8790-7BEA214DD10B}"/>
              </a:ext>
            </a:extLst>
          </p:cNvPr>
          <p:cNvSpPr/>
          <p:nvPr/>
        </p:nvSpPr>
        <p:spPr>
          <a:xfrm>
            <a:off x="7099921" y="1736764"/>
            <a:ext cx="1785862" cy="709223"/>
          </a:xfrm>
          <a:custGeom>
            <a:avLst/>
            <a:gdLst>
              <a:gd name="connsiteX0" fmla="*/ 0 w 5119687"/>
              <a:gd name="connsiteY0" fmla="*/ 493340 h 986680"/>
              <a:gd name="connsiteX1" fmla="*/ 2559844 w 5119687"/>
              <a:gd name="connsiteY1" fmla="*/ 0 h 986680"/>
              <a:gd name="connsiteX2" fmla="*/ 5119688 w 5119687"/>
              <a:gd name="connsiteY2" fmla="*/ 493340 h 986680"/>
              <a:gd name="connsiteX3" fmla="*/ 2559844 w 5119687"/>
              <a:gd name="connsiteY3" fmla="*/ 986680 h 986680"/>
              <a:gd name="connsiteX4" fmla="*/ 0 w 5119687"/>
              <a:gd name="connsiteY4" fmla="*/ 493340 h 986680"/>
              <a:gd name="connsiteX0" fmla="*/ 230 w 5119918"/>
              <a:gd name="connsiteY0" fmla="*/ 494307 h 988614"/>
              <a:gd name="connsiteX1" fmla="*/ 2560074 w 5119918"/>
              <a:gd name="connsiteY1" fmla="*/ 967 h 988614"/>
              <a:gd name="connsiteX2" fmla="*/ 5119918 w 5119918"/>
              <a:gd name="connsiteY2" fmla="*/ 494307 h 988614"/>
              <a:gd name="connsiteX3" fmla="*/ 2560074 w 5119918"/>
              <a:gd name="connsiteY3" fmla="*/ 987647 h 988614"/>
              <a:gd name="connsiteX4" fmla="*/ 230 w 5119918"/>
              <a:gd name="connsiteY4" fmla="*/ 494307 h 988614"/>
              <a:gd name="connsiteX0" fmla="*/ 230 w 5121295"/>
              <a:gd name="connsiteY0" fmla="*/ 494307 h 988614"/>
              <a:gd name="connsiteX1" fmla="*/ 2560074 w 5121295"/>
              <a:gd name="connsiteY1" fmla="*/ 967 h 988614"/>
              <a:gd name="connsiteX2" fmla="*/ 5119918 w 5121295"/>
              <a:gd name="connsiteY2" fmla="*/ 494307 h 988614"/>
              <a:gd name="connsiteX3" fmla="*/ 2560074 w 5121295"/>
              <a:gd name="connsiteY3" fmla="*/ 987647 h 988614"/>
              <a:gd name="connsiteX4" fmla="*/ 230 w 5121295"/>
              <a:gd name="connsiteY4" fmla="*/ 494307 h 988614"/>
              <a:gd name="connsiteX0" fmla="*/ 230 w 5122543"/>
              <a:gd name="connsiteY0" fmla="*/ 494307 h 988614"/>
              <a:gd name="connsiteX1" fmla="*/ 2560074 w 5122543"/>
              <a:gd name="connsiteY1" fmla="*/ 967 h 988614"/>
              <a:gd name="connsiteX2" fmla="*/ 5119918 w 5122543"/>
              <a:gd name="connsiteY2" fmla="*/ 494307 h 988614"/>
              <a:gd name="connsiteX3" fmla="*/ 2560074 w 5122543"/>
              <a:gd name="connsiteY3" fmla="*/ 987647 h 988614"/>
              <a:gd name="connsiteX4" fmla="*/ 230 w 5122543"/>
              <a:gd name="connsiteY4" fmla="*/ 494307 h 988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22543" h="988614">
                <a:moveTo>
                  <a:pt x="230" y="494307"/>
                </a:moveTo>
                <a:cubicBezTo>
                  <a:pt x="19280" y="-44857"/>
                  <a:pt x="1146311" y="967"/>
                  <a:pt x="2560074" y="967"/>
                </a:cubicBezTo>
                <a:cubicBezTo>
                  <a:pt x="3973837" y="967"/>
                  <a:pt x="5167543" y="21818"/>
                  <a:pt x="5119918" y="494307"/>
                </a:cubicBezTo>
                <a:cubicBezTo>
                  <a:pt x="5186593" y="928696"/>
                  <a:pt x="3973837" y="987647"/>
                  <a:pt x="2560074" y="987647"/>
                </a:cubicBezTo>
                <a:cubicBezTo>
                  <a:pt x="1146311" y="987647"/>
                  <a:pt x="-18820" y="1033471"/>
                  <a:pt x="230" y="494307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rgbClr val="9CE7F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lnSpc>
                <a:spcPct val="90000"/>
              </a:lnSpc>
              <a:spcBef>
                <a:spcPct val="0"/>
              </a:spcBef>
              <a:buClrTx/>
              <a:defRPr/>
            </a:pPr>
            <a:r>
              <a:rPr lang="en-US" sz="2400" b="1" kern="1200" dirty="0">
                <a:solidFill>
                  <a:prstClr val="white"/>
                </a:solidFill>
                <a:latin typeface="Calibri" panose="020F0502020204030204"/>
              </a:rPr>
              <a:t>spacecraft</a:t>
            </a:r>
            <a:endParaRPr lang="en-US" sz="1200" b="1" kern="12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889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-0.5 0.20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10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A9EF2D-1517-421F-ADD2-C1FC2E0D5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02" y="124075"/>
            <a:ext cx="7517534" cy="47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1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วงรี 3">
            <a:extLst>
              <a:ext uri="{FF2B5EF4-FFF2-40B4-BE49-F238E27FC236}">
                <a16:creationId xmlns:a16="http://schemas.microsoft.com/office/drawing/2014/main" xmlns="" id="{2CD8354E-57D4-4D62-8499-A1EA03C01372}"/>
              </a:ext>
            </a:extLst>
          </p:cNvPr>
          <p:cNvSpPr/>
          <p:nvPr/>
        </p:nvSpPr>
        <p:spPr>
          <a:xfrm>
            <a:off x="737235" y="289488"/>
            <a:ext cx="7669530" cy="4727404"/>
          </a:xfrm>
          <a:custGeom>
            <a:avLst/>
            <a:gdLst>
              <a:gd name="connsiteX0" fmla="*/ 0 w 7071360"/>
              <a:gd name="connsiteY0" fmla="*/ 2661920 h 5323840"/>
              <a:gd name="connsiteX1" fmla="*/ 3535680 w 7071360"/>
              <a:gd name="connsiteY1" fmla="*/ 0 h 5323840"/>
              <a:gd name="connsiteX2" fmla="*/ 7071360 w 7071360"/>
              <a:gd name="connsiteY2" fmla="*/ 2661920 h 5323840"/>
              <a:gd name="connsiteX3" fmla="*/ 3535680 w 7071360"/>
              <a:gd name="connsiteY3" fmla="*/ 5323840 h 5323840"/>
              <a:gd name="connsiteX4" fmla="*/ 0 w 7071360"/>
              <a:gd name="connsiteY4" fmla="*/ 2661920 h 5323840"/>
              <a:gd name="connsiteX0" fmla="*/ 0 w 7071360"/>
              <a:gd name="connsiteY0" fmla="*/ 2661983 h 5323903"/>
              <a:gd name="connsiteX1" fmla="*/ 3535680 w 7071360"/>
              <a:gd name="connsiteY1" fmla="*/ 63 h 5323903"/>
              <a:gd name="connsiteX2" fmla="*/ 7071360 w 7071360"/>
              <a:gd name="connsiteY2" fmla="*/ 2661983 h 5323903"/>
              <a:gd name="connsiteX3" fmla="*/ 3535680 w 7071360"/>
              <a:gd name="connsiteY3" fmla="*/ 5323903 h 5323903"/>
              <a:gd name="connsiteX4" fmla="*/ 0 w 7071360"/>
              <a:gd name="connsiteY4" fmla="*/ 2661983 h 5323903"/>
              <a:gd name="connsiteX0" fmla="*/ 0 w 7071360"/>
              <a:gd name="connsiteY0" fmla="*/ 2661983 h 5324154"/>
              <a:gd name="connsiteX1" fmla="*/ 3535680 w 7071360"/>
              <a:gd name="connsiteY1" fmla="*/ 63 h 5324154"/>
              <a:gd name="connsiteX2" fmla="*/ 7071360 w 7071360"/>
              <a:gd name="connsiteY2" fmla="*/ 2661983 h 5324154"/>
              <a:gd name="connsiteX3" fmla="*/ 3535680 w 7071360"/>
              <a:gd name="connsiteY3" fmla="*/ 5323903 h 5324154"/>
              <a:gd name="connsiteX4" fmla="*/ 0 w 7071360"/>
              <a:gd name="connsiteY4" fmla="*/ 2661983 h 5324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1360" h="5324154">
                <a:moveTo>
                  <a:pt x="0" y="2661983"/>
                </a:moveTo>
                <a:cubicBezTo>
                  <a:pt x="0" y="1191845"/>
                  <a:pt x="292658" y="10223"/>
                  <a:pt x="3535680" y="63"/>
                </a:cubicBezTo>
                <a:cubicBezTo>
                  <a:pt x="6778702" y="-10097"/>
                  <a:pt x="7071360" y="1191845"/>
                  <a:pt x="7071360" y="2661983"/>
                </a:cubicBezTo>
                <a:cubicBezTo>
                  <a:pt x="7071360" y="4132121"/>
                  <a:pt x="6494222" y="5344223"/>
                  <a:pt x="3535680" y="5323903"/>
                </a:cubicBezTo>
                <a:cubicBezTo>
                  <a:pt x="577138" y="5303583"/>
                  <a:pt x="0" y="4132121"/>
                  <a:pt x="0" y="26619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th-TH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F825803-D4DA-4E1E-977A-A47AD8C4BC9B}"/>
              </a:ext>
            </a:extLst>
          </p:cNvPr>
          <p:cNvSpPr txBox="1"/>
          <p:nvPr/>
        </p:nvSpPr>
        <p:spPr>
          <a:xfrm>
            <a:off x="1613117" y="564562"/>
            <a:ext cx="57146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Guides for homework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Question for  the good students: How are Astronauts trained? Do you want to become an Astronaut?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Question for  the reasonable students: Have you ever seen a spaceship?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 Practice reading the dialogue.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 Write new words then learn them by heart.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 Copy the exercise into notebooks. </a:t>
            </a:r>
          </a:p>
          <a:p>
            <a:pPr marL="160735" marR="0" lvl="0" indent="-160735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Do exercises …….. on  page . …</a:t>
            </a:r>
          </a:p>
          <a:p>
            <a:pPr marL="160735" marR="0" lvl="0" indent="-160735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Prepare for “A closer loo</a:t>
            </a:r>
            <a:r>
              <a:rPr lang="en-US" sz="2000" kern="12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 1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” part.</a:t>
            </a:r>
          </a:p>
        </p:txBody>
      </p:sp>
      <p:pic>
        <p:nvPicPr>
          <p:cNvPr id="7" name="Рисунок 16">
            <a:extLst>
              <a:ext uri="{FF2B5EF4-FFF2-40B4-BE49-F238E27FC236}">
                <a16:creationId xmlns:a16="http://schemas.microsoft.com/office/drawing/2014/main" xmlns="" id="{C6214776-69C4-4494-8537-287E4EAAB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338" y="279730"/>
            <a:ext cx="674912" cy="573455"/>
          </a:xfrm>
          <a:prstGeom prst="rect">
            <a:avLst/>
          </a:prstGeom>
        </p:spPr>
      </p:pic>
      <p:pic>
        <p:nvPicPr>
          <p:cNvPr id="9" name="Рисунок 22">
            <a:extLst>
              <a:ext uri="{FF2B5EF4-FFF2-40B4-BE49-F238E27FC236}">
                <a16:creationId xmlns:a16="http://schemas.microsoft.com/office/drawing/2014/main" xmlns="" id="{93C4AE68-6F01-4A11-B263-78A5D18681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7660643" y="2763877"/>
            <a:ext cx="625706" cy="794922"/>
          </a:xfrm>
          <a:prstGeom prst="rect">
            <a:avLst/>
          </a:prstGeom>
        </p:spPr>
      </p:pic>
      <p:pic>
        <p:nvPicPr>
          <p:cNvPr id="10" name="Рисунок 23">
            <a:extLst>
              <a:ext uri="{FF2B5EF4-FFF2-40B4-BE49-F238E27FC236}">
                <a16:creationId xmlns:a16="http://schemas.microsoft.com/office/drawing/2014/main" xmlns="" id="{60B9EDBA-AE16-4A17-AB89-736D83E31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10" y="793286"/>
            <a:ext cx="810584" cy="54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8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-3.58025E-6 L -4.44444E-6 -0.07222 " pathEditMode="relative" rAng="0" ptsTypes="AA">
                                      <p:cBhvr>
                                        <p:cTn id="6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0"/>
                            </p:stCondLst>
                            <p:childTnLst>
                              <p:par>
                                <p:cTn id="12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11111E-6 2.09877E-6 L 1.11111E-6 -0.07222 " pathEditMode="relative" rAng="0" ptsTypes="AA">
                                      <p:cBhvr>
                                        <p:cTn id="13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556E-7 3.58025E-6 L 5.55556E-7 -0.07223 " pathEditMode="relative" rAng="0" ptsTypes="AA">
                                      <p:cBhvr>
                                        <p:cTn id="20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60"/>
                            </p:stCondLst>
                            <p:childTnLst>
                              <p:par>
                                <p:cTn id="26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22222E-6 4.69136E-6 L 2.22222E-6 -0.07223 " pathEditMode="relative" rAng="0" ptsTypes="AA">
                                      <p:cBhvr>
                                        <p:cTn id="27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00"/>
                            </p:stCondLst>
                            <p:childTnLst>
                              <p:par>
                                <p:cTn id="33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2222E-6 -4.5679E-6 L -4.72222E-6 -0.07222 " pathEditMode="relative" rAng="0" ptsTypes="AA">
                                      <p:cBhvr>
                                        <p:cTn id="34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80"/>
                            </p:stCondLst>
                            <p:childTnLst>
                              <p:par>
                                <p:cTn id="40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7778E-7 -3.82716E-6 L -2.77778E-7 -0.07222 " pathEditMode="relative" rAng="0" ptsTypes="AA">
                                      <p:cBhvr>
                                        <p:cTn id="41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5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60"/>
                            </p:stCondLst>
                            <p:childTnLst>
                              <p:par>
                                <p:cTn id="47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08642E-6 L -2.5E-6 -0.07222 " pathEditMode="relative" rAng="0" ptsTypes="AA">
                                      <p:cBhvr>
                                        <p:cTn id="48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700"/>
                            </p:stCondLst>
                            <p:childTnLst>
                              <p:par>
                                <p:cTn id="54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2.34568E-6 L -1.38889E-6 -0.07222 " pathEditMode="relative" rAng="0" ptsTypes="AA">
                                      <p:cBhvr>
                                        <p:cTn id="55" dur="1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xmlns="" id="{E8A4D961-96B6-4B8C-ABDC-FBA5EC4E2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8019"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881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astronomy</a:t>
            </a:r>
            <a:r>
              <a:rPr lang="en-US" sz="3600" b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/əˈstrɒnəmi/</a:t>
            </a:r>
            <a:endParaRPr lang="en-US" sz="3600" b="1" smtClean="0"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75160"/>
            <a:ext cx="8424862" cy="355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319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meteorite</a:t>
            </a: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/ˈmiːtiəraɪt/</a:t>
            </a:r>
            <a:endParaRPr lang="en-US" sz="3200" b="1" smtClean="0"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1311"/>
            <a:ext cx="4872038" cy="1999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842023"/>
            <a:ext cx="4043362" cy="1931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44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satellite </a:t>
            </a: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/ˈsætəlaɪt/</a:t>
            </a:r>
            <a:endParaRPr lang="en-US" sz="3200" b="1" smtClean="0"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29928"/>
            <a:ext cx="6183312" cy="348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5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habitable</a:t>
            </a: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/ˈhæbɪtəbl/</a:t>
            </a:r>
            <a:endParaRPr lang="en-US" sz="3200" b="1" smtClean="0"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9658"/>
            <a:ext cx="7370762" cy="317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387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flight suit </a:t>
            </a:r>
            <a:r>
              <a:rPr lang="en-US" sz="3200" b="1" smtClean="0">
                <a:solidFill>
                  <a:srgbClr val="333333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/ˈflaɪt suːt/</a:t>
            </a:r>
            <a:endParaRPr lang="en-US" sz="3200" b="1" smtClean="0">
              <a:ea typeface="Verdana" pitchFamily="34" charset="0"/>
            </a:endParaRP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9" y="807244"/>
            <a:ext cx="4262437" cy="426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08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microgravity</a:t>
            </a:r>
            <a:r>
              <a:rPr lang="en-US" sz="3200" b="1" smtClean="0">
                <a:solidFill>
                  <a:srgbClr val="000000"/>
                </a:solidFill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/ˈmaɪkrəʊˈɡrævəti/</a:t>
            </a:r>
            <a:endParaRPr lang="en-US" sz="3200" b="1" smtClean="0"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021558"/>
            <a:ext cx="4706938" cy="2356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8" y="1383507"/>
            <a:ext cx="7808913" cy="329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79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eme1">
  <a:themeElements>
    <a:clrScheme name="Simple Light">
      <a:dk1>
        <a:srgbClr val="272727"/>
      </a:dk1>
      <a:lt1>
        <a:srgbClr val="FFFFFF"/>
      </a:lt1>
      <a:dk2>
        <a:srgbClr val="DB634D"/>
      </a:dk2>
      <a:lt2>
        <a:srgbClr val="F38065"/>
      </a:lt2>
      <a:accent1>
        <a:srgbClr val="FFCDB8"/>
      </a:accent1>
      <a:accent2>
        <a:srgbClr val="FFE5DB"/>
      </a:accent2>
      <a:accent3>
        <a:srgbClr val="E6EDF3"/>
      </a:accent3>
      <a:accent4>
        <a:srgbClr val="B1C5DA"/>
      </a:accent4>
      <a:accent5>
        <a:srgbClr val="96ABC0"/>
      </a:accent5>
      <a:accent6>
        <a:srgbClr val="687D94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1" id="{77D993D1-106F-4F15-8F75-A06747950A28}" vid="{F5E65144-C78F-4427-9F96-480D238CBB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852</TotalTime>
  <Words>715</Words>
  <Application>Microsoft Office PowerPoint</Application>
  <PresentationFormat>On-screen Show (16:9)</PresentationFormat>
  <Paragraphs>163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Arial</vt:lpstr>
      <vt:lpstr>Calibri Light</vt:lpstr>
      <vt:lpstr>Copperplate Gothic Bold</vt:lpstr>
      <vt:lpstr>Cambria</vt:lpstr>
      <vt:lpstr>Times New Roman</vt:lpstr>
      <vt:lpstr>.VnAristote</vt:lpstr>
      <vt:lpstr>Cordia New</vt:lpstr>
      <vt:lpstr>Barlow Semi Condensed</vt:lpstr>
      <vt:lpstr>Verdana</vt:lpstr>
      <vt:lpstr>Abril Fatface</vt:lpstr>
      <vt:lpstr>Bebas Neue</vt:lpstr>
      <vt:lpstr>Calibri</vt:lpstr>
      <vt:lpstr>Theme1</vt:lpstr>
      <vt:lpstr>Тема Office</vt:lpstr>
      <vt:lpstr>Default Design</vt:lpstr>
      <vt:lpstr>PowerPoint Presentation</vt:lpstr>
      <vt:lpstr>PowerPoint Presentation</vt:lpstr>
      <vt:lpstr>astronaut /ˈæstrənɔːt/</vt:lpstr>
      <vt:lpstr>astronomy /əˈstrɒnəmi/</vt:lpstr>
      <vt:lpstr>meteorite /ˈmiːtiəraɪt/</vt:lpstr>
      <vt:lpstr>satellite /ˈsætəlaɪt/</vt:lpstr>
      <vt:lpstr>habitable /ˈhæbɪtəbl/</vt:lpstr>
      <vt:lpstr>flight suit /ˈflaɪt suːt/</vt:lpstr>
      <vt:lpstr>microgravity /ˈmaɪkrəʊˈɡrævəti/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Kim Oanh</dc:creator>
  <cp:lastModifiedBy>Administrator</cp:lastModifiedBy>
  <cp:revision>14</cp:revision>
  <dcterms:created xsi:type="dcterms:W3CDTF">2021-10-15T02:57:35Z</dcterms:created>
  <dcterms:modified xsi:type="dcterms:W3CDTF">2024-03-26T14:46:29Z</dcterms:modified>
</cp:coreProperties>
</file>