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Open Sans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1vrZVJLkrMavrotp3s1L9TVl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950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l="7472" t="2274" r="6314"/>
          <a:stretch/>
        </p:blipFill>
        <p:spPr>
          <a:xfrm>
            <a:off x="487067" y="1972488"/>
            <a:ext cx="4594123" cy="451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91693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5808" y="3736301"/>
            <a:ext cx="1489679" cy="86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6494203" y="210677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It is about 700 metres from my flat to the Youth Club.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494203" y="297796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It is about 5 kilometres from my village to the nearest town.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494203" y="3847747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It is about 120 km from Ho Chi Minh City to Vung Tau.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94203" y="4717531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It is about 384,400 km from the Earth to the Moon.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494203" y="5587315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It is not very far from Ha Noi centre to Noi Bai Airport.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l="11661" t="5365" r="48771" b="41721"/>
          <a:stretch/>
        </p:blipFill>
        <p:spPr>
          <a:xfrm>
            <a:off x="4888289" y="1475504"/>
            <a:ext cx="6017603" cy="536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983" y="2155157"/>
            <a:ext cx="4113212" cy="41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077600" y="2134250"/>
            <a:ext cx="161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1 kilometre.</a:t>
            </a:r>
            <a:endParaRPr sz="22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629299" y="2134259"/>
            <a:ext cx="178987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supermarket? 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082904" y="1179198"/>
            <a:ext cx="799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distances in your neighbourhood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1078420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l="4034" t="-224" r="7346" b="4298"/>
          <a:stretch/>
        </p:blipFill>
        <p:spPr>
          <a:xfrm>
            <a:off x="2791540" y="1896217"/>
            <a:ext cx="5104685" cy="46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865930" y="2145815"/>
            <a:ext cx="9905181" cy="367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read it.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be more careful.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go swimming right after eating.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eat less. He’s becoming overweight.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drive so fast.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087945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177882" y="2395315"/>
            <a:ext cx="960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138182" y="3150943"/>
            <a:ext cx="9240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3105150" y="4581404"/>
            <a:ext cx="9525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839685" y="3883954"/>
            <a:ext cx="1362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886575" y="5362735"/>
            <a:ext cx="12192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026018" y="1896217"/>
            <a:ext cx="990518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078420" y="132238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each sentence,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273149" y="3470522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052892" y="2827858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914742" y="212708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090992" y="4282642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3971399" y="4907001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983836" y="574585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290" name="Google Shape;290;p15"/>
          <p:cNvCxnSpPr>
            <a:stCxn id="282" idx="3"/>
            <a:endCxn id="283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15"/>
          <p:cNvCxnSpPr>
            <a:stCxn id="283" idx="1"/>
            <a:endCxn id="284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295" name="Google Shape;295;p15"/>
          <p:cNvCxnSpPr>
            <a:stCxn id="284" idx="3"/>
            <a:endCxn id="285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 shouldn’t waste water when washing the dishes. 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l="6756" t="4469" r="2702"/>
          <a:stretch/>
        </p:blipFill>
        <p:spPr>
          <a:xfrm>
            <a:off x="628983" y="2432765"/>
            <a:ext cx="4745102" cy="319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r="7962"/>
          <a:stretch/>
        </p:blipFill>
        <p:spPr>
          <a:xfrm>
            <a:off x="487067" y="2269037"/>
            <a:ext cx="5189833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 wear their helmets when riding bikes.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7419032" y="3123905"/>
            <a:ext cx="4366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She should be more careful.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 r="5212" b="5542"/>
          <a:stretch/>
        </p:blipFill>
        <p:spPr>
          <a:xfrm>
            <a:off x="576198" y="2171477"/>
            <a:ext cx="4968991" cy="33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419032" y="3123905"/>
            <a:ext cx="434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play football on the pavement.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l="5709" r="3918"/>
          <a:stretch/>
        </p:blipFill>
        <p:spPr>
          <a:xfrm>
            <a:off x="487067" y="2344737"/>
            <a:ext cx="5156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85650" y="237701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214" y="2576757"/>
            <a:ext cx="4142070" cy="37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ride their bikes dangerously.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 l="3813" t="4023" r="6373" b="1484"/>
          <a:stretch/>
        </p:blipFill>
        <p:spPr>
          <a:xfrm>
            <a:off x="506243" y="2424612"/>
            <a:ext cx="49276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374" name="Google Shape;374;p21"/>
          <p:cNvCxnSpPr>
            <a:stCxn id="366" idx="3"/>
            <a:endCxn id="3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p21"/>
          <p:cNvCxnSpPr>
            <a:stCxn id="367" idx="1"/>
            <a:endCxn id="368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6" name="Google Shape;376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1"/>
          <p:cNvCxnSpPr>
            <a:stCxn id="369" idx="1"/>
            <a:endCxn id="379" idx="0"/>
          </p:cNvCxnSpPr>
          <p:nvPr/>
        </p:nvCxnSpPr>
        <p:spPr>
          <a:xfrm flipH="1">
            <a:off x="1913754" y="5160396"/>
            <a:ext cx="777300" cy="42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1" name="Google Shape;381;p21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1"/>
          <p:cNvCxnSpPr>
            <a:stCxn id="368" idx="3"/>
            <a:endCxn id="369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10737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827500" y="2538582"/>
            <a:ext cx="4846320" cy="30284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3200" b="1" i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/>
        </p:nvSpPr>
        <p:spPr>
          <a:xfrm>
            <a:off x="10864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workbook.</a:t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3738" y="2943997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535276" y="2026175"/>
            <a:ext cx="10293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use: </a:t>
            </a:r>
            <a:endParaRPr/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-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91067" y="4848729"/>
            <a:ext cx="19506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5574527" y="2945320"/>
            <a:ext cx="5503500" cy="1812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" name="Google Shape;129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>
            <a:stCxn id="122" idx="1"/>
            <a:endCxn id="132" idx="0"/>
          </p:cNvCxnSpPr>
          <p:nvPr/>
        </p:nvCxnSpPr>
        <p:spPr>
          <a:xfrm flipH="1">
            <a:off x="1913767" y="5160429"/>
            <a:ext cx="777300" cy="42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1" idx="3"/>
            <a:endCxn id="122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863418" y="2921256"/>
            <a:ext cx="70745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89" y="1933722"/>
            <a:ext cx="3912312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85545"/>
            <a:ext cx="5569184" cy="55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l="77028" t="70931" r="3724" b="10732"/>
          <a:stretch/>
        </p:blipFill>
        <p:spPr>
          <a:xfrm>
            <a:off x="9819157" y="1083307"/>
            <a:ext cx="2243850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l="39321" t="31046" r="33208" b="43654"/>
          <a:stretch/>
        </p:blipFill>
        <p:spPr>
          <a:xfrm>
            <a:off x="9780641" y="4501190"/>
            <a:ext cx="2320883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l="40350" t="71684" r="35539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cxnSp>
        <p:nvCxnSpPr>
          <p:cNvPr id="170" name="Google Shape;170;p7"/>
          <p:cNvCxnSpPr>
            <a:stCxn id="166" idx="3"/>
            <a:endCxn id="1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833243" y="1922214"/>
            <a:ext cx="601489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does the sentences tell us about?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75041" y="1801824"/>
            <a:ext cx="4907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INDICATING DISTANCE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833243" y="2605087"/>
            <a:ext cx="652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is the structure used in the sentence?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883" y="3478390"/>
            <a:ext cx="3402619" cy="266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" y="2605087"/>
            <a:ext cx="53816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>
            <a:stCxn id="191" idx="3"/>
            <a:endCxn id="192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9"/>
          <p:cNvCxnSpPr>
            <a:stCxn id="192" idx="1"/>
            <a:endCxn id="193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Custom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</cp:revision>
  <dcterms:created xsi:type="dcterms:W3CDTF">2020-12-09T02:04:09Z</dcterms:created>
  <dcterms:modified xsi:type="dcterms:W3CDTF">2023-01-15T08:49:53Z</dcterms:modified>
</cp:coreProperties>
</file>