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22"/>
  </p:notesMasterIdLst>
  <p:sldIdLst>
    <p:sldId id="356" r:id="rId2"/>
    <p:sldId id="279" r:id="rId3"/>
    <p:sldId id="256" r:id="rId4"/>
    <p:sldId id="281" r:id="rId5"/>
    <p:sldId id="315" r:id="rId6"/>
    <p:sldId id="333" r:id="rId7"/>
    <p:sldId id="351" r:id="rId8"/>
    <p:sldId id="352" r:id="rId9"/>
    <p:sldId id="283" r:id="rId10"/>
    <p:sldId id="358" r:id="rId11"/>
    <p:sldId id="335" r:id="rId12"/>
    <p:sldId id="353" r:id="rId13"/>
    <p:sldId id="336" r:id="rId14"/>
    <p:sldId id="337" r:id="rId15"/>
    <p:sldId id="313" r:id="rId16"/>
    <p:sldId id="340" r:id="rId17"/>
    <p:sldId id="341" r:id="rId18"/>
    <p:sldId id="314" r:id="rId19"/>
    <p:sldId id="354" r:id="rId20"/>
    <p:sldId id="35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8DA4"/>
    <a:srgbClr val="FBB040"/>
    <a:srgbClr val="00A9A5"/>
    <a:srgbClr val="48C0B6"/>
    <a:srgbClr val="FFDAAB"/>
    <a:srgbClr val="F7941E"/>
    <a:srgbClr val="CBEAF0"/>
    <a:srgbClr val="00B2A5"/>
    <a:srgbClr val="FF9801"/>
    <a:srgbClr val="0FB7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C16277-3D03-4ECD-8635-CD76A46F74A3}" v="111" dt="2022-01-12T07:38:02.8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494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A37794-5E27-4DDA-B12E-298686F5888D}" type="doc">
      <dgm:prSet loTypeId="urn:microsoft.com/office/officeart/2005/8/layout/list1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8AE4A381-C505-4165-B0F6-72A547C19C85}">
      <dgm:prSet phldrT="[Text]"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3600" b="1" dirty="0"/>
            <a:t>VOCABULARY</a:t>
          </a:r>
        </a:p>
      </dgm:t>
    </dgm:pt>
    <dgm:pt modelId="{5F988EE9-51EC-4EE7-9568-746F6FAF90B9}" type="parTrans" cxnId="{972CD228-F046-4039-837C-D77BB8151423}">
      <dgm:prSet/>
      <dgm:spPr/>
      <dgm:t>
        <a:bodyPr/>
        <a:lstStyle/>
        <a:p>
          <a:endParaRPr lang="en-US" sz="3600"/>
        </a:p>
      </dgm:t>
    </dgm:pt>
    <dgm:pt modelId="{3591CDED-9223-497A-B3C9-B81FBCAA605A}" type="sibTrans" cxnId="{972CD228-F046-4039-837C-D77BB8151423}">
      <dgm:prSet/>
      <dgm:spPr/>
      <dgm:t>
        <a:bodyPr/>
        <a:lstStyle/>
        <a:p>
          <a:endParaRPr lang="en-US" sz="3600"/>
        </a:p>
      </dgm:t>
    </dgm:pt>
    <dgm:pt modelId="{08FBC75F-95AC-4B05-95BF-E110BC13302B}">
      <dgm:prSet phldrT="[Text]"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3600" b="1" dirty="0"/>
            <a:t>PRONUNCIATION</a:t>
          </a:r>
        </a:p>
      </dgm:t>
    </dgm:pt>
    <dgm:pt modelId="{D2AE03E2-B7A0-4215-A479-8E2362289AC7}" type="parTrans" cxnId="{AC96536A-9678-4FF6-9831-B621C996946B}">
      <dgm:prSet/>
      <dgm:spPr/>
      <dgm:t>
        <a:bodyPr/>
        <a:lstStyle/>
        <a:p>
          <a:endParaRPr lang="en-US" sz="3600"/>
        </a:p>
      </dgm:t>
    </dgm:pt>
    <dgm:pt modelId="{34F2DE42-EDD4-4621-BF87-4CD56614359F}" type="sibTrans" cxnId="{AC96536A-9678-4FF6-9831-B621C996946B}">
      <dgm:prSet/>
      <dgm:spPr/>
      <dgm:t>
        <a:bodyPr/>
        <a:lstStyle/>
        <a:p>
          <a:endParaRPr lang="en-US" sz="3600"/>
        </a:p>
      </dgm:t>
    </dgm:pt>
    <dgm:pt modelId="{BEBFA14B-9B40-4103-84A4-38ECEF66E937}" type="pres">
      <dgm:prSet presAssocID="{AAA37794-5E27-4DDA-B12E-298686F5888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5BDE73A-EF1C-4F0B-B738-EC9506EC3EB6}" type="pres">
      <dgm:prSet presAssocID="{8AE4A381-C505-4165-B0F6-72A547C19C85}" presName="parentLin" presStyleCnt="0"/>
      <dgm:spPr/>
    </dgm:pt>
    <dgm:pt modelId="{39089052-8674-4477-9BFB-07FBFFFFD8C8}" type="pres">
      <dgm:prSet presAssocID="{8AE4A381-C505-4165-B0F6-72A547C19C85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EF919B30-8E50-4BE5-BFF9-A011BC59CF55}" type="pres">
      <dgm:prSet presAssocID="{8AE4A381-C505-4165-B0F6-72A547C19C85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662491-2000-4CC6-BEEC-D1859AFD2268}" type="pres">
      <dgm:prSet presAssocID="{8AE4A381-C505-4165-B0F6-72A547C19C85}" presName="negativeSpace" presStyleCnt="0"/>
      <dgm:spPr/>
    </dgm:pt>
    <dgm:pt modelId="{E928C619-1DE9-419E-A5FA-3C9A247B8E43}" type="pres">
      <dgm:prSet presAssocID="{8AE4A381-C505-4165-B0F6-72A547C19C85}" presName="childText" presStyleLbl="conFgAcc1" presStyleIdx="0" presStyleCnt="2">
        <dgm:presLayoutVars>
          <dgm:bulletEnabled val="1"/>
        </dgm:presLayoutVars>
      </dgm:prSet>
      <dgm:spPr/>
    </dgm:pt>
    <dgm:pt modelId="{39270468-BD01-4F24-9A98-60E7CF789B54}" type="pres">
      <dgm:prSet presAssocID="{3591CDED-9223-497A-B3C9-B81FBCAA605A}" presName="spaceBetweenRectangles" presStyleCnt="0"/>
      <dgm:spPr/>
    </dgm:pt>
    <dgm:pt modelId="{5A649B72-39A4-4A84-8236-B0BF3AC76109}" type="pres">
      <dgm:prSet presAssocID="{08FBC75F-95AC-4B05-95BF-E110BC13302B}" presName="parentLin" presStyleCnt="0"/>
      <dgm:spPr/>
    </dgm:pt>
    <dgm:pt modelId="{667686F2-9BA3-4B10-A5F2-38ECCD6CCAB1}" type="pres">
      <dgm:prSet presAssocID="{08FBC75F-95AC-4B05-95BF-E110BC13302B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B45E6B02-74BC-4456-B7B1-4DD6C1455987}" type="pres">
      <dgm:prSet presAssocID="{08FBC75F-95AC-4B05-95BF-E110BC13302B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519622-4D32-44DB-990E-774C307AAEA0}" type="pres">
      <dgm:prSet presAssocID="{08FBC75F-95AC-4B05-95BF-E110BC13302B}" presName="negativeSpace" presStyleCnt="0"/>
      <dgm:spPr/>
    </dgm:pt>
    <dgm:pt modelId="{0943D2D3-D540-4B67-9430-6AB54FD11AEA}" type="pres">
      <dgm:prSet presAssocID="{08FBC75F-95AC-4B05-95BF-E110BC13302B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972CD228-F046-4039-837C-D77BB8151423}" srcId="{AAA37794-5E27-4DDA-B12E-298686F5888D}" destId="{8AE4A381-C505-4165-B0F6-72A547C19C85}" srcOrd="0" destOrd="0" parTransId="{5F988EE9-51EC-4EE7-9568-746F6FAF90B9}" sibTransId="{3591CDED-9223-497A-B3C9-B81FBCAA605A}"/>
    <dgm:cxn modelId="{8BB3FB04-4242-42C7-98F6-AF0723A19028}" type="presOf" srcId="{8AE4A381-C505-4165-B0F6-72A547C19C85}" destId="{EF919B30-8E50-4BE5-BFF9-A011BC59CF55}" srcOrd="1" destOrd="0" presId="urn:microsoft.com/office/officeart/2005/8/layout/list1"/>
    <dgm:cxn modelId="{CCA00267-AE5C-42E7-B9AA-161E2CD7E597}" type="presOf" srcId="{08FBC75F-95AC-4B05-95BF-E110BC13302B}" destId="{667686F2-9BA3-4B10-A5F2-38ECCD6CCAB1}" srcOrd="0" destOrd="0" presId="urn:microsoft.com/office/officeart/2005/8/layout/list1"/>
    <dgm:cxn modelId="{B549EFE4-5036-448C-AC80-C10A92AA9E9B}" type="presOf" srcId="{08FBC75F-95AC-4B05-95BF-E110BC13302B}" destId="{B45E6B02-74BC-4456-B7B1-4DD6C1455987}" srcOrd="1" destOrd="0" presId="urn:microsoft.com/office/officeart/2005/8/layout/list1"/>
    <dgm:cxn modelId="{FA8C36BB-DFB9-4D89-921C-424894B97C92}" type="presOf" srcId="{8AE4A381-C505-4165-B0F6-72A547C19C85}" destId="{39089052-8674-4477-9BFB-07FBFFFFD8C8}" srcOrd="0" destOrd="0" presId="urn:microsoft.com/office/officeart/2005/8/layout/list1"/>
    <dgm:cxn modelId="{67D30C15-C5F0-4107-B050-3FC734BA4B54}" type="presOf" srcId="{AAA37794-5E27-4DDA-B12E-298686F5888D}" destId="{BEBFA14B-9B40-4103-84A4-38ECEF66E937}" srcOrd="0" destOrd="0" presId="urn:microsoft.com/office/officeart/2005/8/layout/list1"/>
    <dgm:cxn modelId="{AC96536A-9678-4FF6-9831-B621C996946B}" srcId="{AAA37794-5E27-4DDA-B12E-298686F5888D}" destId="{08FBC75F-95AC-4B05-95BF-E110BC13302B}" srcOrd="1" destOrd="0" parTransId="{D2AE03E2-B7A0-4215-A479-8E2362289AC7}" sibTransId="{34F2DE42-EDD4-4621-BF87-4CD56614359F}"/>
    <dgm:cxn modelId="{BAC3C11A-5F55-4D50-83A4-E64299EA931E}" type="presParOf" srcId="{BEBFA14B-9B40-4103-84A4-38ECEF66E937}" destId="{65BDE73A-EF1C-4F0B-B738-EC9506EC3EB6}" srcOrd="0" destOrd="0" presId="urn:microsoft.com/office/officeart/2005/8/layout/list1"/>
    <dgm:cxn modelId="{05D65779-2805-4A85-B3D5-519333A5E0A4}" type="presParOf" srcId="{65BDE73A-EF1C-4F0B-B738-EC9506EC3EB6}" destId="{39089052-8674-4477-9BFB-07FBFFFFD8C8}" srcOrd="0" destOrd="0" presId="urn:microsoft.com/office/officeart/2005/8/layout/list1"/>
    <dgm:cxn modelId="{C53C3EB8-A237-4FBD-926F-5E7DE3FE8571}" type="presParOf" srcId="{65BDE73A-EF1C-4F0B-B738-EC9506EC3EB6}" destId="{EF919B30-8E50-4BE5-BFF9-A011BC59CF55}" srcOrd="1" destOrd="0" presId="urn:microsoft.com/office/officeart/2005/8/layout/list1"/>
    <dgm:cxn modelId="{8C6CC264-0390-4FC6-B4DC-1DF3CE7EC632}" type="presParOf" srcId="{BEBFA14B-9B40-4103-84A4-38ECEF66E937}" destId="{F8662491-2000-4CC6-BEEC-D1859AFD2268}" srcOrd="1" destOrd="0" presId="urn:microsoft.com/office/officeart/2005/8/layout/list1"/>
    <dgm:cxn modelId="{775C05A2-8982-4D71-A5F4-B76615477377}" type="presParOf" srcId="{BEBFA14B-9B40-4103-84A4-38ECEF66E937}" destId="{E928C619-1DE9-419E-A5FA-3C9A247B8E43}" srcOrd="2" destOrd="0" presId="urn:microsoft.com/office/officeart/2005/8/layout/list1"/>
    <dgm:cxn modelId="{9ED0A224-AA15-4190-9FD7-4FF9CB9DB408}" type="presParOf" srcId="{BEBFA14B-9B40-4103-84A4-38ECEF66E937}" destId="{39270468-BD01-4F24-9A98-60E7CF789B54}" srcOrd="3" destOrd="0" presId="urn:microsoft.com/office/officeart/2005/8/layout/list1"/>
    <dgm:cxn modelId="{21DAAE0A-9BDC-4225-B74E-08336900DED3}" type="presParOf" srcId="{BEBFA14B-9B40-4103-84A4-38ECEF66E937}" destId="{5A649B72-39A4-4A84-8236-B0BF3AC76109}" srcOrd="4" destOrd="0" presId="urn:microsoft.com/office/officeart/2005/8/layout/list1"/>
    <dgm:cxn modelId="{668752EF-3B8C-4DD2-9E24-03F988A5EEFC}" type="presParOf" srcId="{5A649B72-39A4-4A84-8236-B0BF3AC76109}" destId="{667686F2-9BA3-4B10-A5F2-38ECCD6CCAB1}" srcOrd="0" destOrd="0" presId="urn:microsoft.com/office/officeart/2005/8/layout/list1"/>
    <dgm:cxn modelId="{792668C8-8F5E-4125-816F-BFA005FEC4E4}" type="presParOf" srcId="{5A649B72-39A4-4A84-8236-B0BF3AC76109}" destId="{B45E6B02-74BC-4456-B7B1-4DD6C1455987}" srcOrd="1" destOrd="0" presId="urn:microsoft.com/office/officeart/2005/8/layout/list1"/>
    <dgm:cxn modelId="{CC38B245-D625-4FAE-B7DF-C6E5D172E209}" type="presParOf" srcId="{BEBFA14B-9B40-4103-84A4-38ECEF66E937}" destId="{22519622-4D32-44DB-990E-774C307AAEA0}" srcOrd="5" destOrd="0" presId="urn:microsoft.com/office/officeart/2005/8/layout/list1"/>
    <dgm:cxn modelId="{403C340D-ED47-4744-BC52-C1609C05E1EC}" type="presParOf" srcId="{BEBFA14B-9B40-4103-84A4-38ECEF66E937}" destId="{0943D2D3-D540-4B67-9430-6AB54FD11AEA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A37794-5E27-4DDA-B12E-298686F5888D}" type="doc">
      <dgm:prSet loTypeId="urn:microsoft.com/office/officeart/2005/8/layout/list1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8AE4A381-C505-4165-B0F6-72A547C19C85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sz="3200" b="1" dirty="0"/>
            <a:t>VOCABULARY</a:t>
          </a:r>
        </a:p>
      </dgm:t>
    </dgm:pt>
    <dgm:pt modelId="{5F988EE9-51EC-4EE7-9568-746F6FAF90B9}" type="parTrans" cxnId="{972CD228-F046-4039-837C-D77BB8151423}">
      <dgm:prSet/>
      <dgm:spPr/>
      <dgm:t>
        <a:bodyPr/>
        <a:lstStyle/>
        <a:p>
          <a:endParaRPr lang="en-US" sz="3200" b="1"/>
        </a:p>
      </dgm:t>
    </dgm:pt>
    <dgm:pt modelId="{3591CDED-9223-497A-B3C9-B81FBCAA605A}" type="sibTrans" cxnId="{972CD228-F046-4039-837C-D77BB8151423}">
      <dgm:prSet/>
      <dgm:spPr/>
      <dgm:t>
        <a:bodyPr/>
        <a:lstStyle/>
        <a:p>
          <a:endParaRPr lang="en-US" sz="3200" b="1"/>
        </a:p>
      </dgm:t>
    </dgm:pt>
    <dgm:pt modelId="{08FBC75F-95AC-4B05-95BF-E110BC13302B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sz="3200" b="1" dirty="0"/>
            <a:t>PRONUNCIATION</a:t>
          </a:r>
        </a:p>
      </dgm:t>
    </dgm:pt>
    <dgm:pt modelId="{D2AE03E2-B7A0-4215-A479-8E2362289AC7}" type="parTrans" cxnId="{AC96536A-9678-4FF6-9831-B621C996946B}">
      <dgm:prSet/>
      <dgm:spPr/>
      <dgm:t>
        <a:bodyPr/>
        <a:lstStyle/>
        <a:p>
          <a:endParaRPr lang="en-US" sz="3200" b="1"/>
        </a:p>
      </dgm:t>
    </dgm:pt>
    <dgm:pt modelId="{34F2DE42-EDD4-4621-BF87-4CD56614359F}" type="sibTrans" cxnId="{AC96536A-9678-4FF6-9831-B621C996946B}">
      <dgm:prSet/>
      <dgm:spPr/>
      <dgm:t>
        <a:bodyPr/>
        <a:lstStyle/>
        <a:p>
          <a:endParaRPr lang="en-US" sz="3200" b="1"/>
        </a:p>
      </dgm:t>
    </dgm:pt>
    <dgm:pt modelId="{BEBFA14B-9B40-4103-84A4-38ECEF66E937}" type="pres">
      <dgm:prSet presAssocID="{AAA37794-5E27-4DDA-B12E-298686F5888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5BDE73A-EF1C-4F0B-B738-EC9506EC3EB6}" type="pres">
      <dgm:prSet presAssocID="{8AE4A381-C505-4165-B0F6-72A547C19C85}" presName="parentLin" presStyleCnt="0"/>
      <dgm:spPr/>
    </dgm:pt>
    <dgm:pt modelId="{39089052-8674-4477-9BFB-07FBFFFFD8C8}" type="pres">
      <dgm:prSet presAssocID="{8AE4A381-C505-4165-B0F6-72A547C19C85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EF919B30-8E50-4BE5-BFF9-A011BC59CF55}" type="pres">
      <dgm:prSet presAssocID="{8AE4A381-C505-4165-B0F6-72A547C19C85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662491-2000-4CC6-BEEC-D1859AFD2268}" type="pres">
      <dgm:prSet presAssocID="{8AE4A381-C505-4165-B0F6-72A547C19C85}" presName="negativeSpace" presStyleCnt="0"/>
      <dgm:spPr/>
    </dgm:pt>
    <dgm:pt modelId="{E928C619-1DE9-419E-A5FA-3C9A247B8E43}" type="pres">
      <dgm:prSet presAssocID="{8AE4A381-C505-4165-B0F6-72A547C19C85}" presName="childText" presStyleLbl="conFgAcc1" presStyleIdx="0" presStyleCnt="2">
        <dgm:presLayoutVars>
          <dgm:bulletEnabled val="1"/>
        </dgm:presLayoutVars>
      </dgm:prSet>
      <dgm:spPr/>
    </dgm:pt>
    <dgm:pt modelId="{39270468-BD01-4F24-9A98-60E7CF789B54}" type="pres">
      <dgm:prSet presAssocID="{3591CDED-9223-497A-B3C9-B81FBCAA605A}" presName="spaceBetweenRectangles" presStyleCnt="0"/>
      <dgm:spPr/>
    </dgm:pt>
    <dgm:pt modelId="{5A649B72-39A4-4A84-8236-B0BF3AC76109}" type="pres">
      <dgm:prSet presAssocID="{08FBC75F-95AC-4B05-95BF-E110BC13302B}" presName="parentLin" presStyleCnt="0"/>
      <dgm:spPr/>
    </dgm:pt>
    <dgm:pt modelId="{667686F2-9BA3-4B10-A5F2-38ECCD6CCAB1}" type="pres">
      <dgm:prSet presAssocID="{08FBC75F-95AC-4B05-95BF-E110BC13302B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B45E6B02-74BC-4456-B7B1-4DD6C1455987}" type="pres">
      <dgm:prSet presAssocID="{08FBC75F-95AC-4B05-95BF-E110BC13302B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519622-4D32-44DB-990E-774C307AAEA0}" type="pres">
      <dgm:prSet presAssocID="{08FBC75F-95AC-4B05-95BF-E110BC13302B}" presName="negativeSpace" presStyleCnt="0"/>
      <dgm:spPr/>
    </dgm:pt>
    <dgm:pt modelId="{0943D2D3-D540-4B67-9430-6AB54FD11AEA}" type="pres">
      <dgm:prSet presAssocID="{08FBC75F-95AC-4B05-95BF-E110BC13302B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519E1BA2-1602-404F-8879-3C2D331DBC58}" type="presOf" srcId="{AAA37794-5E27-4DDA-B12E-298686F5888D}" destId="{BEBFA14B-9B40-4103-84A4-38ECEF66E937}" srcOrd="0" destOrd="0" presId="urn:microsoft.com/office/officeart/2005/8/layout/list1"/>
    <dgm:cxn modelId="{07B2F63F-9645-47E4-8DB5-A23939403086}" type="presOf" srcId="{8AE4A381-C505-4165-B0F6-72A547C19C85}" destId="{EF919B30-8E50-4BE5-BFF9-A011BC59CF55}" srcOrd="1" destOrd="0" presId="urn:microsoft.com/office/officeart/2005/8/layout/list1"/>
    <dgm:cxn modelId="{972CD228-F046-4039-837C-D77BB8151423}" srcId="{AAA37794-5E27-4DDA-B12E-298686F5888D}" destId="{8AE4A381-C505-4165-B0F6-72A547C19C85}" srcOrd="0" destOrd="0" parTransId="{5F988EE9-51EC-4EE7-9568-746F6FAF90B9}" sibTransId="{3591CDED-9223-497A-B3C9-B81FBCAA605A}"/>
    <dgm:cxn modelId="{AC96536A-9678-4FF6-9831-B621C996946B}" srcId="{AAA37794-5E27-4DDA-B12E-298686F5888D}" destId="{08FBC75F-95AC-4B05-95BF-E110BC13302B}" srcOrd="1" destOrd="0" parTransId="{D2AE03E2-B7A0-4215-A479-8E2362289AC7}" sibTransId="{34F2DE42-EDD4-4621-BF87-4CD56614359F}"/>
    <dgm:cxn modelId="{02DCE92C-7C08-4B2D-95CA-4EB85E422668}" type="presOf" srcId="{08FBC75F-95AC-4B05-95BF-E110BC13302B}" destId="{667686F2-9BA3-4B10-A5F2-38ECCD6CCAB1}" srcOrd="0" destOrd="0" presId="urn:microsoft.com/office/officeart/2005/8/layout/list1"/>
    <dgm:cxn modelId="{F8FD991A-F304-403B-A9F6-88FA962940AB}" type="presOf" srcId="{8AE4A381-C505-4165-B0F6-72A547C19C85}" destId="{39089052-8674-4477-9BFB-07FBFFFFD8C8}" srcOrd="0" destOrd="0" presId="urn:microsoft.com/office/officeart/2005/8/layout/list1"/>
    <dgm:cxn modelId="{845812C7-FA87-427A-B813-9574F110DC04}" type="presOf" srcId="{08FBC75F-95AC-4B05-95BF-E110BC13302B}" destId="{B45E6B02-74BC-4456-B7B1-4DD6C1455987}" srcOrd="1" destOrd="0" presId="urn:microsoft.com/office/officeart/2005/8/layout/list1"/>
    <dgm:cxn modelId="{64A762E8-C34F-456B-8581-A49278B2E987}" type="presParOf" srcId="{BEBFA14B-9B40-4103-84A4-38ECEF66E937}" destId="{65BDE73A-EF1C-4F0B-B738-EC9506EC3EB6}" srcOrd="0" destOrd="0" presId="urn:microsoft.com/office/officeart/2005/8/layout/list1"/>
    <dgm:cxn modelId="{767016BD-0773-4DBA-A702-578893F5C8C6}" type="presParOf" srcId="{65BDE73A-EF1C-4F0B-B738-EC9506EC3EB6}" destId="{39089052-8674-4477-9BFB-07FBFFFFD8C8}" srcOrd="0" destOrd="0" presId="urn:microsoft.com/office/officeart/2005/8/layout/list1"/>
    <dgm:cxn modelId="{B5635B0E-B774-4620-8203-32FB89D769E1}" type="presParOf" srcId="{65BDE73A-EF1C-4F0B-B738-EC9506EC3EB6}" destId="{EF919B30-8E50-4BE5-BFF9-A011BC59CF55}" srcOrd="1" destOrd="0" presId="urn:microsoft.com/office/officeart/2005/8/layout/list1"/>
    <dgm:cxn modelId="{00EC307B-2660-4DC9-8AB5-B060D3CB4081}" type="presParOf" srcId="{BEBFA14B-9B40-4103-84A4-38ECEF66E937}" destId="{F8662491-2000-4CC6-BEEC-D1859AFD2268}" srcOrd="1" destOrd="0" presId="urn:microsoft.com/office/officeart/2005/8/layout/list1"/>
    <dgm:cxn modelId="{2882BB02-32C3-4FA7-8843-43CBE849BB80}" type="presParOf" srcId="{BEBFA14B-9B40-4103-84A4-38ECEF66E937}" destId="{E928C619-1DE9-419E-A5FA-3C9A247B8E43}" srcOrd="2" destOrd="0" presId="urn:microsoft.com/office/officeart/2005/8/layout/list1"/>
    <dgm:cxn modelId="{A4545D73-5073-4D53-946E-058D977FCCF9}" type="presParOf" srcId="{BEBFA14B-9B40-4103-84A4-38ECEF66E937}" destId="{39270468-BD01-4F24-9A98-60E7CF789B54}" srcOrd="3" destOrd="0" presId="urn:microsoft.com/office/officeart/2005/8/layout/list1"/>
    <dgm:cxn modelId="{064462A8-E925-4AAB-9371-9830CC74C98B}" type="presParOf" srcId="{BEBFA14B-9B40-4103-84A4-38ECEF66E937}" destId="{5A649B72-39A4-4A84-8236-B0BF3AC76109}" srcOrd="4" destOrd="0" presId="urn:microsoft.com/office/officeart/2005/8/layout/list1"/>
    <dgm:cxn modelId="{91A1ED70-0CB5-4402-9D58-297C1232CFA6}" type="presParOf" srcId="{5A649B72-39A4-4A84-8236-B0BF3AC76109}" destId="{667686F2-9BA3-4B10-A5F2-38ECCD6CCAB1}" srcOrd="0" destOrd="0" presId="urn:microsoft.com/office/officeart/2005/8/layout/list1"/>
    <dgm:cxn modelId="{7953B240-AB5C-483A-83DB-E14E9A6C0CCC}" type="presParOf" srcId="{5A649B72-39A4-4A84-8236-B0BF3AC76109}" destId="{B45E6B02-74BC-4456-B7B1-4DD6C1455987}" srcOrd="1" destOrd="0" presId="urn:microsoft.com/office/officeart/2005/8/layout/list1"/>
    <dgm:cxn modelId="{C1133983-7191-4B8B-8C66-5428C70D2064}" type="presParOf" srcId="{BEBFA14B-9B40-4103-84A4-38ECEF66E937}" destId="{22519622-4D32-44DB-990E-774C307AAEA0}" srcOrd="5" destOrd="0" presId="urn:microsoft.com/office/officeart/2005/8/layout/list1"/>
    <dgm:cxn modelId="{DD35DB71-DEEC-48A4-9BF5-E6BD4FADCFED}" type="presParOf" srcId="{BEBFA14B-9B40-4103-84A4-38ECEF66E937}" destId="{0943D2D3-D540-4B67-9430-6AB54FD11AEA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28C619-1DE9-419E-A5FA-3C9A247B8E43}">
      <dsp:nvSpPr>
        <dsp:cNvPr id="0" name=""/>
        <dsp:cNvSpPr/>
      </dsp:nvSpPr>
      <dsp:spPr>
        <a:xfrm>
          <a:off x="0" y="617397"/>
          <a:ext cx="6264101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919B30-8E50-4BE5-BFF9-A011BC59CF55}">
      <dsp:nvSpPr>
        <dsp:cNvPr id="0" name=""/>
        <dsp:cNvSpPr/>
      </dsp:nvSpPr>
      <dsp:spPr>
        <a:xfrm>
          <a:off x="313205" y="12237"/>
          <a:ext cx="4384870" cy="1210320"/>
        </a:xfrm>
        <a:prstGeom prst="roundRect">
          <a:avLst/>
        </a:prstGeom>
        <a:solidFill>
          <a:schemeClr val="accent6"/>
        </a:solidFill>
        <a:ln w="22225" cap="rnd" cmpd="sng" algn="ctr">
          <a:solidFill>
            <a:schemeClr val="lt1"/>
          </a:solidFill>
          <a:prstDash val="solid"/>
        </a:ln>
        <a:effectLst/>
        <a:scene3d>
          <a:camera prst="orthographicFront"/>
          <a:lightRig rig="flat" dir="t"/>
        </a:scene3d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165738" tIns="0" rIns="165738" bIns="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/>
            <a:t>VOCABULARY</a:t>
          </a:r>
        </a:p>
      </dsp:txBody>
      <dsp:txXfrm>
        <a:off x="372288" y="71320"/>
        <a:ext cx="4266704" cy="1092154"/>
      </dsp:txXfrm>
    </dsp:sp>
    <dsp:sp modelId="{0943D2D3-D540-4B67-9430-6AB54FD11AEA}">
      <dsp:nvSpPr>
        <dsp:cNvPr id="0" name=""/>
        <dsp:cNvSpPr/>
      </dsp:nvSpPr>
      <dsp:spPr>
        <a:xfrm>
          <a:off x="0" y="2477157"/>
          <a:ext cx="6264101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4">
              <a:hueOff val="-492612"/>
              <a:satOff val="14709"/>
              <a:lumOff val="568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5E6B02-74BC-4456-B7B1-4DD6C1455987}">
      <dsp:nvSpPr>
        <dsp:cNvPr id="0" name=""/>
        <dsp:cNvSpPr/>
      </dsp:nvSpPr>
      <dsp:spPr>
        <a:xfrm>
          <a:off x="313205" y="1871997"/>
          <a:ext cx="4384870" cy="1210320"/>
        </a:xfrm>
        <a:prstGeom prst="roundRect">
          <a:avLst/>
        </a:prstGeom>
        <a:gradFill rotWithShape="1">
          <a:gsLst>
            <a:gs pos="0">
              <a:schemeClr val="accent6">
                <a:tint val="96000"/>
                <a:lumMod val="104000"/>
              </a:schemeClr>
            </a:gs>
            <a:gs pos="100000">
              <a:schemeClr val="accent6"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6">
              <a:shade val="9000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165738" tIns="0" rIns="165738" bIns="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/>
            <a:t>PRONUNCIATION</a:t>
          </a:r>
        </a:p>
      </dsp:txBody>
      <dsp:txXfrm>
        <a:off x="372288" y="1931080"/>
        <a:ext cx="4266704" cy="10921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28C619-1DE9-419E-A5FA-3C9A247B8E43}">
      <dsp:nvSpPr>
        <dsp:cNvPr id="0" name=""/>
        <dsp:cNvSpPr/>
      </dsp:nvSpPr>
      <dsp:spPr>
        <a:xfrm>
          <a:off x="0" y="617397"/>
          <a:ext cx="6264101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919B30-8E50-4BE5-BFF9-A011BC59CF55}">
      <dsp:nvSpPr>
        <dsp:cNvPr id="0" name=""/>
        <dsp:cNvSpPr/>
      </dsp:nvSpPr>
      <dsp:spPr>
        <a:xfrm>
          <a:off x="313205" y="12237"/>
          <a:ext cx="4384870" cy="1210320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738" tIns="0" rIns="165738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/>
            <a:t>VOCABULARY</a:t>
          </a:r>
        </a:p>
      </dsp:txBody>
      <dsp:txXfrm>
        <a:off x="372288" y="71320"/>
        <a:ext cx="4266704" cy="1092154"/>
      </dsp:txXfrm>
    </dsp:sp>
    <dsp:sp modelId="{0943D2D3-D540-4B67-9430-6AB54FD11AEA}">
      <dsp:nvSpPr>
        <dsp:cNvPr id="0" name=""/>
        <dsp:cNvSpPr/>
      </dsp:nvSpPr>
      <dsp:spPr>
        <a:xfrm>
          <a:off x="0" y="2477157"/>
          <a:ext cx="6264101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4">
              <a:hueOff val="-492612"/>
              <a:satOff val="14709"/>
              <a:lumOff val="568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5E6B02-74BC-4456-B7B1-4DD6C1455987}">
      <dsp:nvSpPr>
        <dsp:cNvPr id="0" name=""/>
        <dsp:cNvSpPr/>
      </dsp:nvSpPr>
      <dsp:spPr>
        <a:xfrm>
          <a:off x="313205" y="1871997"/>
          <a:ext cx="4384870" cy="1210320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738" tIns="0" rIns="165738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/>
            <a:t>PRONUNCIATION</a:t>
          </a:r>
        </a:p>
      </dsp:txBody>
      <dsp:txXfrm>
        <a:off x="372288" y="1931080"/>
        <a:ext cx="4266704" cy="10921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12/27/2022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5407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76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027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212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4613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1690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5937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8416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41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067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736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464558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0505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529137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2659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3410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822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324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194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889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855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815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562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302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496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699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  <p:sldLayoutId id="2147483853" r:id="rId13"/>
    <p:sldLayoutId id="2147483854" r:id="rId14"/>
    <p:sldLayoutId id="2147483855" r:id="rId15"/>
    <p:sldLayoutId id="214748385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gif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22" y="0"/>
            <a:ext cx="1187715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398502" y="624110"/>
            <a:ext cx="5943600" cy="769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>
            <a:spAutoFit/>
          </a:bodyPr>
          <a:lstStyle/>
          <a:p>
            <a:r>
              <a:rPr lang="en-GB" sz="4400" b="1" dirty="0" smtClean="0">
                <a:solidFill>
                  <a:srgbClr val="7030A0"/>
                </a:solidFill>
                <a:latin typeface="VNI-Ariston" pitchFamily="2" charset="0"/>
              </a:rPr>
              <a:t>Hello every one !!!</a:t>
            </a:r>
            <a:endParaRPr lang="en-US" sz="4400" b="1" dirty="0">
              <a:solidFill>
                <a:srgbClr val="7030A0"/>
              </a:solidFill>
              <a:latin typeface="VNI-Ariston" pitchFamily="2" charset="0"/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9048050" y="6475757"/>
            <a:ext cx="2844800" cy="382243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27" tIns="45714" rIns="91427" bIns="45714" rtlCol="0" anchor="ctr"/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NGUYỄN THỊ THU BA</a:t>
            </a:r>
            <a:endParaRPr lang="en-GB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898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24153" y="67298"/>
            <a:ext cx="3332480" cy="65836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121903" tIns="60952" rIns="121903" bIns="60952" rtlCol="0" anchor="ctr"/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Checking vocab</a:t>
            </a:r>
            <a:endParaRPr lang="en-GB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7637635" y="1552810"/>
            <a:ext cx="2937678" cy="1455975"/>
          </a:xfrm>
          <a:prstGeom prst="ellipse">
            <a:avLst/>
          </a:prstGeom>
          <a:solidFill>
            <a:srgbClr val="048DA4"/>
          </a:solidFill>
          <a:ln>
            <a:solidFill>
              <a:srgbClr val="FBB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Crossroads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7637635" y="1552809"/>
            <a:ext cx="2937678" cy="1436910"/>
          </a:xfrm>
          <a:prstGeom prst="ellipse">
            <a:avLst/>
          </a:prstGeom>
          <a:solidFill>
            <a:srgbClr val="048DA4"/>
          </a:solidFill>
          <a:ln w="38100">
            <a:solidFill>
              <a:srgbClr val="FBB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err="1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GB" sz="2800" b="1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endParaRPr lang="en-US" sz="2800" b="1" dirty="0">
              <a:solidFill>
                <a:srgbClr val="FFFF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3393099" y="1667802"/>
            <a:ext cx="2621292" cy="1340983"/>
          </a:xfrm>
          <a:prstGeom prst="ellipse">
            <a:avLst/>
          </a:prstGeom>
          <a:solidFill>
            <a:srgbClr val="048DA4"/>
          </a:solidFill>
          <a:ln>
            <a:solidFill>
              <a:srgbClr val="FBB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road sign 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3099" y="1667802"/>
            <a:ext cx="2946557" cy="1436910"/>
          </a:xfrm>
          <a:prstGeom prst="ellipse">
            <a:avLst/>
          </a:prstGeom>
          <a:solidFill>
            <a:srgbClr val="048DA4"/>
          </a:solidFill>
          <a:ln w="38100">
            <a:solidFill>
              <a:srgbClr val="FBB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GB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GB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GB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endParaRPr lang="en-US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5959207" y="3342883"/>
            <a:ext cx="2621292" cy="1340983"/>
          </a:xfrm>
          <a:prstGeom prst="ellipse">
            <a:avLst/>
          </a:prstGeom>
          <a:solidFill>
            <a:srgbClr val="048DA4"/>
          </a:solidFill>
          <a:ln>
            <a:solidFill>
              <a:srgbClr val="FBB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traffic light 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873403" y="3294919"/>
            <a:ext cx="2946557" cy="1436910"/>
          </a:xfrm>
          <a:prstGeom prst="ellipse">
            <a:avLst/>
          </a:prstGeom>
          <a:solidFill>
            <a:srgbClr val="048DA4"/>
          </a:solidFill>
          <a:ln w="38100">
            <a:solidFill>
              <a:srgbClr val="FBB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GB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GB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endParaRPr lang="en-GB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2818739" y="4746495"/>
            <a:ext cx="2621292" cy="1340983"/>
          </a:xfrm>
          <a:prstGeom prst="ellipse">
            <a:avLst/>
          </a:prstGeom>
          <a:solidFill>
            <a:srgbClr val="048DA4"/>
          </a:solidFill>
          <a:ln>
            <a:solidFill>
              <a:srgbClr val="FBB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Pavement</a:t>
            </a:r>
          </a:p>
        </p:txBody>
      </p:sp>
      <p:sp>
        <p:nvSpPr>
          <p:cNvPr id="14" name="Oval 13"/>
          <p:cNvSpPr/>
          <p:nvPr/>
        </p:nvSpPr>
        <p:spPr>
          <a:xfrm>
            <a:off x="2773189" y="4683866"/>
            <a:ext cx="2946557" cy="1436910"/>
          </a:xfrm>
          <a:prstGeom prst="ellipse">
            <a:avLst/>
          </a:prstGeom>
          <a:solidFill>
            <a:srgbClr val="048DA4"/>
          </a:solidFill>
          <a:ln w="38100">
            <a:solidFill>
              <a:srgbClr val="FBB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Vỉa</a:t>
            </a:r>
            <a:r>
              <a:rPr lang="en-GB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hè</a:t>
            </a:r>
            <a:endParaRPr lang="en-US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637635" y="-54556"/>
            <a:ext cx="4249881" cy="6463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say words in English</a:t>
            </a:r>
          </a:p>
        </p:txBody>
      </p:sp>
      <p:sp>
        <p:nvSpPr>
          <p:cNvPr id="16" name="Oval 15"/>
          <p:cNvSpPr/>
          <p:nvPr/>
        </p:nvSpPr>
        <p:spPr>
          <a:xfrm>
            <a:off x="8285346" y="4923682"/>
            <a:ext cx="2621292" cy="1340983"/>
          </a:xfrm>
          <a:prstGeom prst="ellipse">
            <a:avLst/>
          </a:prstGeom>
          <a:solidFill>
            <a:srgbClr val="048DA4"/>
          </a:solidFill>
          <a:ln>
            <a:solidFill>
              <a:srgbClr val="FBB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cycle lane 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8285346" y="4875718"/>
            <a:ext cx="2946557" cy="1436910"/>
          </a:xfrm>
          <a:prstGeom prst="ellipse">
            <a:avLst/>
          </a:prstGeom>
          <a:solidFill>
            <a:srgbClr val="048DA4"/>
          </a:solidFill>
          <a:ln w="38100">
            <a:solidFill>
              <a:srgbClr val="FBB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Làn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dành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endParaRPr lang="en-US" sz="2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đạp</a:t>
            </a:r>
            <a:endParaRPr lang="en-US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8844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0" grpId="0" animBg="1"/>
      <p:bldP spid="10" grpId="1" animBg="1"/>
      <p:bldP spid="12" grpId="0" animBg="1"/>
      <p:bldP spid="12" grpId="1" animBg="1"/>
      <p:bldP spid="14" grpId="0" animBg="1"/>
      <p:bldP spid="14" grpId="1" animBg="1"/>
      <p:bldP spid="17" grpId="0" animBg="1"/>
      <p:bldP spid="17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284167" y="793282"/>
            <a:ext cx="648804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Match the words in A with the phrases in B.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763208" y="75234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15993" y="67235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852" y="129292"/>
            <a:ext cx="2597777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* VOCABULARY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582139" y="1888990"/>
            <a:ext cx="203938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sz="3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c</a:t>
            </a:r>
            <a:endParaRPr lang="en-US" sz="36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sz="3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a</a:t>
            </a:r>
            <a:endParaRPr lang="en-US" sz="36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sz="3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b</a:t>
            </a:r>
            <a:endParaRPr lang="en-US" sz="36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sz="3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4. e</a:t>
            </a:r>
            <a:endParaRPr lang="en-US" sz="36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3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5. d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19" name="Hình ảnh 18">
            <a:extLst>
              <a:ext uri="{FF2B5EF4-FFF2-40B4-BE49-F238E27FC236}">
                <a16:creationId xmlns:a16="http://schemas.microsoft.com/office/drawing/2014/main" id="{EABA52ED-986B-4A7F-8588-0C9CF8A4F0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434" y="1582563"/>
            <a:ext cx="6339522" cy="3854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477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8294" y="1530699"/>
            <a:ext cx="7609864" cy="448826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>
                <a:solidFill>
                  <a:srgbClr val="7030A0"/>
                </a:solidFill>
              </a:rPr>
              <a:t>My father taught me how to ride a bike.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4166" y="793282"/>
            <a:ext cx="8015393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Make your own sentences with these phrases.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763208" y="75234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15993" y="67235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9852" y="129292"/>
            <a:ext cx="2597777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400" b="1" dirty="0" smtClean="0">
                <a:solidFill>
                  <a:srgbClr val="7030A0"/>
                </a:solidFill>
                <a:effectLst>
                  <a:glow rad="88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VOCABULARY</a:t>
            </a:r>
            <a:endParaRPr lang="en-US" sz="2400" b="1" dirty="0">
              <a:solidFill>
                <a:srgbClr val="7030A0"/>
              </a:solidFill>
              <a:effectLst>
                <a:glow rad="88900">
                  <a:schemeClr val="bg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65814" y="2207137"/>
            <a:ext cx="6915131" cy="33188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defTabSz="457200"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 father usually drives a car to work.</a:t>
            </a:r>
          </a:p>
          <a:p>
            <a:pPr marL="342900" lvl="0" indent="-342900" defTabSz="457200"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Visitors I can sail a boat in Ha Long Bay.</a:t>
            </a:r>
          </a:p>
          <a:p>
            <a:pPr marL="342900" lvl="0" indent="-342900" defTabSz="457200"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sometimes go on foot to school.</a:t>
            </a:r>
          </a:p>
          <a:p>
            <a:pPr marL="342900" lvl="0" indent="-342900" defTabSz="457200"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Nowadays, people can travel by air 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</a:p>
          <a:p>
            <a:pPr lvl="0" defTabSz="457200">
              <a:spcBef>
                <a:spcPts val="1000"/>
              </a:spcBef>
              <a:buClr>
                <a:srgbClr val="A53010"/>
              </a:buClr>
            </a:pP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anywhere in the world</a:t>
            </a:r>
          </a:p>
          <a:p>
            <a:pPr marL="342900" lvl="0" indent="-342900" defTabSz="457200"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9606224" y="1879042"/>
            <a:ext cx="2270928" cy="290131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7030A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FontTx/>
              <a:buChar char="-"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829820" y="2241437"/>
            <a:ext cx="1748370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i="1" dirty="0" smtClean="0">
                <a:solidFill>
                  <a:srgbClr val="7030A0"/>
                </a:solidFill>
              </a:rPr>
              <a:t>- drive </a:t>
            </a:r>
            <a:r>
              <a:rPr lang="en-US" b="1" i="1" dirty="0">
                <a:solidFill>
                  <a:srgbClr val="7030A0"/>
                </a:solidFill>
              </a:rPr>
              <a:t>a car</a:t>
            </a:r>
          </a:p>
          <a:p>
            <a:pPr>
              <a:lnSpc>
                <a:spcPct val="150000"/>
              </a:lnSpc>
            </a:pPr>
            <a:r>
              <a:rPr lang="en-US" b="1" i="1" dirty="0" smtClean="0">
                <a:solidFill>
                  <a:srgbClr val="7030A0"/>
                </a:solidFill>
              </a:rPr>
              <a:t>- ride </a:t>
            </a:r>
            <a:r>
              <a:rPr lang="en-US" b="1" i="1" dirty="0">
                <a:solidFill>
                  <a:srgbClr val="7030A0"/>
                </a:solidFill>
              </a:rPr>
              <a:t>a bike</a:t>
            </a:r>
          </a:p>
          <a:p>
            <a:pPr>
              <a:lnSpc>
                <a:spcPct val="150000"/>
              </a:lnSpc>
            </a:pPr>
            <a:r>
              <a:rPr lang="en-US" b="1" i="1" dirty="0" smtClean="0">
                <a:solidFill>
                  <a:srgbClr val="7030A0"/>
                </a:solidFill>
              </a:rPr>
              <a:t>- sail a boat</a:t>
            </a:r>
          </a:p>
          <a:p>
            <a:pPr>
              <a:lnSpc>
                <a:spcPct val="150000"/>
              </a:lnSpc>
            </a:pPr>
            <a:r>
              <a:rPr lang="en-US" b="1" i="1" dirty="0" smtClean="0">
                <a:solidFill>
                  <a:srgbClr val="7030A0"/>
                </a:solidFill>
              </a:rPr>
              <a:t>- go </a:t>
            </a:r>
            <a:r>
              <a:rPr lang="en-US" b="1" i="1" dirty="0">
                <a:solidFill>
                  <a:srgbClr val="7030A0"/>
                </a:solidFill>
              </a:rPr>
              <a:t>on </a:t>
            </a:r>
            <a:r>
              <a:rPr lang="en-US" b="1" i="1" dirty="0" smtClean="0">
                <a:solidFill>
                  <a:srgbClr val="7030A0"/>
                </a:solidFill>
              </a:rPr>
              <a:t>foot</a:t>
            </a:r>
          </a:p>
          <a:p>
            <a:pPr>
              <a:lnSpc>
                <a:spcPct val="150000"/>
              </a:lnSpc>
            </a:pPr>
            <a:r>
              <a:rPr lang="en-US" b="1" i="1" dirty="0" smtClean="0">
                <a:solidFill>
                  <a:srgbClr val="7030A0"/>
                </a:solidFill>
              </a:rPr>
              <a:t>- travel </a:t>
            </a:r>
            <a:r>
              <a:rPr lang="en-US" b="1" i="1" dirty="0">
                <a:solidFill>
                  <a:srgbClr val="7030A0"/>
                </a:solidFill>
              </a:rPr>
              <a:t>by </a:t>
            </a:r>
            <a:r>
              <a:rPr lang="en-US" b="1" i="1" dirty="0" smtClean="0">
                <a:solidFill>
                  <a:srgbClr val="7030A0"/>
                </a:solidFill>
              </a:rPr>
              <a:t>air</a:t>
            </a:r>
          </a:p>
        </p:txBody>
      </p:sp>
    </p:spTree>
    <p:extLst>
      <p:ext uri="{BB962C8B-B14F-4D97-AF65-F5344CB8AC3E}">
        <p14:creationId xmlns:p14="http://schemas.microsoft.com/office/powerpoint/2010/main" val="4024461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178664" y="735968"/>
            <a:ext cx="5915390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 at these road signs. Then write the correct phrases under the signs.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623273" y="735968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76058" y="63332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2625" y="56914"/>
            <a:ext cx="3492418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  <a:effectLst>
                  <a:glow rad="88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* VOCABULARY</a:t>
            </a:r>
            <a:endParaRPr lang="en-US" sz="2800" b="1" dirty="0">
              <a:solidFill>
                <a:srgbClr val="7030A0"/>
              </a:solidFill>
              <a:effectLst>
                <a:glow rad="88900">
                  <a:schemeClr val="bg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Hình ảnh 13">
            <a:extLst>
              <a:ext uri="{FF2B5EF4-FFF2-40B4-BE49-F238E27FC236}">
                <a16:creationId xmlns:a16="http://schemas.microsoft.com/office/drawing/2014/main" id="{720E8675-C478-4A41-8EE3-32151459557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15" r="64807" b="31249"/>
          <a:stretch/>
        </p:blipFill>
        <p:spPr>
          <a:xfrm>
            <a:off x="2948806" y="1756239"/>
            <a:ext cx="2126736" cy="2635647"/>
          </a:xfrm>
          <a:prstGeom prst="rect">
            <a:avLst/>
          </a:prstGeom>
        </p:spPr>
      </p:pic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id="{65A90642-8E1F-4DCF-AF71-478227318A9D}"/>
              </a:ext>
            </a:extLst>
          </p:cNvPr>
          <p:cNvSpPr/>
          <p:nvPr/>
        </p:nvSpPr>
        <p:spPr>
          <a:xfrm>
            <a:off x="3356802" y="3599673"/>
            <a:ext cx="171874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vi-VN" sz="2000" b="1" dirty="0" err="1"/>
              <a:t>traffic</a:t>
            </a:r>
            <a:r>
              <a:rPr lang="vi-VN" sz="2000" b="1" dirty="0"/>
              <a:t> </a:t>
            </a:r>
            <a:r>
              <a:rPr lang="vi-VN" sz="2000" b="1" dirty="0" err="1"/>
              <a:t>lights</a:t>
            </a:r>
            <a:r>
              <a:rPr lang="vi-VN" sz="2000" b="1" dirty="0"/>
              <a:t> </a:t>
            </a:r>
            <a:endParaRPr lang="en-US" sz="2000" b="1" dirty="0">
              <a:solidFill>
                <a:schemeClr val="accent2"/>
              </a:solidFill>
            </a:endParaRPr>
          </a:p>
        </p:txBody>
      </p:sp>
      <p:pic>
        <p:nvPicPr>
          <p:cNvPr id="21" name="Hình ảnh 20">
            <a:extLst>
              <a:ext uri="{FF2B5EF4-FFF2-40B4-BE49-F238E27FC236}">
                <a16:creationId xmlns:a16="http://schemas.microsoft.com/office/drawing/2014/main" id="{FAF2711F-8AAA-4D08-BECF-958022A5EE7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2" b="70708"/>
          <a:stretch/>
        </p:blipFill>
        <p:spPr>
          <a:xfrm>
            <a:off x="7627344" y="349949"/>
            <a:ext cx="4289612" cy="13837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</p:pic>
      <p:pic>
        <p:nvPicPr>
          <p:cNvPr id="25" name="Hình ảnh 24">
            <a:extLst>
              <a:ext uri="{FF2B5EF4-FFF2-40B4-BE49-F238E27FC236}">
                <a16:creationId xmlns:a16="http://schemas.microsoft.com/office/drawing/2014/main" id="{EDFB8CB2-5A5E-4B09-B552-A6B0C51159C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80" t="70931"/>
          <a:stretch/>
        </p:blipFill>
        <p:spPr>
          <a:xfrm>
            <a:off x="8450425" y="4475281"/>
            <a:ext cx="1981275" cy="2055906"/>
          </a:xfrm>
          <a:prstGeom prst="rect">
            <a:avLst/>
          </a:prstGeom>
        </p:spPr>
      </p:pic>
      <p:pic>
        <p:nvPicPr>
          <p:cNvPr id="26" name="Hình ảnh 25">
            <a:extLst>
              <a:ext uri="{FF2B5EF4-FFF2-40B4-BE49-F238E27FC236}">
                <a16:creationId xmlns:a16="http://schemas.microsoft.com/office/drawing/2014/main" id="{2E78990B-3D5C-4844-983C-762A809B96B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30" t="31045" r="31728" b="29460"/>
          <a:stretch/>
        </p:blipFill>
        <p:spPr>
          <a:xfrm>
            <a:off x="5413460" y="1960732"/>
            <a:ext cx="2015846" cy="2635647"/>
          </a:xfrm>
          <a:prstGeom prst="rect">
            <a:avLst/>
          </a:prstGeom>
        </p:spPr>
      </p:pic>
      <p:sp>
        <p:nvSpPr>
          <p:cNvPr id="27" name="Hình chữ nhật 26">
            <a:extLst>
              <a:ext uri="{FF2B5EF4-FFF2-40B4-BE49-F238E27FC236}">
                <a16:creationId xmlns:a16="http://schemas.microsoft.com/office/drawing/2014/main" id="{819747E6-4B0B-4993-B0D0-603CBDB5E419}"/>
              </a:ext>
            </a:extLst>
          </p:cNvPr>
          <p:cNvSpPr/>
          <p:nvPr/>
        </p:nvSpPr>
        <p:spPr>
          <a:xfrm>
            <a:off x="5899774" y="3622039"/>
            <a:ext cx="207941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vi-VN" sz="2000" b="1" dirty="0">
                <a:effectLst/>
                <a:ea typeface="Calibri" panose="020F0502020204030204" pitchFamily="34" charset="0"/>
              </a:rPr>
              <a:t>Hospital </a:t>
            </a:r>
            <a:r>
              <a:rPr lang="vi-VN" sz="2000" b="1" dirty="0" err="1">
                <a:effectLst/>
                <a:ea typeface="Calibri" panose="020F0502020204030204" pitchFamily="34" charset="0"/>
              </a:rPr>
              <a:t>ahead</a:t>
            </a:r>
            <a:r>
              <a:rPr lang="vi-VN" sz="2000" b="1" dirty="0">
                <a:effectLst/>
                <a:ea typeface="Calibri" panose="020F0502020204030204" pitchFamily="34" charset="0"/>
              </a:rPr>
              <a:t> </a:t>
            </a:r>
            <a:endParaRPr lang="en-US" sz="2400" b="1" dirty="0"/>
          </a:p>
        </p:txBody>
      </p:sp>
      <p:pic>
        <p:nvPicPr>
          <p:cNvPr id="28" name="Hình ảnh 27">
            <a:extLst>
              <a:ext uri="{FF2B5EF4-FFF2-40B4-BE49-F238E27FC236}">
                <a16:creationId xmlns:a16="http://schemas.microsoft.com/office/drawing/2014/main" id="{CE2A26A9-BDD3-4820-B735-63A33BC3AD3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12" t="31443" b="36598"/>
          <a:stretch/>
        </p:blipFill>
        <p:spPr>
          <a:xfrm>
            <a:off x="8317106" y="1839411"/>
            <a:ext cx="2135949" cy="2206552"/>
          </a:xfrm>
          <a:prstGeom prst="rect">
            <a:avLst/>
          </a:prstGeom>
        </p:spPr>
      </p:pic>
      <p:sp>
        <p:nvSpPr>
          <p:cNvPr id="29" name="Hình chữ nhật 28">
            <a:extLst>
              <a:ext uri="{FF2B5EF4-FFF2-40B4-BE49-F238E27FC236}">
                <a16:creationId xmlns:a16="http://schemas.microsoft.com/office/drawing/2014/main" id="{4C8CD893-8554-4396-8CF5-DC9562D87DED}"/>
              </a:ext>
            </a:extLst>
          </p:cNvPr>
          <p:cNvSpPr/>
          <p:nvPr/>
        </p:nvSpPr>
        <p:spPr>
          <a:xfrm>
            <a:off x="8707974" y="3553399"/>
            <a:ext cx="173637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vi-VN" sz="2000" b="1" dirty="0">
                <a:effectLst/>
                <a:ea typeface="Calibri" panose="020F0502020204030204" pitchFamily="34" charset="0"/>
              </a:rPr>
              <a:t>No </a:t>
            </a:r>
            <a:r>
              <a:rPr lang="vi-VN" sz="2000" b="1" dirty="0" err="1">
                <a:effectLst/>
                <a:ea typeface="Calibri" panose="020F0502020204030204" pitchFamily="34" charset="0"/>
              </a:rPr>
              <a:t>right</a:t>
            </a:r>
            <a:r>
              <a:rPr lang="vi-VN" sz="2000" b="1" dirty="0">
                <a:effectLst/>
                <a:ea typeface="Calibri" panose="020F0502020204030204" pitchFamily="34" charset="0"/>
              </a:rPr>
              <a:t> </a:t>
            </a:r>
            <a:r>
              <a:rPr lang="vi-VN" sz="2000" b="1" dirty="0" err="1">
                <a:effectLst/>
                <a:ea typeface="Calibri" panose="020F0502020204030204" pitchFamily="34" charset="0"/>
              </a:rPr>
              <a:t>turn</a:t>
            </a:r>
            <a:endParaRPr lang="en-US" sz="2400" b="1" dirty="0"/>
          </a:p>
        </p:txBody>
      </p:sp>
      <p:pic>
        <p:nvPicPr>
          <p:cNvPr id="30" name="Hình ảnh 29">
            <a:extLst>
              <a:ext uri="{FF2B5EF4-FFF2-40B4-BE49-F238E27FC236}">
                <a16:creationId xmlns:a16="http://schemas.microsoft.com/office/drawing/2014/main" id="{331274ED-BA0C-4D6A-B6F6-497F07E435A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327" r="65420"/>
          <a:stretch/>
        </p:blipFill>
        <p:spPr>
          <a:xfrm>
            <a:off x="2958905" y="4410260"/>
            <a:ext cx="2222718" cy="2110879"/>
          </a:xfrm>
          <a:prstGeom prst="rect">
            <a:avLst/>
          </a:prstGeom>
        </p:spPr>
      </p:pic>
      <p:sp>
        <p:nvSpPr>
          <p:cNvPr id="31" name="Hình chữ nhật 30">
            <a:extLst>
              <a:ext uri="{FF2B5EF4-FFF2-40B4-BE49-F238E27FC236}">
                <a16:creationId xmlns:a16="http://schemas.microsoft.com/office/drawing/2014/main" id="{EA01B181-156E-46BF-AA8E-D4A77193B49F}"/>
              </a:ext>
            </a:extLst>
          </p:cNvPr>
          <p:cNvSpPr/>
          <p:nvPr/>
        </p:nvSpPr>
        <p:spPr>
          <a:xfrm>
            <a:off x="3405776" y="6061349"/>
            <a:ext cx="140936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vi-VN" sz="2000" b="1" dirty="0" err="1">
                <a:effectLst/>
                <a:ea typeface="Calibri" panose="020F0502020204030204" pitchFamily="34" charset="0"/>
              </a:rPr>
              <a:t>cycle</a:t>
            </a:r>
            <a:r>
              <a:rPr lang="vi-VN" sz="2000" b="1" dirty="0">
                <a:effectLst/>
                <a:ea typeface="Calibri" panose="020F0502020204030204" pitchFamily="34" charset="0"/>
              </a:rPr>
              <a:t> </a:t>
            </a:r>
            <a:r>
              <a:rPr lang="vi-VN" sz="2000" b="1" dirty="0" err="1">
                <a:effectLst/>
                <a:ea typeface="Calibri" panose="020F0502020204030204" pitchFamily="34" charset="0"/>
              </a:rPr>
              <a:t>lane</a:t>
            </a:r>
            <a:endParaRPr lang="en-US" sz="2400" b="1" dirty="0"/>
          </a:p>
        </p:txBody>
      </p:sp>
      <p:pic>
        <p:nvPicPr>
          <p:cNvPr id="32" name="Hình ảnh 31">
            <a:extLst>
              <a:ext uri="{FF2B5EF4-FFF2-40B4-BE49-F238E27FC236}">
                <a16:creationId xmlns:a16="http://schemas.microsoft.com/office/drawing/2014/main" id="{81A6755D-ECAE-49C9-B5FC-76CF1DAA45F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71" t="68700" r="32691" b="406"/>
          <a:stretch/>
        </p:blipFill>
        <p:spPr>
          <a:xfrm>
            <a:off x="5708292" y="4587538"/>
            <a:ext cx="1884551" cy="1999647"/>
          </a:xfrm>
          <a:prstGeom prst="rect">
            <a:avLst/>
          </a:prstGeom>
        </p:spPr>
      </p:pic>
      <p:sp>
        <p:nvSpPr>
          <p:cNvPr id="33" name="Hình chữ nhật 32">
            <a:extLst>
              <a:ext uri="{FF2B5EF4-FFF2-40B4-BE49-F238E27FC236}">
                <a16:creationId xmlns:a16="http://schemas.microsoft.com/office/drawing/2014/main" id="{8A50F504-A572-4054-9994-6DDEB3F61208}"/>
              </a:ext>
            </a:extLst>
          </p:cNvPr>
          <p:cNvSpPr/>
          <p:nvPr/>
        </p:nvSpPr>
        <p:spPr>
          <a:xfrm>
            <a:off x="6170883" y="6195916"/>
            <a:ext cx="185339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vi-VN" sz="2000" b="1" dirty="0" err="1">
                <a:effectLst/>
                <a:ea typeface="Calibri" panose="020F0502020204030204" pitchFamily="34" charset="0"/>
              </a:rPr>
              <a:t>School</a:t>
            </a:r>
            <a:r>
              <a:rPr lang="vi-VN" sz="2000" b="1" dirty="0">
                <a:effectLst/>
                <a:ea typeface="Calibri" panose="020F0502020204030204" pitchFamily="34" charset="0"/>
              </a:rPr>
              <a:t> </a:t>
            </a:r>
            <a:r>
              <a:rPr lang="vi-VN" sz="2000" b="1" dirty="0" err="1">
                <a:effectLst/>
                <a:ea typeface="Calibri" panose="020F0502020204030204" pitchFamily="34" charset="0"/>
              </a:rPr>
              <a:t>ahead</a:t>
            </a:r>
            <a:endParaRPr lang="en-US" sz="2400" b="1" dirty="0"/>
          </a:p>
        </p:txBody>
      </p:sp>
      <p:sp>
        <p:nvSpPr>
          <p:cNvPr id="34" name="Hình chữ nhật 33">
            <a:extLst>
              <a:ext uri="{FF2B5EF4-FFF2-40B4-BE49-F238E27FC236}">
                <a16:creationId xmlns:a16="http://schemas.microsoft.com/office/drawing/2014/main" id="{F8078BF7-F933-4F45-B31E-BBFE63261DF7}"/>
              </a:ext>
            </a:extLst>
          </p:cNvPr>
          <p:cNvSpPr/>
          <p:nvPr/>
        </p:nvSpPr>
        <p:spPr>
          <a:xfrm>
            <a:off x="8950205" y="6103124"/>
            <a:ext cx="148149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vi-VN" sz="2000" b="1" dirty="0">
                <a:effectLst/>
                <a:ea typeface="Calibri" panose="020F0502020204030204" pitchFamily="34" charset="0"/>
              </a:rPr>
              <a:t>No </a:t>
            </a:r>
            <a:r>
              <a:rPr lang="vi-VN" sz="2000" b="1" dirty="0" err="1">
                <a:effectLst/>
                <a:ea typeface="Calibri" panose="020F0502020204030204" pitchFamily="34" charset="0"/>
              </a:rPr>
              <a:t>cycling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308787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1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1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7" grpId="0"/>
      <p:bldP spid="29" grpId="0"/>
      <p:bldP spid="31" grpId="0"/>
      <p:bldP spid="33" grpId="0"/>
      <p:bldP spid="3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264971" y="714304"/>
            <a:ext cx="6748609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pairs. Take turns to say which of the signs in 2 you see on the way to school.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709580" y="788955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62365" y="68631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20" name="Picture 2" descr="Free photo School Education Teaching Students Classroom - Max Pixel">
            <a:extLst>
              <a:ext uri="{FF2B5EF4-FFF2-40B4-BE49-F238E27FC236}">
                <a16:creationId xmlns:a16="http://schemas.microsoft.com/office/drawing/2014/main" id="{D69D9513-83BA-491E-BAC1-B11EEDEE22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582" y="2273963"/>
            <a:ext cx="3416249" cy="2626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82625" y="56914"/>
            <a:ext cx="3363210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  <a:effectLst>
                  <a:glow rad="88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* VOCABULARY</a:t>
            </a:r>
            <a:endParaRPr lang="en-US" sz="2800" b="1" dirty="0">
              <a:solidFill>
                <a:srgbClr val="7030A0"/>
              </a:solidFill>
              <a:effectLst>
                <a:glow rad="88900">
                  <a:schemeClr val="bg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97896" y="2273963"/>
            <a:ext cx="7119730" cy="24724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A: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 the way to school, there are crossroads, so I see several traffic lights. </a:t>
            </a:r>
            <a:endParaRPr lang="en-US" sz="2400" b="1" i="1" dirty="0">
              <a:solidFill>
                <a:srgbClr val="C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B: </a:t>
            </a:r>
            <a:r>
              <a:rPr 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 my way to school, there is a school, so I see a “school ahead sign”. </a:t>
            </a:r>
            <a:endParaRPr lang="en-US" sz="2400" b="1" i="1" dirty="0">
              <a:solidFill>
                <a:srgbClr val="C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  <a:endParaRPr lang="en-US" sz="2400" b="1" dirty="0">
              <a:solidFill>
                <a:srgbClr val="C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8298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699641" y="108273"/>
            <a:ext cx="398554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48DA4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PRONUNCIATION</a:t>
            </a:r>
            <a:endParaRPr lang="en-US" sz="2800" b="1" dirty="0">
              <a:solidFill>
                <a:srgbClr val="048DA4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953994" y="182704"/>
            <a:ext cx="2375202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/</a:t>
            </a:r>
            <a:r>
              <a:rPr lang="en-US" sz="3200" b="1" dirty="0" err="1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aɪ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/ and /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eɪ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/</a:t>
            </a:r>
            <a:endParaRPr lang="en-US" sz="3200" dirty="0"/>
          </a:p>
        </p:txBody>
      </p:sp>
      <p:pic>
        <p:nvPicPr>
          <p:cNvPr id="7" name="Picture 4" descr="Global Affairs - International Names &amp;amp; Pronunciation">
            <a:extLst>
              <a:ext uri="{FF2B5EF4-FFF2-40B4-BE49-F238E27FC236}">
                <a16:creationId xmlns:a16="http://schemas.microsoft.com/office/drawing/2014/main" id="{E5B3EA6F-CC6B-4D4B-92B9-9193F75737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372" y="1811577"/>
            <a:ext cx="2912824" cy="2912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92392" y="754094"/>
            <a:ext cx="9816728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repeat. Pay attention to the sounds </a:t>
            </a:r>
            <a:r>
              <a:rPr lang="en-US" sz="24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400" b="1" dirty="0" err="1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aɪ</a:t>
            </a:r>
            <a:r>
              <a:rPr lang="en-US" sz="24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4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400" b="1" dirty="0" err="1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eɪ</a:t>
            </a:r>
            <a:r>
              <a:rPr lang="en-US" sz="24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/.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671433" y="713153"/>
            <a:ext cx="453061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24219" y="610513"/>
            <a:ext cx="357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id="{D8E047D4-1C88-48DA-917E-EC330CA14EE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91"/>
          <a:stretch/>
        </p:blipFill>
        <p:spPr>
          <a:xfrm>
            <a:off x="2570832" y="1631907"/>
            <a:ext cx="7201636" cy="408314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93606" y="0"/>
            <a:ext cx="398554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48DA4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PRONUNCIATION</a:t>
            </a:r>
            <a:endParaRPr lang="en-US" sz="2800" b="1" dirty="0">
              <a:solidFill>
                <a:srgbClr val="048DA4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04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275480" y="120295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239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56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28595" y="760992"/>
            <a:ext cx="8969692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Underline the words with the sound /</a:t>
            </a:r>
            <a:r>
              <a:rPr lang="en-US" sz="2400" b="1" dirty="0" err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aɪ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/ and circle the words with the sound /</a:t>
            </a:r>
            <a:r>
              <a:rPr lang="en-US" sz="2400" b="1" dirty="0" err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eɪ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/. Then listen, check and repeat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707636" y="72005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60421" y="61741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46199FA4-58A7-42FE-A6BE-8F29575A61FF}"/>
              </a:ext>
            </a:extLst>
          </p:cNvPr>
          <p:cNvSpPr txBox="1"/>
          <p:nvPr/>
        </p:nvSpPr>
        <p:spPr>
          <a:xfrm>
            <a:off x="2592050" y="1813620"/>
            <a:ext cx="8877139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1. The bus station is far from my house.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2. Remember to ride your bike carefully.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3. We must obey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traffіc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rules for our safety.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4. You have to get there in time for the train.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5. Don’t ride on the pavement.</a:t>
            </a:r>
            <a:endParaRPr lang="vi-VN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Đường nối Thẳng 14">
            <a:extLst>
              <a:ext uri="{FF2B5EF4-FFF2-40B4-BE49-F238E27FC236}">
                <a16:creationId xmlns:a16="http://schemas.microsoft.com/office/drawing/2014/main" id="{58CF3475-7764-4FA7-8CCA-A27BA4C3FE52}"/>
              </a:ext>
            </a:extLst>
          </p:cNvPr>
          <p:cNvCxnSpPr>
            <a:cxnSpLocks/>
          </p:cNvCxnSpPr>
          <p:nvPr/>
        </p:nvCxnSpPr>
        <p:spPr>
          <a:xfrm>
            <a:off x="4721497" y="2450552"/>
            <a:ext cx="927661" cy="0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Đường nối Thẳng 18">
            <a:extLst>
              <a:ext uri="{FF2B5EF4-FFF2-40B4-BE49-F238E27FC236}">
                <a16:creationId xmlns:a16="http://schemas.microsoft.com/office/drawing/2014/main" id="{E2CABA12-EA73-4316-9412-40440649F275}"/>
              </a:ext>
            </a:extLst>
          </p:cNvPr>
          <p:cNvCxnSpPr>
            <a:cxnSpLocks/>
          </p:cNvCxnSpPr>
          <p:nvPr/>
        </p:nvCxnSpPr>
        <p:spPr>
          <a:xfrm>
            <a:off x="4873897" y="3944072"/>
            <a:ext cx="600771" cy="0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Đường nối Thẳng 20">
            <a:extLst>
              <a:ext uri="{FF2B5EF4-FFF2-40B4-BE49-F238E27FC236}">
                <a16:creationId xmlns:a16="http://schemas.microsoft.com/office/drawing/2014/main" id="{F4935CC8-1BFB-4858-BC63-3946AB52DC08}"/>
              </a:ext>
            </a:extLst>
          </p:cNvPr>
          <p:cNvCxnSpPr>
            <a:cxnSpLocks/>
          </p:cNvCxnSpPr>
          <p:nvPr/>
        </p:nvCxnSpPr>
        <p:spPr>
          <a:xfrm>
            <a:off x="9252857" y="3933912"/>
            <a:ext cx="821642" cy="15240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Đường nối Thẳng 22">
            <a:extLst>
              <a:ext uri="{FF2B5EF4-FFF2-40B4-BE49-F238E27FC236}">
                <a16:creationId xmlns:a16="http://schemas.microsoft.com/office/drawing/2014/main" id="{587E7736-6899-481E-BEB1-48CD55CD6C1F}"/>
              </a:ext>
            </a:extLst>
          </p:cNvPr>
          <p:cNvCxnSpPr>
            <a:cxnSpLocks/>
          </p:cNvCxnSpPr>
          <p:nvPr/>
        </p:nvCxnSpPr>
        <p:spPr>
          <a:xfrm>
            <a:off x="6222140" y="5366472"/>
            <a:ext cx="1451559" cy="15240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Đường nối Thẳng 24">
            <a:extLst>
              <a:ext uri="{FF2B5EF4-FFF2-40B4-BE49-F238E27FC236}">
                <a16:creationId xmlns:a16="http://schemas.microsoft.com/office/drawing/2014/main" id="{5C0A45BE-AF21-4D5F-8E60-5B5EB26A256C}"/>
              </a:ext>
            </a:extLst>
          </p:cNvPr>
          <p:cNvCxnSpPr>
            <a:cxnSpLocks/>
          </p:cNvCxnSpPr>
          <p:nvPr/>
        </p:nvCxnSpPr>
        <p:spPr>
          <a:xfrm>
            <a:off x="9635900" y="4634610"/>
            <a:ext cx="725779" cy="0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Đường nối Thẳng 15">
            <a:extLst>
              <a:ext uri="{FF2B5EF4-FFF2-40B4-BE49-F238E27FC236}">
                <a16:creationId xmlns:a16="http://schemas.microsoft.com/office/drawing/2014/main" id="{A6904FDB-85BD-423F-9D46-CCFE80BA8C3A}"/>
              </a:ext>
            </a:extLst>
          </p:cNvPr>
          <p:cNvCxnSpPr>
            <a:cxnSpLocks/>
          </p:cNvCxnSpPr>
          <p:nvPr/>
        </p:nvCxnSpPr>
        <p:spPr>
          <a:xfrm>
            <a:off x="5688740" y="3161752"/>
            <a:ext cx="660838" cy="0"/>
          </a:xfrm>
          <a:prstGeom prst="line">
            <a:avLst/>
          </a:prstGeom>
          <a:ln w="28575">
            <a:solidFill>
              <a:srgbClr val="048DA4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Đường nối Thẳng 16">
            <a:extLst>
              <a:ext uri="{FF2B5EF4-FFF2-40B4-BE49-F238E27FC236}">
                <a16:creationId xmlns:a16="http://schemas.microsoft.com/office/drawing/2014/main" id="{0D6EF0BA-DEED-4DF6-ACC4-ACE0ABC56BA0}"/>
              </a:ext>
            </a:extLst>
          </p:cNvPr>
          <p:cNvCxnSpPr>
            <a:cxnSpLocks/>
          </p:cNvCxnSpPr>
          <p:nvPr/>
        </p:nvCxnSpPr>
        <p:spPr>
          <a:xfrm>
            <a:off x="7440318" y="3161752"/>
            <a:ext cx="660838" cy="0"/>
          </a:xfrm>
          <a:prstGeom prst="line">
            <a:avLst/>
          </a:prstGeom>
          <a:ln w="28575">
            <a:solidFill>
              <a:srgbClr val="048DA4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Đường nối Thẳng 17">
            <a:extLst>
              <a:ext uri="{FF2B5EF4-FFF2-40B4-BE49-F238E27FC236}">
                <a16:creationId xmlns:a16="http://schemas.microsoft.com/office/drawing/2014/main" id="{30AE17E8-346A-4E22-A5A6-9F9F0B255D94}"/>
              </a:ext>
            </a:extLst>
          </p:cNvPr>
          <p:cNvCxnSpPr>
            <a:cxnSpLocks/>
          </p:cNvCxnSpPr>
          <p:nvPr/>
        </p:nvCxnSpPr>
        <p:spPr>
          <a:xfrm>
            <a:off x="7552078" y="4634610"/>
            <a:ext cx="660838" cy="0"/>
          </a:xfrm>
          <a:prstGeom prst="line">
            <a:avLst/>
          </a:prstGeom>
          <a:ln w="28575">
            <a:solidFill>
              <a:srgbClr val="048DA4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Đường nối Thẳng 19">
            <a:extLst>
              <a:ext uri="{FF2B5EF4-FFF2-40B4-BE49-F238E27FC236}">
                <a16:creationId xmlns:a16="http://schemas.microsoft.com/office/drawing/2014/main" id="{B4A31D6C-D71F-4E43-BFE8-904770B4C2DA}"/>
              </a:ext>
            </a:extLst>
          </p:cNvPr>
          <p:cNvCxnSpPr>
            <a:cxnSpLocks/>
          </p:cNvCxnSpPr>
          <p:nvPr/>
        </p:nvCxnSpPr>
        <p:spPr>
          <a:xfrm>
            <a:off x="4219598" y="5376632"/>
            <a:ext cx="660838" cy="0"/>
          </a:xfrm>
          <a:prstGeom prst="line">
            <a:avLst/>
          </a:prstGeom>
          <a:ln w="28575">
            <a:solidFill>
              <a:srgbClr val="048DA4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699641" y="108273"/>
            <a:ext cx="398554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48DA4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PRONUNCIATION</a:t>
            </a:r>
            <a:endParaRPr lang="en-US" sz="2800" b="1" dirty="0">
              <a:solidFill>
                <a:srgbClr val="048DA4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04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641240" y="13004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166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461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209311" y="53861"/>
            <a:ext cx="3658780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48DA4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CONSOLIDATION</a:t>
            </a:r>
            <a:endParaRPr lang="en-US" sz="2800" b="1" dirty="0">
              <a:solidFill>
                <a:srgbClr val="048DA4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573713535"/>
              </p:ext>
            </p:extLst>
          </p:nvPr>
        </p:nvGraphicFramePr>
        <p:xfrm>
          <a:off x="3424844" y="1417913"/>
          <a:ext cx="6264101" cy="35225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02" y="87086"/>
            <a:ext cx="11930744" cy="6770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976573" y="2286000"/>
            <a:ext cx="105785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 smtClean="0"/>
              <a:t>- </a:t>
            </a:r>
            <a:r>
              <a:rPr lang="en-US" sz="3600" b="1" dirty="0" smtClean="0"/>
              <a:t>Do </a:t>
            </a:r>
            <a:r>
              <a:rPr lang="en-US" sz="3600" b="1" dirty="0"/>
              <a:t>exercises in the workbook.</a:t>
            </a:r>
          </a:p>
          <a:p>
            <a:r>
              <a:rPr lang="en-US" sz="3600" b="1" dirty="0"/>
              <a:t>- </a:t>
            </a:r>
            <a:r>
              <a:rPr lang="en-US" sz="3600" b="1" dirty="0" smtClean="0"/>
              <a:t>Prepare  </a:t>
            </a:r>
            <a:r>
              <a:rPr lang="en-US" sz="3600" b="1" dirty="0"/>
              <a:t>lesson </a:t>
            </a:r>
            <a:r>
              <a:rPr lang="en-US" sz="3600" b="1" dirty="0" smtClean="0"/>
              <a:t>3 </a:t>
            </a:r>
            <a:r>
              <a:rPr lang="en-US" sz="3600" dirty="0" smtClean="0"/>
              <a:t>(</a:t>
            </a:r>
            <a:r>
              <a:rPr lang="en-US" sz="3600" b="1" dirty="0" smtClean="0"/>
              <a:t>A closer look 1</a:t>
            </a:r>
            <a:r>
              <a:rPr lang="en-US" sz="3600" dirty="0" smtClean="0"/>
              <a:t>)</a:t>
            </a:r>
            <a:endParaRPr lang="en-GB" sz="3600" b="1" dirty="0"/>
          </a:p>
        </p:txBody>
      </p:sp>
      <p:sp>
        <p:nvSpPr>
          <p:cNvPr id="4" name="Rectangle 3"/>
          <p:cNvSpPr/>
          <p:nvPr/>
        </p:nvSpPr>
        <p:spPr>
          <a:xfrm>
            <a:off x="2032000" y="381003"/>
            <a:ext cx="7924800" cy="954091"/>
          </a:xfrm>
          <a:prstGeom prst="rect">
            <a:avLst/>
          </a:prstGeom>
          <a:noFill/>
        </p:spPr>
        <p:txBody>
          <a:bodyPr lIns="121903" tIns="60952" rIns="121903" bIns="60952">
            <a:spAutoFit/>
          </a:bodyPr>
          <a:lstStyle/>
          <a:p>
            <a:pPr algn="ctr" defTabSz="1219170">
              <a:defRPr/>
            </a:pPr>
            <a:r>
              <a:rPr lang="en-US" sz="5400" b="1" kern="0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homework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689" y="3759206"/>
            <a:ext cx="4135026" cy="2570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273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653145" y="211761"/>
            <a:ext cx="5546310" cy="523220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WARM-UP: </a:t>
            </a:r>
            <a:r>
              <a:rPr lang="en-US" sz="28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JUMBLED WORDS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B33D04B-1EFF-4E18-BDB8-64142EE5D200}"/>
              </a:ext>
            </a:extLst>
          </p:cNvPr>
          <p:cNvSpPr/>
          <p:nvPr/>
        </p:nvSpPr>
        <p:spPr>
          <a:xfrm>
            <a:off x="3128270" y="1095389"/>
            <a:ext cx="512512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</a:rPr>
              <a:t>MEANS OF TRANSPORT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93F91242-A56D-48A7-8956-8CF3EC262CD3}"/>
              </a:ext>
            </a:extLst>
          </p:cNvPr>
          <p:cNvSpPr txBox="1"/>
          <p:nvPr/>
        </p:nvSpPr>
        <p:spPr>
          <a:xfrm>
            <a:off x="2415346" y="2102128"/>
            <a:ext cx="3673955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600" b="1" dirty="0">
                <a:solidFill>
                  <a:srgbClr val="00A9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1- OTBA </a:t>
            </a:r>
            <a:r>
              <a:rPr lang="vi-VN" sz="3600" b="1" dirty="0" smtClean="0">
                <a:solidFill>
                  <a:srgbClr val="00A9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-&gt;</a:t>
            </a:r>
            <a:endParaRPr lang="vi-VN" sz="3600" b="1" dirty="0">
              <a:solidFill>
                <a:srgbClr val="00A9A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vi-VN" sz="3600" b="1" dirty="0">
                <a:solidFill>
                  <a:srgbClr val="00A9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2- ITANR </a:t>
            </a:r>
            <a:r>
              <a:rPr lang="vi-VN" sz="3600" b="1" dirty="0" smtClean="0">
                <a:solidFill>
                  <a:srgbClr val="00A9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-&gt;</a:t>
            </a:r>
            <a:endParaRPr lang="vi-VN" sz="3600" dirty="0">
              <a:solidFill>
                <a:srgbClr val="00A9A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vi-VN" sz="3600" b="1" dirty="0">
                <a:solidFill>
                  <a:srgbClr val="00A9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3- NPEILAPRA </a:t>
            </a:r>
            <a:r>
              <a:rPr lang="vi-VN" sz="3600" b="1" dirty="0" smtClean="0">
                <a:solidFill>
                  <a:srgbClr val="00A9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-&gt;</a:t>
            </a:r>
            <a:endParaRPr lang="vi-VN" sz="3600" dirty="0">
              <a:solidFill>
                <a:srgbClr val="00A9A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vi-VN" sz="3600" b="1" dirty="0">
                <a:solidFill>
                  <a:srgbClr val="00A9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4- RSOTRPCA </a:t>
            </a:r>
            <a:r>
              <a:rPr lang="vi-VN" sz="3600" b="1" dirty="0" smtClean="0">
                <a:solidFill>
                  <a:srgbClr val="00A9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-&gt;</a:t>
            </a:r>
            <a:endParaRPr lang="vi-VN" sz="3600" dirty="0">
              <a:solidFill>
                <a:srgbClr val="00A9A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vi-VN" sz="3600" b="1" dirty="0">
                <a:solidFill>
                  <a:srgbClr val="00A9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5- OTMIROEKB </a:t>
            </a:r>
            <a:r>
              <a:rPr lang="vi-VN" sz="3600" b="1" dirty="0" smtClean="0">
                <a:solidFill>
                  <a:srgbClr val="00A9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-&gt;</a:t>
            </a:r>
            <a:endParaRPr lang="vi-VN" sz="3600" dirty="0">
              <a:solidFill>
                <a:srgbClr val="00A9A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10923" y="2466992"/>
            <a:ext cx="1222707" cy="502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ts val="3040"/>
              </a:lnSpc>
            </a:pPr>
            <a:r>
              <a:rPr 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BOAT</a:t>
            </a:r>
          </a:p>
        </p:txBody>
      </p:sp>
      <p:sp>
        <p:nvSpPr>
          <p:cNvPr id="4" name="Rectangle 3"/>
          <p:cNvSpPr/>
          <p:nvPr/>
        </p:nvSpPr>
        <p:spPr>
          <a:xfrm>
            <a:off x="4735245" y="3273071"/>
            <a:ext cx="1382110" cy="502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ts val="3040"/>
              </a:lnSpc>
            </a:pPr>
            <a:r>
              <a:rPr 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TRAIN</a:t>
            </a:r>
          </a:p>
        </p:txBody>
      </p:sp>
      <p:sp>
        <p:nvSpPr>
          <p:cNvPr id="5" name="Rectangle 4"/>
          <p:cNvSpPr/>
          <p:nvPr/>
        </p:nvSpPr>
        <p:spPr>
          <a:xfrm>
            <a:off x="5690830" y="4072666"/>
            <a:ext cx="2098651" cy="502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ts val="3040"/>
              </a:lnSpc>
            </a:pPr>
            <a:r>
              <a:rPr 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AIRPLANE</a:t>
            </a:r>
          </a:p>
        </p:txBody>
      </p:sp>
      <p:sp>
        <p:nvSpPr>
          <p:cNvPr id="6" name="Rectangle 5"/>
          <p:cNvSpPr/>
          <p:nvPr/>
        </p:nvSpPr>
        <p:spPr>
          <a:xfrm>
            <a:off x="5573649" y="4872261"/>
            <a:ext cx="2333011" cy="502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ts val="3040"/>
              </a:lnSpc>
            </a:pPr>
            <a:r>
              <a:rPr 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SPORT CAR</a:t>
            </a:r>
          </a:p>
        </p:txBody>
      </p:sp>
      <p:sp>
        <p:nvSpPr>
          <p:cNvPr id="8" name="Rectangle 7"/>
          <p:cNvSpPr/>
          <p:nvPr/>
        </p:nvSpPr>
        <p:spPr>
          <a:xfrm>
            <a:off x="5861554" y="5722096"/>
            <a:ext cx="2539413" cy="502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ts val="3040"/>
              </a:lnSpc>
            </a:pPr>
            <a:r>
              <a:rPr 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MOTORBIKE</a:t>
            </a:r>
            <a:endParaRPr lang="vi-VN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op 123+] Hình nền Powerpoint “ĐẸP NHỨC NÁCH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446"/>
            <a:ext cx="12192000" cy="6881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Kết quả hình ảnh cho The E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735" y="278311"/>
            <a:ext cx="4224003" cy="2118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Kết quả hình ảnh cho Chữ Thank you động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2" y="2362201"/>
            <a:ext cx="7823473" cy="3407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2490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HOBBIES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372567" y="1670264"/>
            <a:ext cx="5020836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778" y="1303957"/>
            <a:ext cx="1344559" cy="12776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125338" y="1757476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2: A CLOSER LOOK 1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7" y="172218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0915" y="237708"/>
            <a:ext cx="13209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7150" y="229764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Myriad Pro" pitchFamily="34" charset="0"/>
              </a:rPr>
              <a:t>TRAFFIC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35238" y="190029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C00000"/>
                </a:solidFill>
                <a:latin typeface="Myriad Pro" pitchFamily="34" charset="0"/>
              </a:rPr>
              <a:t>7</a:t>
            </a:r>
          </a:p>
        </p:txBody>
      </p:sp>
      <p:graphicFrame>
        <p:nvGraphicFramePr>
          <p:cNvPr id="19" name="Diagram 18"/>
          <p:cNvGraphicFramePr/>
          <p:nvPr>
            <p:extLst>
              <p:ext uri="{D42A27DB-BD31-4B8C-83A1-F6EECF244321}">
                <p14:modId xmlns:p14="http://schemas.microsoft.com/office/powerpoint/2010/main" val="3977888893"/>
              </p:ext>
            </p:extLst>
          </p:nvPr>
        </p:nvGraphicFramePr>
        <p:xfrm>
          <a:off x="3851564" y="2709948"/>
          <a:ext cx="6264101" cy="35225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4" name="Hình ảnh 8">
            <a:extLst>
              <a:ext uri="{FF2B5EF4-FFF2-40B4-BE49-F238E27FC236}">
                <a16:creationId xmlns:a16="http://schemas.microsoft.com/office/drawing/2014/main" id="{45DC9ECA-1929-434D-A3C3-C3511574025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3" t="860" r="27836" b="8708"/>
          <a:stretch/>
        </p:blipFill>
        <p:spPr bwMode="auto">
          <a:xfrm>
            <a:off x="10349802" y="37865"/>
            <a:ext cx="1708220" cy="39088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2588022" y="4696960"/>
            <a:ext cx="307470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 </a:t>
            </a:r>
            <a:r>
              <a:rPr lang="vi-VN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road </a:t>
            </a:r>
            <a:r>
              <a:rPr lang="vi-VN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sign (n): </a:t>
            </a:r>
            <a:endParaRPr lang="en-US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641487" y="4904051"/>
            <a:ext cx="40508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iển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969234" y="4934195"/>
            <a:ext cx="16722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FB7BD"/>
                </a:solidFill>
              </a:rPr>
              <a:t>/ˈ</a:t>
            </a:r>
            <a:r>
              <a:rPr lang="en-US" sz="2000" b="1" dirty="0" err="1">
                <a:solidFill>
                  <a:srgbClr val="0FB7BD"/>
                </a:solidFill>
              </a:rPr>
              <a:t>rəʊd</a:t>
            </a:r>
            <a:r>
              <a:rPr lang="en-US" sz="2000" b="1" dirty="0">
                <a:solidFill>
                  <a:srgbClr val="0FB7BD"/>
                </a:solidFill>
              </a:rPr>
              <a:t> </a:t>
            </a:r>
            <a:r>
              <a:rPr lang="en-US" sz="2000" b="1" dirty="0" err="1">
                <a:solidFill>
                  <a:srgbClr val="0FB7BD"/>
                </a:solidFill>
              </a:rPr>
              <a:t>saɪn</a:t>
            </a:r>
            <a:r>
              <a:rPr lang="en-US" sz="2000" b="1" dirty="0">
                <a:solidFill>
                  <a:srgbClr val="0FB7BD"/>
                </a:solidFill>
              </a:rPr>
              <a:t>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00009" y="97902"/>
            <a:ext cx="3617020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48DA4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sz="32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rgbClr val="048DA4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3200" b="1" dirty="0" smtClean="0">
                <a:solidFill>
                  <a:srgbClr val="048DA4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OCABULARY</a:t>
            </a:r>
            <a:endParaRPr lang="en-US" sz="3200" b="1" dirty="0">
              <a:solidFill>
                <a:srgbClr val="048DA4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id="{AE6C7763-E991-4B3C-83AF-7626814A16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846" y="928683"/>
            <a:ext cx="3728085" cy="3728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79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2391597" y="4026111"/>
            <a:ext cx="2652676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cycle 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lane (n</a:t>
            </a:r>
            <a:r>
              <a:rPr lang="vi-V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360692" y="4191743"/>
            <a:ext cx="50282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àn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853357" y="4211839"/>
            <a:ext cx="16337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FB7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/ˈ</a:t>
            </a:r>
            <a:r>
              <a:rPr lang="en-US" sz="2400" b="1" dirty="0" err="1">
                <a:solidFill>
                  <a:srgbClr val="0FB7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saɪkl</a:t>
            </a:r>
            <a:r>
              <a:rPr lang="en-US" sz="2400" b="1" dirty="0">
                <a:solidFill>
                  <a:srgbClr val="0FB7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FB7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leɪn</a:t>
            </a:r>
            <a:r>
              <a:rPr lang="en-US" sz="2400" b="1" dirty="0">
                <a:solidFill>
                  <a:srgbClr val="0FB7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id="{032C8822-61D1-4BC4-9F6D-9BC194D004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453" y="550454"/>
            <a:ext cx="4679950" cy="3163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496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6692289" y="2825483"/>
            <a:ext cx="259238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-</a:t>
            </a:r>
            <a:r>
              <a:rPr lang="vi-V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traffic lights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24054" y="4093744"/>
            <a:ext cx="40508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vi-VN" sz="2800" dirty="0"/>
              <a:t>ĐÈN GIAO THÔNG</a:t>
            </a:r>
            <a:endParaRPr lang="en-US" sz="2800" dirty="0"/>
          </a:p>
        </p:txBody>
      </p:sp>
      <p:sp>
        <p:nvSpPr>
          <p:cNvPr id="2" name="Rectangle 1"/>
          <p:cNvSpPr/>
          <p:nvPr/>
        </p:nvSpPr>
        <p:spPr>
          <a:xfrm>
            <a:off x="9087276" y="3011211"/>
            <a:ext cx="17876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0FB7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/ˈ</a:t>
            </a:r>
            <a:r>
              <a:rPr lang="en-US" sz="2400" b="1" dirty="0" err="1">
                <a:solidFill>
                  <a:srgbClr val="0FB7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træfɪk</a:t>
            </a:r>
            <a:r>
              <a:rPr lang="en-US" sz="2400" b="1" dirty="0">
                <a:solidFill>
                  <a:srgbClr val="0FB7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FB7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laɪt</a:t>
            </a:r>
            <a:r>
              <a:rPr lang="en-US" sz="2400" b="1" dirty="0">
                <a:solidFill>
                  <a:srgbClr val="0FB7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id="{45DC9ECA-1929-434D-A3C3-C3511574025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3" t="860" r="27836" b="8708"/>
          <a:stretch/>
        </p:blipFill>
        <p:spPr bwMode="auto">
          <a:xfrm>
            <a:off x="4556620" y="140677"/>
            <a:ext cx="2369820" cy="508710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47571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0161" y="553702"/>
            <a:ext cx="6209926" cy="37782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363452" y="4736096"/>
            <a:ext cx="27669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Crossroads (n):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04883" y="4747223"/>
            <a:ext cx="159006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Ngã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42666" y="4756192"/>
            <a:ext cx="18325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>
                <a:solidFill>
                  <a:srgbClr val="00A9A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/ˈ</a:t>
            </a:r>
            <a:r>
              <a:rPr lang="en-US" sz="2400" b="1" dirty="0" err="1">
                <a:solidFill>
                  <a:srgbClr val="00A9A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krɒsrəʊdz</a:t>
            </a:r>
            <a:r>
              <a:rPr lang="en-US" sz="2400" b="1" dirty="0">
                <a:solidFill>
                  <a:srgbClr val="00A9A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223183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91639" y="324288"/>
            <a:ext cx="5123665" cy="375624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80929" y="4366071"/>
            <a:ext cx="27414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Pavement (n) :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72002" y="4415769"/>
            <a:ext cx="17508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A9A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/ˈ</a:t>
            </a:r>
            <a:r>
              <a:rPr lang="en-US" sz="2400" b="1" dirty="0" err="1">
                <a:solidFill>
                  <a:srgbClr val="00A9A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peɪvmənt</a:t>
            </a:r>
            <a:r>
              <a:rPr lang="en-US" sz="2400" b="1" dirty="0">
                <a:solidFill>
                  <a:srgbClr val="00A9A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</a:p>
        </p:txBody>
      </p:sp>
      <p:sp>
        <p:nvSpPr>
          <p:cNvPr id="7" name="Rectangle 6"/>
          <p:cNvSpPr/>
          <p:nvPr/>
        </p:nvSpPr>
        <p:spPr>
          <a:xfrm>
            <a:off x="8452907" y="4397574"/>
            <a:ext cx="18245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 smtClean="0">
                <a:solidFill>
                  <a:srgbClr val="00A9A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(Footpath)</a:t>
            </a:r>
            <a:endParaRPr lang="en-US" sz="2800" b="1" i="1" dirty="0">
              <a:solidFill>
                <a:srgbClr val="00A9A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152466" y="4366071"/>
            <a:ext cx="11817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vỉa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879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7573816"/>
              </p:ext>
            </p:extLst>
          </p:nvPr>
        </p:nvGraphicFramePr>
        <p:xfrm>
          <a:off x="2032000" y="478506"/>
          <a:ext cx="9473364" cy="45816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7788">
                  <a:extLst>
                    <a:ext uri="{9D8B030D-6E8A-4147-A177-3AD203B41FA5}">
                      <a16:colId xmlns:a16="http://schemas.microsoft.com/office/drawing/2014/main" val="1307912706"/>
                    </a:ext>
                  </a:extLst>
                </a:gridCol>
                <a:gridCol w="3157788">
                  <a:extLst>
                    <a:ext uri="{9D8B030D-6E8A-4147-A177-3AD203B41FA5}">
                      <a16:colId xmlns:a16="http://schemas.microsoft.com/office/drawing/2014/main" val="191291000"/>
                    </a:ext>
                  </a:extLst>
                </a:gridCol>
                <a:gridCol w="3157788">
                  <a:extLst>
                    <a:ext uri="{9D8B030D-6E8A-4147-A177-3AD203B41FA5}">
                      <a16:colId xmlns:a16="http://schemas.microsoft.com/office/drawing/2014/main" val="9521205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New words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Pronunciation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Meaning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17182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vi-VN" sz="28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road</a:t>
                      </a:r>
                      <a:r>
                        <a:rPr lang="vi-VN" sz="2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8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sign</a:t>
                      </a:r>
                      <a:r>
                        <a:rPr lang="vi-VN" sz="2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(n)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/ˈ</a:t>
                      </a:r>
                      <a:r>
                        <a:rPr lang="vi-VN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rəʊd</a:t>
                      </a: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saɪn</a:t>
                      </a: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biển</a:t>
                      </a: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báo</a:t>
                      </a: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giao thông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921432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cycle lane (n)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/ˈ</a:t>
                      </a:r>
                      <a:r>
                        <a:rPr lang="vi-VN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saɪkl</a:t>
                      </a: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leɪn</a:t>
                      </a: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làn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dành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riêng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xe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đạp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174195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traffic light (n)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/ˈ</a:t>
                      </a:r>
                      <a:r>
                        <a:rPr lang="vi-VN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træfɪk</a:t>
                      </a: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laɪt</a:t>
                      </a: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đèn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giao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thông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448015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r>
                        <a:rPr lang="en-US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Crossroads (n)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/ˈ</a:t>
                      </a:r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krɒsrəʊdz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ngã</a:t>
                      </a:r>
                      <a:r>
                        <a:rPr lang="en-US" sz="2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</a:t>
                      </a:r>
                      <a:endParaRPr lang="en-US" sz="28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80859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800" b="1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Pavement (n)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/ˈ</a:t>
                      </a:r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peɪvmənt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vỉa</a:t>
                      </a:r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hè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05580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3222</TotalTime>
  <Words>594</Words>
  <Application>Microsoft Office PowerPoint</Application>
  <PresentationFormat>Widescreen</PresentationFormat>
  <Paragraphs>138</Paragraphs>
  <Slides>20</Slides>
  <Notes>13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Calibri</vt:lpstr>
      <vt:lpstr>Century Gothic</vt:lpstr>
      <vt:lpstr>Myriad Pro</vt:lpstr>
      <vt:lpstr>Tahoma</vt:lpstr>
      <vt:lpstr>Times New Roman</vt:lpstr>
      <vt:lpstr>VNI-Ariston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</cp:lastModifiedBy>
  <cp:revision>170</cp:revision>
  <dcterms:created xsi:type="dcterms:W3CDTF">2020-12-09T02:04:09Z</dcterms:created>
  <dcterms:modified xsi:type="dcterms:W3CDTF">2022-12-26T23:19:25Z</dcterms:modified>
</cp:coreProperties>
</file>