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 id="2147483679" r:id="rId3"/>
  </p:sldMasterIdLst>
  <p:notesMasterIdLst>
    <p:notesMasterId r:id="rId22"/>
  </p:notesMasterIdLst>
  <p:sldIdLst>
    <p:sldId id="303" r:id="rId4"/>
    <p:sldId id="393" r:id="rId5"/>
    <p:sldId id="304" r:id="rId6"/>
    <p:sldId id="394" r:id="rId7"/>
    <p:sldId id="329" r:id="rId8"/>
    <p:sldId id="381" r:id="rId9"/>
    <p:sldId id="395" r:id="rId10"/>
    <p:sldId id="392" r:id="rId11"/>
    <p:sldId id="357" r:id="rId12"/>
    <p:sldId id="358" r:id="rId13"/>
    <p:sldId id="359" r:id="rId14"/>
    <p:sldId id="365" r:id="rId15"/>
    <p:sldId id="396" r:id="rId16"/>
    <p:sldId id="280" r:id="rId17"/>
    <p:sldId id="366" r:id="rId18"/>
    <p:sldId id="360" r:id="rId19"/>
    <p:sldId id="307" r:id="rId20"/>
    <p:sldId id="390" r:id="rId21"/>
  </p:sldIdLst>
  <p:sldSz cx="9144000" cy="5143500" type="screen16x9"/>
  <p:notesSz cx="6858000" cy="9144000"/>
  <p:embeddedFontLst>
    <p:embeddedFont>
      <p:font typeface="David Libre" charset="-79"/>
      <p:regular r:id="rId23"/>
      <p:bold r:id="rId24"/>
    </p:embeddedFont>
    <p:embeddedFont>
      <p:font typeface="Constantia" pitchFamily="18" charset="0"/>
      <p:regular r:id="rId25"/>
      <p:bold r:id="rId26"/>
      <p:italic r:id="rId27"/>
      <p:boldItalic r:id="rId28"/>
    </p:embeddedFont>
    <p:embeddedFont>
      <p:font typeface="Segoe Print" pitchFamily="2" charset="0"/>
      <p:regular r:id="rId29"/>
      <p:bold r:id="rId30"/>
    </p:embeddedFont>
    <p:embeddedFont>
      <p:font typeface="Barlow Condensed" charset="0"/>
      <p:regular r:id="rId31"/>
      <p:bold r:id="rId32"/>
      <p:italic r:id="rId33"/>
      <p:boldItalic r:id="rId34"/>
    </p:embeddedFont>
    <p:embeddedFont>
      <p:font typeface="Griffy" charset="0"/>
      <p:regular r:id="rId35"/>
    </p:embeddedFont>
    <p:embeddedFont>
      <p:font typeface="Script MT Bold" pitchFamily="66" charset="0"/>
      <p:bold r:id="rId36"/>
    </p:embeddedFont>
    <p:embeddedFont>
      <p:font typeface="Cormorant Upright" charset="0"/>
      <p:regular r:id="rId37"/>
      <p:bold r:id="rId38"/>
    </p:embeddedFont>
    <p:embeddedFont>
      <p:font typeface="Barlow Semi Condensed" charset="0"/>
      <p:regular r:id="rId39"/>
      <p:bold r:id="rId40"/>
      <p:italic r:id="rId41"/>
      <p:boldItalic r:id="rId42"/>
    </p:embeddedFont>
    <p:embeddedFont>
      <p:font typeface="Poppins" charset="0"/>
      <p:regular r:id="rId43"/>
      <p:bold r:id="rId44"/>
      <p:italic r:id="rId45"/>
      <p:boldItalic r:id="rId46"/>
    </p:embeddedFont>
    <p:embeddedFont>
      <p:font typeface=".VnVogue" pitchFamily="34" charset="0"/>
      <p:regular r:id="rId47"/>
    </p:embeddedFont>
    <p:embeddedFont>
      <p:font typeface="Homemade Apple" charset="0"/>
      <p:regular r:id="rId48"/>
    </p:embeddedFont>
    <p:embeddedFont>
      <p:font typeface=".VnBook-Antiqua" pitchFamily="34" charset="0"/>
      <p:regular r:id="rId49"/>
      <p:bold r:id="rId50"/>
    </p:embeddedFont>
    <p:embeddedFont>
      <p:font typeface="IBM Plex Sans" charset="0"/>
      <p:regular r:id="rId51"/>
      <p:bold r:id="rId52"/>
      <p:italic r:id="rId53"/>
      <p:boldItalic r:id="rId54"/>
    </p:embeddedFont>
    <p:embeddedFont>
      <p:font typeface="Abril Fatface" charset="0"/>
      <p:regular r:id="rId55"/>
    </p:embeddedFont>
    <p:embeddedFont>
      <p:font typeface="Calibri"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EEB"/>
    <a:srgbClr val="DCF1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4291" autoAdjust="0"/>
  </p:normalViewPr>
  <p:slideViewPr>
    <p:cSldViewPr snapToGrid="0">
      <p:cViewPr>
        <p:scale>
          <a:sx n="98" d="100"/>
          <a:sy n="98" d="100"/>
        </p:scale>
        <p:origin x="-72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8.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8" Type="http://schemas.openxmlformats.org/officeDocument/2006/relationships/slide" Target="slides/slide5.xml"/><Relationship Id="rId51"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font" Target="fonts/font3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874450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5a5c374d8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5a5c374d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723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5a5c374d8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5a5c374d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01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89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073618e60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a073618e60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twitter.com/SlidesManiaSM/" TargetMode="External"/><Relationship Id="rId12" Type="http://schemas.openxmlformats.org/officeDocument/2006/relationships/image" Target="../media/image5.png"/><Relationship Id="rId2" Type="http://schemas.openxmlformats.org/officeDocument/2006/relationships/hyperlink" Target="https://slidesmania.com/" TargetMode="External"/><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4.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963C50"/>
            </a:gs>
            <a:gs pos="41000">
              <a:srgbClr val="6AA84F"/>
            </a:gs>
            <a:gs pos="70000">
              <a:srgbClr val="FF9900"/>
            </a:gs>
            <a:gs pos="100000">
              <a:srgbClr val="462663"/>
            </a:gs>
          </a:gsLst>
          <a:lin ang="13199916" scaled="0"/>
        </a:gradFill>
        <a:effectLst/>
      </p:bgPr>
    </p:bg>
    <p:spTree>
      <p:nvGrpSpPr>
        <p:cNvPr id="1" name="Shape 59"/>
        <p:cNvGrpSpPr/>
        <p:nvPr/>
      </p:nvGrpSpPr>
      <p:grpSpPr>
        <a:xfrm>
          <a:off x="0" y="0"/>
          <a:ext cx="0" cy="0"/>
          <a:chOff x="0" y="0"/>
          <a:chExt cx="0" cy="0"/>
        </a:xfrm>
      </p:grpSpPr>
      <p:sp>
        <p:nvSpPr>
          <p:cNvPr id="60" name="Google Shape;60;p7"/>
          <p:cNvSpPr/>
          <p:nvPr/>
        </p:nvSpPr>
        <p:spPr>
          <a:xfrm>
            <a:off x="-11575" y="-18925"/>
            <a:ext cx="9155700" cy="507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txBox="1">
            <a:spLocks noGrp="1"/>
          </p:cNvSpPr>
          <p:nvPr>
            <p:ph type="title"/>
          </p:nvPr>
        </p:nvSpPr>
        <p:spPr>
          <a:xfrm>
            <a:off x="311700" y="3351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000000"/>
              </a:buClr>
              <a:buSzPts val="4800"/>
              <a:buNone/>
              <a:defRPr>
                <a:solidFill>
                  <a:srgbClr val="000000"/>
                </a:solidFill>
              </a:defRPr>
            </a:lvl1pPr>
            <a:lvl2pPr lvl="1">
              <a:spcBef>
                <a:spcPts val="0"/>
              </a:spcBef>
              <a:spcAft>
                <a:spcPts val="0"/>
              </a:spcAft>
              <a:buClr>
                <a:srgbClr val="000000"/>
              </a:buClr>
              <a:buSzPts val="4800"/>
              <a:buNone/>
              <a:defRPr>
                <a:solidFill>
                  <a:srgbClr val="000000"/>
                </a:solidFill>
              </a:defRPr>
            </a:lvl2pPr>
            <a:lvl3pPr lvl="2">
              <a:spcBef>
                <a:spcPts val="0"/>
              </a:spcBef>
              <a:spcAft>
                <a:spcPts val="0"/>
              </a:spcAft>
              <a:buClr>
                <a:srgbClr val="000000"/>
              </a:buClr>
              <a:buSzPts val="4800"/>
              <a:buNone/>
              <a:defRPr>
                <a:solidFill>
                  <a:srgbClr val="000000"/>
                </a:solidFill>
              </a:defRPr>
            </a:lvl3pPr>
            <a:lvl4pPr lvl="3">
              <a:spcBef>
                <a:spcPts val="0"/>
              </a:spcBef>
              <a:spcAft>
                <a:spcPts val="0"/>
              </a:spcAft>
              <a:buClr>
                <a:srgbClr val="000000"/>
              </a:buClr>
              <a:buSzPts val="4800"/>
              <a:buNone/>
              <a:defRPr>
                <a:solidFill>
                  <a:srgbClr val="000000"/>
                </a:solidFill>
              </a:defRPr>
            </a:lvl4pPr>
            <a:lvl5pPr lvl="4">
              <a:spcBef>
                <a:spcPts val="0"/>
              </a:spcBef>
              <a:spcAft>
                <a:spcPts val="0"/>
              </a:spcAft>
              <a:buClr>
                <a:srgbClr val="000000"/>
              </a:buClr>
              <a:buSzPts val="4800"/>
              <a:buNone/>
              <a:defRPr>
                <a:solidFill>
                  <a:srgbClr val="000000"/>
                </a:solidFill>
              </a:defRPr>
            </a:lvl5pPr>
            <a:lvl6pPr lvl="5">
              <a:spcBef>
                <a:spcPts val="0"/>
              </a:spcBef>
              <a:spcAft>
                <a:spcPts val="0"/>
              </a:spcAft>
              <a:buClr>
                <a:srgbClr val="000000"/>
              </a:buClr>
              <a:buSzPts val="4800"/>
              <a:buNone/>
              <a:defRPr>
                <a:solidFill>
                  <a:srgbClr val="000000"/>
                </a:solidFill>
              </a:defRPr>
            </a:lvl6pPr>
            <a:lvl7pPr lvl="6">
              <a:spcBef>
                <a:spcPts val="0"/>
              </a:spcBef>
              <a:spcAft>
                <a:spcPts val="0"/>
              </a:spcAft>
              <a:buClr>
                <a:srgbClr val="000000"/>
              </a:buClr>
              <a:buSzPts val="4800"/>
              <a:buNone/>
              <a:defRPr>
                <a:solidFill>
                  <a:srgbClr val="000000"/>
                </a:solidFill>
              </a:defRPr>
            </a:lvl7pPr>
            <a:lvl8pPr lvl="7">
              <a:spcBef>
                <a:spcPts val="0"/>
              </a:spcBef>
              <a:spcAft>
                <a:spcPts val="0"/>
              </a:spcAft>
              <a:buClr>
                <a:srgbClr val="000000"/>
              </a:buClr>
              <a:buSzPts val="4800"/>
              <a:buNone/>
              <a:defRPr>
                <a:solidFill>
                  <a:srgbClr val="000000"/>
                </a:solidFill>
              </a:defRPr>
            </a:lvl8pPr>
            <a:lvl9pPr lvl="8">
              <a:spcBef>
                <a:spcPts val="0"/>
              </a:spcBef>
              <a:spcAft>
                <a:spcPts val="0"/>
              </a:spcAft>
              <a:buClr>
                <a:srgbClr val="000000"/>
              </a:buClr>
              <a:buSzPts val="4800"/>
              <a:buNone/>
              <a:defRPr>
                <a:solidFill>
                  <a:srgbClr val="000000"/>
                </a:solidFill>
              </a:defRPr>
            </a:lvl9pPr>
          </a:lstStyle>
          <a:p>
            <a:endParaRPr/>
          </a:p>
        </p:txBody>
      </p:sp>
      <p:sp>
        <p:nvSpPr>
          <p:cNvPr id="62" name="Google Shape;6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63" name="Google Shape;63;p7"/>
          <p:cNvSpPr txBox="1"/>
          <p:nvPr/>
        </p:nvSpPr>
        <p:spPr>
          <a:xfrm rot="5400000">
            <a:off x="-679350" y="46590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chemeClr val="dk2"/>
                </a:solidFill>
                <a:latin typeface="Barlow Condensed"/>
                <a:ea typeface="Barlow Condensed"/>
                <a:cs typeface="Barlow Condensed"/>
                <a:sym typeface="Barlow Condensed"/>
              </a:rPr>
              <a:t>SLIDESMANIA.COM</a:t>
            </a:r>
            <a:endParaRPr sz="1100">
              <a:solidFill>
                <a:schemeClr val="dk2"/>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1626394" y="1748044"/>
            <a:ext cx="7113825" cy="2370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4500"/>
            </a:lvl1pPr>
            <a:lvl2pPr lvl="1" rtl="0">
              <a:spcBef>
                <a:spcPts val="0"/>
              </a:spcBef>
              <a:spcAft>
                <a:spcPts val="0"/>
              </a:spcAft>
              <a:buSzPts val="6000"/>
              <a:buNone/>
              <a:defRPr sz="4500"/>
            </a:lvl2pPr>
            <a:lvl3pPr lvl="2" rtl="0">
              <a:spcBef>
                <a:spcPts val="0"/>
              </a:spcBef>
              <a:spcAft>
                <a:spcPts val="0"/>
              </a:spcAft>
              <a:buSzPts val="6000"/>
              <a:buNone/>
              <a:defRPr sz="4500"/>
            </a:lvl3pPr>
            <a:lvl4pPr lvl="3" rtl="0">
              <a:spcBef>
                <a:spcPts val="0"/>
              </a:spcBef>
              <a:spcAft>
                <a:spcPts val="0"/>
              </a:spcAft>
              <a:buSzPts val="6000"/>
              <a:buNone/>
              <a:defRPr sz="4500"/>
            </a:lvl4pPr>
            <a:lvl5pPr lvl="4" rtl="0">
              <a:spcBef>
                <a:spcPts val="0"/>
              </a:spcBef>
              <a:spcAft>
                <a:spcPts val="0"/>
              </a:spcAft>
              <a:buSzPts val="6000"/>
              <a:buNone/>
              <a:defRPr sz="4500"/>
            </a:lvl5pPr>
            <a:lvl6pPr lvl="5" rtl="0">
              <a:spcBef>
                <a:spcPts val="0"/>
              </a:spcBef>
              <a:spcAft>
                <a:spcPts val="0"/>
              </a:spcAft>
              <a:buSzPts val="6000"/>
              <a:buNone/>
              <a:defRPr sz="4500"/>
            </a:lvl6pPr>
            <a:lvl7pPr lvl="6" rtl="0">
              <a:spcBef>
                <a:spcPts val="0"/>
              </a:spcBef>
              <a:spcAft>
                <a:spcPts val="0"/>
              </a:spcAft>
              <a:buSzPts val="6000"/>
              <a:buNone/>
              <a:defRPr sz="4500"/>
            </a:lvl7pPr>
            <a:lvl8pPr lvl="7" rtl="0">
              <a:spcBef>
                <a:spcPts val="0"/>
              </a:spcBef>
              <a:spcAft>
                <a:spcPts val="0"/>
              </a:spcAft>
              <a:buSzPts val="6000"/>
              <a:buNone/>
              <a:defRPr sz="4500"/>
            </a:lvl8pPr>
            <a:lvl9pPr lvl="8" rtl="0">
              <a:spcBef>
                <a:spcPts val="0"/>
              </a:spcBef>
              <a:spcAft>
                <a:spcPts val="0"/>
              </a:spcAft>
              <a:buSzPts val="6000"/>
              <a:buNone/>
              <a:defRPr sz="4500"/>
            </a:lvl9pPr>
          </a:lstStyle>
          <a:p>
            <a:endParaRPr/>
          </a:p>
        </p:txBody>
      </p:sp>
      <p:sp>
        <p:nvSpPr>
          <p:cNvPr id="247" name="Google Shape;247;p9"/>
          <p:cNvSpPr txBox="1"/>
          <p:nvPr/>
        </p:nvSpPr>
        <p:spPr>
          <a:xfrm>
            <a:off x="52950" y="747581"/>
            <a:ext cx="1445625" cy="1650600"/>
          </a:xfrm>
          <a:prstGeom prst="rect">
            <a:avLst/>
          </a:prstGeom>
          <a:noFill/>
          <a:ln>
            <a:noFill/>
          </a:ln>
        </p:spPr>
        <p:txBody>
          <a:bodyPr spcFirstLastPara="1" wrap="square" lIns="68569" tIns="68569" rIns="68569" bIns="68569" anchor="t" anchorCtr="0">
            <a:noAutofit/>
          </a:bodyPr>
          <a:lstStyle/>
          <a:p>
            <a:pPr marL="0" lvl="0" indent="0" algn="ctr" rtl="0">
              <a:spcBef>
                <a:spcPts val="0"/>
              </a:spcBef>
              <a:spcAft>
                <a:spcPts val="0"/>
              </a:spcAft>
              <a:buNone/>
            </a:pPr>
            <a:r>
              <a:rPr lang="en" sz="30000">
                <a:solidFill>
                  <a:schemeClr val="accent3"/>
                </a:solidFill>
                <a:latin typeface="Griffy"/>
                <a:ea typeface="Griffy"/>
                <a:cs typeface="Griffy"/>
                <a:sym typeface="Griffy"/>
              </a:rPr>
              <a:t>“</a:t>
            </a:r>
            <a:endParaRPr sz="30000">
              <a:solidFill>
                <a:schemeClr val="accent3"/>
              </a:solidFill>
            </a:endParaRPr>
          </a:p>
        </p:txBody>
      </p:sp>
      <p:sp>
        <p:nvSpPr>
          <p:cNvPr id="248" name="Google Shape;248;p9"/>
          <p:cNvSpPr txBox="1">
            <a:spLocks noGrp="1"/>
          </p:cNvSpPr>
          <p:nvPr>
            <p:ph type="subTitle" idx="1"/>
          </p:nvPr>
        </p:nvSpPr>
        <p:spPr>
          <a:xfrm>
            <a:off x="474656" y="4439606"/>
            <a:ext cx="8534925" cy="538425"/>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800"/>
              <a:buNone/>
              <a:defRPr/>
            </a:lvl2pPr>
            <a:lvl3pPr lvl="2" algn="r" rtl="0">
              <a:lnSpc>
                <a:spcPct val="100000"/>
              </a:lnSpc>
              <a:spcBef>
                <a:spcPts val="0"/>
              </a:spcBef>
              <a:spcAft>
                <a:spcPts val="0"/>
              </a:spcAft>
              <a:buSzPts val="1800"/>
              <a:buNone/>
              <a:defRPr/>
            </a:lvl3pPr>
            <a:lvl4pPr lvl="3" algn="r" rtl="0">
              <a:lnSpc>
                <a:spcPct val="100000"/>
              </a:lnSpc>
              <a:spcBef>
                <a:spcPts val="0"/>
              </a:spcBef>
              <a:spcAft>
                <a:spcPts val="0"/>
              </a:spcAft>
              <a:buSzPts val="1800"/>
              <a:buNone/>
              <a:defRPr/>
            </a:lvl4pPr>
            <a:lvl5pPr lvl="4" algn="r" rtl="0">
              <a:lnSpc>
                <a:spcPct val="100000"/>
              </a:lnSpc>
              <a:spcBef>
                <a:spcPts val="0"/>
              </a:spcBef>
              <a:spcAft>
                <a:spcPts val="0"/>
              </a:spcAft>
              <a:buSzPts val="1800"/>
              <a:buNone/>
              <a:defRPr/>
            </a:lvl5pPr>
            <a:lvl6pPr lvl="5" algn="r" rtl="0">
              <a:lnSpc>
                <a:spcPct val="100000"/>
              </a:lnSpc>
              <a:spcBef>
                <a:spcPts val="0"/>
              </a:spcBef>
              <a:spcAft>
                <a:spcPts val="0"/>
              </a:spcAft>
              <a:buSzPts val="1800"/>
              <a:buNone/>
              <a:defRPr/>
            </a:lvl6pPr>
            <a:lvl7pPr lvl="6" algn="r" rtl="0">
              <a:lnSpc>
                <a:spcPct val="100000"/>
              </a:lnSpc>
              <a:spcBef>
                <a:spcPts val="0"/>
              </a:spcBef>
              <a:spcAft>
                <a:spcPts val="0"/>
              </a:spcAft>
              <a:buSzPts val="1800"/>
              <a:buNone/>
              <a:defRPr/>
            </a:lvl7pPr>
            <a:lvl8pPr lvl="7" algn="r" rtl="0">
              <a:lnSpc>
                <a:spcPct val="100000"/>
              </a:lnSpc>
              <a:spcBef>
                <a:spcPts val="0"/>
              </a:spcBef>
              <a:spcAft>
                <a:spcPts val="0"/>
              </a:spcAft>
              <a:buSzPts val="1800"/>
              <a:buNone/>
              <a:defRPr/>
            </a:lvl8pPr>
            <a:lvl9pPr lvl="8" algn="r" rtl="0">
              <a:lnSpc>
                <a:spcPct val="100000"/>
              </a:lnSpc>
              <a:spcBef>
                <a:spcPts val="0"/>
              </a:spcBef>
              <a:spcAft>
                <a:spcPts val="0"/>
              </a:spcAft>
              <a:buSzPts val="1800"/>
              <a:buNone/>
              <a:defRPr/>
            </a:lvl9pPr>
          </a:lstStyle>
          <a:p>
            <a:endParaRPr/>
          </a:p>
        </p:txBody>
      </p:sp>
    </p:spTree>
    <p:extLst>
      <p:ext uri="{BB962C8B-B14F-4D97-AF65-F5344CB8AC3E}">
        <p14:creationId xmlns:p14="http://schemas.microsoft.com/office/powerpoint/2010/main" val="16090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249"/>
        <p:cNvGrpSpPr/>
        <p:nvPr/>
      </p:nvGrpSpPr>
      <p:grpSpPr>
        <a:xfrm>
          <a:off x="0" y="0"/>
          <a:ext cx="0" cy="0"/>
          <a:chOff x="0" y="0"/>
          <a:chExt cx="0" cy="0"/>
        </a:xfrm>
      </p:grpSpPr>
      <p:sp>
        <p:nvSpPr>
          <p:cNvPr id="250" name="Google Shape;250;p10"/>
          <p:cNvSpPr txBox="1">
            <a:spLocks noGrp="1"/>
          </p:cNvSpPr>
          <p:nvPr>
            <p:ph type="body" idx="1"/>
          </p:nvPr>
        </p:nvSpPr>
        <p:spPr>
          <a:xfrm>
            <a:off x="475106" y="3609938"/>
            <a:ext cx="8181900" cy="1173825"/>
          </a:xfrm>
          <a:prstGeom prst="rect">
            <a:avLst/>
          </a:prstGeom>
        </p:spPr>
        <p:txBody>
          <a:bodyPr spcFirstLastPara="1" wrap="square" lIns="121900" tIns="121900" rIns="121900" bIns="121900" anchor="t" anchorCtr="0">
            <a:noAutofit/>
          </a:bodyPr>
          <a:lstStyle>
            <a:lvl1pPr marL="342900" lvl="0" indent="-257175" algn="ctr">
              <a:spcBef>
                <a:spcPts val="0"/>
              </a:spcBef>
              <a:spcAft>
                <a:spcPts val="0"/>
              </a:spcAft>
              <a:buSzPts val="1800"/>
              <a:buChar char="●"/>
              <a:defRPr/>
            </a:lvl1pPr>
            <a:lvl2pPr marL="685800" lvl="1" indent="-257175" algn="ctr">
              <a:spcBef>
                <a:spcPts val="1575"/>
              </a:spcBef>
              <a:spcAft>
                <a:spcPts val="0"/>
              </a:spcAft>
              <a:buSzPts val="1800"/>
              <a:buChar char="○"/>
              <a:defRPr/>
            </a:lvl2pPr>
            <a:lvl3pPr marL="1028700" lvl="2" indent="-257175" algn="ctr">
              <a:spcBef>
                <a:spcPts val="1575"/>
              </a:spcBef>
              <a:spcAft>
                <a:spcPts val="0"/>
              </a:spcAft>
              <a:buSzPts val="1800"/>
              <a:buChar char="■"/>
              <a:defRPr/>
            </a:lvl3pPr>
            <a:lvl4pPr marL="1371600" lvl="3" indent="-257175" algn="ctr">
              <a:spcBef>
                <a:spcPts val="1575"/>
              </a:spcBef>
              <a:spcAft>
                <a:spcPts val="0"/>
              </a:spcAft>
              <a:buSzPts val="1800"/>
              <a:buChar char="●"/>
              <a:defRPr/>
            </a:lvl4pPr>
            <a:lvl5pPr marL="1714500" lvl="4" indent="-257175" algn="ctr">
              <a:spcBef>
                <a:spcPts val="1575"/>
              </a:spcBef>
              <a:spcAft>
                <a:spcPts val="0"/>
              </a:spcAft>
              <a:buSzPts val="1800"/>
              <a:buChar char="○"/>
              <a:defRPr/>
            </a:lvl5pPr>
            <a:lvl6pPr marL="2057400" lvl="5" indent="-257175" algn="ctr">
              <a:spcBef>
                <a:spcPts val="1575"/>
              </a:spcBef>
              <a:spcAft>
                <a:spcPts val="0"/>
              </a:spcAft>
              <a:buSzPts val="1800"/>
              <a:buChar char="■"/>
              <a:defRPr/>
            </a:lvl6pPr>
            <a:lvl7pPr marL="2400300" lvl="6" indent="-257175" algn="ctr">
              <a:spcBef>
                <a:spcPts val="1575"/>
              </a:spcBef>
              <a:spcAft>
                <a:spcPts val="0"/>
              </a:spcAft>
              <a:buSzPts val="1800"/>
              <a:buChar char="●"/>
              <a:defRPr/>
            </a:lvl7pPr>
            <a:lvl8pPr marL="2743200" lvl="7" indent="-257175" algn="ctr">
              <a:spcBef>
                <a:spcPts val="1575"/>
              </a:spcBef>
              <a:spcAft>
                <a:spcPts val="0"/>
              </a:spcAft>
              <a:buSzPts val="1800"/>
              <a:buChar char="○"/>
              <a:defRPr/>
            </a:lvl8pPr>
            <a:lvl9pPr marL="3086100" lvl="8" indent="-257175" algn="ctr">
              <a:spcBef>
                <a:spcPts val="1575"/>
              </a:spcBef>
              <a:spcAft>
                <a:spcPts val="1575"/>
              </a:spcAft>
              <a:buSzPts val="1800"/>
              <a:buChar char="■"/>
              <a:defRPr/>
            </a:lvl9pPr>
          </a:lstStyle>
          <a:p>
            <a:endParaRPr/>
          </a:p>
        </p:txBody>
      </p:sp>
      <p:sp>
        <p:nvSpPr>
          <p:cNvPr id="251" name="Google Shape;251;p10"/>
          <p:cNvSpPr txBox="1">
            <a:spLocks noGrp="1"/>
          </p:cNvSpPr>
          <p:nvPr>
            <p:ph type="title"/>
          </p:nvPr>
        </p:nvSpPr>
        <p:spPr>
          <a:xfrm>
            <a:off x="411150" y="408206"/>
            <a:ext cx="8321625" cy="2370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6000"/>
            </a:lvl2pPr>
            <a:lvl3pPr lvl="2" algn="ctr" rtl="0">
              <a:spcBef>
                <a:spcPts val="0"/>
              </a:spcBef>
              <a:spcAft>
                <a:spcPts val="0"/>
              </a:spcAft>
              <a:buSzPts val="8000"/>
              <a:buNone/>
              <a:defRPr sz="6000"/>
            </a:lvl3pPr>
            <a:lvl4pPr lvl="3" algn="ctr" rtl="0">
              <a:spcBef>
                <a:spcPts val="0"/>
              </a:spcBef>
              <a:spcAft>
                <a:spcPts val="0"/>
              </a:spcAft>
              <a:buSzPts val="8000"/>
              <a:buNone/>
              <a:defRPr sz="6000"/>
            </a:lvl4pPr>
            <a:lvl5pPr lvl="4" algn="ctr" rtl="0">
              <a:spcBef>
                <a:spcPts val="0"/>
              </a:spcBef>
              <a:spcAft>
                <a:spcPts val="0"/>
              </a:spcAft>
              <a:buSzPts val="8000"/>
              <a:buNone/>
              <a:defRPr sz="6000"/>
            </a:lvl5pPr>
            <a:lvl6pPr lvl="5" algn="ctr" rtl="0">
              <a:spcBef>
                <a:spcPts val="0"/>
              </a:spcBef>
              <a:spcAft>
                <a:spcPts val="0"/>
              </a:spcAft>
              <a:buSzPts val="8000"/>
              <a:buNone/>
              <a:defRPr sz="6000"/>
            </a:lvl6pPr>
            <a:lvl7pPr lvl="6" algn="ctr" rtl="0">
              <a:spcBef>
                <a:spcPts val="0"/>
              </a:spcBef>
              <a:spcAft>
                <a:spcPts val="0"/>
              </a:spcAft>
              <a:buSzPts val="8000"/>
              <a:buNone/>
              <a:defRPr sz="6000"/>
            </a:lvl7pPr>
            <a:lvl8pPr lvl="7" algn="ctr" rtl="0">
              <a:spcBef>
                <a:spcPts val="0"/>
              </a:spcBef>
              <a:spcAft>
                <a:spcPts val="0"/>
              </a:spcAft>
              <a:buSzPts val="8000"/>
              <a:buNone/>
              <a:defRPr sz="6000"/>
            </a:lvl8pPr>
            <a:lvl9pPr lvl="8" algn="ctr" rtl="0">
              <a:spcBef>
                <a:spcPts val="0"/>
              </a:spcBef>
              <a:spcAft>
                <a:spcPts val="0"/>
              </a:spcAft>
              <a:buSzPts val="8000"/>
              <a:buNone/>
              <a:defRPr sz="6000"/>
            </a:lvl9pPr>
          </a:lstStyle>
          <a:p>
            <a:endParaRPr/>
          </a:p>
        </p:txBody>
      </p:sp>
      <p:sp>
        <p:nvSpPr>
          <p:cNvPr id="252" name="Google Shape;252;p10"/>
          <p:cNvSpPr/>
          <p:nvPr/>
        </p:nvSpPr>
        <p:spPr>
          <a:xfrm rot="3939535">
            <a:off x="733869" y="2647350"/>
            <a:ext cx="2060210" cy="3159937"/>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253" name="Google Shape;253;p10"/>
          <p:cNvGrpSpPr/>
          <p:nvPr/>
        </p:nvGrpSpPr>
        <p:grpSpPr>
          <a:xfrm rot="2531798" flipH="1">
            <a:off x="249867" y="1164442"/>
            <a:ext cx="1440560" cy="3586382"/>
            <a:chOff x="2609450" y="479865"/>
            <a:chExt cx="2385138" cy="5937981"/>
          </a:xfrm>
        </p:grpSpPr>
        <p:sp>
          <p:nvSpPr>
            <p:cNvPr id="254" name="Google Shape;254;p1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55" name="Google Shape;255;p1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56" name="Google Shape;256;p1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57" name="Google Shape;257;p1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58" name="Google Shape;258;p1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59" name="Google Shape;259;p1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0" name="Google Shape;260;p1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1" name="Google Shape;261;p1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262" name="Google Shape;262;p1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263" name="Google Shape;263;p1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4" name="Google Shape;264;p1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5" name="Google Shape;265;p1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6" name="Google Shape;266;p1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7" name="Google Shape;267;p1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8" name="Google Shape;268;p1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9" name="Google Shape;269;p1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0" name="Google Shape;270;p1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1" name="Google Shape;271;p1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2" name="Google Shape;272;p1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3" name="Google Shape;273;p1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4" name="Google Shape;274;p1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5" name="Google Shape;275;p1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6" name="Google Shape;276;p1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7" name="Google Shape;277;p1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8" name="Google Shape;278;p1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9" name="Google Shape;279;p1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0" name="Google Shape;280;p1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1" name="Google Shape;281;p1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2" name="Google Shape;282;p1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3" name="Google Shape;283;p1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284" name="Google Shape;284;p10"/>
          <p:cNvSpPr/>
          <p:nvPr/>
        </p:nvSpPr>
        <p:spPr>
          <a:xfrm rot="-1026164" flipH="1">
            <a:off x="6988845" y="1544309"/>
            <a:ext cx="2344680" cy="3596255"/>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285" name="Google Shape;285;p10"/>
          <p:cNvGrpSpPr/>
          <p:nvPr/>
        </p:nvGrpSpPr>
        <p:grpSpPr>
          <a:xfrm rot="-4195381">
            <a:off x="5748454" y="2141259"/>
            <a:ext cx="1595096" cy="3971110"/>
            <a:chOff x="2609450" y="479865"/>
            <a:chExt cx="2385138" cy="5937981"/>
          </a:xfrm>
        </p:grpSpPr>
        <p:sp>
          <p:nvSpPr>
            <p:cNvPr id="286" name="Google Shape;286;p1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7" name="Google Shape;287;p1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8" name="Google Shape;288;p1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9" name="Google Shape;289;p1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0" name="Google Shape;290;p1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1" name="Google Shape;291;p1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2" name="Google Shape;292;p1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3" name="Google Shape;293;p1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294" name="Google Shape;294;p1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295" name="Google Shape;295;p1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6" name="Google Shape;296;p1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7" name="Google Shape;297;p1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8" name="Google Shape;298;p1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9" name="Google Shape;299;p1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0" name="Google Shape;300;p1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1" name="Google Shape;301;p1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2" name="Google Shape;302;p1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3" name="Google Shape;303;p1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4" name="Google Shape;304;p1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5" name="Google Shape;305;p1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6" name="Google Shape;306;p1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7" name="Google Shape;307;p1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8" name="Google Shape;308;p1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9" name="Google Shape;309;p1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10" name="Google Shape;310;p1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11" name="Google Shape;311;p1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12" name="Google Shape;312;p1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13" name="Google Shape;313;p1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14" name="Google Shape;314;p1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15" name="Google Shape;315;p1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071189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316"/>
        <p:cNvGrpSpPr/>
        <p:nvPr/>
      </p:nvGrpSpPr>
      <p:grpSpPr>
        <a:xfrm>
          <a:off x="0" y="0"/>
          <a:ext cx="0" cy="0"/>
          <a:chOff x="0" y="0"/>
          <a:chExt cx="0" cy="0"/>
        </a:xfrm>
      </p:grpSpPr>
      <p:sp>
        <p:nvSpPr>
          <p:cNvPr id="317" name="Google Shape;317;p11"/>
          <p:cNvSpPr txBox="1">
            <a:spLocks noGrp="1"/>
          </p:cNvSpPr>
          <p:nvPr>
            <p:ph type="subTitle" idx="1"/>
          </p:nvPr>
        </p:nvSpPr>
        <p:spPr>
          <a:xfrm>
            <a:off x="311702" y="1946269"/>
            <a:ext cx="217620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i="1"/>
            </a:lvl1pPr>
            <a:lvl2pPr lvl="1" rtl="0">
              <a:spcBef>
                <a:spcPts val="1575"/>
              </a:spcBef>
              <a:spcAft>
                <a:spcPts val="0"/>
              </a:spcAft>
              <a:buSzPts val="1800"/>
              <a:buNone/>
              <a:defRPr sz="1350" b="1" i="1"/>
            </a:lvl2pPr>
            <a:lvl3pPr lvl="2" rtl="0">
              <a:spcBef>
                <a:spcPts val="1575"/>
              </a:spcBef>
              <a:spcAft>
                <a:spcPts val="0"/>
              </a:spcAft>
              <a:buSzPts val="1800"/>
              <a:buNone/>
              <a:defRPr sz="1350" b="1" i="1"/>
            </a:lvl3pPr>
            <a:lvl4pPr lvl="3" rtl="0">
              <a:spcBef>
                <a:spcPts val="1575"/>
              </a:spcBef>
              <a:spcAft>
                <a:spcPts val="0"/>
              </a:spcAft>
              <a:buSzPts val="1800"/>
              <a:buNone/>
              <a:defRPr sz="1350" b="1" i="1"/>
            </a:lvl4pPr>
            <a:lvl5pPr lvl="4" rtl="0">
              <a:spcBef>
                <a:spcPts val="1575"/>
              </a:spcBef>
              <a:spcAft>
                <a:spcPts val="0"/>
              </a:spcAft>
              <a:buSzPts val="1800"/>
              <a:buNone/>
              <a:defRPr sz="1350" b="1" i="1"/>
            </a:lvl5pPr>
            <a:lvl6pPr lvl="5" rtl="0">
              <a:spcBef>
                <a:spcPts val="1575"/>
              </a:spcBef>
              <a:spcAft>
                <a:spcPts val="0"/>
              </a:spcAft>
              <a:buSzPts val="1800"/>
              <a:buNone/>
              <a:defRPr sz="1350" b="1" i="1"/>
            </a:lvl6pPr>
            <a:lvl7pPr lvl="6" rtl="0">
              <a:spcBef>
                <a:spcPts val="1575"/>
              </a:spcBef>
              <a:spcAft>
                <a:spcPts val="0"/>
              </a:spcAft>
              <a:buSzPts val="1800"/>
              <a:buNone/>
              <a:defRPr sz="1350" b="1" i="1"/>
            </a:lvl7pPr>
            <a:lvl8pPr lvl="7" rtl="0">
              <a:spcBef>
                <a:spcPts val="1575"/>
              </a:spcBef>
              <a:spcAft>
                <a:spcPts val="0"/>
              </a:spcAft>
              <a:buSzPts val="1800"/>
              <a:buNone/>
              <a:defRPr sz="1350" b="1" i="1"/>
            </a:lvl8pPr>
            <a:lvl9pPr lvl="8" rtl="0">
              <a:spcBef>
                <a:spcPts val="1575"/>
              </a:spcBef>
              <a:spcAft>
                <a:spcPts val="1575"/>
              </a:spcAft>
              <a:buSzPts val="1800"/>
              <a:buNone/>
              <a:defRPr sz="1350" b="1" i="1"/>
            </a:lvl9pPr>
          </a:lstStyle>
          <a:p>
            <a:endParaRPr/>
          </a:p>
        </p:txBody>
      </p:sp>
      <p:sp>
        <p:nvSpPr>
          <p:cNvPr id="318" name="Google Shape;318;p11"/>
          <p:cNvSpPr txBox="1">
            <a:spLocks noGrp="1"/>
          </p:cNvSpPr>
          <p:nvPr>
            <p:ph type="subTitle" idx="2"/>
          </p:nvPr>
        </p:nvSpPr>
        <p:spPr>
          <a:xfrm>
            <a:off x="3388187" y="1951219"/>
            <a:ext cx="217620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i="1"/>
            </a:lvl1pPr>
            <a:lvl2pPr lvl="1" rtl="0">
              <a:spcBef>
                <a:spcPts val="1575"/>
              </a:spcBef>
              <a:spcAft>
                <a:spcPts val="0"/>
              </a:spcAft>
              <a:buSzPts val="1800"/>
              <a:buNone/>
              <a:defRPr sz="1350" b="1" i="1"/>
            </a:lvl2pPr>
            <a:lvl3pPr lvl="2" rtl="0">
              <a:spcBef>
                <a:spcPts val="1575"/>
              </a:spcBef>
              <a:spcAft>
                <a:spcPts val="0"/>
              </a:spcAft>
              <a:buSzPts val="1800"/>
              <a:buNone/>
              <a:defRPr sz="1350" b="1" i="1"/>
            </a:lvl3pPr>
            <a:lvl4pPr lvl="3" rtl="0">
              <a:spcBef>
                <a:spcPts val="1575"/>
              </a:spcBef>
              <a:spcAft>
                <a:spcPts val="0"/>
              </a:spcAft>
              <a:buSzPts val="1800"/>
              <a:buNone/>
              <a:defRPr sz="1350" b="1" i="1"/>
            </a:lvl4pPr>
            <a:lvl5pPr lvl="4" rtl="0">
              <a:spcBef>
                <a:spcPts val="1575"/>
              </a:spcBef>
              <a:spcAft>
                <a:spcPts val="0"/>
              </a:spcAft>
              <a:buSzPts val="1800"/>
              <a:buNone/>
              <a:defRPr sz="1350" b="1" i="1"/>
            </a:lvl5pPr>
            <a:lvl6pPr lvl="5" rtl="0">
              <a:spcBef>
                <a:spcPts val="1575"/>
              </a:spcBef>
              <a:spcAft>
                <a:spcPts val="0"/>
              </a:spcAft>
              <a:buSzPts val="1800"/>
              <a:buNone/>
              <a:defRPr sz="1350" b="1" i="1"/>
            </a:lvl6pPr>
            <a:lvl7pPr lvl="6" rtl="0">
              <a:spcBef>
                <a:spcPts val="1575"/>
              </a:spcBef>
              <a:spcAft>
                <a:spcPts val="0"/>
              </a:spcAft>
              <a:buSzPts val="1800"/>
              <a:buNone/>
              <a:defRPr sz="1350" b="1" i="1"/>
            </a:lvl7pPr>
            <a:lvl8pPr lvl="7" rtl="0">
              <a:spcBef>
                <a:spcPts val="1575"/>
              </a:spcBef>
              <a:spcAft>
                <a:spcPts val="0"/>
              </a:spcAft>
              <a:buSzPts val="1800"/>
              <a:buNone/>
              <a:defRPr sz="1350" b="1" i="1"/>
            </a:lvl8pPr>
            <a:lvl9pPr lvl="8" rtl="0">
              <a:spcBef>
                <a:spcPts val="1575"/>
              </a:spcBef>
              <a:spcAft>
                <a:spcPts val="1575"/>
              </a:spcAft>
              <a:buSzPts val="1800"/>
              <a:buNone/>
              <a:defRPr sz="1350" b="1" i="1"/>
            </a:lvl9pPr>
          </a:lstStyle>
          <a:p>
            <a:endParaRPr/>
          </a:p>
        </p:txBody>
      </p:sp>
      <p:sp>
        <p:nvSpPr>
          <p:cNvPr id="319" name="Google Shape;319;p11"/>
          <p:cNvSpPr txBox="1">
            <a:spLocks noGrp="1"/>
          </p:cNvSpPr>
          <p:nvPr>
            <p:ph type="subTitle" idx="3"/>
          </p:nvPr>
        </p:nvSpPr>
        <p:spPr>
          <a:xfrm>
            <a:off x="6464672" y="1956188"/>
            <a:ext cx="21759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i="1"/>
            </a:lvl1pPr>
            <a:lvl2pPr lvl="1" rtl="0">
              <a:spcBef>
                <a:spcPts val="1575"/>
              </a:spcBef>
              <a:spcAft>
                <a:spcPts val="0"/>
              </a:spcAft>
              <a:buSzPts val="1800"/>
              <a:buNone/>
              <a:defRPr sz="1350" b="1" i="1"/>
            </a:lvl2pPr>
            <a:lvl3pPr lvl="2" rtl="0">
              <a:spcBef>
                <a:spcPts val="1575"/>
              </a:spcBef>
              <a:spcAft>
                <a:spcPts val="0"/>
              </a:spcAft>
              <a:buSzPts val="1800"/>
              <a:buNone/>
              <a:defRPr sz="1350" b="1" i="1"/>
            </a:lvl3pPr>
            <a:lvl4pPr lvl="3" rtl="0">
              <a:spcBef>
                <a:spcPts val="1575"/>
              </a:spcBef>
              <a:spcAft>
                <a:spcPts val="0"/>
              </a:spcAft>
              <a:buSzPts val="1800"/>
              <a:buNone/>
              <a:defRPr sz="1350" b="1" i="1"/>
            </a:lvl4pPr>
            <a:lvl5pPr lvl="4" rtl="0">
              <a:spcBef>
                <a:spcPts val="1575"/>
              </a:spcBef>
              <a:spcAft>
                <a:spcPts val="0"/>
              </a:spcAft>
              <a:buSzPts val="1800"/>
              <a:buNone/>
              <a:defRPr sz="1350" b="1" i="1"/>
            </a:lvl5pPr>
            <a:lvl6pPr lvl="5" rtl="0">
              <a:spcBef>
                <a:spcPts val="1575"/>
              </a:spcBef>
              <a:spcAft>
                <a:spcPts val="0"/>
              </a:spcAft>
              <a:buSzPts val="1800"/>
              <a:buNone/>
              <a:defRPr sz="1350" b="1" i="1"/>
            </a:lvl6pPr>
            <a:lvl7pPr lvl="6" rtl="0">
              <a:spcBef>
                <a:spcPts val="1575"/>
              </a:spcBef>
              <a:spcAft>
                <a:spcPts val="0"/>
              </a:spcAft>
              <a:buSzPts val="1800"/>
              <a:buNone/>
              <a:defRPr sz="1350" b="1" i="1"/>
            </a:lvl7pPr>
            <a:lvl8pPr lvl="7" rtl="0">
              <a:spcBef>
                <a:spcPts val="1575"/>
              </a:spcBef>
              <a:spcAft>
                <a:spcPts val="0"/>
              </a:spcAft>
              <a:buSzPts val="1800"/>
              <a:buNone/>
              <a:defRPr sz="1350" b="1" i="1"/>
            </a:lvl8pPr>
            <a:lvl9pPr lvl="8" rtl="0">
              <a:spcBef>
                <a:spcPts val="1575"/>
              </a:spcBef>
              <a:spcAft>
                <a:spcPts val="1575"/>
              </a:spcAft>
              <a:buSzPts val="1800"/>
              <a:buNone/>
              <a:defRPr sz="1350" b="1" i="1"/>
            </a:lvl9pPr>
          </a:lstStyle>
          <a:p>
            <a:endParaRPr/>
          </a:p>
        </p:txBody>
      </p:sp>
      <p:sp>
        <p:nvSpPr>
          <p:cNvPr id="320" name="Google Shape;320;p11"/>
          <p:cNvSpPr txBox="1">
            <a:spLocks noGrp="1"/>
          </p:cNvSpPr>
          <p:nvPr>
            <p:ph type="title"/>
          </p:nvPr>
        </p:nvSpPr>
        <p:spPr>
          <a:xfrm>
            <a:off x="311700" y="11308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321" name="Google Shape;321;p11"/>
          <p:cNvSpPr txBox="1">
            <a:spLocks noGrp="1"/>
          </p:cNvSpPr>
          <p:nvPr>
            <p:ph type="body" idx="4"/>
          </p:nvPr>
        </p:nvSpPr>
        <p:spPr>
          <a:xfrm>
            <a:off x="311700" y="2406562"/>
            <a:ext cx="2176200" cy="211185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322" name="Google Shape;322;p11"/>
          <p:cNvSpPr txBox="1">
            <a:spLocks noGrp="1"/>
          </p:cNvSpPr>
          <p:nvPr>
            <p:ph type="body" idx="5"/>
          </p:nvPr>
        </p:nvSpPr>
        <p:spPr>
          <a:xfrm>
            <a:off x="3388182" y="2395539"/>
            <a:ext cx="2176200" cy="2107575"/>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323" name="Google Shape;323;p11"/>
          <p:cNvSpPr txBox="1">
            <a:spLocks noGrp="1"/>
          </p:cNvSpPr>
          <p:nvPr>
            <p:ph type="body" idx="6"/>
          </p:nvPr>
        </p:nvSpPr>
        <p:spPr>
          <a:xfrm>
            <a:off x="6464664" y="2380472"/>
            <a:ext cx="2176200" cy="2107575"/>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Tree>
    <p:extLst>
      <p:ext uri="{BB962C8B-B14F-4D97-AF65-F5344CB8AC3E}">
        <p14:creationId xmlns:p14="http://schemas.microsoft.com/office/powerpoint/2010/main" val="4093070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324"/>
        <p:cNvGrpSpPr/>
        <p:nvPr/>
      </p:nvGrpSpPr>
      <p:grpSpPr>
        <a:xfrm>
          <a:off x="0" y="0"/>
          <a:ext cx="0" cy="0"/>
          <a:chOff x="0" y="0"/>
          <a:chExt cx="0" cy="0"/>
        </a:xfrm>
      </p:grpSpPr>
      <p:sp>
        <p:nvSpPr>
          <p:cNvPr id="325" name="Google Shape;325;p12"/>
          <p:cNvSpPr txBox="1">
            <a:spLocks noGrp="1"/>
          </p:cNvSpPr>
          <p:nvPr>
            <p:ph type="title"/>
          </p:nvPr>
        </p:nvSpPr>
        <p:spPr>
          <a:xfrm>
            <a:off x="5417531" y="1566000"/>
            <a:ext cx="3343725" cy="17829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4500">
                <a:solidFill>
                  <a:schemeClr val="lt1"/>
                </a:solidFill>
              </a:defRPr>
            </a:lvl1pPr>
            <a:lvl2pPr lvl="1" algn="r" rtl="0">
              <a:spcBef>
                <a:spcPts val="0"/>
              </a:spcBef>
              <a:spcAft>
                <a:spcPts val="0"/>
              </a:spcAft>
              <a:buClr>
                <a:schemeClr val="lt1"/>
              </a:buClr>
              <a:buSzPts val="15000"/>
              <a:buNone/>
              <a:defRPr sz="11250">
                <a:solidFill>
                  <a:schemeClr val="lt1"/>
                </a:solidFill>
              </a:defRPr>
            </a:lvl2pPr>
            <a:lvl3pPr lvl="2" algn="r" rtl="0">
              <a:spcBef>
                <a:spcPts val="0"/>
              </a:spcBef>
              <a:spcAft>
                <a:spcPts val="0"/>
              </a:spcAft>
              <a:buClr>
                <a:schemeClr val="lt1"/>
              </a:buClr>
              <a:buSzPts val="15000"/>
              <a:buNone/>
              <a:defRPr sz="11250">
                <a:solidFill>
                  <a:schemeClr val="lt1"/>
                </a:solidFill>
              </a:defRPr>
            </a:lvl3pPr>
            <a:lvl4pPr lvl="3" algn="r" rtl="0">
              <a:spcBef>
                <a:spcPts val="0"/>
              </a:spcBef>
              <a:spcAft>
                <a:spcPts val="0"/>
              </a:spcAft>
              <a:buClr>
                <a:schemeClr val="lt1"/>
              </a:buClr>
              <a:buSzPts val="15000"/>
              <a:buNone/>
              <a:defRPr sz="11250">
                <a:solidFill>
                  <a:schemeClr val="lt1"/>
                </a:solidFill>
              </a:defRPr>
            </a:lvl4pPr>
            <a:lvl5pPr lvl="4" algn="r" rtl="0">
              <a:spcBef>
                <a:spcPts val="0"/>
              </a:spcBef>
              <a:spcAft>
                <a:spcPts val="0"/>
              </a:spcAft>
              <a:buClr>
                <a:schemeClr val="lt1"/>
              </a:buClr>
              <a:buSzPts val="15000"/>
              <a:buNone/>
              <a:defRPr sz="11250">
                <a:solidFill>
                  <a:schemeClr val="lt1"/>
                </a:solidFill>
              </a:defRPr>
            </a:lvl5pPr>
            <a:lvl6pPr lvl="5" algn="r" rtl="0">
              <a:spcBef>
                <a:spcPts val="0"/>
              </a:spcBef>
              <a:spcAft>
                <a:spcPts val="0"/>
              </a:spcAft>
              <a:buClr>
                <a:schemeClr val="lt1"/>
              </a:buClr>
              <a:buSzPts val="15000"/>
              <a:buNone/>
              <a:defRPr sz="11250">
                <a:solidFill>
                  <a:schemeClr val="lt1"/>
                </a:solidFill>
              </a:defRPr>
            </a:lvl6pPr>
            <a:lvl7pPr lvl="6" algn="r" rtl="0">
              <a:spcBef>
                <a:spcPts val="0"/>
              </a:spcBef>
              <a:spcAft>
                <a:spcPts val="0"/>
              </a:spcAft>
              <a:buClr>
                <a:schemeClr val="lt1"/>
              </a:buClr>
              <a:buSzPts val="15000"/>
              <a:buNone/>
              <a:defRPr sz="11250">
                <a:solidFill>
                  <a:schemeClr val="lt1"/>
                </a:solidFill>
              </a:defRPr>
            </a:lvl7pPr>
            <a:lvl8pPr lvl="7" algn="r" rtl="0">
              <a:spcBef>
                <a:spcPts val="0"/>
              </a:spcBef>
              <a:spcAft>
                <a:spcPts val="0"/>
              </a:spcAft>
              <a:buClr>
                <a:schemeClr val="lt1"/>
              </a:buClr>
              <a:buSzPts val="15000"/>
              <a:buNone/>
              <a:defRPr sz="11250">
                <a:solidFill>
                  <a:schemeClr val="lt1"/>
                </a:solidFill>
              </a:defRPr>
            </a:lvl8pPr>
            <a:lvl9pPr lvl="8" algn="r" rtl="0">
              <a:spcBef>
                <a:spcPts val="0"/>
              </a:spcBef>
              <a:spcAft>
                <a:spcPts val="0"/>
              </a:spcAft>
              <a:buClr>
                <a:schemeClr val="lt1"/>
              </a:buClr>
              <a:buSzPts val="15000"/>
              <a:buNone/>
              <a:defRPr sz="11250">
                <a:solidFill>
                  <a:schemeClr val="lt1"/>
                </a:solidFill>
              </a:defRPr>
            </a:lvl9pPr>
          </a:lstStyle>
          <a:p>
            <a:endParaRPr/>
          </a:p>
        </p:txBody>
      </p:sp>
    </p:spTree>
    <p:extLst>
      <p:ext uri="{BB962C8B-B14F-4D97-AF65-F5344CB8AC3E}">
        <p14:creationId xmlns:p14="http://schemas.microsoft.com/office/powerpoint/2010/main" val="428192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326"/>
        <p:cNvGrpSpPr/>
        <p:nvPr/>
      </p:nvGrpSpPr>
      <p:grpSpPr>
        <a:xfrm>
          <a:off x="0" y="0"/>
          <a:ext cx="0" cy="0"/>
          <a:chOff x="0" y="0"/>
          <a:chExt cx="0" cy="0"/>
        </a:xfrm>
      </p:grpSpPr>
      <p:sp>
        <p:nvSpPr>
          <p:cNvPr id="327" name="Google Shape;327;p13"/>
          <p:cNvSpPr txBox="1">
            <a:spLocks noGrp="1"/>
          </p:cNvSpPr>
          <p:nvPr>
            <p:ph type="subTitle" idx="1"/>
          </p:nvPr>
        </p:nvSpPr>
        <p:spPr>
          <a:xfrm>
            <a:off x="311700" y="1279800"/>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328" name="Google Shape;328;p13"/>
          <p:cNvSpPr txBox="1">
            <a:spLocks noGrp="1"/>
          </p:cNvSpPr>
          <p:nvPr>
            <p:ph type="subTitle" idx="2"/>
          </p:nvPr>
        </p:nvSpPr>
        <p:spPr>
          <a:xfrm>
            <a:off x="311700" y="238659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329" name="Google Shape;329;p13"/>
          <p:cNvSpPr txBox="1">
            <a:spLocks noGrp="1"/>
          </p:cNvSpPr>
          <p:nvPr>
            <p:ph type="subTitle" idx="3"/>
          </p:nvPr>
        </p:nvSpPr>
        <p:spPr>
          <a:xfrm>
            <a:off x="6088763" y="127980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330" name="Google Shape;330;p13"/>
          <p:cNvSpPr txBox="1">
            <a:spLocks noGrp="1"/>
          </p:cNvSpPr>
          <p:nvPr>
            <p:ph type="subTitle" idx="4"/>
          </p:nvPr>
        </p:nvSpPr>
        <p:spPr>
          <a:xfrm>
            <a:off x="3200240" y="1292813"/>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331" name="Google Shape;331;p13"/>
          <p:cNvSpPr txBox="1">
            <a:spLocks noGrp="1"/>
          </p:cNvSpPr>
          <p:nvPr>
            <p:ph type="subTitle" idx="5"/>
          </p:nvPr>
        </p:nvSpPr>
        <p:spPr>
          <a:xfrm>
            <a:off x="3200240" y="238659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332" name="Google Shape;332;p13"/>
          <p:cNvSpPr txBox="1">
            <a:spLocks noGrp="1"/>
          </p:cNvSpPr>
          <p:nvPr>
            <p:ph type="subTitle" idx="6"/>
          </p:nvPr>
        </p:nvSpPr>
        <p:spPr>
          <a:xfrm>
            <a:off x="6088772" y="2386598"/>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333" name="Google Shape;333;p13"/>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334" name="Google Shape;334;p13"/>
          <p:cNvSpPr txBox="1">
            <a:spLocks noGrp="1"/>
          </p:cNvSpPr>
          <p:nvPr>
            <p:ph type="body" idx="7"/>
          </p:nvPr>
        </p:nvSpPr>
        <p:spPr>
          <a:xfrm>
            <a:off x="3200240" y="1599450"/>
            <a:ext cx="2437875" cy="62550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335" name="Google Shape;335;p13"/>
          <p:cNvSpPr txBox="1">
            <a:spLocks noGrp="1"/>
          </p:cNvSpPr>
          <p:nvPr>
            <p:ph type="body" idx="8"/>
          </p:nvPr>
        </p:nvSpPr>
        <p:spPr>
          <a:xfrm>
            <a:off x="6088772" y="2699213"/>
            <a:ext cx="2437875" cy="625500"/>
          </a:xfrm>
          <a:prstGeom prst="rect">
            <a:avLst/>
          </a:prstGeom>
        </p:spPr>
        <p:txBody>
          <a:bodyPr spcFirstLastPara="1" wrap="square" lIns="121900" tIns="121900" rIns="121900" bIns="121900" anchor="t" anchorCtr="0">
            <a:noAutofit/>
          </a:bodyPr>
          <a:lstStyle>
            <a:lvl1pPr marL="342900" lvl="0" indent="-238125" rtl="0">
              <a:spcBef>
                <a:spcPts val="0"/>
              </a:spcBef>
              <a:spcAft>
                <a:spcPts val="0"/>
              </a:spcAft>
              <a:buSzPts val="1400"/>
              <a:buChar char="●"/>
              <a:defRPr sz="1050"/>
            </a:lvl1pPr>
            <a:lvl2pPr marL="685800" lvl="1" indent="-238125" rtl="0">
              <a:spcBef>
                <a:spcPts val="1575"/>
              </a:spcBef>
              <a:spcAft>
                <a:spcPts val="0"/>
              </a:spcAft>
              <a:buSzPts val="1400"/>
              <a:buChar char="○"/>
              <a:defRPr sz="1050"/>
            </a:lvl2pPr>
            <a:lvl3pPr marL="1028700" lvl="2" indent="-238125" rtl="0">
              <a:spcBef>
                <a:spcPts val="1575"/>
              </a:spcBef>
              <a:spcAft>
                <a:spcPts val="0"/>
              </a:spcAft>
              <a:buSzPts val="1400"/>
              <a:buChar char="■"/>
              <a:defRPr sz="1050"/>
            </a:lvl3pPr>
            <a:lvl4pPr marL="1371600" lvl="3" indent="-238125" rtl="0">
              <a:spcBef>
                <a:spcPts val="1575"/>
              </a:spcBef>
              <a:spcAft>
                <a:spcPts val="0"/>
              </a:spcAft>
              <a:buSzPts val="1400"/>
              <a:buChar char="●"/>
              <a:defRPr sz="1050"/>
            </a:lvl4pPr>
            <a:lvl5pPr marL="1714500" lvl="4" indent="-238125" rtl="0">
              <a:spcBef>
                <a:spcPts val="1575"/>
              </a:spcBef>
              <a:spcAft>
                <a:spcPts val="0"/>
              </a:spcAft>
              <a:buSzPts val="1400"/>
              <a:buChar char="○"/>
              <a:defRPr sz="1050"/>
            </a:lvl5pPr>
            <a:lvl6pPr marL="2057400" lvl="5" indent="-238125" rtl="0">
              <a:spcBef>
                <a:spcPts val="1575"/>
              </a:spcBef>
              <a:spcAft>
                <a:spcPts val="0"/>
              </a:spcAft>
              <a:buSzPts val="1400"/>
              <a:buChar char="■"/>
              <a:defRPr sz="1050"/>
            </a:lvl6pPr>
            <a:lvl7pPr marL="2400300" lvl="6" indent="-238125" rtl="0">
              <a:spcBef>
                <a:spcPts val="1575"/>
              </a:spcBef>
              <a:spcAft>
                <a:spcPts val="0"/>
              </a:spcAft>
              <a:buSzPts val="1400"/>
              <a:buChar char="●"/>
              <a:defRPr sz="1050"/>
            </a:lvl7pPr>
            <a:lvl8pPr marL="2743200" lvl="7" indent="-238125" rtl="0">
              <a:spcBef>
                <a:spcPts val="1575"/>
              </a:spcBef>
              <a:spcAft>
                <a:spcPts val="0"/>
              </a:spcAft>
              <a:buSzPts val="1400"/>
              <a:buChar char="○"/>
              <a:defRPr sz="1050"/>
            </a:lvl8pPr>
            <a:lvl9pPr marL="3086100" lvl="8" indent="-238125" rtl="0">
              <a:spcBef>
                <a:spcPts val="1575"/>
              </a:spcBef>
              <a:spcAft>
                <a:spcPts val="1575"/>
              </a:spcAft>
              <a:buSzPts val="1400"/>
              <a:buChar char="■"/>
              <a:defRPr sz="1050"/>
            </a:lvl9pPr>
          </a:lstStyle>
          <a:p>
            <a:endParaRPr/>
          </a:p>
        </p:txBody>
      </p:sp>
      <p:sp>
        <p:nvSpPr>
          <p:cNvPr id="336" name="Google Shape;336;p13"/>
          <p:cNvSpPr txBox="1">
            <a:spLocks noGrp="1"/>
          </p:cNvSpPr>
          <p:nvPr>
            <p:ph type="body" idx="9"/>
          </p:nvPr>
        </p:nvSpPr>
        <p:spPr>
          <a:xfrm>
            <a:off x="3200240" y="2685300"/>
            <a:ext cx="2437875" cy="625500"/>
          </a:xfrm>
          <a:prstGeom prst="rect">
            <a:avLst/>
          </a:prstGeom>
        </p:spPr>
        <p:txBody>
          <a:bodyPr spcFirstLastPara="1" wrap="square" lIns="121900" tIns="121900" rIns="121900" bIns="121900" anchor="t" anchorCtr="0">
            <a:noAutofit/>
          </a:bodyPr>
          <a:lstStyle>
            <a:lvl1pPr marL="342900" lvl="0" indent="-238125" rtl="0">
              <a:spcBef>
                <a:spcPts val="0"/>
              </a:spcBef>
              <a:spcAft>
                <a:spcPts val="0"/>
              </a:spcAft>
              <a:buSzPts val="1400"/>
              <a:buChar char="●"/>
              <a:defRPr sz="1050"/>
            </a:lvl1pPr>
            <a:lvl2pPr marL="685800" lvl="1" indent="-238125" rtl="0">
              <a:spcBef>
                <a:spcPts val="1575"/>
              </a:spcBef>
              <a:spcAft>
                <a:spcPts val="0"/>
              </a:spcAft>
              <a:buSzPts val="1400"/>
              <a:buChar char="○"/>
              <a:defRPr sz="1050"/>
            </a:lvl2pPr>
            <a:lvl3pPr marL="1028700" lvl="2" indent="-238125" rtl="0">
              <a:spcBef>
                <a:spcPts val="1575"/>
              </a:spcBef>
              <a:spcAft>
                <a:spcPts val="0"/>
              </a:spcAft>
              <a:buSzPts val="1400"/>
              <a:buChar char="■"/>
              <a:defRPr sz="1050"/>
            </a:lvl3pPr>
            <a:lvl4pPr marL="1371600" lvl="3" indent="-238125" rtl="0">
              <a:spcBef>
                <a:spcPts val="1575"/>
              </a:spcBef>
              <a:spcAft>
                <a:spcPts val="0"/>
              </a:spcAft>
              <a:buSzPts val="1400"/>
              <a:buChar char="●"/>
              <a:defRPr sz="1050"/>
            </a:lvl4pPr>
            <a:lvl5pPr marL="1714500" lvl="4" indent="-238125" rtl="0">
              <a:spcBef>
                <a:spcPts val="1575"/>
              </a:spcBef>
              <a:spcAft>
                <a:spcPts val="0"/>
              </a:spcAft>
              <a:buSzPts val="1400"/>
              <a:buChar char="○"/>
              <a:defRPr sz="1050"/>
            </a:lvl5pPr>
            <a:lvl6pPr marL="2057400" lvl="5" indent="-238125" rtl="0">
              <a:spcBef>
                <a:spcPts val="1575"/>
              </a:spcBef>
              <a:spcAft>
                <a:spcPts val="0"/>
              </a:spcAft>
              <a:buSzPts val="1400"/>
              <a:buChar char="■"/>
              <a:defRPr sz="1050"/>
            </a:lvl6pPr>
            <a:lvl7pPr marL="2400300" lvl="6" indent="-238125" rtl="0">
              <a:spcBef>
                <a:spcPts val="1575"/>
              </a:spcBef>
              <a:spcAft>
                <a:spcPts val="0"/>
              </a:spcAft>
              <a:buSzPts val="1400"/>
              <a:buChar char="●"/>
              <a:defRPr sz="1050"/>
            </a:lvl7pPr>
            <a:lvl8pPr marL="2743200" lvl="7" indent="-238125" rtl="0">
              <a:spcBef>
                <a:spcPts val="1575"/>
              </a:spcBef>
              <a:spcAft>
                <a:spcPts val="0"/>
              </a:spcAft>
              <a:buSzPts val="1400"/>
              <a:buChar char="○"/>
              <a:defRPr sz="1050"/>
            </a:lvl8pPr>
            <a:lvl9pPr marL="3086100" lvl="8" indent="-238125" rtl="0">
              <a:spcBef>
                <a:spcPts val="1575"/>
              </a:spcBef>
              <a:spcAft>
                <a:spcPts val="1575"/>
              </a:spcAft>
              <a:buSzPts val="1400"/>
              <a:buChar char="■"/>
              <a:defRPr sz="1050"/>
            </a:lvl9pPr>
          </a:lstStyle>
          <a:p>
            <a:endParaRPr/>
          </a:p>
        </p:txBody>
      </p:sp>
      <p:sp>
        <p:nvSpPr>
          <p:cNvPr id="337" name="Google Shape;337;p13"/>
          <p:cNvSpPr txBox="1">
            <a:spLocks noGrp="1"/>
          </p:cNvSpPr>
          <p:nvPr>
            <p:ph type="body" idx="13"/>
          </p:nvPr>
        </p:nvSpPr>
        <p:spPr>
          <a:xfrm>
            <a:off x="311700" y="1599450"/>
            <a:ext cx="2437875" cy="625500"/>
          </a:xfrm>
          <a:prstGeom prst="rect">
            <a:avLst/>
          </a:prstGeom>
        </p:spPr>
        <p:txBody>
          <a:bodyPr spcFirstLastPara="1" wrap="square" lIns="121900" tIns="121900" rIns="121900" bIns="121900" anchor="t" anchorCtr="0">
            <a:noAutofit/>
          </a:bodyPr>
          <a:lstStyle>
            <a:lvl1pPr marL="342900" lvl="0" indent="-238125" rtl="0">
              <a:spcBef>
                <a:spcPts val="0"/>
              </a:spcBef>
              <a:spcAft>
                <a:spcPts val="0"/>
              </a:spcAft>
              <a:buSzPts val="1400"/>
              <a:buChar char="●"/>
              <a:defRPr sz="1050"/>
            </a:lvl1pPr>
            <a:lvl2pPr marL="685800" lvl="1" indent="-238125" rtl="0">
              <a:spcBef>
                <a:spcPts val="1575"/>
              </a:spcBef>
              <a:spcAft>
                <a:spcPts val="0"/>
              </a:spcAft>
              <a:buSzPts val="1400"/>
              <a:buChar char="○"/>
              <a:defRPr sz="1050"/>
            </a:lvl2pPr>
            <a:lvl3pPr marL="1028700" lvl="2" indent="-238125" rtl="0">
              <a:spcBef>
                <a:spcPts val="1575"/>
              </a:spcBef>
              <a:spcAft>
                <a:spcPts val="0"/>
              </a:spcAft>
              <a:buSzPts val="1400"/>
              <a:buChar char="■"/>
              <a:defRPr sz="1050"/>
            </a:lvl3pPr>
            <a:lvl4pPr marL="1371600" lvl="3" indent="-238125" rtl="0">
              <a:spcBef>
                <a:spcPts val="1575"/>
              </a:spcBef>
              <a:spcAft>
                <a:spcPts val="0"/>
              </a:spcAft>
              <a:buSzPts val="1400"/>
              <a:buChar char="●"/>
              <a:defRPr sz="1050"/>
            </a:lvl4pPr>
            <a:lvl5pPr marL="1714500" lvl="4" indent="-238125" rtl="0">
              <a:spcBef>
                <a:spcPts val="1575"/>
              </a:spcBef>
              <a:spcAft>
                <a:spcPts val="0"/>
              </a:spcAft>
              <a:buSzPts val="1400"/>
              <a:buChar char="○"/>
              <a:defRPr sz="1050"/>
            </a:lvl5pPr>
            <a:lvl6pPr marL="2057400" lvl="5" indent="-238125" rtl="0">
              <a:spcBef>
                <a:spcPts val="1575"/>
              </a:spcBef>
              <a:spcAft>
                <a:spcPts val="0"/>
              </a:spcAft>
              <a:buSzPts val="1400"/>
              <a:buChar char="■"/>
              <a:defRPr sz="1050"/>
            </a:lvl6pPr>
            <a:lvl7pPr marL="2400300" lvl="6" indent="-238125" rtl="0">
              <a:spcBef>
                <a:spcPts val="1575"/>
              </a:spcBef>
              <a:spcAft>
                <a:spcPts val="0"/>
              </a:spcAft>
              <a:buSzPts val="1400"/>
              <a:buChar char="●"/>
              <a:defRPr sz="1050"/>
            </a:lvl7pPr>
            <a:lvl8pPr marL="2743200" lvl="7" indent="-238125" rtl="0">
              <a:spcBef>
                <a:spcPts val="1575"/>
              </a:spcBef>
              <a:spcAft>
                <a:spcPts val="0"/>
              </a:spcAft>
              <a:buSzPts val="1400"/>
              <a:buChar char="○"/>
              <a:defRPr sz="1050"/>
            </a:lvl8pPr>
            <a:lvl9pPr marL="3086100" lvl="8" indent="-238125" rtl="0">
              <a:spcBef>
                <a:spcPts val="1575"/>
              </a:spcBef>
              <a:spcAft>
                <a:spcPts val="1575"/>
              </a:spcAft>
              <a:buSzPts val="1400"/>
              <a:buChar char="■"/>
              <a:defRPr sz="1050"/>
            </a:lvl9pPr>
          </a:lstStyle>
          <a:p>
            <a:endParaRPr/>
          </a:p>
        </p:txBody>
      </p:sp>
      <p:sp>
        <p:nvSpPr>
          <p:cNvPr id="338" name="Google Shape;338;p13"/>
          <p:cNvSpPr txBox="1">
            <a:spLocks noGrp="1"/>
          </p:cNvSpPr>
          <p:nvPr>
            <p:ph type="body" idx="14"/>
          </p:nvPr>
        </p:nvSpPr>
        <p:spPr>
          <a:xfrm>
            <a:off x="6088763" y="1592419"/>
            <a:ext cx="2437875" cy="625500"/>
          </a:xfrm>
          <a:prstGeom prst="rect">
            <a:avLst/>
          </a:prstGeom>
        </p:spPr>
        <p:txBody>
          <a:bodyPr spcFirstLastPara="1" wrap="square" lIns="121900" tIns="121900" rIns="121900" bIns="121900" anchor="t" anchorCtr="0">
            <a:noAutofit/>
          </a:bodyPr>
          <a:lstStyle>
            <a:lvl1pPr marL="342900" lvl="0" indent="-238125" rtl="0">
              <a:spcBef>
                <a:spcPts val="0"/>
              </a:spcBef>
              <a:spcAft>
                <a:spcPts val="0"/>
              </a:spcAft>
              <a:buSzPts val="1400"/>
              <a:buChar char="●"/>
              <a:defRPr sz="1050"/>
            </a:lvl1pPr>
            <a:lvl2pPr marL="685800" lvl="1" indent="-238125" rtl="0">
              <a:spcBef>
                <a:spcPts val="1575"/>
              </a:spcBef>
              <a:spcAft>
                <a:spcPts val="0"/>
              </a:spcAft>
              <a:buSzPts val="1400"/>
              <a:buChar char="○"/>
              <a:defRPr sz="1050"/>
            </a:lvl2pPr>
            <a:lvl3pPr marL="1028700" lvl="2" indent="-238125" rtl="0">
              <a:spcBef>
                <a:spcPts val="1575"/>
              </a:spcBef>
              <a:spcAft>
                <a:spcPts val="0"/>
              </a:spcAft>
              <a:buSzPts val="1400"/>
              <a:buChar char="■"/>
              <a:defRPr sz="1050"/>
            </a:lvl3pPr>
            <a:lvl4pPr marL="1371600" lvl="3" indent="-238125" rtl="0">
              <a:spcBef>
                <a:spcPts val="1575"/>
              </a:spcBef>
              <a:spcAft>
                <a:spcPts val="0"/>
              </a:spcAft>
              <a:buSzPts val="1400"/>
              <a:buChar char="●"/>
              <a:defRPr sz="1050"/>
            </a:lvl4pPr>
            <a:lvl5pPr marL="1714500" lvl="4" indent="-238125" rtl="0">
              <a:spcBef>
                <a:spcPts val="1575"/>
              </a:spcBef>
              <a:spcAft>
                <a:spcPts val="0"/>
              </a:spcAft>
              <a:buSzPts val="1400"/>
              <a:buChar char="○"/>
              <a:defRPr sz="1050"/>
            </a:lvl5pPr>
            <a:lvl6pPr marL="2057400" lvl="5" indent="-238125" rtl="0">
              <a:spcBef>
                <a:spcPts val="1575"/>
              </a:spcBef>
              <a:spcAft>
                <a:spcPts val="0"/>
              </a:spcAft>
              <a:buSzPts val="1400"/>
              <a:buChar char="■"/>
              <a:defRPr sz="1050"/>
            </a:lvl6pPr>
            <a:lvl7pPr marL="2400300" lvl="6" indent="-238125" rtl="0">
              <a:spcBef>
                <a:spcPts val="1575"/>
              </a:spcBef>
              <a:spcAft>
                <a:spcPts val="0"/>
              </a:spcAft>
              <a:buSzPts val="1400"/>
              <a:buChar char="●"/>
              <a:defRPr sz="1050"/>
            </a:lvl7pPr>
            <a:lvl8pPr marL="2743200" lvl="7" indent="-238125" rtl="0">
              <a:spcBef>
                <a:spcPts val="1575"/>
              </a:spcBef>
              <a:spcAft>
                <a:spcPts val="0"/>
              </a:spcAft>
              <a:buSzPts val="1400"/>
              <a:buChar char="○"/>
              <a:defRPr sz="1050"/>
            </a:lvl8pPr>
            <a:lvl9pPr marL="3086100" lvl="8" indent="-238125" rtl="0">
              <a:spcBef>
                <a:spcPts val="1575"/>
              </a:spcBef>
              <a:spcAft>
                <a:spcPts val="1575"/>
              </a:spcAft>
              <a:buSzPts val="1400"/>
              <a:buChar char="■"/>
              <a:defRPr sz="1050"/>
            </a:lvl9pPr>
          </a:lstStyle>
          <a:p>
            <a:endParaRPr/>
          </a:p>
        </p:txBody>
      </p:sp>
      <p:sp>
        <p:nvSpPr>
          <p:cNvPr id="339" name="Google Shape;339;p13"/>
          <p:cNvSpPr txBox="1">
            <a:spLocks noGrp="1"/>
          </p:cNvSpPr>
          <p:nvPr>
            <p:ph type="body" idx="15"/>
          </p:nvPr>
        </p:nvSpPr>
        <p:spPr>
          <a:xfrm>
            <a:off x="311700" y="2685300"/>
            <a:ext cx="2437875" cy="625500"/>
          </a:xfrm>
          <a:prstGeom prst="rect">
            <a:avLst/>
          </a:prstGeom>
        </p:spPr>
        <p:txBody>
          <a:bodyPr spcFirstLastPara="1" wrap="square" lIns="121900" tIns="121900" rIns="121900" bIns="121900" anchor="t" anchorCtr="0">
            <a:noAutofit/>
          </a:bodyPr>
          <a:lstStyle>
            <a:lvl1pPr marL="342900" lvl="0" indent="-238125" rtl="0">
              <a:spcBef>
                <a:spcPts val="0"/>
              </a:spcBef>
              <a:spcAft>
                <a:spcPts val="0"/>
              </a:spcAft>
              <a:buSzPts val="1400"/>
              <a:buChar char="●"/>
              <a:defRPr sz="1050"/>
            </a:lvl1pPr>
            <a:lvl2pPr marL="685800" lvl="1" indent="-238125" rtl="0">
              <a:spcBef>
                <a:spcPts val="1575"/>
              </a:spcBef>
              <a:spcAft>
                <a:spcPts val="0"/>
              </a:spcAft>
              <a:buSzPts val="1400"/>
              <a:buChar char="○"/>
              <a:defRPr sz="1050"/>
            </a:lvl2pPr>
            <a:lvl3pPr marL="1028700" lvl="2" indent="-238125" rtl="0">
              <a:spcBef>
                <a:spcPts val="1575"/>
              </a:spcBef>
              <a:spcAft>
                <a:spcPts val="0"/>
              </a:spcAft>
              <a:buSzPts val="1400"/>
              <a:buChar char="■"/>
              <a:defRPr sz="1050"/>
            </a:lvl3pPr>
            <a:lvl4pPr marL="1371600" lvl="3" indent="-238125" rtl="0">
              <a:spcBef>
                <a:spcPts val="1575"/>
              </a:spcBef>
              <a:spcAft>
                <a:spcPts val="0"/>
              </a:spcAft>
              <a:buSzPts val="1400"/>
              <a:buChar char="●"/>
              <a:defRPr sz="1050"/>
            </a:lvl4pPr>
            <a:lvl5pPr marL="1714500" lvl="4" indent="-238125" rtl="0">
              <a:spcBef>
                <a:spcPts val="1575"/>
              </a:spcBef>
              <a:spcAft>
                <a:spcPts val="0"/>
              </a:spcAft>
              <a:buSzPts val="1400"/>
              <a:buChar char="○"/>
              <a:defRPr sz="1050"/>
            </a:lvl5pPr>
            <a:lvl6pPr marL="2057400" lvl="5" indent="-238125" rtl="0">
              <a:spcBef>
                <a:spcPts val="1575"/>
              </a:spcBef>
              <a:spcAft>
                <a:spcPts val="0"/>
              </a:spcAft>
              <a:buSzPts val="1400"/>
              <a:buChar char="■"/>
              <a:defRPr sz="1050"/>
            </a:lvl6pPr>
            <a:lvl7pPr marL="2400300" lvl="6" indent="-238125" rtl="0">
              <a:spcBef>
                <a:spcPts val="1575"/>
              </a:spcBef>
              <a:spcAft>
                <a:spcPts val="0"/>
              </a:spcAft>
              <a:buSzPts val="1400"/>
              <a:buChar char="●"/>
              <a:defRPr sz="1050"/>
            </a:lvl7pPr>
            <a:lvl8pPr marL="2743200" lvl="7" indent="-238125" rtl="0">
              <a:spcBef>
                <a:spcPts val="1575"/>
              </a:spcBef>
              <a:spcAft>
                <a:spcPts val="0"/>
              </a:spcAft>
              <a:buSzPts val="1400"/>
              <a:buChar char="○"/>
              <a:defRPr sz="1050"/>
            </a:lvl8pPr>
            <a:lvl9pPr marL="3086100" lvl="8" indent="-238125" rtl="0">
              <a:spcBef>
                <a:spcPts val="1575"/>
              </a:spcBef>
              <a:spcAft>
                <a:spcPts val="1575"/>
              </a:spcAft>
              <a:buSzPts val="1400"/>
              <a:buChar char="■"/>
              <a:defRPr sz="1050"/>
            </a:lvl9pPr>
          </a:lstStyle>
          <a:p>
            <a:endParaRPr/>
          </a:p>
        </p:txBody>
      </p:sp>
    </p:spTree>
    <p:extLst>
      <p:ext uri="{BB962C8B-B14F-4D97-AF65-F5344CB8AC3E}">
        <p14:creationId xmlns:p14="http://schemas.microsoft.com/office/powerpoint/2010/main" val="518990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0"/>
        <p:cNvGrpSpPr/>
        <p:nvPr/>
      </p:nvGrpSpPr>
      <p:grpSpPr>
        <a:xfrm>
          <a:off x="0" y="0"/>
          <a:ext cx="0" cy="0"/>
          <a:chOff x="0" y="0"/>
          <a:chExt cx="0" cy="0"/>
        </a:xfrm>
      </p:grpSpPr>
      <p:sp>
        <p:nvSpPr>
          <p:cNvPr id="341" name="Google Shape;341;p14"/>
          <p:cNvSpPr txBox="1">
            <a:spLocks noGrp="1"/>
          </p:cNvSpPr>
          <p:nvPr>
            <p:ph type="title"/>
          </p:nvPr>
        </p:nvSpPr>
        <p:spPr>
          <a:xfrm>
            <a:off x="4483650"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342" name="Google Shape;342;p14"/>
          <p:cNvSpPr txBox="1">
            <a:spLocks noGrp="1"/>
          </p:cNvSpPr>
          <p:nvPr>
            <p:ph type="body" idx="1"/>
          </p:nvPr>
        </p:nvSpPr>
        <p:spPr>
          <a:xfrm>
            <a:off x="4483725" y="1881319"/>
            <a:ext cx="4186125" cy="2330100"/>
          </a:xfrm>
          <a:prstGeom prst="rect">
            <a:avLst/>
          </a:prstGeom>
        </p:spPr>
        <p:txBody>
          <a:bodyPr spcFirstLastPara="1" wrap="square" lIns="121900" tIns="121900" rIns="121900" bIns="121900" anchor="t" anchorCtr="0">
            <a:noAutofit/>
          </a:bodyPr>
          <a:lstStyle>
            <a:lvl1pPr marL="342900" lvl="0" indent="-257175">
              <a:spcBef>
                <a:spcPts val="0"/>
              </a:spcBef>
              <a:spcAft>
                <a:spcPts val="0"/>
              </a:spcAft>
              <a:buSzPts val="1800"/>
              <a:buChar char="●"/>
              <a:defRPr/>
            </a:lvl1pPr>
            <a:lvl2pPr marL="685800" lvl="1" indent="-257175">
              <a:spcBef>
                <a:spcPts val="1575"/>
              </a:spcBef>
              <a:spcAft>
                <a:spcPts val="0"/>
              </a:spcAft>
              <a:buSzPts val="1800"/>
              <a:buChar char="○"/>
              <a:defRPr/>
            </a:lvl2pPr>
            <a:lvl3pPr marL="1028700" lvl="2" indent="-257175">
              <a:spcBef>
                <a:spcPts val="1575"/>
              </a:spcBef>
              <a:spcAft>
                <a:spcPts val="0"/>
              </a:spcAft>
              <a:buSzPts val="1800"/>
              <a:buChar char="■"/>
              <a:defRPr/>
            </a:lvl3pPr>
            <a:lvl4pPr marL="1371600" lvl="3" indent="-257175">
              <a:spcBef>
                <a:spcPts val="1575"/>
              </a:spcBef>
              <a:spcAft>
                <a:spcPts val="0"/>
              </a:spcAft>
              <a:buSzPts val="1800"/>
              <a:buChar char="●"/>
              <a:defRPr/>
            </a:lvl4pPr>
            <a:lvl5pPr marL="1714500" lvl="4" indent="-257175">
              <a:spcBef>
                <a:spcPts val="1575"/>
              </a:spcBef>
              <a:spcAft>
                <a:spcPts val="0"/>
              </a:spcAft>
              <a:buSzPts val="1800"/>
              <a:buChar char="○"/>
              <a:defRPr/>
            </a:lvl5pPr>
            <a:lvl6pPr marL="2057400" lvl="5" indent="-257175">
              <a:spcBef>
                <a:spcPts val="1575"/>
              </a:spcBef>
              <a:spcAft>
                <a:spcPts val="0"/>
              </a:spcAft>
              <a:buSzPts val="1800"/>
              <a:buChar char="■"/>
              <a:defRPr/>
            </a:lvl6pPr>
            <a:lvl7pPr marL="2400300" lvl="6" indent="-257175">
              <a:spcBef>
                <a:spcPts val="1575"/>
              </a:spcBef>
              <a:spcAft>
                <a:spcPts val="0"/>
              </a:spcAft>
              <a:buSzPts val="1800"/>
              <a:buChar char="●"/>
              <a:defRPr/>
            </a:lvl7pPr>
            <a:lvl8pPr marL="2743200" lvl="7" indent="-257175">
              <a:spcBef>
                <a:spcPts val="1575"/>
              </a:spcBef>
              <a:spcAft>
                <a:spcPts val="0"/>
              </a:spcAft>
              <a:buSzPts val="1800"/>
              <a:buChar char="○"/>
              <a:defRPr/>
            </a:lvl8pPr>
            <a:lvl9pPr marL="3086100" lvl="8" indent="-257175">
              <a:spcBef>
                <a:spcPts val="1575"/>
              </a:spcBef>
              <a:spcAft>
                <a:spcPts val="1575"/>
              </a:spcAft>
              <a:buSzPts val="1800"/>
              <a:buChar char="■"/>
              <a:defRPr/>
            </a:lvl9pPr>
          </a:lstStyle>
          <a:p>
            <a:endParaRPr/>
          </a:p>
        </p:txBody>
      </p:sp>
    </p:spTree>
    <p:extLst>
      <p:ext uri="{BB962C8B-B14F-4D97-AF65-F5344CB8AC3E}">
        <p14:creationId xmlns:p14="http://schemas.microsoft.com/office/powerpoint/2010/main" val="1630218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343"/>
        <p:cNvGrpSpPr/>
        <p:nvPr/>
      </p:nvGrpSpPr>
      <p:grpSpPr>
        <a:xfrm>
          <a:off x="0" y="0"/>
          <a:ext cx="0" cy="0"/>
          <a:chOff x="0" y="0"/>
          <a:chExt cx="0" cy="0"/>
        </a:xfrm>
      </p:grpSpPr>
      <p:sp>
        <p:nvSpPr>
          <p:cNvPr id="344" name="Google Shape;344;p15"/>
          <p:cNvSpPr txBox="1">
            <a:spLocks noGrp="1"/>
          </p:cNvSpPr>
          <p:nvPr>
            <p:ph type="subTitle" idx="1"/>
          </p:nvPr>
        </p:nvSpPr>
        <p:spPr>
          <a:xfrm>
            <a:off x="4597950" y="1887619"/>
            <a:ext cx="41861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345" name="Google Shape;345;p15"/>
          <p:cNvSpPr txBox="1">
            <a:spLocks noGrp="1"/>
          </p:cNvSpPr>
          <p:nvPr>
            <p:ph type="title"/>
          </p:nvPr>
        </p:nvSpPr>
        <p:spPr>
          <a:xfrm>
            <a:off x="4597950"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46" name="Google Shape;346;p15"/>
          <p:cNvSpPr txBox="1">
            <a:spLocks noGrp="1"/>
          </p:cNvSpPr>
          <p:nvPr>
            <p:ph type="body" idx="2"/>
          </p:nvPr>
        </p:nvSpPr>
        <p:spPr>
          <a:xfrm>
            <a:off x="4597988" y="2536219"/>
            <a:ext cx="4186125" cy="1006200"/>
          </a:xfrm>
          <a:prstGeom prst="rect">
            <a:avLst/>
          </a:prstGeom>
        </p:spPr>
        <p:txBody>
          <a:bodyPr spcFirstLastPara="1" wrap="square" lIns="121900" tIns="121900" rIns="121900" bIns="121900" anchor="t" anchorCtr="0">
            <a:noAutofit/>
          </a:bodyPr>
          <a:lstStyle>
            <a:lvl1pPr marL="342900" lvl="0" indent="-257175">
              <a:lnSpc>
                <a:spcPct val="100000"/>
              </a:lnSpc>
              <a:spcBef>
                <a:spcPts val="0"/>
              </a:spcBef>
              <a:spcAft>
                <a:spcPts val="0"/>
              </a:spcAft>
              <a:buSzPts val="1800"/>
              <a:buChar char="●"/>
              <a:defRPr/>
            </a:lvl1pPr>
            <a:lvl2pPr marL="685800" lvl="1" indent="-257175">
              <a:lnSpc>
                <a:spcPct val="100000"/>
              </a:lnSpc>
              <a:spcBef>
                <a:spcPts val="0"/>
              </a:spcBef>
              <a:spcAft>
                <a:spcPts val="0"/>
              </a:spcAft>
              <a:buSzPts val="1800"/>
              <a:buChar char="○"/>
              <a:defRPr/>
            </a:lvl2pPr>
            <a:lvl3pPr marL="1028700" lvl="2" indent="-257175">
              <a:lnSpc>
                <a:spcPct val="100000"/>
              </a:lnSpc>
              <a:spcBef>
                <a:spcPts val="0"/>
              </a:spcBef>
              <a:spcAft>
                <a:spcPts val="0"/>
              </a:spcAft>
              <a:buSzPts val="1800"/>
              <a:buChar char="■"/>
              <a:defRPr/>
            </a:lvl3pPr>
            <a:lvl4pPr marL="1371600" lvl="3" indent="-257175">
              <a:lnSpc>
                <a:spcPct val="100000"/>
              </a:lnSpc>
              <a:spcBef>
                <a:spcPts val="0"/>
              </a:spcBef>
              <a:spcAft>
                <a:spcPts val="0"/>
              </a:spcAft>
              <a:buSzPts val="1800"/>
              <a:buChar char="●"/>
              <a:defRPr/>
            </a:lvl4pPr>
            <a:lvl5pPr marL="1714500" lvl="4" indent="-257175">
              <a:lnSpc>
                <a:spcPct val="100000"/>
              </a:lnSpc>
              <a:spcBef>
                <a:spcPts val="0"/>
              </a:spcBef>
              <a:spcAft>
                <a:spcPts val="0"/>
              </a:spcAft>
              <a:buSzPts val="1800"/>
              <a:buChar char="○"/>
              <a:defRPr/>
            </a:lvl5pPr>
            <a:lvl6pPr marL="2057400" lvl="5" indent="-257175">
              <a:lnSpc>
                <a:spcPct val="100000"/>
              </a:lnSpc>
              <a:spcBef>
                <a:spcPts val="0"/>
              </a:spcBef>
              <a:spcAft>
                <a:spcPts val="0"/>
              </a:spcAft>
              <a:buSzPts val="1800"/>
              <a:buChar char="■"/>
              <a:defRPr/>
            </a:lvl6pPr>
            <a:lvl7pPr marL="2400300" lvl="6" indent="-257175">
              <a:lnSpc>
                <a:spcPct val="100000"/>
              </a:lnSpc>
              <a:spcBef>
                <a:spcPts val="0"/>
              </a:spcBef>
              <a:spcAft>
                <a:spcPts val="0"/>
              </a:spcAft>
              <a:buSzPts val="1800"/>
              <a:buChar char="●"/>
              <a:defRPr/>
            </a:lvl7pPr>
            <a:lvl8pPr marL="2743200" lvl="7" indent="-257175">
              <a:lnSpc>
                <a:spcPct val="100000"/>
              </a:lnSpc>
              <a:spcBef>
                <a:spcPts val="0"/>
              </a:spcBef>
              <a:spcAft>
                <a:spcPts val="0"/>
              </a:spcAft>
              <a:buSzPts val="1800"/>
              <a:buChar char="○"/>
              <a:defRPr/>
            </a:lvl8pPr>
            <a:lvl9pPr marL="3086100" lvl="8" indent="-257175">
              <a:lnSpc>
                <a:spcPct val="100000"/>
              </a:lnSpc>
              <a:spcBef>
                <a:spcPts val="0"/>
              </a:spcBef>
              <a:spcAft>
                <a:spcPts val="0"/>
              </a:spcAft>
              <a:buSzPts val="1800"/>
              <a:buChar char="■"/>
              <a:defRPr/>
            </a:lvl9pPr>
          </a:lstStyle>
          <a:p>
            <a:endParaRPr/>
          </a:p>
        </p:txBody>
      </p:sp>
    </p:spTree>
    <p:extLst>
      <p:ext uri="{BB962C8B-B14F-4D97-AF65-F5344CB8AC3E}">
        <p14:creationId xmlns:p14="http://schemas.microsoft.com/office/powerpoint/2010/main" val="2234627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963C50"/>
            </a:gs>
            <a:gs pos="41000">
              <a:srgbClr val="6AA84F"/>
            </a:gs>
            <a:gs pos="70000">
              <a:srgbClr val="FF9900"/>
            </a:gs>
            <a:gs pos="100000">
              <a:srgbClr val="462663"/>
            </a:gs>
          </a:gsLst>
          <a:lin ang="13199916" scaled="0"/>
        </a:gradFill>
        <a:effectLst/>
      </p:bgPr>
    </p:bg>
    <p:spTree>
      <p:nvGrpSpPr>
        <p:cNvPr id="1" name="Shape 59"/>
        <p:cNvGrpSpPr/>
        <p:nvPr/>
      </p:nvGrpSpPr>
      <p:grpSpPr>
        <a:xfrm>
          <a:off x="0" y="0"/>
          <a:ext cx="0" cy="0"/>
          <a:chOff x="0" y="0"/>
          <a:chExt cx="0" cy="0"/>
        </a:xfrm>
      </p:grpSpPr>
      <p:sp>
        <p:nvSpPr>
          <p:cNvPr id="60" name="Google Shape;60;p7"/>
          <p:cNvSpPr/>
          <p:nvPr/>
        </p:nvSpPr>
        <p:spPr>
          <a:xfrm>
            <a:off x="-11575" y="-18925"/>
            <a:ext cx="9155700" cy="5075700"/>
          </a:xfrm>
          <a:prstGeom prst="rect">
            <a:avLst/>
          </a:prstGeom>
          <a:solidFill>
            <a:srgbClr val="FFFFFF"/>
          </a:solidFill>
          <a:ln>
            <a:noFill/>
          </a:ln>
        </p:spPr>
        <p:txBody>
          <a:bodyPr spcFirstLastPara="1" wrap="square" lIns="91425" tIns="91425" rIns="91425" bIns="91425" anchor="ctr" anchorCtr="0">
            <a:noAutofit/>
          </a:bodyPr>
          <a:lstStyle/>
          <a:p>
            <a:endParaRPr/>
          </a:p>
        </p:txBody>
      </p:sp>
      <p:sp>
        <p:nvSpPr>
          <p:cNvPr id="61" name="Google Shape;61;p7"/>
          <p:cNvSpPr txBox="1">
            <a:spLocks noGrp="1"/>
          </p:cNvSpPr>
          <p:nvPr>
            <p:ph type="title"/>
          </p:nvPr>
        </p:nvSpPr>
        <p:spPr>
          <a:xfrm>
            <a:off x="311700" y="3351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000000"/>
              </a:buClr>
              <a:buSzPts val="4800"/>
              <a:buNone/>
              <a:defRPr>
                <a:solidFill>
                  <a:srgbClr val="000000"/>
                </a:solidFill>
              </a:defRPr>
            </a:lvl1pPr>
            <a:lvl2pPr lvl="1">
              <a:spcBef>
                <a:spcPts val="0"/>
              </a:spcBef>
              <a:spcAft>
                <a:spcPts val="0"/>
              </a:spcAft>
              <a:buClr>
                <a:srgbClr val="000000"/>
              </a:buClr>
              <a:buSzPts val="4800"/>
              <a:buNone/>
              <a:defRPr>
                <a:solidFill>
                  <a:srgbClr val="000000"/>
                </a:solidFill>
              </a:defRPr>
            </a:lvl2pPr>
            <a:lvl3pPr lvl="2">
              <a:spcBef>
                <a:spcPts val="0"/>
              </a:spcBef>
              <a:spcAft>
                <a:spcPts val="0"/>
              </a:spcAft>
              <a:buClr>
                <a:srgbClr val="000000"/>
              </a:buClr>
              <a:buSzPts val="4800"/>
              <a:buNone/>
              <a:defRPr>
                <a:solidFill>
                  <a:srgbClr val="000000"/>
                </a:solidFill>
              </a:defRPr>
            </a:lvl3pPr>
            <a:lvl4pPr lvl="3">
              <a:spcBef>
                <a:spcPts val="0"/>
              </a:spcBef>
              <a:spcAft>
                <a:spcPts val="0"/>
              </a:spcAft>
              <a:buClr>
                <a:srgbClr val="000000"/>
              </a:buClr>
              <a:buSzPts val="4800"/>
              <a:buNone/>
              <a:defRPr>
                <a:solidFill>
                  <a:srgbClr val="000000"/>
                </a:solidFill>
              </a:defRPr>
            </a:lvl4pPr>
            <a:lvl5pPr lvl="4">
              <a:spcBef>
                <a:spcPts val="0"/>
              </a:spcBef>
              <a:spcAft>
                <a:spcPts val="0"/>
              </a:spcAft>
              <a:buClr>
                <a:srgbClr val="000000"/>
              </a:buClr>
              <a:buSzPts val="4800"/>
              <a:buNone/>
              <a:defRPr>
                <a:solidFill>
                  <a:srgbClr val="000000"/>
                </a:solidFill>
              </a:defRPr>
            </a:lvl5pPr>
            <a:lvl6pPr lvl="5">
              <a:spcBef>
                <a:spcPts val="0"/>
              </a:spcBef>
              <a:spcAft>
                <a:spcPts val="0"/>
              </a:spcAft>
              <a:buClr>
                <a:srgbClr val="000000"/>
              </a:buClr>
              <a:buSzPts val="4800"/>
              <a:buNone/>
              <a:defRPr>
                <a:solidFill>
                  <a:srgbClr val="000000"/>
                </a:solidFill>
              </a:defRPr>
            </a:lvl6pPr>
            <a:lvl7pPr lvl="6">
              <a:spcBef>
                <a:spcPts val="0"/>
              </a:spcBef>
              <a:spcAft>
                <a:spcPts val="0"/>
              </a:spcAft>
              <a:buClr>
                <a:srgbClr val="000000"/>
              </a:buClr>
              <a:buSzPts val="4800"/>
              <a:buNone/>
              <a:defRPr>
                <a:solidFill>
                  <a:srgbClr val="000000"/>
                </a:solidFill>
              </a:defRPr>
            </a:lvl7pPr>
            <a:lvl8pPr lvl="7">
              <a:spcBef>
                <a:spcPts val="0"/>
              </a:spcBef>
              <a:spcAft>
                <a:spcPts val="0"/>
              </a:spcAft>
              <a:buClr>
                <a:srgbClr val="000000"/>
              </a:buClr>
              <a:buSzPts val="4800"/>
              <a:buNone/>
              <a:defRPr>
                <a:solidFill>
                  <a:srgbClr val="000000"/>
                </a:solidFill>
              </a:defRPr>
            </a:lvl8pPr>
            <a:lvl9pPr lvl="8">
              <a:spcBef>
                <a:spcPts val="0"/>
              </a:spcBef>
              <a:spcAft>
                <a:spcPts val="0"/>
              </a:spcAft>
              <a:buClr>
                <a:srgbClr val="000000"/>
              </a:buClr>
              <a:buSzPts val="4800"/>
              <a:buNone/>
              <a:defRPr>
                <a:solidFill>
                  <a:srgbClr val="000000"/>
                </a:solidFill>
              </a:defRPr>
            </a:lvl9pPr>
          </a:lstStyle>
          <a:p>
            <a:endParaRPr/>
          </a:p>
        </p:txBody>
      </p:sp>
      <p:sp>
        <p:nvSpPr>
          <p:cNvPr id="62" name="Google Shape;6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595959"/>
                </a:solidFill>
              </a:rPr>
              <a:pPr/>
              <a:t>‹#›</a:t>
            </a:fld>
            <a:endParaRPr>
              <a:solidFill>
                <a:srgbClr val="595959"/>
              </a:solidFill>
            </a:endParaRPr>
          </a:p>
        </p:txBody>
      </p:sp>
      <p:sp>
        <p:nvSpPr>
          <p:cNvPr id="63" name="Google Shape;63;p7"/>
          <p:cNvSpPr txBox="1"/>
          <p:nvPr/>
        </p:nvSpPr>
        <p:spPr>
          <a:xfrm rot="5400000">
            <a:off x="-679350" y="4659025"/>
            <a:ext cx="1579800" cy="373500"/>
          </a:xfrm>
          <a:prstGeom prst="rect">
            <a:avLst/>
          </a:prstGeom>
          <a:noFill/>
          <a:ln>
            <a:noFill/>
          </a:ln>
        </p:spPr>
        <p:txBody>
          <a:bodyPr spcFirstLastPara="1" wrap="square" lIns="91425" tIns="91425" rIns="91425" bIns="91425" anchor="t" anchorCtr="0">
            <a:noAutofit/>
          </a:bodyPr>
          <a:lstStyle/>
          <a:p>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620555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rgbClr val="4DC8CB"/>
            </a:gs>
            <a:gs pos="13000">
              <a:srgbClr val="4DC8CB"/>
            </a:gs>
            <a:gs pos="35000">
              <a:srgbClr val="C00000"/>
            </a:gs>
            <a:gs pos="100000">
              <a:srgbClr val="C00000"/>
            </a:gs>
          </a:gsLst>
          <a:path path="circle">
            <a:fillToRect t="100000" r="100000"/>
          </a:path>
          <a:tileRect l="-100000" b="-100000"/>
        </a:gradFill>
        <a:effectLst/>
      </p:bgPr>
    </p:bg>
    <p:spTree>
      <p:nvGrpSpPr>
        <p:cNvPr id="1" name="Shape 64"/>
        <p:cNvGrpSpPr/>
        <p:nvPr/>
      </p:nvGrpSpPr>
      <p:grpSpPr>
        <a:xfrm>
          <a:off x="0" y="0"/>
          <a:ext cx="0" cy="0"/>
          <a:chOff x="0" y="0"/>
          <a:chExt cx="0" cy="0"/>
        </a:xfrm>
      </p:grpSpPr>
      <p:sp>
        <p:nvSpPr>
          <p:cNvPr id="65" name="Google Shape;65;p8"/>
          <p:cNvSpPr/>
          <p:nvPr/>
        </p:nvSpPr>
        <p:spPr>
          <a:xfrm>
            <a:off x="0" y="-4994"/>
            <a:ext cx="9144000" cy="5057775"/>
          </a:xfrm>
          <a:custGeom>
            <a:avLst/>
            <a:gdLst/>
            <a:ahLst/>
            <a:cxnLst/>
            <a:rect l="l" t="t" r="r" b="b"/>
            <a:pathLst>
              <a:path w="12192000" h="6858000" extrusionOk="0">
                <a:moveTo>
                  <a:pt x="1852230" y="3186956"/>
                </a:moveTo>
                <a:cubicBezTo>
                  <a:pt x="1618246" y="3188006"/>
                  <a:pt x="1446861" y="3396322"/>
                  <a:pt x="1365637" y="3679654"/>
                </a:cubicBezTo>
                <a:cubicBezTo>
                  <a:pt x="1235680" y="4132985"/>
                  <a:pt x="987304" y="5748748"/>
                  <a:pt x="1555306" y="6157468"/>
                </a:cubicBezTo>
                <a:cubicBezTo>
                  <a:pt x="2123307" y="6566188"/>
                  <a:pt x="2820765" y="6526251"/>
                  <a:pt x="2726432" y="6129427"/>
                </a:cubicBezTo>
                <a:cubicBezTo>
                  <a:pt x="2632100" y="5732602"/>
                  <a:pt x="3867454" y="5462388"/>
                  <a:pt x="3771114" y="4854831"/>
                </a:cubicBezTo>
                <a:cubicBezTo>
                  <a:pt x="3674774" y="4247274"/>
                  <a:pt x="2813740" y="3909931"/>
                  <a:pt x="2335053" y="3437481"/>
                </a:cubicBezTo>
                <a:cubicBezTo>
                  <a:pt x="2155546" y="3260313"/>
                  <a:pt x="1992620" y="3186326"/>
                  <a:pt x="1852230" y="3186956"/>
                </a:cubicBezTo>
                <a:close/>
                <a:moveTo>
                  <a:pt x="0" y="0"/>
                </a:moveTo>
                <a:lnTo>
                  <a:pt x="12192000" y="0"/>
                </a:lnTo>
                <a:lnTo>
                  <a:pt x="12192000" y="6858000"/>
                </a:lnTo>
                <a:lnTo>
                  <a:pt x="0" y="6858000"/>
                </a:lnTo>
                <a:close/>
              </a:path>
            </a:pathLst>
          </a:custGeom>
          <a:solidFill>
            <a:srgbClr val="FFFFFF">
              <a:alpha val="2392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6" name="Google Shape;66;p8"/>
          <p:cNvSpPr/>
          <p:nvPr/>
        </p:nvSpPr>
        <p:spPr>
          <a:xfrm>
            <a:off x="0" y="-4994"/>
            <a:ext cx="9144000" cy="5057775"/>
          </a:xfrm>
          <a:custGeom>
            <a:avLst/>
            <a:gdLst/>
            <a:ahLst/>
            <a:cxnLst/>
            <a:rect l="l" t="t" r="r" b="b"/>
            <a:pathLst>
              <a:path w="12192000" h="6858000" extrusionOk="0">
                <a:moveTo>
                  <a:pt x="1607866" y="2386551"/>
                </a:moveTo>
                <a:cubicBezTo>
                  <a:pt x="1299868" y="2387933"/>
                  <a:pt x="1074269" y="2662146"/>
                  <a:pt x="967352" y="3035102"/>
                </a:cubicBezTo>
                <a:cubicBezTo>
                  <a:pt x="796285" y="3631833"/>
                  <a:pt x="469342" y="5758704"/>
                  <a:pt x="1217017" y="6296712"/>
                </a:cubicBezTo>
                <a:cubicBezTo>
                  <a:pt x="1964692" y="6834721"/>
                  <a:pt x="2882774" y="6782152"/>
                  <a:pt x="2758602" y="6259801"/>
                </a:cubicBezTo>
                <a:cubicBezTo>
                  <a:pt x="2634429" y="5737451"/>
                  <a:pt x="4260559" y="5381761"/>
                  <a:pt x="4133743" y="4582018"/>
                </a:cubicBezTo>
                <a:cubicBezTo>
                  <a:pt x="4006929" y="3782275"/>
                  <a:pt x="2873527" y="3338222"/>
                  <a:pt x="2243419" y="2716324"/>
                </a:cubicBezTo>
                <a:cubicBezTo>
                  <a:pt x="2007129" y="2483112"/>
                  <a:pt x="1792666" y="2385722"/>
                  <a:pt x="1607866" y="2386551"/>
                </a:cubicBezTo>
                <a:close/>
                <a:moveTo>
                  <a:pt x="0" y="0"/>
                </a:moveTo>
                <a:lnTo>
                  <a:pt x="12192000" y="0"/>
                </a:lnTo>
                <a:lnTo>
                  <a:pt x="12192000" y="6858000"/>
                </a:lnTo>
                <a:lnTo>
                  <a:pt x="0" y="6858000"/>
                </a:lnTo>
                <a:close/>
              </a:path>
            </a:pathLst>
          </a:custGeom>
          <a:solidFill>
            <a:srgbClr val="FFFFFF">
              <a:alpha val="2667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7" name="Google Shape;67;p8"/>
          <p:cNvSpPr/>
          <p:nvPr/>
        </p:nvSpPr>
        <p:spPr>
          <a:xfrm>
            <a:off x="0" y="-588"/>
            <a:ext cx="9144000" cy="5057775"/>
          </a:xfrm>
          <a:custGeom>
            <a:avLst/>
            <a:gdLst/>
            <a:ahLst/>
            <a:cxnLst/>
            <a:rect l="l" t="t" r="r" b="b"/>
            <a:pathLst>
              <a:path w="12192000" h="6858000" extrusionOk="0">
                <a:moveTo>
                  <a:pt x="1454562" y="1664013"/>
                </a:moveTo>
                <a:cubicBezTo>
                  <a:pt x="1081666" y="1665686"/>
                  <a:pt x="808532" y="1997677"/>
                  <a:pt x="679088" y="2449218"/>
                </a:cubicBezTo>
                <a:cubicBezTo>
                  <a:pt x="471976" y="3171684"/>
                  <a:pt x="76143" y="5746700"/>
                  <a:pt x="981359" y="6398070"/>
                </a:cubicBezTo>
                <a:cubicBezTo>
                  <a:pt x="1886574" y="7049441"/>
                  <a:pt x="2998101" y="6985794"/>
                  <a:pt x="2847765" y="6353382"/>
                </a:cubicBezTo>
                <a:cubicBezTo>
                  <a:pt x="2697429" y="5720969"/>
                  <a:pt x="4666193" y="5290333"/>
                  <a:pt x="4512657" y="4322079"/>
                </a:cubicBezTo>
                <a:cubicBezTo>
                  <a:pt x="4359122" y="3353825"/>
                  <a:pt x="2986906" y="2816207"/>
                  <a:pt x="2224030" y="2063271"/>
                </a:cubicBezTo>
                <a:cubicBezTo>
                  <a:pt x="1937952" y="1780920"/>
                  <a:pt x="1678300" y="1663010"/>
                  <a:pt x="1454562" y="1664013"/>
                </a:cubicBezTo>
                <a:close/>
                <a:moveTo>
                  <a:pt x="0" y="0"/>
                </a:moveTo>
                <a:lnTo>
                  <a:pt x="12192000" y="0"/>
                </a:lnTo>
                <a:lnTo>
                  <a:pt x="12192000" y="6858000"/>
                </a:lnTo>
                <a:lnTo>
                  <a:pt x="0" y="6858000"/>
                </a:lnTo>
                <a:close/>
              </a:path>
            </a:pathLst>
          </a:custGeom>
          <a:solidFill>
            <a:srgbClr val="FFFFFF">
              <a:alpha val="4000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8" name="Google Shape;68;p8"/>
          <p:cNvSpPr/>
          <p:nvPr/>
        </p:nvSpPr>
        <p:spPr>
          <a:xfrm>
            <a:off x="0" y="-9400"/>
            <a:ext cx="9144000" cy="5057775"/>
          </a:xfrm>
          <a:custGeom>
            <a:avLst/>
            <a:gdLst/>
            <a:ahLst/>
            <a:cxnLst/>
            <a:rect l="l" t="t" r="r" b="b"/>
            <a:pathLst>
              <a:path w="12192000" h="6858000" extrusionOk="0">
                <a:moveTo>
                  <a:pt x="0" y="6709140"/>
                </a:moveTo>
                <a:lnTo>
                  <a:pt x="67885" y="6780172"/>
                </a:lnTo>
                <a:lnTo>
                  <a:pt x="162674" y="6858000"/>
                </a:lnTo>
                <a:lnTo>
                  <a:pt x="0" y="6858000"/>
                </a:lnTo>
                <a:close/>
                <a:moveTo>
                  <a:pt x="2076466" y="0"/>
                </a:moveTo>
                <a:lnTo>
                  <a:pt x="12192000" y="0"/>
                </a:lnTo>
                <a:lnTo>
                  <a:pt x="12192000" y="6858000"/>
                </a:lnTo>
                <a:lnTo>
                  <a:pt x="3135407" y="6858000"/>
                </a:lnTo>
                <a:lnTo>
                  <a:pt x="3130069" y="6814603"/>
                </a:lnTo>
                <a:cubicBezTo>
                  <a:pt x="2893686" y="5820221"/>
                  <a:pt x="5989300" y="5143104"/>
                  <a:pt x="5747886" y="3620657"/>
                </a:cubicBezTo>
                <a:cubicBezTo>
                  <a:pt x="5506473" y="2098210"/>
                  <a:pt x="3348850" y="1252879"/>
                  <a:pt x="2149332" y="68990"/>
                </a:cubicBezTo>
                <a:close/>
                <a:moveTo>
                  <a:pt x="0" y="0"/>
                </a:moveTo>
                <a:lnTo>
                  <a:pt x="25874" y="0"/>
                </a:lnTo>
                <a:lnTo>
                  <a:pt x="0" y="39381"/>
                </a:lnTo>
                <a:close/>
              </a:path>
            </a:pathLst>
          </a:custGeom>
          <a:solidFill>
            <a:srgbClr val="FFFFFF"/>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9" name="Google Shape;69;p8"/>
          <p:cNvSpPr/>
          <p:nvPr/>
        </p:nvSpPr>
        <p:spPr>
          <a:xfrm>
            <a:off x="0" y="-588"/>
            <a:ext cx="9144000" cy="5057775"/>
          </a:xfrm>
          <a:custGeom>
            <a:avLst/>
            <a:gdLst/>
            <a:ahLst/>
            <a:cxnLst/>
            <a:rect l="l" t="t" r="r" b="b"/>
            <a:pathLst>
              <a:path w="12192000" h="6858000" extrusionOk="0">
                <a:moveTo>
                  <a:pt x="0" y="0"/>
                </a:moveTo>
                <a:lnTo>
                  <a:pt x="12192000" y="0"/>
                </a:lnTo>
                <a:lnTo>
                  <a:pt x="12192000" y="6858000"/>
                </a:lnTo>
                <a:lnTo>
                  <a:pt x="2920447" y="6858000"/>
                </a:lnTo>
                <a:lnTo>
                  <a:pt x="2924350" y="6849523"/>
                </a:lnTo>
                <a:cubicBezTo>
                  <a:pt x="2945691" y="6776288"/>
                  <a:pt x="2946801" y="6692040"/>
                  <a:pt x="2924237" y="6597120"/>
                </a:cubicBezTo>
                <a:cubicBezTo>
                  <a:pt x="2743725" y="5837765"/>
                  <a:pt x="5107673" y="5320689"/>
                  <a:pt x="4923319" y="4158080"/>
                </a:cubicBezTo>
                <a:cubicBezTo>
                  <a:pt x="4738965" y="2995471"/>
                  <a:pt x="3091308" y="2349939"/>
                  <a:pt x="2175302" y="1445869"/>
                </a:cubicBezTo>
                <a:cubicBezTo>
                  <a:pt x="1259297" y="541798"/>
                  <a:pt x="568932" y="1041801"/>
                  <a:pt x="320248" y="1909285"/>
                </a:cubicBezTo>
                <a:cubicBezTo>
                  <a:pt x="71563" y="2776770"/>
                  <a:pt x="-403724" y="5868661"/>
                  <a:pt x="683193" y="6650779"/>
                </a:cubicBezTo>
                <a:cubicBezTo>
                  <a:pt x="751125" y="6699661"/>
                  <a:pt x="820025" y="6745190"/>
                  <a:pt x="889462" y="6787408"/>
                </a:cubicBezTo>
                <a:lnTo>
                  <a:pt x="1016116" y="6858000"/>
                </a:lnTo>
                <a:lnTo>
                  <a:pt x="0" y="6858000"/>
                </a:lnTo>
                <a:close/>
              </a:path>
            </a:pathLst>
          </a:custGeom>
          <a:solidFill>
            <a:srgbClr val="FFFFFF">
              <a:alpha val="58819"/>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70" name="Google Shape;70;p8"/>
          <p:cNvSpPr txBox="1">
            <a:spLocks noGrp="1"/>
          </p:cNvSpPr>
          <p:nvPr>
            <p:ph type="title"/>
          </p:nvPr>
        </p:nvSpPr>
        <p:spPr>
          <a:xfrm>
            <a:off x="2852725" y="564225"/>
            <a:ext cx="5910000" cy="7557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000000"/>
              </a:buClr>
              <a:buSzPts val="4800"/>
              <a:buNone/>
              <a:defRPr>
                <a:solidFill>
                  <a:srgbClr val="000000"/>
                </a:solidFill>
              </a:defRPr>
            </a:lvl1pPr>
            <a:lvl2pPr lvl="1" algn="r">
              <a:spcBef>
                <a:spcPts val="0"/>
              </a:spcBef>
              <a:spcAft>
                <a:spcPts val="0"/>
              </a:spcAft>
              <a:buClr>
                <a:srgbClr val="000000"/>
              </a:buClr>
              <a:buSzPts val="2400"/>
              <a:buNone/>
              <a:defRPr sz="2400">
                <a:solidFill>
                  <a:srgbClr val="000000"/>
                </a:solidFill>
              </a:defRPr>
            </a:lvl2pPr>
            <a:lvl3pPr lvl="2" algn="r">
              <a:spcBef>
                <a:spcPts val="0"/>
              </a:spcBef>
              <a:spcAft>
                <a:spcPts val="0"/>
              </a:spcAft>
              <a:buClr>
                <a:srgbClr val="000000"/>
              </a:buClr>
              <a:buSzPts val="2400"/>
              <a:buNone/>
              <a:defRPr sz="2400">
                <a:solidFill>
                  <a:srgbClr val="000000"/>
                </a:solidFill>
              </a:defRPr>
            </a:lvl3pPr>
            <a:lvl4pPr lvl="3" algn="r">
              <a:spcBef>
                <a:spcPts val="0"/>
              </a:spcBef>
              <a:spcAft>
                <a:spcPts val="0"/>
              </a:spcAft>
              <a:buClr>
                <a:srgbClr val="000000"/>
              </a:buClr>
              <a:buSzPts val="2400"/>
              <a:buNone/>
              <a:defRPr sz="2400">
                <a:solidFill>
                  <a:srgbClr val="000000"/>
                </a:solidFill>
              </a:defRPr>
            </a:lvl4pPr>
            <a:lvl5pPr lvl="4" algn="r">
              <a:spcBef>
                <a:spcPts val="0"/>
              </a:spcBef>
              <a:spcAft>
                <a:spcPts val="0"/>
              </a:spcAft>
              <a:buClr>
                <a:srgbClr val="000000"/>
              </a:buClr>
              <a:buSzPts val="2400"/>
              <a:buNone/>
              <a:defRPr sz="2400">
                <a:solidFill>
                  <a:srgbClr val="000000"/>
                </a:solidFill>
              </a:defRPr>
            </a:lvl5pPr>
            <a:lvl6pPr lvl="5" algn="r">
              <a:spcBef>
                <a:spcPts val="0"/>
              </a:spcBef>
              <a:spcAft>
                <a:spcPts val="0"/>
              </a:spcAft>
              <a:buClr>
                <a:srgbClr val="000000"/>
              </a:buClr>
              <a:buSzPts val="2400"/>
              <a:buNone/>
              <a:defRPr sz="2400">
                <a:solidFill>
                  <a:srgbClr val="000000"/>
                </a:solidFill>
              </a:defRPr>
            </a:lvl6pPr>
            <a:lvl7pPr lvl="6" algn="r">
              <a:spcBef>
                <a:spcPts val="0"/>
              </a:spcBef>
              <a:spcAft>
                <a:spcPts val="0"/>
              </a:spcAft>
              <a:buClr>
                <a:srgbClr val="000000"/>
              </a:buClr>
              <a:buSzPts val="2400"/>
              <a:buNone/>
              <a:defRPr sz="2400">
                <a:solidFill>
                  <a:srgbClr val="000000"/>
                </a:solidFill>
              </a:defRPr>
            </a:lvl7pPr>
            <a:lvl8pPr lvl="7" algn="r">
              <a:spcBef>
                <a:spcPts val="0"/>
              </a:spcBef>
              <a:spcAft>
                <a:spcPts val="0"/>
              </a:spcAft>
              <a:buClr>
                <a:srgbClr val="000000"/>
              </a:buClr>
              <a:buSzPts val="2400"/>
              <a:buNone/>
              <a:defRPr sz="2400">
                <a:solidFill>
                  <a:srgbClr val="000000"/>
                </a:solidFill>
              </a:defRPr>
            </a:lvl8pPr>
            <a:lvl9pPr lvl="8" algn="r">
              <a:spcBef>
                <a:spcPts val="0"/>
              </a:spcBef>
              <a:spcAft>
                <a:spcPts val="0"/>
              </a:spcAft>
              <a:buClr>
                <a:srgbClr val="000000"/>
              </a:buClr>
              <a:buSzPts val="2400"/>
              <a:buNone/>
              <a:defRPr sz="2400">
                <a:solidFill>
                  <a:srgbClr val="000000"/>
                </a:solidFill>
              </a:defRPr>
            </a:lvl9pPr>
          </a:lstStyle>
          <a:p>
            <a:endParaRPr/>
          </a:p>
        </p:txBody>
      </p:sp>
      <p:sp>
        <p:nvSpPr>
          <p:cNvPr id="71" name="Google Shape;71;p8"/>
          <p:cNvSpPr txBox="1">
            <a:spLocks noGrp="1"/>
          </p:cNvSpPr>
          <p:nvPr>
            <p:ph type="body" idx="1"/>
          </p:nvPr>
        </p:nvSpPr>
        <p:spPr>
          <a:xfrm>
            <a:off x="4637600" y="1398225"/>
            <a:ext cx="4125000" cy="3179400"/>
          </a:xfrm>
          <a:prstGeom prst="rect">
            <a:avLst/>
          </a:prstGeom>
        </p:spPr>
        <p:txBody>
          <a:bodyPr spcFirstLastPara="1" wrap="square" lIns="91425" tIns="91425" rIns="91425" bIns="91425" anchor="t" anchorCtr="0">
            <a:noAutofit/>
          </a:bodyPr>
          <a:lstStyle>
            <a:lvl1pPr marL="457200" lvl="0" indent="-342900" algn="r">
              <a:spcBef>
                <a:spcPts val="0"/>
              </a:spcBef>
              <a:spcAft>
                <a:spcPts val="0"/>
              </a:spcAft>
              <a:buSzPts val="1800"/>
              <a:buChar char="●"/>
              <a:defRPr/>
            </a:lvl1pPr>
            <a:lvl2pPr marL="914400" lvl="1" indent="-342900" algn="r">
              <a:spcBef>
                <a:spcPts val="1600"/>
              </a:spcBef>
              <a:spcAft>
                <a:spcPts val="0"/>
              </a:spcAft>
              <a:buSzPts val="1800"/>
              <a:buChar char="○"/>
              <a:defRPr/>
            </a:lvl2pPr>
            <a:lvl3pPr marL="1371600" lvl="2" indent="-342900" algn="r">
              <a:spcBef>
                <a:spcPts val="1600"/>
              </a:spcBef>
              <a:spcAft>
                <a:spcPts val="0"/>
              </a:spcAft>
              <a:buSzPts val="1800"/>
              <a:buChar char="■"/>
              <a:defRPr/>
            </a:lvl3pPr>
            <a:lvl4pPr marL="1828800" lvl="3" indent="-342900" algn="r">
              <a:spcBef>
                <a:spcPts val="1600"/>
              </a:spcBef>
              <a:spcAft>
                <a:spcPts val="0"/>
              </a:spcAft>
              <a:buSzPts val="1800"/>
              <a:buChar char="●"/>
              <a:defRPr/>
            </a:lvl4pPr>
            <a:lvl5pPr marL="2286000" lvl="4" indent="-342900" algn="r">
              <a:spcBef>
                <a:spcPts val="1600"/>
              </a:spcBef>
              <a:spcAft>
                <a:spcPts val="0"/>
              </a:spcAft>
              <a:buSzPts val="1800"/>
              <a:buChar char="○"/>
              <a:defRPr/>
            </a:lvl5pPr>
            <a:lvl6pPr marL="2743200" lvl="5" indent="-342900" algn="r">
              <a:spcBef>
                <a:spcPts val="1600"/>
              </a:spcBef>
              <a:spcAft>
                <a:spcPts val="0"/>
              </a:spcAft>
              <a:buSzPts val="1800"/>
              <a:buChar char="■"/>
              <a:defRPr/>
            </a:lvl6pPr>
            <a:lvl7pPr marL="3200400" lvl="6" indent="-342900" algn="r">
              <a:spcBef>
                <a:spcPts val="1600"/>
              </a:spcBef>
              <a:spcAft>
                <a:spcPts val="0"/>
              </a:spcAft>
              <a:buSzPts val="1800"/>
              <a:buChar char="●"/>
              <a:defRPr/>
            </a:lvl7pPr>
            <a:lvl8pPr marL="3657600" lvl="7" indent="-342900" algn="r">
              <a:spcBef>
                <a:spcPts val="1600"/>
              </a:spcBef>
              <a:spcAft>
                <a:spcPts val="0"/>
              </a:spcAft>
              <a:buSzPts val="1800"/>
              <a:buChar char="○"/>
              <a:defRPr/>
            </a:lvl8pPr>
            <a:lvl9pPr marL="4114800" lvl="8" indent="-342900" algn="r">
              <a:spcBef>
                <a:spcPts val="1600"/>
              </a:spcBef>
              <a:spcAft>
                <a:spcPts val="1600"/>
              </a:spcAft>
              <a:buSzPts val="1800"/>
              <a:buChar char="■"/>
              <a:defRPr/>
            </a:lvl9pPr>
          </a:lstStyle>
          <a:p>
            <a:endParaRPr/>
          </a:p>
        </p:txBody>
      </p:sp>
      <p:sp>
        <p:nvSpPr>
          <p:cNvPr id="72" name="Google Shape;7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595959"/>
                </a:solidFill>
              </a:rPr>
              <a:pPr/>
              <a:t>‹#›</a:t>
            </a:fld>
            <a:endParaRPr>
              <a:solidFill>
                <a:srgbClr val="595959"/>
              </a:solidFill>
            </a:endParaRPr>
          </a:p>
        </p:txBody>
      </p:sp>
      <p:sp>
        <p:nvSpPr>
          <p:cNvPr id="73" name="Google Shape;73;p8"/>
          <p:cNvSpPr txBox="1"/>
          <p:nvPr/>
        </p:nvSpPr>
        <p:spPr>
          <a:xfrm rot="5400000">
            <a:off x="-679350" y="4659025"/>
            <a:ext cx="1579800" cy="373500"/>
          </a:xfrm>
          <a:prstGeom prst="rect">
            <a:avLst/>
          </a:prstGeom>
          <a:noFill/>
          <a:ln>
            <a:noFill/>
          </a:ln>
        </p:spPr>
        <p:txBody>
          <a:bodyPr spcFirstLastPara="1" wrap="square" lIns="91425" tIns="91425" rIns="91425" bIns="91425" anchor="t" anchorCtr="0">
            <a:noAutofit/>
          </a:bodyPr>
          <a:lstStyle/>
          <a:p>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182476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55"/>
        <p:cNvGrpSpPr/>
        <p:nvPr/>
      </p:nvGrpSpPr>
      <p:grpSpPr>
        <a:xfrm>
          <a:off x="0" y="0"/>
          <a:ext cx="0" cy="0"/>
          <a:chOff x="0" y="0"/>
          <a:chExt cx="0" cy="0"/>
        </a:xfrm>
      </p:grpSpPr>
      <p:sp>
        <p:nvSpPr>
          <p:cNvPr id="156" name="Google Shape;156;p14"/>
          <p:cNvSpPr txBox="1">
            <a:spLocks noGrp="1"/>
          </p:cNvSpPr>
          <p:nvPr>
            <p:ph type="sldNum" idx="12"/>
          </p:nvPr>
        </p:nvSpPr>
        <p:spPr>
          <a:xfrm>
            <a:off x="8472458" y="4566410"/>
            <a:ext cx="548700" cy="385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
        <p:nvSpPr>
          <p:cNvPr id="157" name="Google Shape;157;p14"/>
          <p:cNvSpPr/>
          <p:nvPr/>
        </p:nvSpPr>
        <p:spPr>
          <a:xfrm rot="10800000">
            <a:off x="0" y="-9751"/>
            <a:ext cx="9144000" cy="5057775"/>
          </a:xfrm>
          <a:custGeom>
            <a:avLst/>
            <a:gdLst/>
            <a:ahLst/>
            <a:cxnLst/>
            <a:rect l="l" t="t" r="r" b="b"/>
            <a:pathLst>
              <a:path w="12192000" h="6858000" extrusionOk="0">
                <a:moveTo>
                  <a:pt x="9162546" y="543060"/>
                </a:moveTo>
                <a:cubicBezTo>
                  <a:pt x="8788456" y="539280"/>
                  <a:pt x="8637911" y="621492"/>
                  <a:pt x="8019215" y="837712"/>
                </a:cubicBezTo>
                <a:cubicBezTo>
                  <a:pt x="7400519" y="1053932"/>
                  <a:pt x="6088430" y="1470841"/>
                  <a:pt x="5450372" y="1840381"/>
                </a:cubicBezTo>
                <a:cubicBezTo>
                  <a:pt x="4474486" y="2405579"/>
                  <a:pt x="4182567" y="3008593"/>
                  <a:pt x="4494727" y="3511725"/>
                </a:cubicBezTo>
                <a:cubicBezTo>
                  <a:pt x="4806887" y="4014857"/>
                  <a:pt x="6706715" y="4450045"/>
                  <a:pt x="7323334" y="4859173"/>
                </a:cubicBezTo>
                <a:cubicBezTo>
                  <a:pt x="7939953" y="5268301"/>
                  <a:pt x="7466463" y="5715251"/>
                  <a:pt x="8194439" y="5966493"/>
                </a:cubicBezTo>
                <a:cubicBezTo>
                  <a:pt x="8879074" y="6202777"/>
                  <a:pt x="9493044" y="6083267"/>
                  <a:pt x="10197566" y="5561120"/>
                </a:cubicBezTo>
                <a:cubicBezTo>
                  <a:pt x="10824810" y="5096247"/>
                  <a:pt x="11655679" y="3514093"/>
                  <a:pt x="11595686" y="2704262"/>
                </a:cubicBezTo>
                <a:cubicBezTo>
                  <a:pt x="11535694" y="1894431"/>
                  <a:pt x="10688893" y="1111524"/>
                  <a:pt x="9837613" y="702136"/>
                </a:cubicBezTo>
                <a:cubicBezTo>
                  <a:pt x="9610862" y="593089"/>
                  <a:pt x="9387001" y="545328"/>
                  <a:pt x="9162546" y="543060"/>
                </a:cubicBezTo>
                <a:close/>
                <a:moveTo>
                  <a:pt x="0" y="0"/>
                </a:moveTo>
                <a:lnTo>
                  <a:pt x="12192000" y="0"/>
                </a:lnTo>
                <a:lnTo>
                  <a:pt x="12192000" y="6858000"/>
                </a:lnTo>
                <a:lnTo>
                  <a:pt x="0" y="6858000"/>
                </a:lnTo>
                <a:lnTo>
                  <a:pt x="0" y="0"/>
                </a:lnTo>
                <a:close/>
              </a:path>
            </a:pathLst>
          </a:custGeom>
          <a:solidFill>
            <a:srgbClr val="FFFFFF">
              <a:alpha val="1882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158" name="Google Shape;158;p14"/>
          <p:cNvSpPr/>
          <p:nvPr/>
        </p:nvSpPr>
        <p:spPr>
          <a:xfrm rot="10800000">
            <a:off x="0" y="-9751"/>
            <a:ext cx="9144000" cy="5057775"/>
          </a:xfrm>
          <a:custGeom>
            <a:avLst/>
            <a:gdLst/>
            <a:ahLst/>
            <a:cxnLst/>
            <a:rect l="l" t="t" r="r" b="b"/>
            <a:pathLst>
              <a:path w="12192000" h="6858000" extrusionOk="0">
                <a:moveTo>
                  <a:pt x="8837700" y="33021"/>
                </a:moveTo>
                <a:cubicBezTo>
                  <a:pt x="8395773" y="28556"/>
                  <a:pt x="8353896" y="34351"/>
                  <a:pt x="7487039" y="381104"/>
                </a:cubicBezTo>
                <a:cubicBezTo>
                  <a:pt x="6620182" y="727857"/>
                  <a:pt x="4231412" y="1474439"/>
                  <a:pt x="3636559" y="2113537"/>
                </a:cubicBezTo>
                <a:cubicBezTo>
                  <a:pt x="3041706" y="2752635"/>
                  <a:pt x="3413184" y="3712648"/>
                  <a:pt x="3917919" y="4215693"/>
                </a:cubicBezTo>
                <a:cubicBezTo>
                  <a:pt x="4422654" y="4718738"/>
                  <a:pt x="6035615" y="4761101"/>
                  <a:pt x="6664968" y="5131806"/>
                </a:cubicBezTo>
                <a:cubicBezTo>
                  <a:pt x="7294321" y="5502511"/>
                  <a:pt x="6965408" y="6200065"/>
                  <a:pt x="7694037" y="6439924"/>
                </a:cubicBezTo>
                <a:cubicBezTo>
                  <a:pt x="8506732" y="6707457"/>
                  <a:pt x="9228128" y="6577873"/>
                  <a:pt x="10060407" y="5961042"/>
                </a:cubicBezTo>
                <a:cubicBezTo>
                  <a:pt x="10801394" y="5411869"/>
                  <a:pt x="11782931" y="3542812"/>
                  <a:pt x="11712060" y="2586129"/>
                </a:cubicBezTo>
                <a:cubicBezTo>
                  <a:pt x="11641188" y="1629445"/>
                  <a:pt x="10640831" y="704568"/>
                  <a:pt x="9635182" y="220943"/>
                </a:cubicBezTo>
                <a:cubicBezTo>
                  <a:pt x="9367312" y="92122"/>
                  <a:pt x="9102856" y="35701"/>
                  <a:pt x="8837700" y="33021"/>
                </a:cubicBezTo>
                <a:close/>
                <a:moveTo>
                  <a:pt x="0" y="0"/>
                </a:moveTo>
                <a:lnTo>
                  <a:pt x="12192000" y="0"/>
                </a:lnTo>
                <a:lnTo>
                  <a:pt x="12192000" y="6858000"/>
                </a:lnTo>
                <a:lnTo>
                  <a:pt x="0" y="6858000"/>
                </a:lnTo>
                <a:lnTo>
                  <a:pt x="0" y="0"/>
                </a:lnTo>
                <a:close/>
              </a:path>
            </a:pathLst>
          </a:custGeom>
          <a:solidFill>
            <a:srgbClr val="FFFFFF">
              <a:alpha val="3176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159" name="Google Shape;159;p14"/>
          <p:cNvSpPr/>
          <p:nvPr/>
        </p:nvSpPr>
        <p:spPr>
          <a:xfrm rot="10800000">
            <a:off x="0" y="-9751"/>
            <a:ext cx="9144000" cy="5057775"/>
          </a:xfrm>
          <a:custGeom>
            <a:avLst/>
            <a:gdLst/>
            <a:ahLst/>
            <a:cxnLst/>
            <a:rect l="l" t="t" r="r" b="b"/>
            <a:pathLst>
              <a:path w="12192000" h="6858000" extrusionOk="0">
                <a:moveTo>
                  <a:pt x="10242707" y="0"/>
                </a:moveTo>
                <a:lnTo>
                  <a:pt x="12192000" y="0"/>
                </a:lnTo>
                <a:lnTo>
                  <a:pt x="12192000" y="6858000"/>
                </a:lnTo>
                <a:lnTo>
                  <a:pt x="9019529" y="6858000"/>
                </a:lnTo>
                <a:lnTo>
                  <a:pt x="9158873" y="6806683"/>
                </a:lnTo>
                <a:cubicBezTo>
                  <a:pt x="9392643" y="6711616"/>
                  <a:pt x="9631711" y="6577804"/>
                  <a:pt x="9882155" y="6392191"/>
                </a:cubicBezTo>
                <a:cubicBezTo>
                  <a:pt x="10774047" y="5731178"/>
                  <a:pt x="11955477" y="3481480"/>
                  <a:pt x="11870173" y="2329965"/>
                </a:cubicBezTo>
                <a:cubicBezTo>
                  <a:pt x="11806194" y="1466328"/>
                  <a:pt x="11112902" y="624226"/>
                  <a:pt x="10259595" y="11571"/>
                </a:cubicBezTo>
                <a:lnTo>
                  <a:pt x="10242707" y="0"/>
                </a:lnTo>
                <a:close/>
                <a:moveTo>
                  <a:pt x="0" y="0"/>
                </a:moveTo>
                <a:lnTo>
                  <a:pt x="6032968" y="0"/>
                </a:lnTo>
                <a:lnTo>
                  <a:pt x="5982875" y="21935"/>
                </a:lnTo>
                <a:cubicBezTo>
                  <a:pt x="5092020" y="419658"/>
                  <a:pt x="3069401" y="548996"/>
                  <a:pt x="2558494" y="1345536"/>
                </a:cubicBezTo>
                <a:cubicBezTo>
                  <a:pt x="2047587" y="2142076"/>
                  <a:pt x="2408859" y="4110482"/>
                  <a:pt x="2917435" y="4801176"/>
                </a:cubicBezTo>
                <a:cubicBezTo>
                  <a:pt x="3426011" y="5491870"/>
                  <a:pt x="5029932" y="5147276"/>
                  <a:pt x="5609953" y="5489702"/>
                </a:cubicBezTo>
                <a:cubicBezTo>
                  <a:pt x="6189974" y="5832128"/>
                  <a:pt x="5948626" y="6700816"/>
                  <a:pt x="6397564" y="6855732"/>
                </a:cubicBezTo>
                <a:lnTo>
                  <a:pt x="6405161" y="6858000"/>
                </a:lnTo>
                <a:lnTo>
                  <a:pt x="0" y="6858000"/>
                </a:lnTo>
                <a:lnTo>
                  <a:pt x="0" y="0"/>
                </a:lnTo>
                <a:close/>
              </a:path>
            </a:pathLst>
          </a:custGeom>
          <a:solidFill>
            <a:srgbClr val="FFFFFF">
              <a:alpha val="3490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160" name="Google Shape;160;p14"/>
          <p:cNvSpPr/>
          <p:nvPr/>
        </p:nvSpPr>
        <p:spPr>
          <a:xfrm rot="10800000">
            <a:off x="0" y="-14150"/>
            <a:ext cx="9144000" cy="5057775"/>
          </a:xfrm>
          <a:custGeom>
            <a:avLst/>
            <a:gdLst/>
            <a:ahLst/>
            <a:cxnLst/>
            <a:rect l="l" t="t" r="r" b="b"/>
            <a:pathLst>
              <a:path w="12192000" h="6858000" extrusionOk="0">
                <a:moveTo>
                  <a:pt x="12192000" y="2347339"/>
                </a:moveTo>
                <a:lnTo>
                  <a:pt x="12192000" y="6858000"/>
                </a:lnTo>
                <a:lnTo>
                  <a:pt x="9974095" y="6858000"/>
                </a:lnTo>
                <a:lnTo>
                  <a:pt x="10007794" y="6825568"/>
                </a:lnTo>
                <a:cubicBezTo>
                  <a:pt x="10930303" y="5900314"/>
                  <a:pt x="11963828" y="3941883"/>
                  <a:pt x="12168671" y="2572635"/>
                </a:cubicBezTo>
                <a:lnTo>
                  <a:pt x="12192000" y="2347339"/>
                </a:lnTo>
                <a:close/>
                <a:moveTo>
                  <a:pt x="11244249" y="0"/>
                </a:moveTo>
                <a:lnTo>
                  <a:pt x="12192000" y="0"/>
                </a:lnTo>
                <a:lnTo>
                  <a:pt x="12192000" y="1911248"/>
                </a:lnTo>
                <a:lnTo>
                  <a:pt x="12162992" y="1694608"/>
                </a:lnTo>
                <a:cubicBezTo>
                  <a:pt x="12058141" y="1150990"/>
                  <a:pt x="11766447" y="619674"/>
                  <a:pt x="11362195" y="133570"/>
                </a:cubicBezTo>
                <a:lnTo>
                  <a:pt x="11244249" y="0"/>
                </a:lnTo>
                <a:close/>
                <a:moveTo>
                  <a:pt x="0" y="0"/>
                </a:moveTo>
                <a:lnTo>
                  <a:pt x="3079310" y="0"/>
                </a:lnTo>
                <a:lnTo>
                  <a:pt x="2597523" y="126846"/>
                </a:lnTo>
                <a:cubicBezTo>
                  <a:pt x="2283010" y="338571"/>
                  <a:pt x="869919" y="1198636"/>
                  <a:pt x="1150398" y="2053270"/>
                </a:cubicBezTo>
                <a:cubicBezTo>
                  <a:pt x="1664564" y="3619959"/>
                  <a:pt x="778212" y="4740986"/>
                  <a:pt x="1307746" y="5367353"/>
                </a:cubicBezTo>
                <a:cubicBezTo>
                  <a:pt x="1837280" y="5993720"/>
                  <a:pt x="3844385" y="5564026"/>
                  <a:pt x="4327599" y="5811471"/>
                </a:cubicBezTo>
                <a:cubicBezTo>
                  <a:pt x="4810813" y="6058916"/>
                  <a:pt x="4958182" y="6683578"/>
                  <a:pt x="4207033" y="6852023"/>
                </a:cubicBezTo>
                <a:lnTo>
                  <a:pt x="0" y="6858000"/>
                </a:lnTo>
                <a:lnTo>
                  <a:pt x="0" y="0"/>
                </a:lnTo>
                <a:close/>
              </a:path>
            </a:pathLst>
          </a:custGeom>
          <a:solidFill>
            <a:srgbClr val="FFFFFF">
              <a:alpha val="4863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161" name="Google Shape;161;p14"/>
          <p:cNvSpPr/>
          <p:nvPr/>
        </p:nvSpPr>
        <p:spPr>
          <a:xfrm rot="10800000">
            <a:off x="0" y="-23309"/>
            <a:ext cx="9144000" cy="5053809"/>
          </a:xfrm>
          <a:custGeom>
            <a:avLst/>
            <a:gdLst/>
            <a:ahLst/>
            <a:cxnLst/>
            <a:rect l="l" t="t" r="r" b="b"/>
            <a:pathLst>
              <a:path w="12192000" h="6875930" extrusionOk="0">
                <a:moveTo>
                  <a:pt x="12192000" y="3727045"/>
                </a:moveTo>
                <a:lnTo>
                  <a:pt x="12192000" y="6869953"/>
                </a:lnTo>
                <a:lnTo>
                  <a:pt x="10688721" y="6869953"/>
                </a:lnTo>
                <a:lnTo>
                  <a:pt x="10698077" y="6856340"/>
                </a:lnTo>
                <a:cubicBezTo>
                  <a:pt x="11217636" y="6079567"/>
                  <a:pt x="11711633" y="5091733"/>
                  <a:pt x="12059995" y="4121518"/>
                </a:cubicBezTo>
                <a:lnTo>
                  <a:pt x="12192000" y="3727045"/>
                </a:lnTo>
                <a:close/>
                <a:moveTo>
                  <a:pt x="12083103" y="11953"/>
                </a:moveTo>
                <a:lnTo>
                  <a:pt x="12192000" y="11953"/>
                </a:lnTo>
                <a:lnTo>
                  <a:pt x="12192000" y="227397"/>
                </a:lnTo>
                <a:lnTo>
                  <a:pt x="12130139" y="97722"/>
                </a:lnTo>
                <a:lnTo>
                  <a:pt x="12083103" y="11953"/>
                </a:lnTo>
                <a:close/>
                <a:moveTo>
                  <a:pt x="0" y="11953"/>
                </a:moveTo>
                <a:lnTo>
                  <a:pt x="885934" y="0"/>
                </a:lnTo>
                <a:cubicBezTo>
                  <a:pt x="787167" y="91530"/>
                  <a:pt x="597091" y="247672"/>
                  <a:pt x="380455" y="961886"/>
                </a:cubicBezTo>
                <a:cubicBezTo>
                  <a:pt x="26454" y="2128972"/>
                  <a:pt x="745608" y="3213108"/>
                  <a:pt x="447291" y="4456545"/>
                </a:cubicBezTo>
                <a:cubicBezTo>
                  <a:pt x="148974" y="5699982"/>
                  <a:pt x="516253" y="5987281"/>
                  <a:pt x="1100663" y="6235124"/>
                </a:cubicBezTo>
                <a:cubicBezTo>
                  <a:pt x="1650777" y="6468422"/>
                  <a:pt x="3871240" y="6056934"/>
                  <a:pt x="3093137" y="6875930"/>
                </a:cubicBezTo>
                <a:lnTo>
                  <a:pt x="0" y="6869953"/>
                </a:lnTo>
                <a:lnTo>
                  <a:pt x="0" y="11953"/>
                </a:lnTo>
                <a:close/>
              </a:path>
            </a:pathLst>
          </a:custGeom>
          <a:solidFill>
            <a:srgbClr val="FFFFFF"/>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162" name="Google Shape;162;p1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a:solidFill>
                  <a:srgbClr val="595959"/>
                </a:solidFill>
              </a:rPr>
              <a:pPr/>
              <a:t>‹#›</a:t>
            </a:fld>
            <a:endParaRPr>
              <a:solidFill>
                <a:srgbClr val="595959"/>
              </a:solidFill>
            </a:endParaRPr>
          </a:p>
        </p:txBody>
      </p:sp>
      <p:sp>
        <p:nvSpPr>
          <p:cNvPr id="163" name="Google Shape;163;p14"/>
          <p:cNvSpPr txBox="1">
            <a:spLocks noGrp="1"/>
          </p:cNvSpPr>
          <p:nvPr>
            <p:ph type="title"/>
          </p:nvPr>
        </p:nvSpPr>
        <p:spPr>
          <a:xfrm>
            <a:off x="311700" y="842625"/>
            <a:ext cx="8520600" cy="3552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164" name="Google Shape;164;p14"/>
          <p:cNvSpPr txBox="1"/>
          <p:nvPr/>
        </p:nvSpPr>
        <p:spPr>
          <a:xfrm rot="5400000">
            <a:off x="-679350" y="4659025"/>
            <a:ext cx="1579800" cy="373500"/>
          </a:xfrm>
          <a:prstGeom prst="rect">
            <a:avLst/>
          </a:prstGeom>
          <a:noFill/>
          <a:ln>
            <a:noFill/>
          </a:ln>
        </p:spPr>
        <p:txBody>
          <a:bodyPr spcFirstLastPara="1" wrap="square" lIns="91425" tIns="91425" rIns="91425" bIns="91425" anchor="t" anchorCtr="0">
            <a:noAutofit/>
          </a:bodyPr>
          <a:lstStyle/>
          <a:p>
            <a:r>
              <a:rPr lang="en-GB" sz="1100">
                <a:solidFill>
                  <a:srgbClr val="595959"/>
                </a:solidFill>
                <a:latin typeface="Barlow Condensed"/>
                <a:ea typeface="Barlow Condensed"/>
                <a:cs typeface="Barlow Condensed"/>
                <a:sym typeface="Barlow Condensed"/>
              </a:rPr>
              <a:t>SLIDESMANIA.COM</a:t>
            </a:r>
            <a:endParaRPr sz="1100">
              <a:solidFill>
                <a:srgbClr val="59595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98472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gradFill>
          <a:gsLst>
            <a:gs pos="0">
              <a:srgbClr val="4DC8CB"/>
            </a:gs>
            <a:gs pos="13000">
              <a:srgbClr val="4DC8CB"/>
            </a:gs>
            <a:gs pos="35000">
              <a:srgbClr val="C00000"/>
            </a:gs>
            <a:gs pos="100000">
              <a:srgbClr val="C00000"/>
            </a:gs>
          </a:gsLst>
          <a:path path="circle">
            <a:fillToRect t="100000" r="100000"/>
          </a:path>
          <a:tileRect l="-100000" b="-100000"/>
        </a:gradFill>
        <a:effectLst/>
      </p:bgPr>
    </p:bg>
    <p:spTree>
      <p:nvGrpSpPr>
        <p:cNvPr id="1" name="Shape 64"/>
        <p:cNvGrpSpPr/>
        <p:nvPr/>
      </p:nvGrpSpPr>
      <p:grpSpPr>
        <a:xfrm>
          <a:off x="0" y="0"/>
          <a:ext cx="0" cy="0"/>
          <a:chOff x="0" y="0"/>
          <a:chExt cx="0" cy="0"/>
        </a:xfrm>
      </p:grpSpPr>
      <p:sp>
        <p:nvSpPr>
          <p:cNvPr id="65" name="Google Shape;65;p8"/>
          <p:cNvSpPr/>
          <p:nvPr/>
        </p:nvSpPr>
        <p:spPr>
          <a:xfrm>
            <a:off x="0" y="-4994"/>
            <a:ext cx="9144000" cy="5057775"/>
          </a:xfrm>
          <a:custGeom>
            <a:avLst/>
            <a:gdLst/>
            <a:ahLst/>
            <a:cxnLst/>
            <a:rect l="l" t="t" r="r" b="b"/>
            <a:pathLst>
              <a:path w="12192000" h="6858000" extrusionOk="0">
                <a:moveTo>
                  <a:pt x="1852230" y="3186956"/>
                </a:moveTo>
                <a:cubicBezTo>
                  <a:pt x="1618246" y="3188006"/>
                  <a:pt x="1446861" y="3396322"/>
                  <a:pt x="1365637" y="3679654"/>
                </a:cubicBezTo>
                <a:cubicBezTo>
                  <a:pt x="1235680" y="4132985"/>
                  <a:pt x="987304" y="5748748"/>
                  <a:pt x="1555306" y="6157468"/>
                </a:cubicBezTo>
                <a:cubicBezTo>
                  <a:pt x="2123307" y="6566188"/>
                  <a:pt x="2820765" y="6526251"/>
                  <a:pt x="2726432" y="6129427"/>
                </a:cubicBezTo>
                <a:cubicBezTo>
                  <a:pt x="2632100" y="5732602"/>
                  <a:pt x="3867454" y="5462388"/>
                  <a:pt x="3771114" y="4854831"/>
                </a:cubicBezTo>
                <a:cubicBezTo>
                  <a:pt x="3674774" y="4247274"/>
                  <a:pt x="2813740" y="3909931"/>
                  <a:pt x="2335053" y="3437481"/>
                </a:cubicBezTo>
                <a:cubicBezTo>
                  <a:pt x="2155546" y="3260313"/>
                  <a:pt x="1992620" y="3186326"/>
                  <a:pt x="1852230" y="3186956"/>
                </a:cubicBezTo>
                <a:close/>
                <a:moveTo>
                  <a:pt x="0" y="0"/>
                </a:moveTo>
                <a:lnTo>
                  <a:pt x="12192000" y="0"/>
                </a:lnTo>
                <a:lnTo>
                  <a:pt x="12192000" y="6858000"/>
                </a:lnTo>
                <a:lnTo>
                  <a:pt x="0" y="6858000"/>
                </a:lnTo>
                <a:close/>
              </a:path>
            </a:pathLst>
          </a:custGeom>
          <a:solidFill>
            <a:srgbClr val="FFFFFF">
              <a:alpha val="2392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8"/>
          <p:cNvSpPr/>
          <p:nvPr/>
        </p:nvSpPr>
        <p:spPr>
          <a:xfrm>
            <a:off x="0" y="-4994"/>
            <a:ext cx="9144000" cy="5057775"/>
          </a:xfrm>
          <a:custGeom>
            <a:avLst/>
            <a:gdLst/>
            <a:ahLst/>
            <a:cxnLst/>
            <a:rect l="l" t="t" r="r" b="b"/>
            <a:pathLst>
              <a:path w="12192000" h="6858000" extrusionOk="0">
                <a:moveTo>
                  <a:pt x="1607866" y="2386551"/>
                </a:moveTo>
                <a:cubicBezTo>
                  <a:pt x="1299868" y="2387933"/>
                  <a:pt x="1074269" y="2662146"/>
                  <a:pt x="967352" y="3035102"/>
                </a:cubicBezTo>
                <a:cubicBezTo>
                  <a:pt x="796285" y="3631833"/>
                  <a:pt x="469342" y="5758704"/>
                  <a:pt x="1217017" y="6296712"/>
                </a:cubicBezTo>
                <a:cubicBezTo>
                  <a:pt x="1964692" y="6834721"/>
                  <a:pt x="2882774" y="6782152"/>
                  <a:pt x="2758602" y="6259801"/>
                </a:cubicBezTo>
                <a:cubicBezTo>
                  <a:pt x="2634429" y="5737451"/>
                  <a:pt x="4260559" y="5381761"/>
                  <a:pt x="4133743" y="4582018"/>
                </a:cubicBezTo>
                <a:cubicBezTo>
                  <a:pt x="4006929" y="3782275"/>
                  <a:pt x="2873527" y="3338222"/>
                  <a:pt x="2243419" y="2716324"/>
                </a:cubicBezTo>
                <a:cubicBezTo>
                  <a:pt x="2007129" y="2483112"/>
                  <a:pt x="1792666" y="2385722"/>
                  <a:pt x="1607866" y="2386551"/>
                </a:cubicBezTo>
                <a:close/>
                <a:moveTo>
                  <a:pt x="0" y="0"/>
                </a:moveTo>
                <a:lnTo>
                  <a:pt x="12192000" y="0"/>
                </a:lnTo>
                <a:lnTo>
                  <a:pt x="12192000" y="6858000"/>
                </a:lnTo>
                <a:lnTo>
                  <a:pt x="0" y="6858000"/>
                </a:lnTo>
                <a:close/>
              </a:path>
            </a:pathLst>
          </a:custGeom>
          <a:solidFill>
            <a:srgbClr val="FFFFFF">
              <a:alpha val="2667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8"/>
          <p:cNvSpPr/>
          <p:nvPr/>
        </p:nvSpPr>
        <p:spPr>
          <a:xfrm>
            <a:off x="0" y="-588"/>
            <a:ext cx="9144000" cy="5057775"/>
          </a:xfrm>
          <a:custGeom>
            <a:avLst/>
            <a:gdLst/>
            <a:ahLst/>
            <a:cxnLst/>
            <a:rect l="l" t="t" r="r" b="b"/>
            <a:pathLst>
              <a:path w="12192000" h="6858000" extrusionOk="0">
                <a:moveTo>
                  <a:pt x="1454562" y="1664013"/>
                </a:moveTo>
                <a:cubicBezTo>
                  <a:pt x="1081666" y="1665686"/>
                  <a:pt x="808532" y="1997677"/>
                  <a:pt x="679088" y="2449218"/>
                </a:cubicBezTo>
                <a:cubicBezTo>
                  <a:pt x="471976" y="3171684"/>
                  <a:pt x="76143" y="5746700"/>
                  <a:pt x="981359" y="6398070"/>
                </a:cubicBezTo>
                <a:cubicBezTo>
                  <a:pt x="1886574" y="7049441"/>
                  <a:pt x="2998101" y="6985794"/>
                  <a:pt x="2847765" y="6353382"/>
                </a:cubicBezTo>
                <a:cubicBezTo>
                  <a:pt x="2697429" y="5720969"/>
                  <a:pt x="4666193" y="5290333"/>
                  <a:pt x="4512657" y="4322079"/>
                </a:cubicBezTo>
                <a:cubicBezTo>
                  <a:pt x="4359122" y="3353825"/>
                  <a:pt x="2986906" y="2816207"/>
                  <a:pt x="2224030" y="2063271"/>
                </a:cubicBezTo>
                <a:cubicBezTo>
                  <a:pt x="1937952" y="1780920"/>
                  <a:pt x="1678300" y="1663010"/>
                  <a:pt x="1454562" y="1664013"/>
                </a:cubicBezTo>
                <a:close/>
                <a:moveTo>
                  <a:pt x="0" y="0"/>
                </a:moveTo>
                <a:lnTo>
                  <a:pt x="12192000" y="0"/>
                </a:lnTo>
                <a:lnTo>
                  <a:pt x="12192000" y="6858000"/>
                </a:lnTo>
                <a:lnTo>
                  <a:pt x="0" y="6858000"/>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8"/>
          <p:cNvSpPr/>
          <p:nvPr/>
        </p:nvSpPr>
        <p:spPr>
          <a:xfrm>
            <a:off x="0" y="-9400"/>
            <a:ext cx="9144000" cy="5057775"/>
          </a:xfrm>
          <a:custGeom>
            <a:avLst/>
            <a:gdLst/>
            <a:ahLst/>
            <a:cxnLst/>
            <a:rect l="l" t="t" r="r" b="b"/>
            <a:pathLst>
              <a:path w="12192000" h="6858000" extrusionOk="0">
                <a:moveTo>
                  <a:pt x="0" y="6709140"/>
                </a:moveTo>
                <a:lnTo>
                  <a:pt x="67885" y="6780172"/>
                </a:lnTo>
                <a:lnTo>
                  <a:pt x="162674" y="6858000"/>
                </a:lnTo>
                <a:lnTo>
                  <a:pt x="0" y="6858000"/>
                </a:lnTo>
                <a:close/>
                <a:moveTo>
                  <a:pt x="2076466" y="0"/>
                </a:moveTo>
                <a:lnTo>
                  <a:pt x="12192000" y="0"/>
                </a:lnTo>
                <a:lnTo>
                  <a:pt x="12192000" y="6858000"/>
                </a:lnTo>
                <a:lnTo>
                  <a:pt x="3135407" y="6858000"/>
                </a:lnTo>
                <a:lnTo>
                  <a:pt x="3130069" y="6814603"/>
                </a:lnTo>
                <a:cubicBezTo>
                  <a:pt x="2893686" y="5820221"/>
                  <a:pt x="5989300" y="5143104"/>
                  <a:pt x="5747886" y="3620657"/>
                </a:cubicBezTo>
                <a:cubicBezTo>
                  <a:pt x="5506473" y="2098210"/>
                  <a:pt x="3348850" y="1252879"/>
                  <a:pt x="2149332" y="68990"/>
                </a:cubicBezTo>
                <a:close/>
                <a:moveTo>
                  <a:pt x="0" y="0"/>
                </a:moveTo>
                <a:lnTo>
                  <a:pt x="25874" y="0"/>
                </a:lnTo>
                <a:lnTo>
                  <a:pt x="0" y="39381"/>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9" name="Google Shape;69;p8"/>
          <p:cNvSpPr/>
          <p:nvPr/>
        </p:nvSpPr>
        <p:spPr>
          <a:xfrm>
            <a:off x="0" y="-588"/>
            <a:ext cx="9144000" cy="5057775"/>
          </a:xfrm>
          <a:custGeom>
            <a:avLst/>
            <a:gdLst/>
            <a:ahLst/>
            <a:cxnLst/>
            <a:rect l="l" t="t" r="r" b="b"/>
            <a:pathLst>
              <a:path w="12192000" h="6858000" extrusionOk="0">
                <a:moveTo>
                  <a:pt x="0" y="0"/>
                </a:moveTo>
                <a:lnTo>
                  <a:pt x="12192000" y="0"/>
                </a:lnTo>
                <a:lnTo>
                  <a:pt x="12192000" y="6858000"/>
                </a:lnTo>
                <a:lnTo>
                  <a:pt x="2920447" y="6858000"/>
                </a:lnTo>
                <a:lnTo>
                  <a:pt x="2924350" y="6849523"/>
                </a:lnTo>
                <a:cubicBezTo>
                  <a:pt x="2945691" y="6776288"/>
                  <a:pt x="2946801" y="6692040"/>
                  <a:pt x="2924237" y="6597120"/>
                </a:cubicBezTo>
                <a:cubicBezTo>
                  <a:pt x="2743725" y="5837765"/>
                  <a:pt x="5107673" y="5320689"/>
                  <a:pt x="4923319" y="4158080"/>
                </a:cubicBezTo>
                <a:cubicBezTo>
                  <a:pt x="4738965" y="2995471"/>
                  <a:pt x="3091308" y="2349939"/>
                  <a:pt x="2175302" y="1445869"/>
                </a:cubicBezTo>
                <a:cubicBezTo>
                  <a:pt x="1259297" y="541798"/>
                  <a:pt x="568932" y="1041801"/>
                  <a:pt x="320248" y="1909285"/>
                </a:cubicBezTo>
                <a:cubicBezTo>
                  <a:pt x="71563" y="2776770"/>
                  <a:pt x="-403724" y="5868661"/>
                  <a:pt x="683193" y="6650779"/>
                </a:cubicBezTo>
                <a:cubicBezTo>
                  <a:pt x="751125" y="6699661"/>
                  <a:pt x="820025" y="6745190"/>
                  <a:pt x="889462" y="6787408"/>
                </a:cubicBezTo>
                <a:lnTo>
                  <a:pt x="1016116" y="6858000"/>
                </a:lnTo>
                <a:lnTo>
                  <a:pt x="0" y="6858000"/>
                </a:lnTo>
                <a:close/>
              </a:path>
            </a:pathLst>
          </a:custGeom>
          <a:solidFill>
            <a:srgbClr val="FFFFFF">
              <a:alpha val="5881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0" name="Google Shape;70;p8"/>
          <p:cNvSpPr txBox="1">
            <a:spLocks noGrp="1"/>
          </p:cNvSpPr>
          <p:nvPr>
            <p:ph type="title"/>
          </p:nvPr>
        </p:nvSpPr>
        <p:spPr>
          <a:xfrm>
            <a:off x="2852725" y="564225"/>
            <a:ext cx="5910000" cy="7557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000000"/>
              </a:buClr>
              <a:buSzPts val="4800"/>
              <a:buNone/>
              <a:defRPr>
                <a:solidFill>
                  <a:srgbClr val="000000"/>
                </a:solidFill>
              </a:defRPr>
            </a:lvl1pPr>
            <a:lvl2pPr lvl="1" algn="r">
              <a:spcBef>
                <a:spcPts val="0"/>
              </a:spcBef>
              <a:spcAft>
                <a:spcPts val="0"/>
              </a:spcAft>
              <a:buClr>
                <a:srgbClr val="000000"/>
              </a:buClr>
              <a:buSzPts val="2400"/>
              <a:buNone/>
              <a:defRPr sz="2400">
                <a:solidFill>
                  <a:srgbClr val="000000"/>
                </a:solidFill>
              </a:defRPr>
            </a:lvl2pPr>
            <a:lvl3pPr lvl="2" algn="r">
              <a:spcBef>
                <a:spcPts val="0"/>
              </a:spcBef>
              <a:spcAft>
                <a:spcPts val="0"/>
              </a:spcAft>
              <a:buClr>
                <a:srgbClr val="000000"/>
              </a:buClr>
              <a:buSzPts val="2400"/>
              <a:buNone/>
              <a:defRPr sz="2400">
                <a:solidFill>
                  <a:srgbClr val="000000"/>
                </a:solidFill>
              </a:defRPr>
            </a:lvl3pPr>
            <a:lvl4pPr lvl="3" algn="r">
              <a:spcBef>
                <a:spcPts val="0"/>
              </a:spcBef>
              <a:spcAft>
                <a:spcPts val="0"/>
              </a:spcAft>
              <a:buClr>
                <a:srgbClr val="000000"/>
              </a:buClr>
              <a:buSzPts val="2400"/>
              <a:buNone/>
              <a:defRPr sz="2400">
                <a:solidFill>
                  <a:srgbClr val="000000"/>
                </a:solidFill>
              </a:defRPr>
            </a:lvl4pPr>
            <a:lvl5pPr lvl="4" algn="r">
              <a:spcBef>
                <a:spcPts val="0"/>
              </a:spcBef>
              <a:spcAft>
                <a:spcPts val="0"/>
              </a:spcAft>
              <a:buClr>
                <a:srgbClr val="000000"/>
              </a:buClr>
              <a:buSzPts val="2400"/>
              <a:buNone/>
              <a:defRPr sz="2400">
                <a:solidFill>
                  <a:srgbClr val="000000"/>
                </a:solidFill>
              </a:defRPr>
            </a:lvl5pPr>
            <a:lvl6pPr lvl="5" algn="r">
              <a:spcBef>
                <a:spcPts val="0"/>
              </a:spcBef>
              <a:spcAft>
                <a:spcPts val="0"/>
              </a:spcAft>
              <a:buClr>
                <a:srgbClr val="000000"/>
              </a:buClr>
              <a:buSzPts val="2400"/>
              <a:buNone/>
              <a:defRPr sz="2400">
                <a:solidFill>
                  <a:srgbClr val="000000"/>
                </a:solidFill>
              </a:defRPr>
            </a:lvl6pPr>
            <a:lvl7pPr lvl="6" algn="r">
              <a:spcBef>
                <a:spcPts val="0"/>
              </a:spcBef>
              <a:spcAft>
                <a:spcPts val="0"/>
              </a:spcAft>
              <a:buClr>
                <a:srgbClr val="000000"/>
              </a:buClr>
              <a:buSzPts val="2400"/>
              <a:buNone/>
              <a:defRPr sz="2400">
                <a:solidFill>
                  <a:srgbClr val="000000"/>
                </a:solidFill>
              </a:defRPr>
            </a:lvl7pPr>
            <a:lvl8pPr lvl="7" algn="r">
              <a:spcBef>
                <a:spcPts val="0"/>
              </a:spcBef>
              <a:spcAft>
                <a:spcPts val="0"/>
              </a:spcAft>
              <a:buClr>
                <a:srgbClr val="000000"/>
              </a:buClr>
              <a:buSzPts val="2400"/>
              <a:buNone/>
              <a:defRPr sz="2400">
                <a:solidFill>
                  <a:srgbClr val="000000"/>
                </a:solidFill>
              </a:defRPr>
            </a:lvl8pPr>
            <a:lvl9pPr lvl="8" algn="r">
              <a:spcBef>
                <a:spcPts val="0"/>
              </a:spcBef>
              <a:spcAft>
                <a:spcPts val="0"/>
              </a:spcAft>
              <a:buClr>
                <a:srgbClr val="000000"/>
              </a:buClr>
              <a:buSzPts val="2400"/>
              <a:buNone/>
              <a:defRPr sz="2400">
                <a:solidFill>
                  <a:srgbClr val="000000"/>
                </a:solidFill>
              </a:defRPr>
            </a:lvl9pPr>
          </a:lstStyle>
          <a:p>
            <a:endParaRPr/>
          </a:p>
        </p:txBody>
      </p:sp>
      <p:sp>
        <p:nvSpPr>
          <p:cNvPr id="71" name="Google Shape;71;p8"/>
          <p:cNvSpPr txBox="1">
            <a:spLocks noGrp="1"/>
          </p:cNvSpPr>
          <p:nvPr>
            <p:ph type="body" idx="1"/>
          </p:nvPr>
        </p:nvSpPr>
        <p:spPr>
          <a:xfrm>
            <a:off x="4637600" y="1398225"/>
            <a:ext cx="4125000" cy="3179400"/>
          </a:xfrm>
          <a:prstGeom prst="rect">
            <a:avLst/>
          </a:prstGeom>
        </p:spPr>
        <p:txBody>
          <a:bodyPr spcFirstLastPara="1" wrap="square" lIns="91425" tIns="91425" rIns="91425" bIns="91425" anchor="t" anchorCtr="0">
            <a:noAutofit/>
          </a:bodyPr>
          <a:lstStyle>
            <a:lvl1pPr marL="457200" lvl="0" indent="-342900" algn="r">
              <a:spcBef>
                <a:spcPts val="0"/>
              </a:spcBef>
              <a:spcAft>
                <a:spcPts val="0"/>
              </a:spcAft>
              <a:buSzPts val="1800"/>
              <a:buChar char="●"/>
              <a:defRPr/>
            </a:lvl1pPr>
            <a:lvl2pPr marL="914400" lvl="1" indent="-342900" algn="r">
              <a:spcBef>
                <a:spcPts val="1600"/>
              </a:spcBef>
              <a:spcAft>
                <a:spcPts val="0"/>
              </a:spcAft>
              <a:buSzPts val="1800"/>
              <a:buChar char="○"/>
              <a:defRPr/>
            </a:lvl2pPr>
            <a:lvl3pPr marL="1371600" lvl="2" indent="-342900" algn="r">
              <a:spcBef>
                <a:spcPts val="1600"/>
              </a:spcBef>
              <a:spcAft>
                <a:spcPts val="0"/>
              </a:spcAft>
              <a:buSzPts val="1800"/>
              <a:buChar char="■"/>
              <a:defRPr/>
            </a:lvl3pPr>
            <a:lvl4pPr marL="1828800" lvl="3" indent="-342900" algn="r">
              <a:spcBef>
                <a:spcPts val="1600"/>
              </a:spcBef>
              <a:spcAft>
                <a:spcPts val="0"/>
              </a:spcAft>
              <a:buSzPts val="1800"/>
              <a:buChar char="●"/>
              <a:defRPr/>
            </a:lvl4pPr>
            <a:lvl5pPr marL="2286000" lvl="4" indent="-342900" algn="r">
              <a:spcBef>
                <a:spcPts val="1600"/>
              </a:spcBef>
              <a:spcAft>
                <a:spcPts val="0"/>
              </a:spcAft>
              <a:buSzPts val="1800"/>
              <a:buChar char="○"/>
              <a:defRPr/>
            </a:lvl5pPr>
            <a:lvl6pPr marL="2743200" lvl="5" indent="-342900" algn="r">
              <a:spcBef>
                <a:spcPts val="1600"/>
              </a:spcBef>
              <a:spcAft>
                <a:spcPts val="0"/>
              </a:spcAft>
              <a:buSzPts val="1800"/>
              <a:buChar char="■"/>
              <a:defRPr/>
            </a:lvl6pPr>
            <a:lvl7pPr marL="3200400" lvl="6" indent="-342900" algn="r">
              <a:spcBef>
                <a:spcPts val="1600"/>
              </a:spcBef>
              <a:spcAft>
                <a:spcPts val="0"/>
              </a:spcAft>
              <a:buSzPts val="1800"/>
              <a:buChar char="●"/>
              <a:defRPr/>
            </a:lvl7pPr>
            <a:lvl8pPr marL="3657600" lvl="7" indent="-342900" algn="r">
              <a:spcBef>
                <a:spcPts val="1600"/>
              </a:spcBef>
              <a:spcAft>
                <a:spcPts val="0"/>
              </a:spcAft>
              <a:buSzPts val="1800"/>
              <a:buChar char="○"/>
              <a:defRPr/>
            </a:lvl8pPr>
            <a:lvl9pPr marL="4114800" lvl="8" indent="-342900" algn="r">
              <a:spcBef>
                <a:spcPts val="1600"/>
              </a:spcBef>
              <a:spcAft>
                <a:spcPts val="1600"/>
              </a:spcAft>
              <a:buSzPts val="1800"/>
              <a:buChar char="■"/>
              <a:defRPr/>
            </a:lvl9pPr>
          </a:lstStyle>
          <a:p>
            <a:endParaRPr/>
          </a:p>
        </p:txBody>
      </p:sp>
      <p:sp>
        <p:nvSpPr>
          <p:cNvPr id="72" name="Google Shape;7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73" name="Google Shape;73;p8"/>
          <p:cNvSpPr txBox="1"/>
          <p:nvPr/>
        </p:nvSpPr>
        <p:spPr>
          <a:xfrm rot="5400000">
            <a:off x="-679350" y="46590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chemeClr val="dk2"/>
                </a:solidFill>
                <a:latin typeface="Barlow Condensed"/>
                <a:ea typeface="Barlow Condensed"/>
                <a:cs typeface="Barlow Condensed"/>
                <a:sym typeface="Barlow Condensed"/>
              </a:rPr>
              <a:t>SLIDESMANIA.COM</a:t>
            </a:r>
            <a:endParaRPr sz="1100">
              <a:solidFill>
                <a:schemeClr val="dk2"/>
              </a:solidFill>
              <a:latin typeface="Barlow Condensed"/>
              <a:ea typeface="Barlow Condensed"/>
              <a:cs typeface="Barlow Condensed"/>
              <a:sym typeface="Barlow Condens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914243"/>
            <a:fld id="{E9E1C224-B072-46EC-B154-214A2D739B34}" type="datetimeFigureOut">
              <a:rPr lang="th-TH" smtClean="0">
                <a:solidFill>
                  <a:prstClr val="black">
                    <a:tint val="75000"/>
                  </a:prstClr>
                </a:solidFill>
              </a:rPr>
              <a:pPr defTabSz="914243"/>
              <a:t>06/03/66</a:t>
            </a:fld>
            <a:endParaRPr lang="th-TH">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914243"/>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43"/>
            <a:fld id="{4AAF948F-16EF-4F51-9758-BD9247076D0E}" type="slidenum">
              <a:rPr lang="th-TH" smtClean="0">
                <a:solidFill>
                  <a:prstClr val="black">
                    <a:tint val="75000"/>
                  </a:prstClr>
                </a:solidFill>
              </a:rPr>
              <a:pPr defTabSz="914243"/>
              <a:t>‹#›</a:t>
            </a:fld>
            <a:endParaRPr lang="th-TH">
              <a:solidFill>
                <a:prstClr val="black">
                  <a:tint val="75000"/>
                </a:prstClr>
              </a:solidFill>
            </a:endParaRPr>
          </a:p>
        </p:txBody>
      </p:sp>
    </p:spTree>
    <p:extLst>
      <p:ext uri="{BB962C8B-B14F-4D97-AF65-F5344CB8AC3E}">
        <p14:creationId xmlns:p14="http://schemas.microsoft.com/office/powerpoint/2010/main" val="149579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254869" y="968400"/>
            <a:ext cx="4306950" cy="922950"/>
          </a:xfrm>
          <a:prstGeom prst="rect">
            <a:avLst/>
          </a:prstGeom>
        </p:spPr>
        <p:txBody>
          <a:bodyPr spcFirstLastPara="1" wrap="square" lIns="121900" tIns="121900" rIns="121900" bIns="121900" anchor="t" anchorCtr="0">
            <a:noAutofit/>
          </a:bodyPr>
          <a:lstStyle>
            <a:lvl1pPr lvl="0">
              <a:spcBef>
                <a:spcPts val="0"/>
              </a:spcBef>
              <a:spcAft>
                <a:spcPts val="0"/>
              </a:spcAft>
              <a:buSzPts val="7000"/>
              <a:buNone/>
              <a:defRPr sz="5250"/>
            </a:lvl1pPr>
            <a:lvl2pPr lvl="1">
              <a:spcBef>
                <a:spcPts val="0"/>
              </a:spcBef>
              <a:spcAft>
                <a:spcPts val="0"/>
              </a:spcAft>
              <a:buSzPts val="7000"/>
              <a:buNone/>
              <a:defRPr sz="5250"/>
            </a:lvl2pPr>
            <a:lvl3pPr lvl="2">
              <a:spcBef>
                <a:spcPts val="0"/>
              </a:spcBef>
              <a:spcAft>
                <a:spcPts val="0"/>
              </a:spcAft>
              <a:buSzPts val="7000"/>
              <a:buNone/>
              <a:defRPr sz="5250"/>
            </a:lvl3pPr>
            <a:lvl4pPr lvl="3">
              <a:spcBef>
                <a:spcPts val="0"/>
              </a:spcBef>
              <a:spcAft>
                <a:spcPts val="0"/>
              </a:spcAft>
              <a:buSzPts val="7000"/>
              <a:buNone/>
              <a:defRPr sz="5250"/>
            </a:lvl4pPr>
            <a:lvl5pPr lvl="4">
              <a:spcBef>
                <a:spcPts val="0"/>
              </a:spcBef>
              <a:spcAft>
                <a:spcPts val="0"/>
              </a:spcAft>
              <a:buSzPts val="7000"/>
              <a:buNone/>
              <a:defRPr sz="5250"/>
            </a:lvl5pPr>
            <a:lvl6pPr lvl="5">
              <a:spcBef>
                <a:spcPts val="0"/>
              </a:spcBef>
              <a:spcAft>
                <a:spcPts val="0"/>
              </a:spcAft>
              <a:buSzPts val="7000"/>
              <a:buNone/>
              <a:defRPr sz="5250"/>
            </a:lvl6pPr>
            <a:lvl7pPr lvl="6">
              <a:spcBef>
                <a:spcPts val="0"/>
              </a:spcBef>
              <a:spcAft>
                <a:spcPts val="0"/>
              </a:spcAft>
              <a:buSzPts val="7000"/>
              <a:buNone/>
              <a:defRPr sz="5250"/>
            </a:lvl7pPr>
            <a:lvl8pPr lvl="7">
              <a:spcBef>
                <a:spcPts val="0"/>
              </a:spcBef>
              <a:spcAft>
                <a:spcPts val="0"/>
              </a:spcAft>
              <a:buSzPts val="7000"/>
              <a:buNone/>
              <a:defRPr sz="5250"/>
            </a:lvl8pPr>
            <a:lvl9pPr lvl="8">
              <a:spcBef>
                <a:spcPts val="0"/>
              </a:spcBef>
              <a:spcAft>
                <a:spcPts val="0"/>
              </a:spcAft>
              <a:buSzPts val="7000"/>
              <a:buNone/>
              <a:defRPr sz="5250"/>
            </a:lvl9pPr>
          </a:lstStyle>
          <a:p>
            <a:endParaRPr/>
          </a:p>
        </p:txBody>
      </p:sp>
      <p:sp>
        <p:nvSpPr>
          <p:cNvPr id="12" name="Google Shape;12;p2"/>
          <p:cNvSpPr txBox="1">
            <a:spLocks noGrp="1"/>
          </p:cNvSpPr>
          <p:nvPr>
            <p:ph type="subTitle" idx="1"/>
          </p:nvPr>
        </p:nvSpPr>
        <p:spPr>
          <a:xfrm>
            <a:off x="254869" y="4286474"/>
            <a:ext cx="4314375" cy="538425"/>
          </a:xfrm>
          <a:prstGeom prst="rect">
            <a:avLst/>
          </a:prstGeom>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1575"/>
              </a:spcBef>
              <a:spcAft>
                <a:spcPts val="0"/>
              </a:spcAft>
              <a:buSzPts val="1800"/>
              <a:buNone/>
              <a:defRPr/>
            </a:lvl2pPr>
            <a:lvl3pPr lvl="2">
              <a:spcBef>
                <a:spcPts val="1575"/>
              </a:spcBef>
              <a:spcAft>
                <a:spcPts val="0"/>
              </a:spcAft>
              <a:buSzPts val="1800"/>
              <a:buNone/>
              <a:defRPr/>
            </a:lvl3pPr>
            <a:lvl4pPr lvl="3">
              <a:spcBef>
                <a:spcPts val="1575"/>
              </a:spcBef>
              <a:spcAft>
                <a:spcPts val="0"/>
              </a:spcAft>
              <a:buSzPts val="1800"/>
              <a:buNone/>
              <a:defRPr/>
            </a:lvl4pPr>
            <a:lvl5pPr lvl="4">
              <a:spcBef>
                <a:spcPts val="1575"/>
              </a:spcBef>
              <a:spcAft>
                <a:spcPts val="0"/>
              </a:spcAft>
              <a:buSzPts val="1800"/>
              <a:buNone/>
              <a:defRPr/>
            </a:lvl5pPr>
            <a:lvl6pPr lvl="5">
              <a:spcBef>
                <a:spcPts val="1575"/>
              </a:spcBef>
              <a:spcAft>
                <a:spcPts val="0"/>
              </a:spcAft>
              <a:buSzPts val="1800"/>
              <a:buNone/>
              <a:defRPr/>
            </a:lvl6pPr>
            <a:lvl7pPr lvl="6">
              <a:spcBef>
                <a:spcPts val="1575"/>
              </a:spcBef>
              <a:spcAft>
                <a:spcPts val="0"/>
              </a:spcAft>
              <a:buSzPts val="1800"/>
              <a:buNone/>
              <a:defRPr/>
            </a:lvl7pPr>
            <a:lvl8pPr lvl="7">
              <a:spcBef>
                <a:spcPts val="1575"/>
              </a:spcBef>
              <a:spcAft>
                <a:spcPts val="0"/>
              </a:spcAft>
              <a:buSzPts val="1800"/>
              <a:buNone/>
              <a:defRPr/>
            </a:lvl8pPr>
            <a:lvl9pPr lvl="8">
              <a:spcBef>
                <a:spcPts val="1575"/>
              </a:spcBef>
              <a:spcAft>
                <a:spcPts val="1575"/>
              </a:spcAft>
              <a:buSzPts val="1800"/>
              <a:buNone/>
              <a:defRPr/>
            </a:lvl9pPr>
          </a:lstStyle>
          <a:p>
            <a:endParaRPr/>
          </a:p>
        </p:txBody>
      </p:sp>
      <p:sp>
        <p:nvSpPr>
          <p:cNvPr id="13" name="Google Shape;13;p2"/>
          <p:cNvSpPr/>
          <p:nvPr/>
        </p:nvSpPr>
        <p:spPr>
          <a:xfrm rot="1921234">
            <a:off x="6965866" y="408457"/>
            <a:ext cx="1454447" cy="3779978"/>
          </a:xfrm>
          <a:custGeom>
            <a:avLst/>
            <a:gdLst/>
            <a:ahLst/>
            <a:cxnLst/>
            <a:rect l="l" t="t" r="r" b="b"/>
            <a:pathLst>
              <a:path w="1940082" h="5042098" extrusionOk="0">
                <a:moveTo>
                  <a:pt x="1929171" y="3306406"/>
                </a:moveTo>
                <a:cubicBezTo>
                  <a:pt x="1907263" y="3053993"/>
                  <a:pt x="1855828" y="2805391"/>
                  <a:pt x="1774866" y="2565360"/>
                </a:cubicBezTo>
                <a:cubicBezTo>
                  <a:pt x="1693903" y="2326283"/>
                  <a:pt x="1590081" y="2094825"/>
                  <a:pt x="1472923" y="1870988"/>
                </a:cubicBezTo>
                <a:cubicBezTo>
                  <a:pt x="1356718" y="1646198"/>
                  <a:pt x="1230036" y="1426170"/>
                  <a:pt x="1129071" y="1193760"/>
                </a:cubicBezTo>
                <a:cubicBezTo>
                  <a:pt x="1067158" y="1041360"/>
                  <a:pt x="1018581" y="884198"/>
                  <a:pt x="992863" y="722273"/>
                </a:cubicBezTo>
                <a:cubicBezTo>
                  <a:pt x="982386" y="624165"/>
                  <a:pt x="980481" y="525105"/>
                  <a:pt x="990958" y="426998"/>
                </a:cubicBezTo>
                <a:cubicBezTo>
                  <a:pt x="992863" y="414615"/>
                  <a:pt x="994768" y="402233"/>
                  <a:pt x="997626" y="390803"/>
                </a:cubicBezTo>
                <a:cubicBezTo>
                  <a:pt x="1011913" y="318413"/>
                  <a:pt x="1010961" y="235545"/>
                  <a:pt x="969051" y="170775"/>
                </a:cubicBezTo>
                <a:cubicBezTo>
                  <a:pt x="953811" y="151725"/>
                  <a:pt x="939523" y="132675"/>
                  <a:pt x="924283" y="112673"/>
                </a:cubicBezTo>
                <a:cubicBezTo>
                  <a:pt x="898566" y="85050"/>
                  <a:pt x="868086" y="65048"/>
                  <a:pt x="831891" y="53618"/>
                </a:cubicBezTo>
                <a:cubicBezTo>
                  <a:pt x="809983" y="40283"/>
                  <a:pt x="785218" y="34568"/>
                  <a:pt x="759501" y="34568"/>
                </a:cubicBezTo>
                <a:cubicBezTo>
                  <a:pt x="742356" y="30758"/>
                  <a:pt x="725211" y="28853"/>
                  <a:pt x="708066" y="29805"/>
                </a:cubicBezTo>
                <a:cubicBezTo>
                  <a:pt x="646153" y="1230"/>
                  <a:pt x="574716" y="-10200"/>
                  <a:pt x="508041" y="10755"/>
                </a:cubicBezTo>
                <a:cubicBezTo>
                  <a:pt x="440413" y="32663"/>
                  <a:pt x="372786" y="75525"/>
                  <a:pt x="338496" y="141248"/>
                </a:cubicBezTo>
                <a:cubicBezTo>
                  <a:pt x="201336" y="403185"/>
                  <a:pt x="105133" y="685125"/>
                  <a:pt x="54651" y="975638"/>
                </a:cubicBezTo>
                <a:cubicBezTo>
                  <a:pt x="4168" y="1269008"/>
                  <a:pt x="-12024" y="1566188"/>
                  <a:pt x="8931" y="1862415"/>
                </a:cubicBezTo>
                <a:cubicBezTo>
                  <a:pt x="20361" y="2023388"/>
                  <a:pt x="41316" y="2183408"/>
                  <a:pt x="67986" y="2341523"/>
                </a:cubicBezTo>
                <a:cubicBezTo>
                  <a:pt x="91798" y="2481541"/>
                  <a:pt x="120373" y="2622510"/>
                  <a:pt x="163236" y="2758718"/>
                </a:cubicBezTo>
                <a:cubicBezTo>
                  <a:pt x="213718" y="2918738"/>
                  <a:pt x="285156" y="3072091"/>
                  <a:pt x="376596" y="3213060"/>
                </a:cubicBezTo>
                <a:cubicBezTo>
                  <a:pt x="454701" y="3333075"/>
                  <a:pt x="544236" y="3445470"/>
                  <a:pt x="629961" y="3559770"/>
                </a:cubicBezTo>
                <a:cubicBezTo>
                  <a:pt x="793791" y="3779798"/>
                  <a:pt x="950001" y="4007445"/>
                  <a:pt x="1067158" y="4256048"/>
                </a:cubicBezTo>
                <a:cubicBezTo>
                  <a:pt x="1076683" y="4275098"/>
                  <a:pt x="1085256" y="4295101"/>
                  <a:pt x="1093828" y="4314151"/>
                </a:cubicBezTo>
                <a:cubicBezTo>
                  <a:pt x="1145263" y="4443691"/>
                  <a:pt x="1185268" y="4577041"/>
                  <a:pt x="1207176" y="4714201"/>
                </a:cubicBezTo>
                <a:cubicBezTo>
                  <a:pt x="1209081" y="4727536"/>
                  <a:pt x="1210033" y="4741823"/>
                  <a:pt x="1210986" y="4755158"/>
                </a:cubicBezTo>
                <a:cubicBezTo>
                  <a:pt x="1209081" y="4794211"/>
                  <a:pt x="1217653" y="4831358"/>
                  <a:pt x="1235751" y="4865648"/>
                </a:cubicBezTo>
                <a:cubicBezTo>
                  <a:pt x="1247181" y="4900890"/>
                  <a:pt x="1267183" y="4931370"/>
                  <a:pt x="1294806" y="4958040"/>
                </a:cubicBezTo>
                <a:cubicBezTo>
                  <a:pt x="1313856" y="4973281"/>
                  <a:pt x="1332906" y="4987568"/>
                  <a:pt x="1352908" y="5002808"/>
                </a:cubicBezTo>
                <a:cubicBezTo>
                  <a:pt x="1385293" y="5023763"/>
                  <a:pt x="1421488" y="5035193"/>
                  <a:pt x="1459588" y="5037098"/>
                </a:cubicBezTo>
                <a:cubicBezTo>
                  <a:pt x="1485306" y="5043765"/>
                  <a:pt x="1510071" y="5043765"/>
                  <a:pt x="1535788" y="5037098"/>
                </a:cubicBezTo>
                <a:cubicBezTo>
                  <a:pt x="1573888" y="5035193"/>
                  <a:pt x="1609131" y="5023763"/>
                  <a:pt x="1642468" y="5002808"/>
                </a:cubicBezTo>
                <a:cubicBezTo>
                  <a:pt x="1702476" y="4963756"/>
                  <a:pt x="1759626" y="4904701"/>
                  <a:pt x="1773913" y="4832311"/>
                </a:cubicBezTo>
                <a:cubicBezTo>
                  <a:pt x="1826301" y="4568468"/>
                  <a:pt x="1874878" y="4304626"/>
                  <a:pt x="1909168" y="4037925"/>
                </a:cubicBezTo>
                <a:cubicBezTo>
                  <a:pt x="1937743" y="3795991"/>
                  <a:pt x="1951078" y="3550245"/>
                  <a:pt x="1929171" y="3306406"/>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 name="Google Shape;14;p2"/>
          <p:cNvSpPr/>
          <p:nvPr/>
        </p:nvSpPr>
        <p:spPr>
          <a:xfrm rot="-4124970">
            <a:off x="4041171" y="2289205"/>
            <a:ext cx="1241507" cy="1702974"/>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 name="Google Shape;15;p2"/>
          <p:cNvSpPr/>
          <p:nvPr/>
        </p:nvSpPr>
        <p:spPr>
          <a:xfrm>
            <a:off x="4741181" y="786470"/>
            <a:ext cx="1239740" cy="1856981"/>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 name="Google Shape;16;p2"/>
          <p:cNvSpPr/>
          <p:nvPr/>
        </p:nvSpPr>
        <p:spPr>
          <a:xfrm rot="-2545087">
            <a:off x="5585076" y="2371269"/>
            <a:ext cx="1430699" cy="1090648"/>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17" name="Google Shape;17;p2"/>
          <p:cNvGrpSpPr/>
          <p:nvPr/>
        </p:nvGrpSpPr>
        <p:grpSpPr>
          <a:xfrm rot="435347">
            <a:off x="6620580" y="689828"/>
            <a:ext cx="1788868" cy="4453521"/>
            <a:chOff x="2609450" y="479865"/>
            <a:chExt cx="2385138" cy="5937981"/>
          </a:xfrm>
        </p:grpSpPr>
        <p:sp>
          <p:nvSpPr>
            <p:cNvPr id="18" name="Google Shape;18;p2"/>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rgbClr val="1E1D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 name="Google Shape;19;p2"/>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rgbClr val="2912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0" name="Google Shape;20;p2"/>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rgbClr val="2929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 name="Google Shape;21;p2"/>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rgbClr val="2929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 name="Google Shape;22;p2"/>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rgbClr val="2929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 name="Google Shape;23;p2"/>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rgbClr val="F9EF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4" name="Google Shape;24;p2"/>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rgbClr val="251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5" name="Google Shape;25;p2"/>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rgbClr val="2A11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26" name="Google Shape;26;p2"/>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rgbClr val="220F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27" name="Google Shape;27;p2"/>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rgbClr val="3214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8" name="Google Shape;28;p2"/>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rgbClr val="2B12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9" name="Google Shape;29;p2"/>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rgbClr val="3E16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 name="Google Shape;30;p2"/>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rgbClr val="1D0E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1" name="Google Shape;31;p2"/>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rgbClr val="4619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2" name="Google Shape;32;p2"/>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rgbClr val="3E16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3" name="Google Shape;33;p2"/>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rgbClr val="3E16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4" name="Google Shape;34;p2"/>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rgbClr val="E9A9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5" name="Google Shape;35;p2"/>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rgbClr val="F4C6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6" name="Google Shape;36;p2"/>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rgbClr val="CEABA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7" name="Google Shape;37;p2"/>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rgbClr val="FEFE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8" name="Google Shape;38;p2"/>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rgbClr val="BD89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9" name="Google Shape;39;p2"/>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rgbClr val="FEFE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0" name="Google Shape;40;p2"/>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rgbClr val="F4C5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1" name="Google Shape;41;p2"/>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rgbClr val="F4C5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2" name="Google Shape;42;p2"/>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rgbClr val="2A11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3" name="Google Shape;43;p2"/>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4" name="Google Shape;44;p2"/>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5" name="Google Shape;45;p2"/>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6" name="Google Shape;46;p2"/>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7" name="Google Shape;47;p2"/>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48" name="Google Shape;48;p2"/>
          <p:cNvSpPr/>
          <p:nvPr/>
        </p:nvSpPr>
        <p:spPr>
          <a:xfrm rot="-1301707">
            <a:off x="4289887" y="957035"/>
            <a:ext cx="2556139" cy="3920589"/>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rgbClr val="000000"/>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007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49"/>
        <p:cNvGrpSpPr/>
        <p:nvPr/>
      </p:nvGrpSpPr>
      <p:grpSpPr>
        <a:xfrm>
          <a:off x="0" y="0"/>
          <a:ext cx="0" cy="0"/>
          <a:chOff x="0" y="0"/>
          <a:chExt cx="0" cy="0"/>
        </a:xfrm>
      </p:grpSpPr>
      <p:sp>
        <p:nvSpPr>
          <p:cNvPr id="50" name="Google Shape;50;p3"/>
          <p:cNvSpPr txBox="1">
            <a:spLocks noGrp="1"/>
          </p:cNvSpPr>
          <p:nvPr>
            <p:ph type="title"/>
          </p:nvPr>
        </p:nvSpPr>
        <p:spPr>
          <a:xfrm>
            <a:off x="311738" y="315829"/>
            <a:ext cx="8520525" cy="92295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37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endParaRPr/>
          </a:p>
        </p:txBody>
      </p:sp>
    </p:spTree>
    <p:extLst>
      <p:ext uri="{BB962C8B-B14F-4D97-AF65-F5344CB8AC3E}">
        <p14:creationId xmlns:p14="http://schemas.microsoft.com/office/powerpoint/2010/main" val="161205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0 DO NOT REMOVE · SlidesMania">
  <p:cSld name="100 DO NOT REMOVE · SlidesMania">
    <p:spTree>
      <p:nvGrpSpPr>
        <p:cNvPr id="1" name="Shape 51"/>
        <p:cNvGrpSpPr/>
        <p:nvPr/>
      </p:nvGrpSpPr>
      <p:grpSpPr>
        <a:xfrm>
          <a:off x="0" y="0"/>
          <a:ext cx="0" cy="0"/>
          <a:chOff x="0" y="0"/>
          <a:chExt cx="0" cy="0"/>
        </a:xfrm>
      </p:grpSpPr>
      <p:grpSp>
        <p:nvGrpSpPr>
          <p:cNvPr id="52" name="Google Shape;52;p4"/>
          <p:cNvGrpSpPr/>
          <p:nvPr/>
        </p:nvGrpSpPr>
        <p:grpSpPr>
          <a:xfrm>
            <a:off x="0" y="0"/>
            <a:ext cx="9144000" cy="5143500"/>
            <a:chOff x="0" y="0"/>
            <a:chExt cx="12192000" cy="6858000"/>
          </a:xfrm>
        </p:grpSpPr>
        <p:sp>
          <p:nvSpPr>
            <p:cNvPr id="53" name="Google Shape;53;p4"/>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pic>
          <p:nvPicPr>
            <p:cNvPr id="54" name="Google Shape;54;p4">
              <a:hlinkClick r:id="rId2"/>
            </p:cNvPr>
            <p:cNvPicPr preferRelativeResize="0"/>
            <p:nvPr/>
          </p:nvPicPr>
          <p:blipFill rotWithShape="1">
            <a:blip r:embed="rId3">
              <a:alphaModFix/>
            </a:blip>
            <a:srcRect/>
            <a:stretch/>
          </p:blipFill>
          <p:spPr>
            <a:xfrm>
              <a:off x="465600" y="331100"/>
              <a:ext cx="5101466" cy="2201299"/>
            </a:xfrm>
            <a:prstGeom prst="rect">
              <a:avLst/>
            </a:prstGeom>
            <a:noFill/>
            <a:ln>
              <a:noFill/>
            </a:ln>
          </p:spPr>
        </p:pic>
        <p:sp>
          <p:nvSpPr>
            <p:cNvPr id="55" name="Google Shape;55;p4"/>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700" b="1">
                  <a:solidFill>
                    <a:srgbClr val="3F3F3F"/>
                  </a:solidFill>
                  <a:latin typeface="Poppins"/>
                  <a:ea typeface="Poppins"/>
                  <a:cs typeface="Poppins"/>
                  <a:sym typeface="Poppins"/>
                </a:rPr>
                <a:t>Free </a:t>
              </a:r>
              <a:r>
                <a:rPr lang="en" sz="2700">
                  <a:solidFill>
                    <a:srgbClr val="3F3F3F"/>
                  </a:solidFill>
                  <a:latin typeface="Poppins"/>
                  <a:ea typeface="Poppins"/>
                  <a:cs typeface="Poppins"/>
                  <a:sym typeface="Poppins"/>
                </a:rPr>
                <a:t>themes and templates for </a:t>
              </a:r>
              <a:r>
                <a:rPr lang="en" sz="2700" b="1">
                  <a:solidFill>
                    <a:srgbClr val="3F3F3F"/>
                  </a:solidFill>
                  <a:latin typeface="Poppins"/>
                  <a:ea typeface="Poppins"/>
                  <a:cs typeface="Poppins"/>
                  <a:sym typeface="Poppins"/>
                </a:rPr>
                <a:t>Google Slides</a:t>
              </a:r>
              <a:r>
                <a:rPr lang="en" sz="2700">
                  <a:solidFill>
                    <a:srgbClr val="3F3F3F"/>
                  </a:solidFill>
                  <a:latin typeface="Poppins"/>
                  <a:ea typeface="Poppins"/>
                  <a:cs typeface="Poppins"/>
                  <a:sym typeface="Poppins"/>
                </a:rPr>
                <a:t> or </a:t>
              </a:r>
              <a:r>
                <a:rPr lang="en" sz="2700" b="1">
                  <a:solidFill>
                    <a:srgbClr val="3F3F3F"/>
                  </a:solidFill>
                  <a:latin typeface="Poppins"/>
                  <a:ea typeface="Poppins"/>
                  <a:cs typeface="Poppins"/>
                  <a:sym typeface="Poppins"/>
                </a:rPr>
                <a:t>PowerPoint</a:t>
              </a: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endParaRPr sz="2700" b="1">
                <a:solidFill>
                  <a:srgbClr val="3F3F3F"/>
                </a:solidFill>
                <a:latin typeface="Poppins"/>
                <a:ea typeface="Poppins"/>
                <a:cs typeface="Poppins"/>
                <a:sym typeface="Poppins"/>
              </a:endParaRPr>
            </a:p>
            <a:p>
              <a:pPr marL="0" marR="0" lvl="0" indent="0" algn="l" rtl="0">
                <a:spcBef>
                  <a:spcPts val="0"/>
                </a:spcBef>
                <a:spcAft>
                  <a:spcPts val="0"/>
                </a:spcAft>
                <a:buNone/>
              </a:pPr>
              <a:r>
                <a:rPr lang="en" sz="2250" b="1">
                  <a:solidFill>
                    <a:srgbClr val="FFCB25"/>
                  </a:solidFill>
                  <a:latin typeface="Poppins"/>
                  <a:ea typeface="Poppins"/>
                  <a:cs typeface="Poppins"/>
                  <a:sym typeface="Poppins"/>
                </a:rPr>
                <a:t>NOT to be sold as is or modified!</a:t>
              </a:r>
              <a:endParaRPr sz="2250" b="1">
                <a:solidFill>
                  <a:srgbClr val="FFCB25"/>
                </a:solidFill>
                <a:latin typeface="Poppins"/>
                <a:ea typeface="Poppins"/>
                <a:cs typeface="Poppins"/>
                <a:sym typeface="Poppins"/>
              </a:endParaRPr>
            </a:p>
            <a:p>
              <a:pPr marL="0" lvl="0" indent="0" algn="l" rtl="0">
                <a:spcBef>
                  <a:spcPts val="0"/>
                </a:spcBef>
                <a:spcAft>
                  <a:spcPts val="0"/>
                </a:spcAft>
                <a:buNone/>
              </a:pPr>
              <a:r>
                <a:rPr lang="en" sz="2025">
                  <a:solidFill>
                    <a:srgbClr val="3F3F3F"/>
                  </a:solidFill>
                  <a:latin typeface="Poppins"/>
                  <a:ea typeface="Poppins"/>
                  <a:cs typeface="Poppins"/>
                  <a:sym typeface="Poppins"/>
                </a:rPr>
                <a:t>Read </a:t>
              </a:r>
              <a:r>
                <a:rPr lang="en" sz="2025" u="sng">
                  <a:solidFill>
                    <a:srgbClr val="3F3F3F"/>
                  </a:solidFill>
                  <a:latin typeface="Poppins"/>
                  <a:ea typeface="Poppins"/>
                  <a:cs typeface="Poppins"/>
                  <a:sym typeface="Poppins"/>
                  <a:hlinkClick r:id="rId4">
                    <a:extLst>
                      <a:ext uri="{A12FA001-AC4F-418D-AE19-62706E023703}">
                        <ahyp:hlinkClr xmlns:ahyp="http://schemas.microsoft.com/office/drawing/2018/hyperlinkcolor" xmlns="" val="tx"/>
                      </a:ext>
                    </a:extLst>
                  </a:hlinkClick>
                </a:rPr>
                <a:t>FAQ</a:t>
              </a:r>
              <a:r>
                <a:rPr lang="en" sz="3300" b="1">
                  <a:solidFill>
                    <a:srgbClr val="FFCB25"/>
                  </a:solidFill>
                  <a:latin typeface="Poppins"/>
                  <a:ea typeface="Poppins"/>
                  <a:cs typeface="Poppins"/>
                  <a:sym typeface="Poppins"/>
                </a:rPr>
                <a:t> </a:t>
              </a:r>
              <a:r>
                <a:rPr lang="en" sz="2025">
                  <a:solidFill>
                    <a:srgbClr val="3F3F3F"/>
                  </a:solidFill>
                  <a:latin typeface="Poppins"/>
                  <a:ea typeface="Poppins"/>
                  <a:cs typeface="Poppins"/>
                  <a:sym typeface="Poppins"/>
                </a:rPr>
                <a:t>on slidesmania.com</a:t>
              </a:r>
              <a:endParaRPr sz="2025">
                <a:solidFill>
                  <a:srgbClr val="3F3F3F"/>
                </a:solidFill>
                <a:latin typeface="Poppins"/>
                <a:ea typeface="Poppins"/>
                <a:cs typeface="Poppins"/>
                <a:sym typeface="Poppins"/>
              </a:endParaRPr>
            </a:p>
            <a:p>
              <a:pPr marL="0" lvl="0" indent="0" algn="l" rtl="0">
                <a:spcBef>
                  <a:spcPts val="0"/>
                </a:spcBef>
                <a:spcAft>
                  <a:spcPts val="0"/>
                </a:spcAft>
                <a:buNone/>
              </a:pPr>
              <a:r>
                <a:rPr lang="en" sz="1500">
                  <a:solidFill>
                    <a:srgbClr val="3F3F3F"/>
                  </a:solidFill>
                  <a:latin typeface="Poppins"/>
                  <a:ea typeface="Poppins"/>
                  <a:cs typeface="Poppins"/>
                  <a:sym typeface="Poppins"/>
                </a:rPr>
                <a:t>Do not remove the slidesmania.com text on the sides.</a:t>
              </a:r>
              <a:endParaRPr sz="1500">
                <a:solidFill>
                  <a:srgbClr val="3F3F3F"/>
                </a:solidFill>
                <a:latin typeface="Poppins"/>
                <a:ea typeface="Poppins"/>
                <a:cs typeface="Poppins"/>
                <a:sym typeface="Poppins"/>
              </a:endParaRPr>
            </a:p>
          </p:txBody>
        </p:sp>
        <p:cxnSp>
          <p:nvCxnSpPr>
            <p:cNvPr id="56" name="Google Shape;56;p4"/>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57" name="Google Shape;57;p4">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58" name="Google Shape;58;p4">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59" name="Google Shape;59;p4">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60" name="Google Shape;60;p4">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61" name="Google Shape;61;p4"/>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a:solidFill>
                    <a:srgbClr val="252525"/>
                  </a:solidFill>
                  <a:latin typeface="Homemade Apple"/>
                  <a:ea typeface="Homemade Apple"/>
                  <a:cs typeface="Homemade Apple"/>
                  <a:sym typeface="Homemade Apple"/>
                </a:rPr>
                <a:t>Sharing is caring!</a:t>
              </a:r>
              <a:endParaRPr sz="1800" b="1">
                <a:solidFill>
                  <a:srgbClr val="252525"/>
                </a:solidFill>
                <a:latin typeface="Homemade Apple"/>
                <a:ea typeface="Homemade Apple"/>
                <a:cs typeface="Homemade Apple"/>
                <a:sym typeface="Homemade Apple"/>
              </a:endParaRPr>
            </a:p>
          </p:txBody>
        </p:sp>
      </p:grpSp>
    </p:spTree>
    <p:extLst>
      <p:ext uri="{BB962C8B-B14F-4D97-AF65-F5344CB8AC3E}">
        <p14:creationId xmlns:p14="http://schemas.microsoft.com/office/powerpoint/2010/main" val="3175912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62"/>
        <p:cNvGrpSpPr/>
        <p:nvPr/>
      </p:nvGrpSpPr>
      <p:grpSpPr>
        <a:xfrm>
          <a:off x="0" y="0"/>
          <a:ext cx="0" cy="0"/>
          <a:chOff x="0" y="0"/>
          <a:chExt cx="0" cy="0"/>
        </a:xfrm>
      </p:grpSpPr>
      <p:grpSp>
        <p:nvGrpSpPr>
          <p:cNvPr id="63" name="Google Shape;63;p5"/>
          <p:cNvGrpSpPr/>
          <p:nvPr/>
        </p:nvGrpSpPr>
        <p:grpSpPr>
          <a:xfrm rot="-1236582" flipH="1">
            <a:off x="5991913" y="918400"/>
            <a:ext cx="1788854" cy="4453486"/>
            <a:chOff x="2609450" y="479865"/>
            <a:chExt cx="2385138" cy="5937981"/>
          </a:xfrm>
        </p:grpSpPr>
        <p:sp>
          <p:nvSpPr>
            <p:cNvPr id="64" name="Google Shape;64;p5"/>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65" name="Google Shape;65;p5"/>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66" name="Google Shape;66;p5"/>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67" name="Google Shape;67;p5"/>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68" name="Google Shape;68;p5"/>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69" name="Google Shape;69;p5"/>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0" name="Google Shape;70;p5"/>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1" name="Google Shape;71;p5"/>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72" name="Google Shape;72;p5"/>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73" name="Google Shape;73;p5"/>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4" name="Google Shape;74;p5"/>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5" name="Google Shape;75;p5"/>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6" name="Google Shape;76;p5"/>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7" name="Google Shape;77;p5"/>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8" name="Google Shape;78;p5"/>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79" name="Google Shape;79;p5"/>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0" name="Google Shape;80;p5"/>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1" name="Google Shape;81;p5"/>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2" name="Google Shape;82;p5"/>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3" name="Google Shape;83;p5"/>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4" name="Google Shape;84;p5"/>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5" name="Google Shape;85;p5"/>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6" name="Google Shape;86;p5"/>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7" name="Google Shape;87;p5"/>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8" name="Google Shape;88;p5"/>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89" name="Google Shape;89;p5"/>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0" name="Google Shape;90;p5"/>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1" name="Google Shape;91;p5"/>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2" name="Google Shape;92;p5"/>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3" name="Google Shape;93;p5"/>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94" name="Google Shape;94;p5"/>
          <p:cNvSpPr/>
          <p:nvPr/>
        </p:nvSpPr>
        <p:spPr>
          <a:xfrm rot="-1301707">
            <a:off x="6890475" y="1362110"/>
            <a:ext cx="2556139" cy="3920589"/>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5" name="Google Shape;95;p5"/>
          <p:cNvSpPr/>
          <p:nvPr/>
        </p:nvSpPr>
        <p:spPr>
          <a:xfrm rot="-1572350">
            <a:off x="7581467" y="237538"/>
            <a:ext cx="655060" cy="904919"/>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6" name="Google Shape;96;p5"/>
          <p:cNvSpPr/>
          <p:nvPr/>
        </p:nvSpPr>
        <p:spPr>
          <a:xfrm rot="2529953">
            <a:off x="8358977" y="46013"/>
            <a:ext cx="656651" cy="802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7" name="Google Shape;97;p5"/>
          <p:cNvSpPr/>
          <p:nvPr/>
        </p:nvSpPr>
        <p:spPr>
          <a:xfrm>
            <a:off x="8308251" y="896203"/>
            <a:ext cx="755962" cy="576284"/>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8" name="Google Shape;98;p5"/>
          <p:cNvSpPr/>
          <p:nvPr/>
        </p:nvSpPr>
        <p:spPr>
          <a:xfrm rot="-1572350">
            <a:off x="7524317" y="237538"/>
            <a:ext cx="655060" cy="904919"/>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99" name="Google Shape;99;p5"/>
          <p:cNvSpPr/>
          <p:nvPr/>
        </p:nvSpPr>
        <p:spPr>
          <a:xfrm rot="2529953">
            <a:off x="8301827" y="46013"/>
            <a:ext cx="656651" cy="802670"/>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a:p>
        </p:txBody>
      </p:sp>
      <p:sp>
        <p:nvSpPr>
          <p:cNvPr id="100" name="Google Shape;100;p5"/>
          <p:cNvSpPr/>
          <p:nvPr/>
        </p:nvSpPr>
        <p:spPr>
          <a:xfrm>
            <a:off x="8251101" y="896203"/>
            <a:ext cx="755962" cy="576284"/>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a:p>
        </p:txBody>
      </p:sp>
      <p:sp>
        <p:nvSpPr>
          <p:cNvPr id="101" name="Google Shape;101;p5"/>
          <p:cNvSpPr txBox="1">
            <a:spLocks noGrp="1"/>
          </p:cNvSpPr>
          <p:nvPr>
            <p:ph type="title"/>
          </p:nvPr>
        </p:nvSpPr>
        <p:spPr>
          <a:xfrm>
            <a:off x="4554544" y="1187981"/>
            <a:ext cx="3991950" cy="9936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5250"/>
            </a:lvl1pPr>
            <a:lvl2pPr lvl="1"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102" name="Google Shape;102;p5"/>
          <p:cNvSpPr txBox="1">
            <a:spLocks noGrp="1"/>
          </p:cNvSpPr>
          <p:nvPr>
            <p:ph type="body" idx="1"/>
          </p:nvPr>
        </p:nvSpPr>
        <p:spPr>
          <a:xfrm>
            <a:off x="4554525" y="2241206"/>
            <a:ext cx="3991950" cy="1676925"/>
          </a:xfrm>
          <a:prstGeom prst="rect">
            <a:avLst/>
          </a:prstGeom>
        </p:spPr>
        <p:txBody>
          <a:bodyPr spcFirstLastPara="1" wrap="square" lIns="121900" tIns="121900" rIns="121900" bIns="121900" anchor="t" anchorCtr="0">
            <a:noAutofit/>
          </a:bodyPr>
          <a:lstStyle>
            <a:lvl1pPr marL="342900" lvl="0" indent="-257175" algn="r">
              <a:spcBef>
                <a:spcPts val="0"/>
              </a:spcBef>
              <a:spcAft>
                <a:spcPts val="0"/>
              </a:spcAft>
              <a:buSzPts val="1800"/>
              <a:buChar char="●"/>
              <a:defRPr/>
            </a:lvl1pPr>
            <a:lvl2pPr marL="685800" lvl="1" indent="-257175" algn="r">
              <a:spcBef>
                <a:spcPts val="1575"/>
              </a:spcBef>
              <a:spcAft>
                <a:spcPts val="0"/>
              </a:spcAft>
              <a:buSzPts val="1800"/>
              <a:buChar char="○"/>
              <a:defRPr/>
            </a:lvl2pPr>
            <a:lvl3pPr marL="1028700" lvl="2" indent="-257175" algn="r">
              <a:spcBef>
                <a:spcPts val="1575"/>
              </a:spcBef>
              <a:spcAft>
                <a:spcPts val="0"/>
              </a:spcAft>
              <a:buSzPts val="1800"/>
              <a:buChar char="■"/>
              <a:defRPr/>
            </a:lvl3pPr>
            <a:lvl4pPr marL="1371600" lvl="3" indent="-257175" algn="r">
              <a:spcBef>
                <a:spcPts val="1575"/>
              </a:spcBef>
              <a:spcAft>
                <a:spcPts val="0"/>
              </a:spcAft>
              <a:buSzPts val="1800"/>
              <a:buChar char="●"/>
              <a:defRPr/>
            </a:lvl4pPr>
            <a:lvl5pPr marL="1714500" lvl="4" indent="-257175" algn="r">
              <a:spcBef>
                <a:spcPts val="1575"/>
              </a:spcBef>
              <a:spcAft>
                <a:spcPts val="0"/>
              </a:spcAft>
              <a:buSzPts val="1800"/>
              <a:buChar char="○"/>
              <a:defRPr/>
            </a:lvl5pPr>
            <a:lvl6pPr marL="2057400" lvl="5" indent="-257175" algn="r">
              <a:spcBef>
                <a:spcPts val="1575"/>
              </a:spcBef>
              <a:spcAft>
                <a:spcPts val="0"/>
              </a:spcAft>
              <a:buSzPts val="1800"/>
              <a:buChar char="■"/>
              <a:defRPr/>
            </a:lvl6pPr>
            <a:lvl7pPr marL="2400300" lvl="6" indent="-257175" algn="r">
              <a:spcBef>
                <a:spcPts val="1575"/>
              </a:spcBef>
              <a:spcAft>
                <a:spcPts val="0"/>
              </a:spcAft>
              <a:buSzPts val="1800"/>
              <a:buChar char="●"/>
              <a:defRPr/>
            </a:lvl7pPr>
            <a:lvl8pPr marL="2743200" lvl="7" indent="-257175" algn="r">
              <a:spcBef>
                <a:spcPts val="1575"/>
              </a:spcBef>
              <a:spcAft>
                <a:spcPts val="0"/>
              </a:spcAft>
              <a:buSzPts val="1800"/>
              <a:buChar char="○"/>
              <a:defRPr/>
            </a:lvl8pPr>
            <a:lvl9pPr marL="3086100" lvl="8" indent="-257175" algn="r">
              <a:spcBef>
                <a:spcPts val="1575"/>
              </a:spcBef>
              <a:spcAft>
                <a:spcPts val="1575"/>
              </a:spcAft>
              <a:buSzPts val="1800"/>
              <a:buChar char="■"/>
              <a:defRPr/>
            </a:lvl9pPr>
          </a:lstStyle>
          <a:p>
            <a:endParaRPr/>
          </a:p>
        </p:txBody>
      </p:sp>
    </p:spTree>
    <p:extLst>
      <p:ext uri="{BB962C8B-B14F-4D97-AF65-F5344CB8AC3E}">
        <p14:creationId xmlns:p14="http://schemas.microsoft.com/office/powerpoint/2010/main" val="214234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03"/>
        <p:cNvGrpSpPr/>
        <p:nvPr/>
      </p:nvGrpSpPr>
      <p:grpSpPr>
        <a:xfrm>
          <a:off x="0" y="0"/>
          <a:ext cx="0" cy="0"/>
          <a:chOff x="0" y="0"/>
          <a:chExt cx="0" cy="0"/>
        </a:xfrm>
      </p:grpSpPr>
      <p:sp>
        <p:nvSpPr>
          <p:cNvPr id="104" name="Google Shape;104;p6"/>
          <p:cNvSpPr txBox="1">
            <a:spLocks noGrp="1"/>
          </p:cNvSpPr>
          <p:nvPr>
            <p:ph type="title"/>
          </p:nvPr>
        </p:nvSpPr>
        <p:spPr>
          <a:xfrm>
            <a:off x="311700" y="7879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105" name="Google Shape;105;p6"/>
          <p:cNvSpPr txBox="1">
            <a:spLocks noGrp="1"/>
          </p:cNvSpPr>
          <p:nvPr>
            <p:ph type="body" idx="1"/>
          </p:nvPr>
        </p:nvSpPr>
        <p:spPr>
          <a:xfrm>
            <a:off x="311700" y="1765987"/>
            <a:ext cx="4043700" cy="2162475"/>
          </a:xfrm>
          <a:prstGeom prst="rect">
            <a:avLst/>
          </a:prstGeom>
        </p:spPr>
        <p:txBody>
          <a:bodyPr spcFirstLastPara="1" wrap="square" lIns="121900" tIns="121900" rIns="121900" bIns="121900" anchor="t" anchorCtr="0">
            <a:noAutofit/>
          </a:bodyPr>
          <a:lstStyle>
            <a:lvl1pPr marL="342900" lvl="0" indent="-257175" rtl="0">
              <a:spcBef>
                <a:spcPts val="0"/>
              </a:spcBef>
              <a:spcAft>
                <a:spcPts val="0"/>
              </a:spcAft>
              <a:buSzPts val="1800"/>
              <a:buChar char="●"/>
              <a:defRPr/>
            </a:lvl1pPr>
            <a:lvl2pPr marL="685800" lvl="1" indent="-257175" rtl="0">
              <a:spcBef>
                <a:spcPts val="1575"/>
              </a:spcBef>
              <a:spcAft>
                <a:spcPts val="0"/>
              </a:spcAft>
              <a:buSzPts val="1800"/>
              <a:buChar char="○"/>
              <a:defRPr/>
            </a:lvl2pPr>
            <a:lvl3pPr marL="1028700" lvl="2" indent="-257175" rtl="0">
              <a:spcBef>
                <a:spcPts val="1575"/>
              </a:spcBef>
              <a:spcAft>
                <a:spcPts val="0"/>
              </a:spcAft>
              <a:buSzPts val="1800"/>
              <a:buChar char="■"/>
              <a:defRPr/>
            </a:lvl3pPr>
            <a:lvl4pPr marL="1371600" lvl="3" indent="-257175" rtl="0">
              <a:spcBef>
                <a:spcPts val="1575"/>
              </a:spcBef>
              <a:spcAft>
                <a:spcPts val="0"/>
              </a:spcAft>
              <a:buSzPts val="1800"/>
              <a:buChar char="●"/>
              <a:defRPr/>
            </a:lvl4pPr>
            <a:lvl5pPr marL="1714500" lvl="4" indent="-257175" rtl="0">
              <a:spcBef>
                <a:spcPts val="1575"/>
              </a:spcBef>
              <a:spcAft>
                <a:spcPts val="0"/>
              </a:spcAft>
              <a:buSzPts val="1800"/>
              <a:buChar char="○"/>
              <a:defRPr/>
            </a:lvl5pPr>
            <a:lvl6pPr marL="2057400" lvl="5" indent="-257175" rtl="0">
              <a:spcBef>
                <a:spcPts val="1575"/>
              </a:spcBef>
              <a:spcAft>
                <a:spcPts val="0"/>
              </a:spcAft>
              <a:buSzPts val="1800"/>
              <a:buChar char="■"/>
              <a:defRPr/>
            </a:lvl6pPr>
            <a:lvl7pPr marL="2400300" lvl="6" indent="-257175" rtl="0">
              <a:spcBef>
                <a:spcPts val="1575"/>
              </a:spcBef>
              <a:spcAft>
                <a:spcPts val="0"/>
              </a:spcAft>
              <a:buSzPts val="1800"/>
              <a:buChar char="●"/>
              <a:defRPr/>
            </a:lvl7pPr>
            <a:lvl8pPr marL="2743200" lvl="7" indent="-257175" rtl="0">
              <a:spcBef>
                <a:spcPts val="1575"/>
              </a:spcBef>
              <a:spcAft>
                <a:spcPts val="0"/>
              </a:spcAft>
              <a:buSzPts val="1800"/>
              <a:buChar char="○"/>
              <a:defRPr/>
            </a:lvl8pPr>
            <a:lvl9pPr marL="3086100" lvl="8" indent="-257175" rtl="0">
              <a:spcBef>
                <a:spcPts val="1575"/>
              </a:spcBef>
              <a:spcAft>
                <a:spcPts val="1575"/>
              </a:spcAft>
              <a:buSzPts val="1800"/>
              <a:buChar char="■"/>
              <a:defRPr/>
            </a:lvl9pPr>
          </a:lstStyle>
          <a:p>
            <a:endParaRPr/>
          </a:p>
        </p:txBody>
      </p:sp>
      <p:sp>
        <p:nvSpPr>
          <p:cNvPr id="106" name="Google Shape;106;p6"/>
          <p:cNvSpPr txBox="1">
            <a:spLocks noGrp="1"/>
          </p:cNvSpPr>
          <p:nvPr>
            <p:ph type="body" idx="2"/>
          </p:nvPr>
        </p:nvSpPr>
        <p:spPr>
          <a:xfrm>
            <a:off x="4788525" y="1765987"/>
            <a:ext cx="4043700" cy="2162475"/>
          </a:xfrm>
          <a:prstGeom prst="rect">
            <a:avLst/>
          </a:prstGeom>
        </p:spPr>
        <p:txBody>
          <a:bodyPr spcFirstLastPara="1" wrap="square" lIns="121900" tIns="121900" rIns="121900" bIns="121900" anchor="t" anchorCtr="0">
            <a:noAutofit/>
          </a:bodyPr>
          <a:lstStyle>
            <a:lvl1pPr marL="342900" lvl="0" indent="-257175" rtl="0">
              <a:spcBef>
                <a:spcPts val="0"/>
              </a:spcBef>
              <a:spcAft>
                <a:spcPts val="0"/>
              </a:spcAft>
              <a:buSzPts val="1800"/>
              <a:buChar char="●"/>
              <a:defRPr/>
            </a:lvl1pPr>
            <a:lvl2pPr marL="685800" lvl="1" indent="-257175" rtl="0">
              <a:spcBef>
                <a:spcPts val="1575"/>
              </a:spcBef>
              <a:spcAft>
                <a:spcPts val="0"/>
              </a:spcAft>
              <a:buSzPts val="1800"/>
              <a:buChar char="○"/>
              <a:defRPr/>
            </a:lvl2pPr>
            <a:lvl3pPr marL="1028700" lvl="2" indent="-257175" rtl="0">
              <a:spcBef>
                <a:spcPts val="1575"/>
              </a:spcBef>
              <a:spcAft>
                <a:spcPts val="0"/>
              </a:spcAft>
              <a:buSzPts val="1800"/>
              <a:buChar char="■"/>
              <a:defRPr/>
            </a:lvl3pPr>
            <a:lvl4pPr marL="1371600" lvl="3" indent="-257175" rtl="0">
              <a:spcBef>
                <a:spcPts val="1575"/>
              </a:spcBef>
              <a:spcAft>
                <a:spcPts val="0"/>
              </a:spcAft>
              <a:buSzPts val="1800"/>
              <a:buChar char="●"/>
              <a:defRPr/>
            </a:lvl4pPr>
            <a:lvl5pPr marL="1714500" lvl="4" indent="-257175" rtl="0">
              <a:spcBef>
                <a:spcPts val="1575"/>
              </a:spcBef>
              <a:spcAft>
                <a:spcPts val="0"/>
              </a:spcAft>
              <a:buSzPts val="1800"/>
              <a:buChar char="○"/>
              <a:defRPr/>
            </a:lvl5pPr>
            <a:lvl6pPr marL="2057400" lvl="5" indent="-257175" rtl="0">
              <a:spcBef>
                <a:spcPts val="1575"/>
              </a:spcBef>
              <a:spcAft>
                <a:spcPts val="0"/>
              </a:spcAft>
              <a:buSzPts val="1800"/>
              <a:buChar char="■"/>
              <a:defRPr/>
            </a:lvl6pPr>
            <a:lvl7pPr marL="2400300" lvl="6" indent="-257175" rtl="0">
              <a:spcBef>
                <a:spcPts val="1575"/>
              </a:spcBef>
              <a:spcAft>
                <a:spcPts val="0"/>
              </a:spcAft>
              <a:buSzPts val="1800"/>
              <a:buChar char="●"/>
              <a:defRPr/>
            </a:lvl7pPr>
            <a:lvl8pPr marL="2743200" lvl="7" indent="-257175" rtl="0">
              <a:spcBef>
                <a:spcPts val="1575"/>
              </a:spcBef>
              <a:spcAft>
                <a:spcPts val="0"/>
              </a:spcAft>
              <a:buSzPts val="1800"/>
              <a:buChar char="○"/>
              <a:defRPr/>
            </a:lvl8pPr>
            <a:lvl9pPr marL="3086100" lvl="8" indent="-257175" rtl="0">
              <a:spcBef>
                <a:spcPts val="1575"/>
              </a:spcBef>
              <a:spcAft>
                <a:spcPts val="1575"/>
              </a:spcAft>
              <a:buSzPts val="1800"/>
              <a:buChar char="■"/>
              <a:defRPr/>
            </a:lvl9pPr>
          </a:lstStyle>
          <a:p>
            <a:endParaRPr/>
          </a:p>
        </p:txBody>
      </p:sp>
      <p:sp>
        <p:nvSpPr>
          <p:cNvPr id="107" name="Google Shape;107;p6"/>
          <p:cNvSpPr/>
          <p:nvPr/>
        </p:nvSpPr>
        <p:spPr>
          <a:xfrm rot="3935937">
            <a:off x="777853" y="2560311"/>
            <a:ext cx="2117273" cy="3247460"/>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108" name="Google Shape;108;p6"/>
          <p:cNvGrpSpPr/>
          <p:nvPr/>
        </p:nvGrpSpPr>
        <p:grpSpPr>
          <a:xfrm rot="2531672" flipH="1">
            <a:off x="277996" y="1034952"/>
            <a:ext cx="1480835" cy="3686650"/>
            <a:chOff x="2609450" y="479865"/>
            <a:chExt cx="2385138" cy="5937981"/>
          </a:xfrm>
        </p:grpSpPr>
        <p:sp>
          <p:nvSpPr>
            <p:cNvPr id="109" name="Google Shape;109;p6"/>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0" name="Google Shape;110;p6"/>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1" name="Google Shape;111;p6"/>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2" name="Google Shape;112;p6"/>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3" name="Google Shape;113;p6"/>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4" name="Google Shape;114;p6"/>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5" name="Google Shape;115;p6"/>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6" name="Google Shape;116;p6"/>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117" name="Google Shape;117;p6"/>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118" name="Google Shape;118;p6"/>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9" name="Google Shape;119;p6"/>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0" name="Google Shape;120;p6"/>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1" name="Google Shape;121;p6"/>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2" name="Google Shape;122;p6"/>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3" name="Google Shape;123;p6"/>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4" name="Google Shape;124;p6"/>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5" name="Google Shape;125;p6"/>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6" name="Google Shape;126;p6"/>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7" name="Google Shape;127;p6"/>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8" name="Google Shape;128;p6"/>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9" name="Google Shape;129;p6"/>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0" name="Google Shape;130;p6"/>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1" name="Google Shape;131;p6"/>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2" name="Google Shape;132;p6"/>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3" name="Google Shape;133;p6"/>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4" name="Google Shape;134;p6"/>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5" name="Google Shape;135;p6"/>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6" name="Google Shape;136;p6"/>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7" name="Google Shape;137;p6"/>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38" name="Google Shape;138;p6"/>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grpSp>
        <p:nvGrpSpPr>
          <p:cNvPr id="139" name="Google Shape;139;p6"/>
          <p:cNvGrpSpPr/>
          <p:nvPr/>
        </p:nvGrpSpPr>
        <p:grpSpPr>
          <a:xfrm rot="-7692349" flipH="1">
            <a:off x="7136526" y="164357"/>
            <a:ext cx="1480858" cy="3686707"/>
            <a:chOff x="2609450" y="479865"/>
            <a:chExt cx="2385138" cy="5937981"/>
          </a:xfrm>
        </p:grpSpPr>
        <p:sp>
          <p:nvSpPr>
            <p:cNvPr id="140" name="Google Shape;140;p6"/>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1" name="Google Shape;141;p6"/>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2" name="Google Shape;142;p6"/>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3" name="Google Shape;143;p6"/>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4" name="Google Shape;144;p6"/>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5" name="Google Shape;145;p6"/>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6" name="Google Shape;146;p6"/>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47" name="Google Shape;147;p6"/>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148" name="Google Shape;148;p6"/>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149" name="Google Shape;149;p6"/>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0" name="Google Shape;150;p6"/>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1" name="Google Shape;151;p6"/>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2" name="Google Shape;152;p6"/>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3" name="Google Shape;153;p6"/>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4" name="Google Shape;154;p6"/>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5" name="Google Shape;155;p6"/>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6" name="Google Shape;156;p6"/>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7" name="Google Shape;157;p6"/>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8" name="Google Shape;158;p6"/>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59" name="Google Shape;159;p6"/>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0" name="Google Shape;160;p6"/>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1" name="Google Shape;161;p6"/>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2" name="Google Shape;162;p6"/>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3" name="Google Shape;163;p6"/>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4" name="Google Shape;164;p6"/>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5" name="Google Shape;165;p6"/>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6" name="Google Shape;166;p6"/>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7" name="Google Shape;167;p6"/>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8" name="Google Shape;168;p6"/>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69" name="Google Shape;169;p6"/>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170" name="Google Shape;170;p6"/>
          <p:cNvSpPr/>
          <p:nvPr/>
        </p:nvSpPr>
        <p:spPr>
          <a:xfrm rot="-6706160">
            <a:off x="6563424" y="-737341"/>
            <a:ext cx="2117466" cy="3247756"/>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632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171"/>
        <p:cNvGrpSpPr/>
        <p:nvPr/>
      </p:nvGrpSpPr>
      <p:grpSpPr>
        <a:xfrm>
          <a:off x="0" y="0"/>
          <a:ext cx="0" cy="0"/>
          <a:chOff x="0" y="0"/>
          <a:chExt cx="0" cy="0"/>
        </a:xfrm>
      </p:grpSpPr>
      <p:grpSp>
        <p:nvGrpSpPr>
          <p:cNvPr id="172" name="Google Shape;172;p7"/>
          <p:cNvGrpSpPr/>
          <p:nvPr/>
        </p:nvGrpSpPr>
        <p:grpSpPr>
          <a:xfrm rot="-1236582" flipH="1">
            <a:off x="5877613" y="918400"/>
            <a:ext cx="1788854" cy="4453486"/>
            <a:chOff x="2609450" y="479865"/>
            <a:chExt cx="2385138" cy="5937981"/>
          </a:xfrm>
        </p:grpSpPr>
        <p:sp>
          <p:nvSpPr>
            <p:cNvPr id="173" name="Google Shape;173;p7"/>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4" name="Google Shape;174;p7"/>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5" name="Google Shape;175;p7"/>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6" name="Google Shape;176;p7"/>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7" name="Google Shape;177;p7"/>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8" name="Google Shape;178;p7"/>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79" name="Google Shape;179;p7"/>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0" name="Google Shape;180;p7"/>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181" name="Google Shape;181;p7"/>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182" name="Google Shape;182;p7"/>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3" name="Google Shape;183;p7"/>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4" name="Google Shape;184;p7"/>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5" name="Google Shape;185;p7"/>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6" name="Google Shape;186;p7"/>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7" name="Google Shape;187;p7"/>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8" name="Google Shape;188;p7"/>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89" name="Google Shape;189;p7"/>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0" name="Google Shape;190;p7"/>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1" name="Google Shape;191;p7"/>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2" name="Google Shape;192;p7"/>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3" name="Google Shape;193;p7"/>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4" name="Google Shape;194;p7"/>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5" name="Google Shape;195;p7"/>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6" name="Google Shape;196;p7"/>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7" name="Google Shape;197;p7"/>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8" name="Google Shape;198;p7"/>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99" name="Google Shape;199;p7"/>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00" name="Google Shape;200;p7"/>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01" name="Google Shape;201;p7"/>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02" name="Google Shape;202;p7"/>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203" name="Google Shape;203;p7"/>
          <p:cNvSpPr/>
          <p:nvPr/>
        </p:nvSpPr>
        <p:spPr>
          <a:xfrm rot="-1301707">
            <a:off x="6776174" y="1362110"/>
            <a:ext cx="2556139" cy="3920589"/>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04" name="Google Shape;204;p7"/>
          <p:cNvSpPr txBox="1">
            <a:spLocks noGrp="1"/>
          </p:cNvSpPr>
          <p:nvPr>
            <p:ph type="subTitle" idx="1"/>
          </p:nvPr>
        </p:nvSpPr>
        <p:spPr>
          <a:xfrm>
            <a:off x="336650" y="1689575"/>
            <a:ext cx="299227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i="1"/>
            </a:lvl1pPr>
            <a:lvl2pPr lvl="1" rtl="0">
              <a:spcBef>
                <a:spcPts val="1575"/>
              </a:spcBef>
              <a:spcAft>
                <a:spcPts val="0"/>
              </a:spcAft>
              <a:buSzPts val="2100"/>
              <a:buNone/>
              <a:defRPr sz="1575" b="1" i="1"/>
            </a:lvl2pPr>
            <a:lvl3pPr lvl="2" rtl="0">
              <a:spcBef>
                <a:spcPts val="1575"/>
              </a:spcBef>
              <a:spcAft>
                <a:spcPts val="0"/>
              </a:spcAft>
              <a:buSzPts val="2100"/>
              <a:buNone/>
              <a:defRPr sz="1575" b="1" i="1"/>
            </a:lvl3pPr>
            <a:lvl4pPr lvl="3" rtl="0">
              <a:spcBef>
                <a:spcPts val="1575"/>
              </a:spcBef>
              <a:spcAft>
                <a:spcPts val="0"/>
              </a:spcAft>
              <a:buSzPts val="2100"/>
              <a:buNone/>
              <a:defRPr sz="1575" b="1" i="1"/>
            </a:lvl4pPr>
            <a:lvl5pPr lvl="4" rtl="0">
              <a:spcBef>
                <a:spcPts val="1575"/>
              </a:spcBef>
              <a:spcAft>
                <a:spcPts val="0"/>
              </a:spcAft>
              <a:buSzPts val="2100"/>
              <a:buNone/>
              <a:defRPr sz="1575" b="1" i="1"/>
            </a:lvl5pPr>
            <a:lvl6pPr lvl="5" rtl="0">
              <a:spcBef>
                <a:spcPts val="1575"/>
              </a:spcBef>
              <a:spcAft>
                <a:spcPts val="0"/>
              </a:spcAft>
              <a:buSzPts val="2100"/>
              <a:buNone/>
              <a:defRPr sz="1575" b="1" i="1"/>
            </a:lvl6pPr>
            <a:lvl7pPr lvl="6" rtl="0">
              <a:spcBef>
                <a:spcPts val="1575"/>
              </a:spcBef>
              <a:spcAft>
                <a:spcPts val="0"/>
              </a:spcAft>
              <a:buSzPts val="2100"/>
              <a:buNone/>
              <a:defRPr sz="1575" b="1" i="1"/>
            </a:lvl7pPr>
            <a:lvl8pPr lvl="7" rtl="0">
              <a:spcBef>
                <a:spcPts val="1575"/>
              </a:spcBef>
              <a:spcAft>
                <a:spcPts val="0"/>
              </a:spcAft>
              <a:buSzPts val="2100"/>
              <a:buNone/>
              <a:defRPr sz="1575" b="1" i="1"/>
            </a:lvl8pPr>
            <a:lvl9pPr lvl="8" rtl="0">
              <a:spcBef>
                <a:spcPts val="1575"/>
              </a:spcBef>
              <a:spcAft>
                <a:spcPts val="1575"/>
              </a:spcAft>
              <a:buSzPts val="2100"/>
              <a:buNone/>
              <a:defRPr sz="1575" b="1" i="1"/>
            </a:lvl9pPr>
          </a:lstStyle>
          <a:p>
            <a:endParaRPr/>
          </a:p>
        </p:txBody>
      </p:sp>
      <p:sp>
        <p:nvSpPr>
          <p:cNvPr id="205" name="Google Shape;205;p7"/>
          <p:cNvSpPr txBox="1">
            <a:spLocks noGrp="1"/>
          </p:cNvSpPr>
          <p:nvPr>
            <p:ph type="subTitle" idx="2"/>
          </p:nvPr>
        </p:nvSpPr>
        <p:spPr>
          <a:xfrm>
            <a:off x="4572350" y="1689575"/>
            <a:ext cx="299227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i="1"/>
            </a:lvl1pPr>
            <a:lvl2pPr lvl="1" rtl="0">
              <a:spcBef>
                <a:spcPts val="1575"/>
              </a:spcBef>
              <a:spcAft>
                <a:spcPts val="0"/>
              </a:spcAft>
              <a:buSzPts val="2100"/>
              <a:buNone/>
              <a:defRPr sz="1575" b="1" i="1"/>
            </a:lvl2pPr>
            <a:lvl3pPr lvl="2" rtl="0">
              <a:spcBef>
                <a:spcPts val="1575"/>
              </a:spcBef>
              <a:spcAft>
                <a:spcPts val="0"/>
              </a:spcAft>
              <a:buSzPts val="2100"/>
              <a:buNone/>
              <a:defRPr sz="1575" b="1" i="1"/>
            </a:lvl3pPr>
            <a:lvl4pPr lvl="3" rtl="0">
              <a:spcBef>
                <a:spcPts val="1575"/>
              </a:spcBef>
              <a:spcAft>
                <a:spcPts val="0"/>
              </a:spcAft>
              <a:buSzPts val="2100"/>
              <a:buNone/>
              <a:defRPr sz="1575" b="1" i="1"/>
            </a:lvl4pPr>
            <a:lvl5pPr lvl="4" rtl="0">
              <a:spcBef>
                <a:spcPts val="1575"/>
              </a:spcBef>
              <a:spcAft>
                <a:spcPts val="0"/>
              </a:spcAft>
              <a:buSzPts val="2100"/>
              <a:buNone/>
              <a:defRPr sz="1575" b="1" i="1"/>
            </a:lvl5pPr>
            <a:lvl6pPr lvl="5" rtl="0">
              <a:spcBef>
                <a:spcPts val="1575"/>
              </a:spcBef>
              <a:spcAft>
                <a:spcPts val="0"/>
              </a:spcAft>
              <a:buSzPts val="2100"/>
              <a:buNone/>
              <a:defRPr sz="1575" b="1" i="1"/>
            </a:lvl6pPr>
            <a:lvl7pPr lvl="6" rtl="0">
              <a:spcBef>
                <a:spcPts val="1575"/>
              </a:spcBef>
              <a:spcAft>
                <a:spcPts val="0"/>
              </a:spcAft>
              <a:buSzPts val="2100"/>
              <a:buNone/>
              <a:defRPr sz="1575" b="1" i="1"/>
            </a:lvl7pPr>
            <a:lvl8pPr lvl="7" rtl="0">
              <a:spcBef>
                <a:spcPts val="1575"/>
              </a:spcBef>
              <a:spcAft>
                <a:spcPts val="0"/>
              </a:spcAft>
              <a:buSzPts val="2100"/>
              <a:buNone/>
              <a:defRPr sz="1575" b="1" i="1"/>
            </a:lvl8pPr>
            <a:lvl9pPr lvl="8" rtl="0">
              <a:spcBef>
                <a:spcPts val="1575"/>
              </a:spcBef>
              <a:spcAft>
                <a:spcPts val="1575"/>
              </a:spcAft>
              <a:buSzPts val="2100"/>
              <a:buNone/>
              <a:defRPr sz="1575" b="1" i="1"/>
            </a:lvl9pPr>
          </a:lstStyle>
          <a:p>
            <a:endParaRPr/>
          </a:p>
        </p:txBody>
      </p:sp>
      <p:sp>
        <p:nvSpPr>
          <p:cNvPr id="206" name="Google Shape;206;p7"/>
          <p:cNvSpPr txBox="1">
            <a:spLocks noGrp="1"/>
          </p:cNvSpPr>
          <p:nvPr>
            <p:ph type="title"/>
          </p:nvPr>
        </p:nvSpPr>
        <p:spPr>
          <a:xfrm>
            <a:off x="311700" y="10165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207" name="Google Shape;207;p7"/>
          <p:cNvSpPr txBox="1">
            <a:spLocks noGrp="1"/>
          </p:cNvSpPr>
          <p:nvPr>
            <p:ph type="body" idx="3"/>
          </p:nvPr>
        </p:nvSpPr>
        <p:spPr>
          <a:xfrm>
            <a:off x="995400" y="2220900"/>
            <a:ext cx="3307725" cy="2338875"/>
          </a:xfrm>
          <a:prstGeom prst="rect">
            <a:avLst/>
          </a:prstGeom>
        </p:spPr>
        <p:txBody>
          <a:bodyPr spcFirstLastPara="1" wrap="square" lIns="121900" tIns="121900" rIns="121900" bIns="121900" anchor="t" anchorCtr="0">
            <a:noAutofit/>
          </a:bodyPr>
          <a:lstStyle>
            <a:lvl1pPr marL="342900" lvl="0" indent="-257175">
              <a:spcBef>
                <a:spcPts val="0"/>
              </a:spcBef>
              <a:spcAft>
                <a:spcPts val="0"/>
              </a:spcAft>
              <a:buSzPts val="1800"/>
              <a:buChar char="●"/>
              <a:defRPr/>
            </a:lvl1pPr>
            <a:lvl2pPr marL="685800" lvl="1" indent="-257175">
              <a:spcBef>
                <a:spcPts val="1575"/>
              </a:spcBef>
              <a:spcAft>
                <a:spcPts val="0"/>
              </a:spcAft>
              <a:buSzPts val="1800"/>
              <a:buChar char="○"/>
              <a:defRPr/>
            </a:lvl2pPr>
            <a:lvl3pPr marL="1028700" lvl="2" indent="-257175">
              <a:spcBef>
                <a:spcPts val="1575"/>
              </a:spcBef>
              <a:spcAft>
                <a:spcPts val="0"/>
              </a:spcAft>
              <a:buSzPts val="1800"/>
              <a:buChar char="■"/>
              <a:defRPr/>
            </a:lvl3pPr>
            <a:lvl4pPr marL="1371600" lvl="3" indent="-257175">
              <a:spcBef>
                <a:spcPts val="1575"/>
              </a:spcBef>
              <a:spcAft>
                <a:spcPts val="0"/>
              </a:spcAft>
              <a:buSzPts val="1800"/>
              <a:buChar char="●"/>
              <a:defRPr/>
            </a:lvl4pPr>
            <a:lvl5pPr marL="1714500" lvl="4" indent="-257175">
              <a:spcBef>
                <a:spcPts val="1575"/>
              </a:spcBef>
              <a:spcAft>
                <a:spcPts val="0"/>
              </a:spcAft>
              <a:buSzPts val="1800"/>
              <a:buChar char="○"/>
              <a:defRPr/>
            </a:lvl5pPr>
            <a:lvl6pPr marL="2057400" lvl="5" indent="-257175">
              <a:spcBef>
                <a:spcPts val="1575"/>
              </a:spcBef>
              <a:spcAft>
                <a:spcPts val="0"/>
              </a:spcAft>
              <a:buSzPts val="1800"/>
              <a:buChar char="■"/>
              <a:defRPr/>
            </a:lvl6pPr>
            <a:lvl7pPr marL="2400300" lvl="6" indent="-257175">
              <a:spcBef>
                <a:spcPts val="1575"/>
              </a:spcBef>
              <a:spcAft>
                <a:spcPts val="0"/>
              </a:spcAft>
              <a:buSzPts val="1800"/>
              <a:buChar char="●"/>
              <a:defRPr/>
            </a:lvl7pPr>
            <a:lvl8pPr marL="2743200" lvl="7" indent="-257175">
              <a:spcBef>
                <a:spcPts val="1575"/>
              </a:spcBef>
              <a:spcAft>
                <a:spcPts val="0"/>
              </a:spcAft>
              <a:buSzPts val="1800"/>
              <a:buChar char="○"/>
              <a:defRPr/>
            </a:lvl8pPr>
            <a:lvl9pPr marL="3086100" lvl="8" indent="-257175">
              <a:spcBef>
                <a:spcPts val="1575"/>
              </a:spcBef>
              <a:spcAft>
                <a:spcPts val="1575"/>
              </a:spcAft>
              <a:buSzPts val="1800"/>
              <a:buChar char="■"/>
              <a:defRPr/>
            </a:lvl9pPr>
          </a:lstStyle>
          <a:p>
            <a:endParaRPr/>
          </a:p>
        </p:txBody>
      </p:sp>
      <p:sp>
        <p:nvSpPr>
          <p:cNvPr id="208" name="Google Shape;208;p7"/>
          <p:cNvSpPr txBox="1">
            <a:spLocks noGrp="1"/>
          </p:cNvSpPr>
          <p:nvPr>
            <p:ph type="body" idx="4"/>
          </p:nvPr>
        </p:nvSpPr>
        <p:spPr>
          <a:xfrm>
            <a:off x="5077892" y="2212088"/>
            <a:ext cx="3307950" cy="2338875"/>
          </a:xfrm>
          <a:prstGeom prst="rect">
            <a:avLst/>
          </a:prstGeom>
        </p:spPr>
        <p:txBody>
          <a:bodyPr spcFirstLastPara="1" wrap="square" lIns="121900" tIns="121900" rIns="121900" bIns="121900" anchor="t" anchorCtr="0">
            <a:noAutofit/>
          </a:bodyPr>
          <a:lstStyle>
            <a:lvl1pPr marL="342900" lvl="0" indent="-257175">
              <a:spcBef>
                <a:spcPts val="0"/>
              </a:spcBef>
              <a:spcAft>
                <a:spcPts val="0"/>
              </a:spcAft>
              <a:buSzPts val="1800"/>
              <a:buChar char="●"/>
              <a:defRPr/>
            </a:lvl1pPr>
            <a:lvl2pPr marL="685800" lvl="1" indent="-257175">
              <a:spcBef>
                <a:spcPts val="1575"/>
              </a:spcBef>
              <a:spcAft>
                <a:spcPts val="0"/>
              </a:spcAft>
              <a:buSzPts val="1800"/>
              <a:buChar char="○"/>
              <a:defRPr/>
            </a:lvl2pPr>
            <a:lvl3pPr marL="1028700" lvl="2" indent="-257175">
              <a:spcBef>
                <a:spcPts val="1575"/>
              </a:spcBef>
              <a:spcAft>
                <a:spcPts val="0"/>
              </a:spcAft>
              <a:buSzPts val="1800"/>
              <a:buChar char="■"/>
              <a:defRPr/>
            </a:lvl3pPr>
            <a:lvl4pPr marL="1371600" lvl="3" indent="-257175">
              <a:spcBef>
                <a:spcPts val="1575"/>
              </a:spcBef>
              <a:spcAft>
                <a:spcPts val="0"/>
              </a:spcAft>
              <a:buSzPts val="1800"/>
              <a:buChar char="●"/>
              <a:defRPr/>
            </a:lvl4pPr>
            <a:lvl5pPr marL="1714500" lvl="4" indent="-257175">
              <a:spcBef>
                <a:spcPts val="1575"/>
              </a:spcBef>
              <a:spcAft>
                <a:spcPts val="0"/>
              </a:spcAft>
              <a:buSzPts val="1800"/>
              <a:buChar char="○"/>
              <a:defRPr/>
            </a:lvl5pPr>
            <a:lvl6pPr marL="2057400" lvl="5" indent="-257175">
              <a:spcBef>
                <a:spcPts val="1575"/>
              </a:spcBef>
              <a:spcAft>
                <a:spcPts val="0"/>
              </a:spcAft>
              <a:buSzPts val="1800"/>
              <a:buChar char="■"/>
              <a:defRPr/>
            </a:lvl6pPr>
            <a:lvl7pPr marL="2400300" lvl="6" indent="-257175">
              <a:spcBef>
                <a:spcPts val="1575"/>
              </a:spcBef>
              <a:spcAft>
                <a:spcPts val="0"/>
              </a:spcAft>
              <a:buSzPts val="1800"/>
              <a:buChar char="●"/>
              <a:defRPr/>
            </a:lvl7pPr>
            <a:lvl8pPr marL="2743200" lvl="7" indent="-257175">
              <a:spcBef>
                <a:spcPts val="1575"/>
              </a:spcBef>
              <a:spcAft>
                <a:spcPts val="0"/>
              </a:spcAft>
              <a:buSzPts val="1800"/>
              <a:buChar char="○"/>
              <a:defRPr/>
            </a:lvl8pPr>
            <a:lvl9pPr marL="3086100" lvl="8" indent="-257175">
              <a:spcBef>
                <a:spcPts val="1575"/>
              </a:spcBef>
              <a:spcAft>
                <a:spcPts val="1575"/>
              </a:spcAft>
              <a:buSzPts val="1800"/>
              <a:buChar char="■"/>
              <a:defRPr/>
            </a:lvl9pPr>
          </a:lstStyle>
          <a:p>
            <a:endParaRPr/>
          </a:p>
        </p:txBody>
      </p:sp>
    </p:spTree>
    <p:extLst>
      <p:ext uri="{BB962C8B-B14F-4D97-AF65-F5344CB8AC3E}">
        <p14:creationId xmlns:p14="http://schemas.microsoft.com/office/powerpoint/2010/main" val="132192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9"/>
        <p:cNvGrpSpPr/>
        <p:nvPr/>
      </p:nvGrpSpPr>
      <p:grpSpPr>
        <a:xfrm>
          <a:off x="0" y="0"/>
          <a:ext cx="0" cy="0"/>
          <a:chOff x="0" y="0"/>
          <a:chExt cx="0" cy="0"/>
        </a:xfrm>
      </p:grpSpPr>
      <p:sp>
        <p:nvSpPr>
          <p:cNvPr id="210" name="Google Shape;210;p8"/>
          <p:cNvSpPr/>
          <p:nvPr/>
        </p:nvSpPr>
        <p:spPr>
          <a:xfrm rot="3935937">
            <a:off x="777853" y="2560311"/>
            <a:ext cx="2117273" cy="3247460"/>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211" name="Google Shape;211;p8"/>
          <p:cNvGrpSpPr/>
          <p:nvPr/>
        </p:nvGrpSpPr>
        <p:grpSpPr>
          <a:xfrm rot="2531672" flipH="1">
            <a:off x="277996" y="1034952"/>
            <a:ext cx="1480835" cy="3686650"/>
            <a:chOff x="2609450" y="479865"/>
            <a:chExt cx="2385138" cy="5937981"/>
          </a:xfrm>
        </p:grpSpPr>
        <p:sp>
          <p:nvSpPr>
            <p:cNvPr id="212" name="Google Shape;212;p8"/>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3" name="Google Shape;213;p8"/>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4" name="Google Shape;214;p8"/>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5" name="Google Shape;215;p8"/>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6" name="Google Shape;216;p8"/>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7" name="Google Shape;217;p8"/>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8" name="Google Shape;218;p8"/>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19" name="Google Shape;219;p8"/>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220" name="Google Shape;220;p8"/>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	</a:t>
              </a:r>
              <a:endParaRPr sz="1050"/>
            </a:p>
          </p:txBody>
        </p:sp>
        <p:sp>
          <p:nvSpPr>
            <p:cNvPr id="221" name="Google Shape;221;p8"/>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2" name="Google Shape;222;p8"/>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3" name="Google Shape;223;p8"/>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4" name="Google Shape;224;p8"/>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5" name="Google Shape;225;p8"/>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6" name="Google Shape;226;p8"/>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7" name="Google Shape;227;p8"/>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8" name="Google Shape;228;p8"/>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29" name="Google Shape;229;p8"/>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0" name="Google Shape;230;p8"/>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1" name="Google Shape;231;p8"/>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2" name="Google Shape;232;p8"/>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3" name="Google Shape;233;p8"/>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4" name="Google Shape;234;p8"/>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5" name="Google Shape;235;p8"/>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6" name="Google Shape;236;p8"/>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7" name="Google Shape;237;p8"/>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8" name="Google Shape;238;p8"/>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39" name="Google Shape;239;p8"/>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40" name="Google Shape;240;p8"/>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41" name="Google Shape;241;p8"/>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242" name="Google Shape;242;p8"/>
          <p:cNvSpPr txBox="1">
            <a:spLocks noGrp="1"/>
          </p:cNvSpPr>
          <p:nvPr>
            <p:ph type="subTitle" idx="1"/>
          </p:nvPr>
        </p:nvSpPr>
        <p:spPr>
          <a:xfrm>
            <a:off x="311700" y="1518131"/>
            <a:ext cx="8597700"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i="1"/>
            </a:lvl1pPr>
            <a:lvl2pPr lvl="1" rtl="0">
              <a:spcBef>
                <a:spcPts val="1575"/>
              </a:spcBef>
              <a:spcAft>
                <a:spcPts val="0"/>
              </a:spcAft>
              <a:buSzPts val="2100"/>
              <a:buNone/>
              <a:defRPr sz="1575" b="1" i="1"/>
            </a:lvl2pPr>
            <a:lvl3pPr lvl="2" rtl="0">
              <a:spcBef>
                <a:spcPts val="1575"/>
              </a:spcBef>
              <a:spcAft>
                <a:spcPts val="0"/>
              </a:spcAft>
              <a:buSzPts val="2100"/>
              <a:buNone/>
              <a:defRPr sz="1575" b="1" i="1"/>
            </a:lvl3pPr>
            <a:lvl4pPr lvl="3" rtl="0">
              <a:spcBef>
                <a:spcPts val="1575"/>
              </a:spcBef>
              <a:spcAft>
                <a:spcPts val="0"/>
              </a:spcAft>
              <a:buSzPts val="2100"/>
              <a:buNone/>
              <a:defRPr sz="1575" b="1" i="1"/>
            </a:lvl4pPr>
            <a:lvl5pPr lvl="4" rtl="0">
              <a:spcBef>
                <a:spcPts val="1575"/>
              </a:spcBef>
              <a:spcAft>
                <a:spcPts val="0"/>
              </a:spcAft>
              <a:buSzPts val="2100"/>
              <a:buNone/>
              <a:defRPr sz="1575" b="1" i="1"/>
            </a:lvl5pPr>
            <a:lvl6pPr lvl="5" rtl="0">
              <a:spcBef>
                <a:spcPts val="1575"/>
              </a:spcBef>
              <a:spcAft>
                <a:spcPts val="0"/>
              </a:spcAft>
              <a:buSzPts val="2100"/>
              <a:buNone/>
              <a:defRPr sz="1575" b="1" i="1"/>
            </a:lvl6pPr>
            <a:lvl7pPr lvl="6" rtl="0">
              <a:spcBef>
                <a:spcPts val="1575"/>
              </a:spcBef>
              <a:spcAft>
                <a:spcPts val="0"/>
              </a:spcAft>
              <a:buSzPts val="2100"/>
              <a:buNone/>
              <a:defRPr sz="1575" b="1" i="1"/>
            </a:lvl7pPr>
            <a:lvl8pPr lvl="7" rtl="0">
              <a:spcBef>
                <a:spcPts val="1575"/>
              </a:spcBef>
              <a:spcAft>
                <a:spcPts val="0"/>
              </a:spcAft>
              <a:buSzPts val="2100"/>
              <a:buNone/>
              <a:defRPr sz="1575" b="1" i="1"/>
            </a:lvl8pPr>
            <a:lvl9pPr lvl="8" rtl="0">
              <a:spcBef>
                <a:spcPts val="1575"/>
              </a:spcBef>
              <a:spcAft>
                <a:spcPts val="1575"/>
              </a:spcAft>
              <a:buSzPts val="2100"/>
              <a:buNone/>
              <a:defRPr sz="1575" b="1" i="1"/>
            </a:lvl9pPr>
          </a:lstStyle>
          <a:p>
            <a:endParaRPr/>
          </a:p>
        </p:txBody>
      </p:sp>
      <p:sp>
        <p:nvSpPr>
          <p:cNvPr id="243" name="Google Shape;243;p8"/>
          <p:cNvSpPr txBox="1">
            <a:spLocks noGrp="1"/>
          </p:cNvSpPr>
          <p:nvPr>
            <p:ph type="title"/>
          </p:nvPr>
        </p:nvSpPr>
        <p:spPr>
          <a:xfrm>
            <a:off x="311700" y="845081"/>
            <a:ext cx="8597700"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244" name="Google Shape;244;p8"/>
          <p:cNvSpPr txBox="1">
            <a:spLocks noGrp="1"/>
          </p:cNvSpPr>
          <p:nvPr>
            <p:ph type="body" idx="2"/>
          </p:nvPr>
        </p:nvSpPr>
        <p:spPr>
          <a:xfrm>
            <a:off x="311700" y="2056556"/>
            <a:ext cx="8533800" cy="2577375"/>
          </a:xfrm>
          <a:prstGeom prst="rect">
            <a:avLst/>
          </a:prstGeom>
        </p:spPr>
        <p:txBody>
          <a:bodyPr spcFirstLastPara="1" wrap="square" lIns="121900" tIns="121900" rIns="121900" bIns="121900" anchor="t" anchorCtr="0">
            <a:noAutofit/>
          </a:bodyPr>
          <a:lstStyle>
            <a:lvl1pPr marL="342900" lvl="0" indent="-257175">
              <a:spcBef>
                <a:spcPts val="0"/>
              </a:spcBef>
              <a:spcAft>
                <a:spcPts val="0"/>
              </a:spcAft>
              <a:buSzPts val="1800"/>
              <a:buChar char="●"/>
              <a:defRPr/>
            </a:lvl1pPr>
            <a:lvl2pPr marL="685800" lvl="1" indent="-257175">
              <a:spcBef>
                <a:spcPts val="1575"/>
              </a:spcBef>
              <a:spcAft>
                <a:spcPts val="0"/>
              </a:spcAft>
              <a:buSzPts val="1800"/>
              <a:buChar char="○"/>
              <a:defRPr/>
            </a:lvl2pPr>
            <a:lvl3pPr marL="1028700" lvl="2" indent="-257175">
              <a:spcBef>
                <a:spcPts val="1575"/>
              </a:spcBef>
              <a:spcAft>
                <a:spcPts val="0"/>
              </a:spcAft>
              <a:buSzPts val="1800"/>
              <a:buChar char="■"/>
              <a:defRPr/>
            </a:lvl3pPr>
            <a:lvl4pPr marL="1371600" lvl="3" indent="-257175">
              <a:spcBef>
                <a:spcPts val="1575"/>
              </a:spcBef>
              <a:spcAft>
                <a:spcPts val="0"/>
              </a:spcAft>
              <a:buSzPts val="1800"/>
              <a:buChar char="●"/>
              <a:defRPr/>
            </a:lvl4pPr>
            <a:lvl5pPr marL="1714500" lvl="4" indent="-257175">
              <a:spcBef>
                <a:spcPts val="1575"/>
              </a:spcBef>
              <a:spcAft>
                <a:spcPts val="0"/>
              </a:spcAft>
              <a:buSzPts val="1800"/>
              <a:buChar char="○"/>
              <a:defRPr/>
            </a:lvl5pPr>
            <a:lvl6pPr marL="2057400" lvl="5" indent="-257175">
              <a:spcBef>
                <a:spcPts val="1575"/>
              </a:spcBef>
              <a:spcAft>
                <a:spcPts val="0"/>
              </a:spcAft>
              <a:buSzPts val="1800"/>
              <a:buChar char="■"/>
              <a:defRPr/>
            </a:lvl6pPr>
            <a:lvl7pPr marL="2400300" lvl="6" indent="-257175">
              <a:spcBef>
                <a:spcPts val="1575"/>
              </a:spcBef>
              <a:spcAft>
                <a:spcPts val="0"/>
              </a:spcAft>
              <a:buSzPts val="1800"/>
              <a:buChar char="●"/>
              <a:defRPr/>
            </a:lvl7pPr>
            <a:lvl8pPr marL="2743200" lvl="7" indent="-257175">
              <a:spcBef>
                <a:spcPts val="1575"/>
              </a:spcBef>
              <a:spcAft>
                <a:spcPts val="0"/>
              </a:spcAft>
              <a:buSzPts val="1800"/>
              <a:buChar char="○"/>
              <a:defRPr/>
            </a:lvl8pPr>
            <a:lvl9pPr marL="3086100" lvl="8" indent="-257175">
              <a:spcBef>
                <a:spcPts val="1575"/>
              </a:spcBef>
              <a:spcAft>
                <a:spcPts val="1575"/>
              </a:spcAft>
              <a:buSzPts val="1800"/>
              <a:buChar char="■"/>
              <a:defRPr/>
            </a:lvl9pPr>
          </a:lstStyle>
          <a:p>
            <a:endParaRPr/>
          </a:p>
        </p:txBody>
      </p:sp>
    </p:spTree>
    <p:extLst>
      <p:ext uri="{BB962C8B-B14F-4D97-AF65-F5344CB8AC3E}">
        <p14:creationId xmlns:p14="http://schemas.microsoft.com/office/powerpoint/2010/main" val="23700132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038DAF"/>
            </a:gs>
            <a:gs pos="26000">
              <a:srgbClr val="038DAF"/>
            </a:gs>
            <a:gs pos="62000">
              <a:srgbClr val="57308B"/>
            </a:gs>
            <a:gs pos="100000">
              <a:srgbClr val="57308B"/>
            </a:gs>
          </a:gsLst>
          <a:lin ang="1350003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51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IBM Plex Sans"/>
              <a:buNone/>
              <a:defRPr sz="4800" b="1">
                <a:solidFill>
                  <a:srgbClr val="FFFFFF"/>
                </a:solidFill>
                <a:latin typeface="IBM Plex Sans"/>
                <a:ea typeface="IBM Plex Sans"/>
                <a:cs typeface="IBM Plex Sans"/>
                <a:sym typeface="IBM Plex Sans"/>
              </a:defRPr>
            </a:lvl1pPr>
            <a:lvl2pPr lvl="1">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2pPr>
            <a:lvl3pPr lvl="2">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3pPr>
            <a:lvl4pPr lvl="3">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4pPr>
            <a:lvl5pPr lvl="4">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5pPr>
            <a:lvl6pPr lvl="5">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6pPr>
            <a:lvl7pPr lvl="6">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7pPr>
            <a:lvl8pPr lvl="7">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8pPr>
            <a:lvl9pPr lvl="8">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David Libre"/>
              <a:buChar char="●"/>
              <a:defRPr sz="1800">
                <a:latin typeface="David Libre"/>
                <a:ea typeface="David Libre"/>
                <a:cs typeface="David Libre"/>
                <a:sym typeface="David Libre"/>
              </a:defRPr>
            </a:lvl1pPr>
            <a:lvl2pPr marL="914400" lvl="1"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2pPr>
            <a:lvl3pPr marL="1371600" lvl="2"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3pPr>
            <a:lvl4pPr marL="1828800" lvl="3"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4pPr>
            <a:lvl5pPr marL="2286000" lvl="4"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5pPr>
            <a:lvl6pPr marL="2743200" lvl="5"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6pPr>
            <a:lvl7pPr marL="3200400" lvl="6"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7pPr>
            <a:lvl8pPr marL="3657600" lvl="7"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8pPr>
            <a:lvl9pPr marL="4114800" lvl="8" indent="-342900">
              <a:lnSpc>
                <a:spcPct val="115000"/>
              </a:lnSpc>
              <a:spcBef>
                <a:spcPts val="1600"/>
              </a:spcBef>
              <a:spcAft>
                <a:spcPts val="1600"/>
              </a:spcAft>
              <a:buSzPts val="1800"/>
              <a:buFont typeface="David Libre"/>
              <a:buChar char="■"/>
              <a:defRPr sz="1800">
                <a:latin typeface="David Libre"/>
                <a:ea typeface="David Libre"/>
                <a:cs typeface="David Libre"/>
                <a:sym typeface="David Libre"/>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525" cy="572625"/>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1pPr>
            <a:lvl2pPr lvl="1">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2pPr>
            <a:lvl3pPr lvl="2">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3pPr>
            <a:lvl4pPr lvl="3">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4pPr>
            <a:lvl5pPr lvl="4">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5pPr>
            <a:lvl6pPr lvl="5">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6pPr>
            <a:lvl7pPr lvl="6">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7pPr>
            <a:lvl8pPr lvl="7">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8pPr>
            <a:lvl9pPr lvl="8">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9pPr>
          </a:lstStyle>
          <a:p>
            <a:endParaRPr/>
          </a:p>
        </p:txBody>
      </p:sp>
      <p:sp>
        <p:nvSpPr>
          <p:cNvPr id="7" name="Google Shape;7;p1"/>
          <p:cNvSpPr txBox="1">
            <a:spLocks noGrp="1"/>
          </p:cNvSpPr>
          <p:nvPr>
            <p:ph type="body" idx="1"/>
          </p:nvPr>
        </p:nvSpPr>
        <p:spPr>
          <a:xfrm>
            <a:off x="311700" y="1152475"/>
            <a:ext cx="8520525" cy="3416400"/>
          </a:xfrm>
          <a:prstGeom prst="rect">
            <a:avLst/>
          </a:prstGeom>
          <a:noFill/>
          <a:ln>
            <a:noFill/>
          </a:ln>
        </p:spPr>
        <p:txBody>
          <a:bodyPr spcFirstLastPara="1" wrap="square" lIns="121900" tIns="121900" rIns="121900" bIns="121900" anchor="t" anchorCtr="0">
            <a:noAutofit/>
          </a:bodyPr>
          <a:lstStyle>
            <a:lvl1pPr marL="457200" lvl="0" indent="-342900">
              <a:lnSpc>
                <a:spcPct val="115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marL="914400" lvl="1"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2pPr>
            <a:lvl3pPr marL="1371600" lvl="2"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3pPr>
            <a:lvl4pPr marL="1828800" lvl="3"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4pPr>
            <a:lvl5pPr marL="2286000" lvl="4"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5pPr>
            <a:lvl6pPr marL="2743200" lvl="5"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6pPr>
            <a:lvl7pPr marL="3200400" lvl="6"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7pPr>
            <a:lvl8pPr marL="3657600" lvl="7"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8pPr>
            <a:lvl9pPr marL="4114800" lvl="8" indent="-342900">
              <a:lnSpc>
                <a:spcPct val="115000"/>
              </a:lnSpc>
              <a:spcBef>
                <a:spcPts val="2100"/>
              </a:spcBef>
              <a:spcAft>
                <a:spcPts val="210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9pPr>
          </a:lstStyle>
          <a:p>
            <a:endParaRPr/>
          </a:p>
        </p:txBody>
      </p:sp>
      <p:sp>
        <p:nvSpPr>
          <p:cNvPr id="8" name="Google Shape;8;p1"/>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 smtClean="0"/>
              <a:pPr/>
              <a:t>‹#›</a:t>
            </a:fld>
            <a:endParaRPr lang="en"/>
          </a:p>
        </p:txBody>
      </p:sp>
      <p:sp>
        <p:nvSpPr>
          <p:cNvPr id="9" name="Google Shape;9;p1"/>
          <p:cNvSpPr txBox="1"/>
          <p:nvPr/>
        </p:nvSpPr>
        <p:spPr>
          <a:xfrm rot="5400000">
            <a:off x="-670613" y="4235606"/>
            <a:ext cx="1507050" cy="280125"/>
          </a:xfrm>
          <a:prstGeom prst="rect">
            <a:avLst/>
          </a:prstGeom>
          <a:noFill/>
          <a:ln>
            <a:noFill/>
          </a:ln>
        </p:spPr>
        <p:txBody>
          <a:bodyPr spcFirstLastPara="1" wrap="square" lIns="68569" tIns="68569" rIns="68569" bIns="68569" anchor="t" anchorCtr="0">
            <a:noAutofit/>
          </a:bodyPr>
          <a:lstStyle/>
          <a:p>
            <a:pPr marL="0" lvl="0" indent="0" algn="r" rtl="0">
              <a:spcBef>
                <a:spcPts val="0"/>
              </a:spcBef>
              <a:spcAft>
                <a:spcPts val="0"/>
              </a:spcAft>
              <a:buNone/>
            </a:pPr>
            <a:r>
              <a:rPr lang="en" sz="1050">
                <a:solidFill>
                  <a:srgbClr val="999999"/>
                </a:solidFill>
                <a:latin typeface="Barlow Condensed"/>
                <a:ea typeface="Barlow Condensed"/>
                <a:cs typeface="Barlow Condensed"/>
                <a:sym typeface="Barlow Condensed"/>
              </a:rPr>
              <a:t>SLIDESMANIA.COM</a:t>
            </a:r>
            <a:endParaRPr sz="1050">
              <a:solidFill>
                <a:srgbClr val="99999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21791244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038DAF"/>
            </a:gs>
            <a:gs pos="26000">
              <a:srgbClr val="038DAF"/>
            </a:gs>
            <a:gs pos="62000">
              <a:srgbClr val="57308B"/>
            </a:gs>
            <a:gs pos="100000">
              <a:srgbClr val="57308B"/>
            </a:gs>
          </a:gsLst>
          <a:lin ang="1350003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51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IBM Plex Sans"/>
              <a:buNone/>
              <a:defRPr sz="4800" b="1">
                <a:solidFill>
                  <a:srgbClr val="FFFFFF"/>
                </a:solidFill>
                <a:latin typeface="IBM Plex Sans"/>
                <a:ea typeface="IBM Plex Sans"/>
                <a:cs typeface="IBM Plex Sans"/>
                <a:sym typeface="IBM Plex Sans"/>
              </a:defRPr>
            </a:lvl1pPr>
            <a:lvl2pPr lvl="1">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2pPr>
            <a:lvl3pPr lvl="2">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3pPr>
            <a:lvl4pPr lvl="3">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4pPr>
            <a:lvl5pPr lvl="4">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5pPr>
            <a:lvl6pPr lvl="5">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6pPr>
            <a:lvl7pPr lvl="6">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7pPr>
            <a:lvl8pPr lvl="7">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8pPr>
            <a:lvl9pPr lvl="8">
              <a:spcBef>
                <a:spcPts val="0"/>
              </a:spcBef>
              <a:spcAft>
                <a:spcPts val="0"/>
              </a:spcAft>
              <a:buClr>
                <a:schemeClr val="dk1"/>
              </a:buClr>
              <a:buSzPts val="4800"/>
              <a:buFont typeface="IBM Plex Sans"/>
              <a:buNone/>
              <a:defRPr sz="4800" b="1">
                <a:solidFill>
                  <a:schemeClr val="dk1"/>
                </a:solidFill>
                <a:latin typeface="IBM Plex Sans"/>
                <a:ea typeface="IBM Plex Sans"/>
                <a:cs typeface="IBM Plex Sans"/>
                <a:sym typeface="IBM Plex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David Libre"/>
              <a:buChar char="●"/>
              <a:defRPr sz="1800">
                <a:latin typeface="David Libre"/>
                <a:ea typeface="David Libre"/>
                <a:cs typeface="David Libre"/>
                <a:sym typeface="David Libre"/>
              </a:defRPr>
            </a:lvl1pPr>
            <a:lvl2pPr marL="914400" lvl="1"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2pPr>
            <a:lvl3pPr marL="1371600" lvl="2"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3pPr>
            <a:lvl4pPr marL="1828800" lvl="3"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4pPr>
            <a:lvl5pPr marL="2286000" lvl="4"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5pPr>
            <a:lvl6pPr marL="2743200" lvl="5"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6pPr>
            <a:lvl7pPr marL="3200400" lvl="6"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7pPr>
            <a:lvl8pPr marL="3657600" lvl="7" indent="-342900">
              <a:lnSpc>
                <a:spcPct val="115000"/>
              </a:lnSpc>
              <a:spcBef>
                <a:spcPts val="1600"/>
              </a:spcBef>
              <a:spcAft>
                <a:spcPts val="0"/>
              </a:spcAft>
              <a:buSzPts val="1800"/>
              <a:buFont typeface="David Libre"/>
              <a:buChar char="○"/>
              <a:defRPr sz="1800">
                <a:latin typeface="David Libre"/>
                <a:ea typeface="David Libre"/>
                <a:cs typeface="David Libre"/>
                <a:sym typeface="David Libre"/>
              </a:defRPr>
            </a:lvl8pPr>
            <a:lvl9pPr marL="4114800" lvl="8" indent="-342900">
              <a:lnSpc>
                <a:spcPct val="115000"/>
              </a:lnSpc>
              <a:spcBef>
                <a:spcPts val="1600"/>
              </a:spcBef>
              <a:spcAft>
                <a:spcPts val="1600"/>
              </a:spcAft>
              <a:buSzPts val="1800"/>
              <a:buFont typeface="David Libre"/>
              <a:buChar char="■"/>
              <a:defRPr sz="1800">
                <a:latin typeface="David Libre"/>
                <a:ea typeface="David Libre"/>
                <a:cs typeface="David Libre"/>
                <a:sym typeface="David Libre"/>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a:solidFill>
                  <a:srgbClr val="595959"/>
                </a:solidFill>
              </a:rPr>
              <a:pPr/>
              <a:t>‹#›</a:t>
            </a:fld>
            <a:endParaRPr>
              <a:solidFill>
                <a:srgbClr val="595959"/>
              </a:solidFill>
            </a:endParaRPr>
          </a:p>
        </p:txBody>
      </p:sp>
    </p:spTree>
    <p:extLst>
      <p:ext uri="{BB962C8B-B14F-4D97-AF65-F5344CB8AC3E}">
        <p14:creationId xmlns:p14="http://schemas.microsoft.com/office/powerpoint/2010/main" val="4191191418"/>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2.xml"/><Relationship Id="rId18" Type="http://schemas.openxmlformats.org/officeDocument/2006/relationships/image" Target="../media/image11.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media5.mp3"/><Relationship Id="rId19" Type="http://schemas.openxmlformats.org/officeDocument/2006/relationships/image" Target="../media/image12.jpe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ướng dẫn học tiếng anh lớp 6 - unit 9: Cities of the world – HocHay - Cộng  đồng hỏi đáp về du học">
            <a:extLst>
              <a:ext uri="{FF2B5EF4-FFF2-40B4-BE49-F238E27FC236}">
                <a16:creationId xmlns:a16="http://schemas.microsoft.com/office/drawing/2014/main" xmlns="" id="{2D67C405-027F-4863-AEF9-A7A68213FB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GlowDiffused trans="39000" intensity="10"/>
                    </a14:imgEffect>
                  </a14:imgLayer>
                </a14:imgProps>
              </a:ext>
              <a:ext uri="{28A0092B-C50C-407E-A947-70E740481C1C}">
                <a14:useLocalDpi xmlns:a14="http://schemas.microsoft.com/office/drawing/2010/main" val="0"/>
              </a:ext>
            </a:extLst>
          </a:blip>
          <a:srcRect/>
          <a:stretch>
            <a:fillRect/>
          </a:stretch>
        </p:blipFill>
        <p:spPr bwMode="auto">
          <a:xfrm>
            <a:off x="-1" y="-246709"/>
            <a:ext cx="9252285" cy="5554682"/>
          </a:xfrm>
          <a:prstGeom prst="rect">
            <a:avLst/>
          </a:prstGeom>
          <a:solidFill>
            <a:schemeClr val="lt1">
              <a:alpha val="36000"/>
            </a:schemeClr>
          </a:solidFill>
          <a:effectLst>
            <a:softEdge rad="63500"/>
          </a:effectLst>
        </p:spPr>
      </p:pic>
      <p:sp>
        <p:nvSpPr>
          <p:cNvPr id="5" name="Google Shape;189;p17">
            <a:extLst>
              <a:ext uri="{FF2B5EF4-FFF2-40B4-BE49-F238E27FC236}">
                <a16:creationId xmlns:a16="http://schemas.microsoft.com/office/drawing/2014/main" xmlns="" id="{3BE1DB22-B587-4DE9-BFB6-F6724D45849C}"/>
              </a:ext>
            </a:extLst>
          </p:cNvPr>
          <p:cNvSpPr txBox="1">
            <a:spLocks/>
          </p:cNvSpPr>
          <p:nvPr/>
        </p:nvSpPr>
        <p:spPr>
          <a:xfrm>
            <a:off x="560825" y="1050053"/>
            <a:ext cx="8022350" cy="205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4800"/>
              <a:buFont typeface="IBM Plex Sans"/>
              <a:buNone/>
              <a:defRPr sz="4800" b="1"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IBM Plex Sans"/>
              <a:buNone/>
              <a:tabLst/>
              <a:defRPr/>
            </a:pPr>
            <a:r>
              <a:rPr kumimoji="0" lang="en-US" sz="6000" b="1" i="0" u="none" strike="noStrike" kern="0" cap="none" spc="0" normalizeH="0" baseline="0" noProof="0" dirty="0">
                <a:ln>
                  <a:noFill/>
                </a:ln>
                <a:solidFill>
                  <a:srgbClr val="000000"/>
                </a:solidFill>
                <a:effectLst/>
                <a:uLnTx/>
                <a:uFillTx/>
                <a:latin typeface=".VnVogue" panose="020B7200000000000000" pitchFamily="34" charset="0"/>
                <a:cs typeface="Calibri" panose="020F0502020204030204" pitchFamily="34" charset="0"/>
                <a:sym typeface="IBM Plex Sans"/>
              </a:rPr>
              <a:t>Unit 9: </a:t>
            </a:r>
          </a:p>
          <a:p>
            <a:pPr marL="0" marR="0" lvl="0" indent="0" algn="ctr" defTabSz="914400" rtl="0" eaLnBrk="1" fontAlgn="auto" latinLnBrk="0" hangingPunct="1">
              <a:lnSpc>
                <a:spcPct val="100000"/>
              </a:lnSpc>
              <a:spcBef>
                <a:spcPts val="0"/>
              </a:spcBef>
              <a:spcAft>
                <a:spcPts val="0"/>
              </a:spcAft>
              <a:buClr>
                <a:srgbClr val="000000"/>
              </a:buClr>
              <a:buSzPts val="4800"/>
              <a:buFont typeface="IBM Plex Sans"/>
              <a:buNone/>
              <a:tabLst/>
              <a:defRPr/>
            </a:pPr>
            <a:r>
              <a:rPr kumimoji="0" lang="en-US" sz="6000" b="1" i="0" u="none" strike="noStrike" kern="0" cap="none" spc="0" normalizeH="0" baseline="0" noProof="0" dirty="0">
                <a:ln>
                  <a:noFill/>
                </a:ln>
                <a:solidFill>
                  <a:srgbClr val="000000"/>
                </a:solidFill>
                <a:effectLst/>
                <a:uLnTx/>
                <a:uFillTx/>
                <a:latin typeface=".VnVogue" panose="020B7200000000000000" pitchFamily="34" charset="0"/>
                <a:cs typeface="Calibri" panose="020F0502020204030204" pitchFamily="34" charset="0"/>
                <a:sym typeface="IBM Plex Sans"/>
              </a:rPr>
              <a:t>CITIES OF THE WORLD</a:t>
            </a:r>
            <a:br>
              <a:rPr kumimoji="0" lang="en-US" sz="6000" b="1" i="0" u="none" strike="noStrike" kern="0" cap="none" spc="0" normalizeH="0" baseline="0" noProof="0" dirty="0">
                <a:ln>
                  <a:noFill/>
                </a:ln>
                <a:solidFill>
                  <a:srgbClr val="000000"/>
                </a:solidFill>
                <a:effectLst/>
                <a:uLnTx/>
                <a:uFillTx/>
                <a:latin typeface=".VnVogue" panose="020B7200000000000000" pitchFamily="34" charset="0"/>
                <a:cs typeface="Calibri" panose="020F0502020204030204" pitchFamily="34" charset="0"/>
                <a:sym typeface="IBM Plex Sans"/>
              </a:rPr>
            </a:br>
            <a:r>
              <a:rPr kumimoji="0" lang="en-US" sz="4800" b="1" i="0" u="none" strike="noStrike" kern="0" cap="none" spc="0" normalizeH="0" baseline="0" noProof="0" dirty="0">
                <a:ln>
                  <a:noFill/>
                </a:ln>
                <a:solidFill>
                  <a:srgbClr val="000000"/>
                </a:solidFill>
                <a:effectLst/>
                <a:uLnTx/>
                <a:uFillTx/>
                <a:latin typeface=".VnVogue" panose="020B7200000000000000" pitchFamily="34" charset="0"/>
                <a:cs typeface="Calibri" panose="020F0502020204030204" pitchFamily="34" charset="0"/>
                <a:sym typeface="IBM Plex Sans"/>
              </a:rPr>
              <a:t>part 5: Skills 1</a:t>
            </a:r>
          </a:p>
          <a:p>
            <a:pPr marL="0" marR="0" lvl="0" indent="0" algn="ctr" defTabSz="914400" rtl="0" eaLnBrk="1" fontAlgn="auto" latinLnBrk="0" hangingPunct="1">
              <a:lnSpc>
                <a:spcPct val="100000"/>
              </a:lnSpc>
              <a:spcBef>
                <a:spcPts val="0"/>
              </a:spcBef>
              <a:spcAft>
                <a:spcPts val="0"/>
              </a:spcAft>
              <a:buClr>
                <a:srgbClr val="000000"/>
              </a:buClr>
              <a:buSzPts val="4800"/>
              <a:buFont typeface="IBM Plex Sans"/>
              <a:buNone/>
              <a:tabLst/>
              <a:defRPr/>
            </a:pPr>
            <a:r>
              <a:rPr kumimoji="0" lang="en-US" sz="3600" b="1" i="0" u="none" strike="noStrike" kern="0" cap="none" spc="0" normalizeH="0" baseline="0" noProof="0" dirty="0">
                <a:ln>
                  <a:noFill/>
                </a:ln>
                <a:solidFill>
                  <a:srgbClr val="000000"/>
                </a:solidFill>
                <a:effectLst/>
                <a:uLnTx/>
                <a:uFillTx/>
                <a:latin typeface=".VnVogue" panose="020B7200000000000000" pitchFamily="34" charset="0"/>
                <a:cs typeface="Calibri" panose="020F0502020204030204" pitchFamily="34" charset="0"/>
                <a:sym typeface="IBM Plex Sans"/>
              </a:rPr>
              <a:t>Reading and speaking</a:t>
            </a:r>
            <a:endParaRPr kumimoji="0" lang="en-US" sz="4000" b="1" i="0" u="none" strike="noStrike" kern="0" cap="none" spc="0" normalizeH="0" baseline="0" noProof="0" dirty="0">
              <a:ln>
                <a:noFill/>
              </a:ln>
              <a:solidFill>
                <a:srgbClr val="000000"/>
              </a:solidFill>
              <a:effectLst/>
              <a:uLnTx/>
              <a:uFillTx/>
              <a:latin typeface=".VnVogue" panose="020B7200000000000000" pitchFamily="34" charset="0"/>
              <a:cs typeface="Calibri" panose="020F0502020204030204" pitchFamily="34" charset="0"/>
              <a:sym typeface="IBM Plex Sans"/>
            </a:endParaRPr>
          </a:p>
        </p:txBody>
      </p:sp>
    </p:spTree>
    <p:extLst>
      <p:ext uri="{BB962C8B-B14F-4D97-AF65-F5344CB8AC3E}">
        <p14:creationId xmlns:p14="http://schemas.microsoft.com/office/powerpoint/2010/main" val="238606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154273" cy="790685"/>
          </a:xfrm>
          <a:prstGeom prst="rect">
            <a:avLst/>
          </a:prstGeom>
        </p:spPr>
      </p:pic>
      <p:pic>
        <p:nvPicPr>
          <p:cNvPr id="3" name="Picture 2"/>
          <p:cNvPicPr>
            <a:picLocks noChangeAspect="1"/>
          </p:cNvPicPr>
          <p:nvPr/>
        </p:nvPicPr>
        <p:blipFill>
          <a:blip r:embed="rId3"/>
          <a:stretch>
            <a:fillRect/>
          </a:stretch>
        </p:blipFill>
        <p:spPr>
          <a:xfrm>
            <a:off x="1118681" y="680936"/>
            <a:ext cx="6497733" cy="4172355"/>
          </a:xfrm>
          <a:prstGeom prst="rect">
            <a:avLst/>
          </a:prstGeom>
        </p:spPr>
      </p:pic>
    </p:spTree>
    <p:extLst>
      <p:ext uri="{BB962C8B-B14F-4D97-AF65-F5344CB8AC3E}">
        <p14:creationId xmlns:p14="http://schemas.microsoft.com/office/powerpoint/2010/main" val="164148223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2415" y="661721"/>
            <a:ext cx="7659169" cy="3820058"/>
          </a:xfrm>
          <a:prstGeom prst="rect">
            <a:avLst/>
          </a:prstGeom>
        </p:spPr>
      </p:pic>
      <p:sp>
        <p:nvSpPr>
          <p:cNvPr id="3" name="Oval 2"/>
          <p:cNvSpPr/>
          <p:nvPr/>
        </p:nvSpPr>
        <p:spPr>
          <a:xfrm>
            <a:off x="3440179" y="1056250"/>
            <a:ext cx="407624" cy="3415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127284" y="1916862"/>
            <a:ext cx="407624" cy="3415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579905" y="2777474"/>
            <a:ext cx="407624" cy="3415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22008" y="4037912"/>
            <a:ext cx="407624" cy="3415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279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25589" cy="847843"/>
          </a:xfrm>
          <a:prstGeom prst="rect">
            <a:avLst/>
          </a:prstGeom>
        </p:spPr>
      </p:pic>
      <p:pic>
        <p:nvPicPr>
          <p:cNvPr id="4" name="Picture 3"/>
          <p:cNvPicPr>
            <a:picLocks noChangeAspect="1"/>
          </p:cNvPicPr>
          <p:nvPr/>
        </p:nvPicPr>
        <p:blipFill>
          <a:blip r:embed="rId3"/>
          <a:stretch>
            <a:fillRect/>
          </a:stretch>
        </p:blipFill>
        <p:spPr>
          <a:xfrm>
            <a:off x="764859" y="2316712"/>
            <a:ext cx="7716327" cy="2295845"/>
          </a:xfrm>
          <a:prstGeom prst="rect">
            <a:avLst/>
          </a:prstGeom>
        </p:spPr>
      </p:pic>
      <p:sp>
        <p:nvSpPr>
          <p:cNvPr id="9" name="Rounded Rectangle 8"/>
          <p:cNvSpPr/>
          <p:nvPr/>
        </p:nvSpPr>
        <p:spPr>
          <a:xfrm>
            <a:off x="4784597" y="1620655"/>
            <a:ext cx="1764254" cy="340777"/>
          </a:xfrm>
          <a:prstGeom prst="roundRect">
            <a:avLst/>
          </a:prstGeom>
          <a:solidFill>
            <a:srgbClr val="FCDEE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e. Swedish art</a:t>
            </a:r>
          </a:p>
        </p:txBody>
      </p:sp>
      <p:sp>
        <p:nvSpPr>
          <p:cNvPr id="7" name="Rounded Rectangle 6"/>
          <p:cNvSpPr/>
          <p:nvPr/>
        </p:nvSpPr>
        <p:spPr>
          <a:xfrm>
            <a:off x="6716932" y="941227"/>
            <a:ext cx="1764254" cy="591599"/>
          </a:xfrm>
          <a:prstGeom prst="roundRect">
            <a:avLst/>
          </a:prstGeom>
          <a:solidFill>
            <a:srgbClr val="FCDEE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c. Swimming pool</a:t>
            </a:r>
          </a:p>
        </p:txBody>
      </p:sp>
      <p:sp>
        <p:nvSpPr>
          <p:cNvPr id="6" name="Rounded Rectangle 5"/>
          <p:cNvSpPr/>
          <p:nvPr/>
        </p:nvSpPr>
        <p:spPr>
          <a:xfrm>
            <a:off x="3740895" y="941227"/>
            <a:ext cx="1764254" cy="591599"/>
          </a:xfrm>
          <a:prstGeom prst="roundRect">
            <a:avLst/>
          </a:prstGeom>
          <a:solidFill>
            <a:srgbClr val="FCDEE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b. Delicious breakfast</a:t>
            </a:r>
          </a:p>
        </p:txBody>
      </p:sp>
      <p:sp>
        <p:nvSpPr>
          <p:cNvPr id="8" name="Rounded Rectangle 7"/>
          <p:cNvSpPr/>
          <p:nvPr/>
        </p:nvSpPr>
        <p:spPr>
          <a:xfrm>
            <a:off x="2480667" y="1626211"/>
            <a:ext cx="1764254" cy="340777"/>
          </a:xfrm>
          <a:prstGeom prst="roundRect">
            <a:avLst/>
          </a:prstGeom>
          <a:solidFill>
            <a:srgbClr val="FCDEE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d. “</a:t>
            </a:r>
            <a:r>
              <a:rPr lang="en-US" sz="1600" dirty="0" err="1">
                <a:solidFill>
                  <a:schemeClr val="tx1"/>
                </a:solidFill>
                <a:latin typeface="Calibri" panose="020F0502020204030204" pitchFamily="34" charset="0"/>
                <a:cs typeface="Calibri" panose="020F0502020204030204" pitchFamily="34" charset="0"/>
              </a:rPr>
              <a:t>fika</a:t>
            </a:r>
            <a:r>
              <a:rPr lang="en-US" sz="1600" dirty="0">
                <a:solidFill>
                  <a:schemeClr val="tx1"/>
                </a:solidFill>
                <a:latin typeface="Calibri" panose="020F0502020204030204" pitchFamily="34" charset="0"/>
                <a:cs typeface="Calibri" panose="020F0502020204030204" pitchFamily="34" charset="0"/>
              </a:rPr>
              <a:t>”</a:t>
            </a:r>
          </a:p>
        </p:txBody>
      </p:sp>
      <p:sp>
        <p:nvSpPr>
          <p:cNvPr id="5" name="Rounded Rectangle 4"/>
          <p:cNvSpPr/>
          <p:nvPr/>
        </p:nvSpPr>
        <p:spPr>
          <a:xfrm>
            <a:off x="914401" y="946745"/>
            <a:ext cx="1764254" cy="591599"/>
          </a:xfrm>
          <a:prstGeom prst="roundRect">
            <a:avLst/>
          </a:prstGeom>
          <a:solidFill>
            <a:srgbClr val="FCDEE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cs typeface="Calibri" panose="020F0502020204030204" pitchFamily="34" charset="0"/>
              </a:rPr>
              <a:t>a. The Royal Palace</a:t>
            </a:r>
          </a:p>
        </p:txBody>
      </p:sp>
    </p:spTree>
    <p:extLst>
      <p:ext uri="{BB962C8B-B14F-4D97-AF65-F5344CB8AC3E}">
        <p14:creationId xmlns:p14="http://schemas.microsoft.com/office/powerpoint/2010/main" val="660890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1.97531E-6 L 0.5198 0.3716 " pathEditMode="relative" rAng="0" ptsTypes="AA">
                                      <p:cBhvr>
                                        <p:cTn id="6" dur="2000" fill="hold"/>
                                        <p:tgtEl>
                                          <p:spTgt spid="5"/>
                                        </p:tgtEl>
                                        <p:attrNameLst>
                                          <p:attrName>ppt_x</p:attrName>
                                          <p:attrName>ppt_y</p:attrName>
                                        </p:attrNameLst>
                                      </p:cBhvr>
                                      <p:rCtr x="25990" y="1858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0.01297 L 0.34844 0.35186 " pathEditMode="relative" rAng="0" ptsTypes="AA">
                                      <p:cBhvr>
                                        <p:cTn id="10" dur="2000" fill="hold"/>
                                        <p:tgtEl>
                                          <p:spTgt spid="8"/>
                                        </p:tgtEl>
                                        <p:attrNameLst>
                                          <p:attrName>ppt_x</p:attrName>
                                          <p:attrName>ppt_y</p:attrName>
                                        </p:attrNameLst>
                                      </p:cBhvr>
                                      <p:rCtr x="17413" y="16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94444E-6 0.00864 L 0.09653 0.41975 " pathEditMode="relative" rAng="0" ptsTypes="AA">
                                      <p:cBhvr>
                                        <p:cTn id="14" dur="2000" fill="hold"/>
                                        <p:tgtEl>
                                          <p:spTgt spid="9"/>
                                        </p:tgtEl>
                                        <p:attrNameLst>
                                          <p:attrName>ppt_x</p:attrName>
                                          <p:attrName>ppt_y</p:attrName>
                                        </p:attrNameLst>
                                      </p:cBhvr>
                                      <p:rCtr x="4826" y="2055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44444E-6 -2.09877E-6 L -0.25851 0.38272 " pathEditMode="relative" rAng="0" ptsTypes="AA">
                                      <p:cBhvr>
                                        <p:cTn id="18" dur="2000" fill="hold"/>
                                        <p:tgtEl>
                                          <p:spTgt spid="6"/>
                                        </p:tgtEl>
                                        <p:attrNameLst>
                                          <p:attrName>ppt_x</p:attrName>
                                          <p:attrName>ppt_y</p:attrName>
                                        </p:attrNameLst>
                                      </p:cBhvr>
                                      <p:rCtr x="-12934" y="1913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608 -2.09877E-6 L -0.58003 0.5034 " pathEditMode="relative" rAng="0" ptsTypes="AA">
                                      <p:cBhvr>
                                        <p:cTn id="22" dur="2000" fill="hold"/>
                                        <p:tgtEl>
                                          <p:spTgt spid="7"/>
                                        </p:tgtEl>
                                        <p:attrNameLst>
                                          <p:attrName>ppt_x</p:attrName>
                                          <p:attrName>ppt_y</p:attrName>
                                        </p:attrNameLst>
                                      </p:cBhvr>
                                      <p:rCtr x="-29306" y="251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6" grpId="0" animBg="1"/>
      <p:bldP spid="8"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 Board Background | Gallery Yopriceville - High-Quality ...">
            <a:extLst>
              <a:ext uri="{FF2B5EF4-FFF2-40B4-BE49-F238E27FC236}">
                <a16:creationId xmlns="" xmlns:a16="http://schemas.microsoft.com/office/drawing/2014/main" id="{756CCA99-7A8E-46DE-B39E-CB25C07E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8" y="12"/>
            <a:ext cx="9143999" cy="5204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5326" y="450376"/>
            <a:ext cx="8203246" cy="12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800" b="1" kern="1200" dirty="0">
              <a:solidFill>
                <a:srgbClr val="FFFF00"/>
              </a:solidFill>
              <a:latin typeface="Script MT Bold" panose="020B0604020202020204" charset="0"/>
            </a:endParaRPr>
          </a:p>
          <a:p>
            <a:pPr algn="ctr" defTabSz="685664">
              <a:buClrTx/>
            </a:pPr>
            <a:endParaRPr lang="en-US" sz="2800" b="1" kern="1200" dirty="0">
              <a:solidFill>
                <a:prstClr val="white"/>
              </a:solidFill>
              <a:latin typeface="Script MT Bold" panose="020B0604020202020204" charset="0"/>
            </a:endParaRPr>
          </a:p>
          <a:p>
            <a:pPr algn="ctr" defTabSz="685664">
              <a:buClrTx/>
            </a:pPr>
            <a:r>
              <a:rPr lang="en-US" sz="2800" b="1" kern="1200" dirty="0">
                <a:solidFill>
                  <a:prstClr val="white"/>
                </a:solidFill>
                <a:latin typeface="Script MT Bold" panose="020B0604020202020204" charset="0"/>
              </a:rPr>
              <a:t>6</a:t>
            </a:r>
            <a:r>
              <a:rPr lang="en-US" sz="2800" b="1" kern="1200" baseline="30000" dirty="0">
                <a:solidFill>
                  <a:prstClr val="white"/>
                </a:solidFill>
                <a:latin typeface="Script MT Bold" panose="020B0604020202020204" charset="0"/>
              </a:rPr>
              <a:t>th</a:t>
            </a:r>
            <a:r>
              <a:rPr lang="en-US" sz="2800" b="1" kern="1200" dirty="0">
                <a:solidFill>
                  <a:prstClr val="white"/>
                </a:solidFill>
                <a:latin typeface="Script MT Bold" panose="020B0604020202020204" charset="0"/>
              </a:rPr>
              <a:t>, March , 2023</a:t>
            </a:r>
          </a:p>
          <a:p>
            <a:pPr algn="ctr" defTabSz="685664">
              <a:buClrTx/>
            </a:pPr>
            <a:r>
              <a:rPr lang="en-US" sz="2800" b="1" kern="1200" dirty="0" smtClean="0">
                <a:solidFill>
                  <a:srgbClr val="FFC000"/>
                </a:solidFill>
                <a:latin typeface="Segoe Print" pitchFamily="2" charset="0"/>
              </a:rPr>
              <a:t>Period </a:t>
            </a:r>
            <a:r>
              <a:rPr lang="en-US" sz="2800" b="1" kern="1200" dirty="0" smtClean="0">
                <a:solidFill>
                  <a:srgbClr val="FFC000"/>
                </a:solidFill>
                <a:latin typeface="Segoe Print" pitchFamily="2" charset="0"/>
              </a:rPr>
              <a:t>73 </a:t>
            </a:r>
            <a:r>
              <a:rPr lang="en-US" sz="2800" b="1" kern="1200" dirty="0">
                <a:solidFill>
                  <a:srgbClr val="FFC000"/>
                </a:solidFill>
                <a:latin typeface="Segoe Print" pitchFamily="2" charset="0"/>
              </a:rPr>
              <a:t>Unit </a:t>
            </a:r>
            <a:r>
              <a:rPr lang="en-US" sz="2800" b="1" kern="1200" dirty="0" smtClean="0">
                <a:solidFill>
                  <a:srgbClr val="FFC000"/>
                </a:solidFill>
                <a:latin typeface="Segoe Print" pitchFamily="2" charset="0"/>
              </a:rPr>
              <a:t>9: </a:t>
            </a:r>
            <a:r>
              <a:rPr lang="en-US" sz="2800" b="1" kern="1200" dirty="0" smtClean="0">
                <a:solidFill>
                  <a:srgbClr val="FFFF00"/>
                </a:solidFill>
                <a:latin typeface="Segoe Print" pitchFamily="2" charset="0"/>
              </a:rPr>
              <a:t>CITIES OF THE WORLD</a:t>
            </a:r>
            <a:endParaRPr lang="en-US" sz="2800" b="1" kern="1200" dirty="0">
              <a:solidFill>
                <a:srgbClr val="FFFF00"/>
              </a:solidFill>
              <a:latin typeface="Segoe Print" pitchFamily="2" charset="0"/>
            </a:endParaRPr>
          </a:p>
          <a:p>
            <a:pPr algn="ctr" defTabSz="685664">
              <a:buClrTx/>
            </a:pPr>
            <a:r>
              <a:rPr lang="en-US" sz="2800" b="1" kern="1200" dirty="0">
                <a:solidFill>
                  <a:prstClr val="white"/>
                </a:solidFill>
                <a:latin typeface="Script MT Bold" panose="020B0604020202020204" charset="0"/>
              </a:rPr>
              <a:t>Lesson </a:t>
            </a:r>
            <a:r>
              <a:rPr lang="en-US" sz="2800" b="1" kern="1200" dirty="0" smtClean="0">
                <a:solidFill>
                  <a:prstClr val="white"/>
                </a:solidFill>
                <a:latin typeface="Script MT Bold" panose="020B0604020202020204" charset="0"/>
              </a:rPr>
              <a:t>5: </a:t>
            </a:r>
            <a:r>
              <a:rPr lang="vi-VN" sz="2800" b="1" kern="1200" dirty="0" smtClean="0">
                <a:solidFill>
                  <a:prstClr val="white"/>
                </a:solidFill>
                <a:latin typeface="HP001 5 hàng" panose="020B0603050302020204" pitchFamily="34" charset="0"/>
              </a:rPr>
              <a:t> </a:t>
            </a:r>
            <a:r>
              <a:rPr lang="en-US" sz="2800" b="1" kern="1200" dirty="0" smtClean="0">
                <a:solidFill>
                  <a:prstClr val="white"/>
                </a:solidFill>
                <a:latin typeface="Script MT Bold" panose="020B0604020202020204" charset="0"/>
              </a:rPr>
              <a:t>Skills 1(p.32)</a:t>
            </a:r>
          </a:p>
          <a:p>
            <a:pPr marL="457200" indent="-457200" defTabSz="685664">
              <a:buClrTx/>
              <a:buFont typeface="Arial" charset="0"/>
              <a:buChar char="•"/>
            </a:pPr>
            <a:r>
              <a:rPr lang="en-US" sz="2800" b="1" kern="1200" dirty="0" smtClean="0">
                <a:solidFill>
                  <a:srgbClr val="FFC000"/>
                </a:solidFill>
                <a:latin typeface="Script MT Bold" panose="020B0604020202020204" charset="0"/>
              </a:rPr>
              <a:t>Vocabulary</a:t>
            </a:r>
          </a:p>
          <a:p>
            <a:pPr defTabSz="685664">
              <a:buClrTx/>
            </a:pPr>
            <a:r>
              <a:rPr lang="en-US" sz="2400" b="1" kern="1200" dirty="0" smtClean="0">
                <a:solidFill>
                  <a:srgbClr val="FFC000"/>
                </a:solidFill>
                <a:latin typeface="Segoe Print" pitchFamily="2" charset="0"/>
              </a:rPr>
              <a:t>I/ Reading</a:t>
            </a:r>
          </a:p>
          <a:p>
            <a:pPr defTabSz="685664">
              <a:buClrTx/>
            </a:pPr>
            <a:r>
              <a:rPr lang="en-US" sz="2400" b="1" kern="1200" dirty="0" smtClean="0">
                <a:solidFill>
                  <a:srgbClr val="FFC000"/>
                </a:solidFill>
                <a:latin typeface="Segoe Print" pitchFamily="2" charset="0"/>
              </a:rPr>
              <a:t>II/ Speaking: </a:t>
            </a:r>
            <a:r>
              <a:rPr lang="en-US" sz="2400" b="1" kern="1200" dirty="0" smtClean="0">
                <a:solidFill>
                  <a:schemeClr val="bg1"/>
                </a:solidFill>
                <a:latin typeface="Segoe Print" pitchFamily="2" charset="0"/>
              </a:rPr>
              <a:t>Talk about a city you know</a:t>
            </a:r>
            <a:endParaRPr lang="en-US" sz="2400" b="1" kern="1200" dirty="0">
              <a:solidFill>
                <a:schemeClr val="bg1"/>
              </a:solidFill>
              <a:latin typeface="Segoe Print" pitchFamily="2" charset="0"/>
            </a:endParaRPr>
          </a:p>
          <a:p>
            <a:pPr defTabSz="685664">
              <a:buClrTx/>
            </a:pPr>
            <a:endParaRPr lang="en-US" sz="2400" kern="1200" dirty="0">
              <a:solidFill>
                <a:srgbClr val="FFC000"/>
              </a:solidFill>
              <a:latin typeface="Segoe Print" pitchFamily="2" charset="0"/>
            </a:endParaRPr>
          </a:p>
        </p:txBody>
      </p:sp>
    </p:spTree>
    <p:extLst>
      <p:ext uri="{BB962C8B-B14F-4D97-AF65-F5344CB8AC3E}">
        <p14:creationId xmlns:p14="http://schemas.microsoft.com/office/powerpoint/2010/main" val="31101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90" name="Google Shape;690;p40"/>
          <p:cNvSpPr/>
          <p:nvPr/>
        </p:nvSpPr>
        <p:spPr>
          <a:xfrm rot="1922611">
            <a:off x="7246263" y="880709"/>
            <a:ext cx="1158700" cy="3011357"/>
          </a:xfrm>
          <a:custGeom>
            <a:avLst/>
            <a:gdLst/>
            <a:ahLst/>
            <a:cxnLst/>
            <a:rect l="l" t="t" r="r" b="b"/>
            <a:pathLst>
              <a:path w="1940082" h="5042098" extrusionOk="0">
                <a:moveTo>
                  <a:pt x="1929171" y="3306406"/>
                </a:moveTo>
                <a:cubicBezTo>
                  <a:pt x="1907263" y="3053993"/>
                  <a:pt x="1855828" y="2805391"/>
                  <a:pt x="1774866" y="2565360"/>
                </a:cubicBezTo>
                <a:cubicBezTo>
                  <a:pt x="1693903" y="2326283"/>
                  <a:pt x="1590081" y="2094825"/>
                  <a:pt x="1472923" y="1870988"/>
                </a:cubicBezTo>
                <a:cubicBezTo>
                  <a:pt x="1356718" y="1646198"/>
                  <a:pt x="1230036" y="1426170"/>
                  <a:pt x="1129071" y="1193760"/>
                </a:cubicBezTo>
                <a:cubicBezTo>
                  <a:pt x="1067158" y="1041360"/>
                  <a:pt x="1018581" y="884198"/>
                  <a:pt x="992863" y="722273"/>
                </a:cubicBezTo>
                <a:cubicBezTo>
                  <a:pt x="982386" y="624165"/>
                  <a:pt x="980481" y="525105"/>
                  <a:pt x="990958" y="426998"/>
                </a:cubicBezTo>
                <a:cubicBezTo>
                  <a:pt x="992863" y="414615"/>
                  <a:pt x="994768" y="402233"/>
                  <a:pt x="997626" y="390803"/>
                </a:cubicBezTo>
                <a:cubicBezTo>
                  <a:pt x="1011913" y="318413"/>
                  <a:pt x="1010961" y="235545"/>
                  <a:pt x="969051" y="170775"/>
                </a:cubicBezTo>
                <a:cubicBezTo>
                  <a:pt x="953811" y="151725"/>
                  <a:pt x="939523" y="132675"/>
                  <a:pt x="924283" y="112673"/>
                </a:cubicBezTo>
                <a:cubicBezTo>
                  <a:pt x="898566" y="85050"/>
                  <a:pt x="868086" y="65048"/>
                  <a:pt x="831891" y="53618"/>
                </a:cubicBezTo>
                <a:cubicBezTo>
                  <a:pt x="809983" y="40283"/>
                  <a:pt x="785218" y="34568"/>
                  <a:pt x="759501" y="34568"/>
                </a:cubicBezTo>
                <a:cubicBezTo>
                  <a:pt x="742356" y="30758"/>
                  <a:pt x="725211" y="28853"/>
                  <a:pt x="708066" y="29805"/>
                </a:cubicBezTo>
                <a:cubicBezTo>
                  <a:pt x="646153" y="1230"/>
                  <a:pt x="574716" y="-10200"/>
                  <a:pt x="508041" y="10755"/>
                </a:cubicBezTo>
                <a:cubicBezTo>
                  <a:pt x="440413" y="32663"/>
                  <a:pt x="372786" y="75525"/>
                  <a:pt x="338496" y="141248"/>
                </a:cubicBezTo>
                <a:cubicBezTo>
                  <a:pt x="201336" y="403185"/>
                  <a:pt x="105133" y="685125"/>
                  <a:pt x="54651" y="975638"/>
                </a:cubicBezTo>
                <a:cubicBezTo>
                  <a:pt x="4168" y="1269008"/>
                  <a:pt x="-12024" y="1566188"/>
                  <a:pt x="8931" y="1862415"/>
                </a:cubicBezTo>
                <a:cubicBezTo>
                  <a:pt x="20361" y="2023388"/>
                  <a:pt x="41316" y="2183408"/>
                  <a:pt x="67986" y="2341523"/>
                </a:cubicBezTo>
                <a:cubicBezTo>
                  <a:pt x="91798" y="2481541"/>
                  <a:pt x="120373" y="2622510"/>
                  <a:pt x="163236" y="2758718"/>
                </a:cubicBezTo>
                <a:cubicBezTo>
                  <a:pt x="213718" y="2918738"/>
                  <a:pt x="285156" y="3072091"/>
                  <a:pt x="376596" y="3213060"/>
                </a:cubicBezTo>
                <a:cubicBezTo>
                  <a:pt x="454701" y="3333075"/>
                  <a:pt x="544236" y="3445470"/>
                  <a:pt x="629961" y="3559770"/>
                </a:cubicBezTo>
                <a:cubicBezTo>
                  <a:pt x="793791" y="3779798"/>
                  <a:pt x="950001" y="4007445"/>
                  <a:pt x="1067158" y="4256048"/>
                </a:cubicBezTo>
                <a:cubicBezTo>
                  <a:pt x="1076683" y="4275098"/>
                  <a:pt x="1085256" y="4295101"/>
                  <a:pt x="1093828" y="4314151"/>
                </a:cubicBezTo>
                <a:cubicBezTo>
                  <a:pt x="1145263" y="4443691"/>
                  <a:pt x="1185268" y="4577041"/>
                  <a:pt x="1207176" y="4714201"/>
                </a:cubicBezTo>
                <a:cubicBezTo>
                  <a:pt x="1209081" y="4727536"/>
                  <a:pt x="1210033" y="4741823"/>
                  <a:pt x="1210986" y="4755158"/>
                </a:cubicBezTo>
                <a:cubicBezTo>
                  <a:pt x="1209081" y="4794211"/>
                  <a:pt x="1217653" y="4831358"/>
                  <a:pt x="1235751" y="4865648"/>
                </a:cubicBezTo>
                <a:cubicBezTo>
                  <a:pt x="1247181" y="4900890"/>
                  <a:pt x="1267183" y="4931370"/>
                  <a:pt x="1294806" y="4958040"/>
                </a:cubicBezTo>
                <a:cubicBezTo>
                  <a:pt x="1313856" y="4973281"/>
                  <a:pt x="1332906" y="4987568"/>
                  <a:pt x="1352908" y="5002808"/>
                </a:cubicBezTo>
                <a:cubicBezTo>
                  <a:pt x="1385293" y="5023763"/>
                  <a:pt x="1421488" y="5035193"/>
                  <a:pt x="1459588" y="5037098"/>
                </a:cubicBezTo>
                <a:cubicBezTo>
                  <a:pt x="1485306" y="5043765"/>
                  <a:pt x="1510071" y="5043765"/>
                  <a:pt x="1535788" y="5037098"/>
                </a:cubicBezTo>
                <a:cubicBezTo>
                  <a:pt x="1573888" y="5035193"/>
                  <a:pt x="1609131" y="5023763"/>
                  <a:pt x="1642468" y="5002808"/>
                </a:cubicBezTo>
                <a:cubicBezTo>
                  <a:pt x="1702476" y="4963756"/>
                  <a:pt x="1759626" y="4904701"/>
                  <a:pt x="1773913" y="4832311"/>
                </a:cubicBezTo>
                <a:cubicBezTo>
                  <a:pt x="1826301" y="4568468"/>
                  <a:pt x="1874878" y="4304626"/>
                  <a:pt x="1909168" y="4037925"/>
                </a:cubicBezTo>
                <a:cubicBezTo>
                  <a:pt x="1937743" y="3795991"/>
                  <a:pt x="1951078" y="3550245"/>
                  <a:pt x="1929171" y="3306406"/>
                </a:cubicBezTo>
                <a:close/>
              </a:path>
            </a:pathLst>
          </a:custGeom>
          <a:solidFill>
            <a:schemeClr val="accent4"/>
          </a:solidFill>
          <a:ln>
            <a:noFill/>
          </a:ln>
        </p:spPr>
        <p:txBody>
          <a:bodyPr spcFirstLastPara="1" wrap="square" lIns="68569" tIns="34275" rIns="68569" bIns="34275" anchor="ctr" anchorCtr="0">
            <a:noAutofit/>
          </a:bodyPr>
          <a:lstStyle/>
          <a:p>
            <a:pPr defTabSz="685800"/>
            <a:endParaRPr sz="1050"/>
          </a:p>
        </p:txBody>
      </p:sp>
      <p:sp>
        <p:nvSpPr>
          <p:cNvPr id="691" name="Google Shape;691;p40"/>
          <p:cNvSpPr/>
          <p:nvPr/>
        </p:nvSpPr>
        <p:spPr>
          <a:xfrm rot="-4127446">
            <a:off x="5212698" y="1969088"/>
            <a:ext cx="989972" cy="1357156"/>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68569" tIns="34275" rIns="68569" bIns="34275" anchor="ctr" anchorCtr="0">
            <a:noAutofit/>
          </a:bodyPr>
          <a:lstStyle/>
          <a:p>
            <a:pPr defTabSz="685800"/>
            <a:endParaRPr sz="1050"/>
          </a:p>
        </p:txBody>
      </p:sp>
      <p:sp>
        <p:nvSpPr>
          <p:cNvPr id="692" name="Google Shape;692;p40"/>
          <p:cNvSpPr/>
          <p:nvPr/>
        </p:nvSpPr>
        <p:spPr>
          <a:xfrm>
            <a:off x="5682036" y="868382"/>
            <a:ext cx="987200" cy="1482464"/>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68569" tIns="34275" rIns="68569" bIns="34275" anchor="ctr" anchorCtr="0">
            <a:noAutofit/>
          </a:bodyPr>
          <a:lstStyle/>
          <a:p>
            <a:pPr defTabSz="685800"/>
            <a:endParaRPr sz="1050"/>
          </a:p>
        </p:txBody>
      </p:sp>
      <p:sp>
        <p:nvSpPr>
          <p:cNvPr id="693" name="Google Shape;693;p40"/>
          <p:cNvSpPr/>
          <p:nvPr/>
        </p:nvSpPr>
        <p:spPr>
          <a:xfrm rot="-2539688">
            <a:off x="6354510" y="2133347"/>
            <a:ext cx="1138569" cy="867952"/>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68569" tIns="34275" rIns="68569" bIns="34275" anchor="ctr" anchorCtr="0">
            <a:noAutofit/>
          </a:bodyPr>
          <a:lstStyle/>
          <a:p>
            <a:pPr defTabSz="685800"/>
            <a:endParaRPr sz="1050"/>
          </a:p>
        </p:txBody>
      </p:sp>
      <p:grpSp>
        <p:nvGrpSpPr>
          <p:cNvPr id="694" name="Google Shape;694;p40"/>
          <p:cNvGrpSpPr/>
          <p:nvPr/>
        </p:nvGrpSpPr>
        <p:grpSpPr>
          <a:xfrm rot="435526">
            <a:off x="7179767" y="791443"/>
            <a:ext cx="1425694" cy="3549372"/>
            <a:chOff x="2609450" y="479865"/>
            <a:chExt cx="2385138" cy="5937981"/>
          </a:xfrm>
        </p:grpSpPr>
        <p:sp>
          <p:nvSpPr>
            <p:cNvPr id="695" name="Google Shape;695;p4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rgbClr val="1E1D1E"/>
            </a:solidFill>
            <a:ln>
              <a:noFill/>
            </a:ln>
          </p:spPr>
          <p:txBody>
            <a:bodyPr spcFirstLastPara="1" wrap="square" lIns="68569" tIns="34275" rIns="68569" bIns="34275" anchor="ctr" anchorCtr="0">
              <a:noAutofit/>
            </a:bodyPr>
            <a:lstStyle/>
            <a:p>
              <a:pPr defTabSz="685800"/>
              <a:endParaRPr sz="1050"/>
            </a:p>
          </p:txBody>
        </p:sp>
        <p:sp>
          <p:nvSpPr>
            <p:cNvPr id="696" name="Google Shape;696;p4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rgbClr val="291210"/>
            </a:solidFill>
            <a:ln>
              <a:noFill/>
            </a:ln>
          </p:spPr>
          <p:txBody>
            <a:bodyPr spcFirstLastPara="1" wrap="square" lIns="68569" tIns="34275" rIns="68569" bIns="34275" anchor="ctr" anchorCtr="0">
              <a:noAutofit/>
            </a:bodyPr>
            <a:lstStyle/>
            <a:p>
              <a:pPr defTabSz="685800"/>
              <a:endParaRPr sz="1050"/>
            </a:p>
          </p:txBody>
        </p:sp>
        <p:sp>
          <p:nvSpPr>
            <p:cNvPr id="697" name="Google Shape;697;p4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rgbClr val="292929"/>
            </a:solidFill>
            <a:ln>
              <a:noFill/>
            </a:ln>
          </p:spPr>
          <p:txBody>
            <a:bodyPr spcFirstLastPara="1" wrap="square" lIns="68569" tIns="34275" rIns="68569" bIns="34275" anchor="ctr" anchorCtr="0">
              <a:noAutofit/>
            </a:bodyPr>
            <a:lstStyle/>
            <a:p>
              <a:pPr defTabSz="685800"/>
              <a:endParaRPr sz="1050"/>
            </a:p>
          </p:txBody>
        </p:sp>
        <p:sp>
          <p:nvSpPr>
            <p:cNvPr id="698" name="Google Shape;698;p4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rgbClr val="292929"/>
            </a:solidFill>
            <a:ln>
              <a:noFill/>
            </a:ln>
          </p:spPr>
          <p:txBody>
            <a:bodyPr spcFirstLastPara="1" wrap="square" lIns="68569" tIns="34275" rIns="68569" bIns="34275" anchor="ctr" anchorCtr="0">
              <a:noAutofit/>
            </a:bodyPr>
            <a:lstStyle/>
            <a:p>
              <a:pPr defTabSz="685800"/>
              <a:endParaRPr sz="1050"/>
            </a:p>
          </p:txBody>
        </p:sp>
        <p:sp>
          <p:nvSpPr>
            <p:cNvPr id="699" name="Google Shape;699;p4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rgbClr val="292929"/>
            </a:solidFill>
            <a:ln>
              <a:noFill/>
            </a:ln>
          </p:spPr>
          <p:txBody>
            <a:bodyPr spcFirstLastPara="1" wrap="square" lIns="68569" tIns="34275" rIns="68569" bIns="34275" anchor="ctr" anchorCtr="0">
              <a:noAutofit/>
            </a:bodyPr>
            <a:lstStyle/>
            <a:p>
              <a:pPr defTabSz="685800"/>
              <a:endParaRPr sz="1050"/>
            </a:p>
          </p:txBody>
        </p:sp>
        <p:sp>
          <p:nvSpPr>
            <p:cNvPr id="700" name="Google Shape;700;p4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rgbClr val="F9EFEA"/>
            </a:solidFill>
            <a:ln>
              <a:noFill/>
            </a:ln>
          </p:spPr>
          <p:txBody>
            <a:bodyPr spcFirstLastPara="1" wrap="square" lIns="68569" tIns="34275" rIns="68569" bIns="34275" anchor="ctr" anchorCtr="0">
              <a:noAutofit/>
            </a:bodyPr>
            <a:lstStyle/>
            <a:p>
              <a:pPr defTabSz="685800"/>
              <a:endParaRPr sz="1050"/>
            </a:p>
          </p:txBody>
        </p:sp>
        <p:sp>
          <p:nvSpPr>
            <p:cNvPr id="701" name="Google Shape;701;p4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rgbClr val="251311"/>
            </a:solidFill>
            <a:ln>
              <a:noFill/>
            </a:ln>
          </p:spPr>
          <p:txBody>
            <a:bodyPr spcFirstLastPara="1" wrap="square" lIns="68569" tIns="34275" rIns="68569" bIns="34275" anchor="ctr" anchorCtr="0">
              <a:noAutofit/>
            </a:bodyPr>
            <a:lstStyle/>
            <a:p>
              <a:pPr defTabSz="685800"/>
              <a:endParaRPr sz="1050"/>
            </a:p>
          </p:txBody>
        </p:sp>
        <p:sp>
          <p:nvSpPr>
            <p:cNvPr id="702" name="Google Shape;702;p4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rgbClr val="2A110F"/>
            </a:solidFill>
            <a:ln>
              <a:noFill/>
            </a:ln>
          </p:spPr>
          <p:txBody>
            <a:bodyPr spcFirstLastPara="1" wrap="square" lIns="68569" tIns="34275" rIns="68569" bIns="34275" anchor="ctr" anchorCtr="0">
              <a:noAutofit/>
            </a:bodyPr>
            <a:lstStyle/>
            <a:p>
              <a:pPr defTabSz="685800"/>
              <a:r>
                <a:rPr lang="en" sz="1050"/>
                <a:t>	</a:t>
              </a:r>
              <a:endParaRPr sz="1050"/>
            </a:p>
          </p:txBody>
        </p:sp>
        <p:sp>
          <p:nvSpPr>
            <p:cNvPr id="703" name="Google Shape;703;p4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rgbClr val="220F0D"/>
            </a:solidFill>
            <a:ln>
              <a:noFill/>
            </a:ln>
          </p:spPr>
          <p:txBody>
            <a:bodyPr spcFirstLastPara="1" wrap="square" lIns="68569" tIns="34275" rIns="68569" bIns="34275" anchor="ctr" anchorCtr="0">
              <a:noAutofit/>
            </a:bodyPr>
            <a:lstStyle/>
            <a:p>
              <a:pPr defTabSz="685800"/>
              <a:r>
                <a:rPr lang="en" sz="1050"/>
                <a:t>	</a:t>
              </a:r>
              <a:endParaRPr sz="1050"/>
            </a:p>
          </p:txBody>
        </p:sp>
        <p:sp>
          <p:nvSpPr>
            <p:cNvPr id="704" name="Google Shape;704;p4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rgbClr val="321412"/>
            </a:solidFill>
            <a:ln>
              <a:noFill/>
            </a:ln>
          </p:spPr>
          <p:txBody>
            <a:bodyPr spcFirstLastPara="1" wrap="square" lIns="68569" tIns="34275" rIns="68569" bIns="34275" anchor="ctr" anchorCtr="0">
              <a:noAutofit/>
            </a:bodyPr>
            <a:lstStyle/>
            <a:p>
              <a:pPr defTabSz="685800"/>
              <a:endParaRPr sz="1050"/>
            </a:p>
          </p:txBody>
        </p:sp>
        <p:sp>
          <p:nvSpPr>
            <p:cNvPr id="705" name="Google Shape;705;p4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rgbClr val="2B1210"/>
            </a:solidFill>
            <a:ln>
              <a:noFill/>
            </a:ln>
          </p:spPr>
          <p:txBody>
            <a:bodyPr spcFirstLastPara="1" wrap="square" lIns="68569" tIns="34275" rIns="68569" bIns="34275" anchor="ctr" anchorCtr="0">
              <a:noAutofit/>
            </a:bodyPr>
            <a:lstStyle/>
            <a:p>
              <a:pPr defTabSz="685800"/>
              <a:endParaRPr sz="1050"/>
            </a:p>
          </p:txBody>
        </p:sp>
        <p:sp>
          <p:nvSpPr>
            <p:cNvPr id="706" name="Google Shape;706;p4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rgbClr val="3E1613"/>
            </a:solidFill>
            <a:ln>
              <a:noFill/>
            </a:ln>
          </p:spPr>
          <p:txBody>
            <a:bodyPr spcFirstLastPara="1" wrap="square" lIns="68569" tIns="34275" rIns="68569" bIns="34275" anchor="ctr" anchorCtr="0">
              <a:noAutofit/>
            </a:bodyPr>
            <a:lstStyle/>
            <a:p>
              <a:pPr defTabSz="685800"/>
              <a:endParaRPr sz="1050"/>
            </a:p>
          </p:txBody>
        </p:sp>
        <p:sp>
          <p:nvSpPr>
            <p:cNvPr id="707" name="Google Shape;707;p4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rgbClr val="1D0E0B"/>
            </a:solidFill>
            <a:ln>
              <a:noFill/>
            </a:ln>
          </p:spPr>
          <p:txBody>
            <a:bodyPr spcFirstLastPara="1" wrap="square" lIns="68569" tIns="34275" rIns="68569" bIns="34275" anchor="ctr" anchorCtr="0">
              <a:noAutofit/>
            </a:bodyPr>
            <a:lstStyle/>
            <a:p>
              <a:pPr defTabSz="685800"/>
              <a:endParaRPr sz="1050"/>
            </a:p>
          </p:txBody>
        </p:sp>
        <p:sp>
          <p:nvSpPr>
            <p:cNvPr id="708" name="Google Shape;708;p4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rgbClr val="461915"/>
            </a:solidFill>
            <a:ln>
              <a:noFill/>
            </a:ln>
          </p:spPr>
          <p:txBody>
            <a:bodyPr spcFirstLastPara="1" wrap="square" lIns="68569" tIns="34275" rIns="68569" bIns="34275" anchor="ctr" anchorCtr="0">
              <a:noAutofit/>
            </a:bodyPr>
            <a:lstStyle/>
            <a:p>
              <a:pPr defTabSz="685800"/>
              <a:endParaRPr sz="1050"/>
            </a:p>
          </p:txBody>
        </p:sp>
        <p:sp>
          <p:nvSpPr>
            <p:cNvPr id="709" name="Google Shape;709;p4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rgbClr val="3E1613"/>
            </a:solidFill>
            <a:ln>
              <a:noFill/>
            </a:ln>
          </p:spPr>
          <p:txBody>
            <a:bodyPr spcFirstLastPara="1" wrap="square" lIns="68569" tIns="34275" rIns="68569" bIns="34275" anchor="ctr" anchorCtr="0">
              <a:noAutofit/>
            </a:bodyPr>
            <a:lstStyle/>
            <a:p>
              <a:pPr defTabSz="685800"/>
              <a:endParaRPr sz="1050"/>
            </a:p>
          </p:txBody>
        </p:sp>
        <p:sp>
          <p:nvSpPr>
            <p:cNvPr id="710" name="Google Shape;710;p4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rgbClr val="3E1613"/>
            </a:solidFill>
            <a:ln>
              <a:noFill/>
            </a:ln>
          </p:spPr>
          <p:txBody>
            <a:bodyPr spcFirstLastPara="1" wrap="square" lIns="68569" tIns="34275" rIns="68569" bIns="34275" anchor="ctr" anchorCtr="0">
              <a:noAutofit/>
            </a:bodyPr>
            <a:lstStyle/>
            <a:p>
              <a:pPr defTabSz="685800"/>
              <a:endParaRPr sz="1050"/>
            </a:p>
          </p:txBody>
        </p:sp>
        <p:sp>
          <p:nvSpPr>
            <p:cNvPr id="711" name="Google Shape;711;p4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rgbClr val="E9A998"/>
            </a:solidFill>
            <a:ln>
              <a:noFill/>
            </a:ln>
          </p:spPr>
          <p:txBody>
            <a:bodyPr spcFirstLastPara="1" wrap="square" lIns="68569" tIns="34275" rIns="68569" bIns="34275" anchor="ctr" anchorCtr="0">
              <a:noAutofit/>
            </a:bodyPr>
            <a:lstStyle/>
            <a:p>
              <a:pPr defTabSz="685800"/>
              <a:endParaRPr sz="1050"/>
            </a:p>
          </p:txBody>
        </p:sp>
        <p:sp>
          <p:nvSpPr>
            <p:cNvPr id="712" name="Google Shape;712;p4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rgbClr val="F4C6BA"/>
            </a:solidFill>
            <a:ln>
              <a:noFill/>
            </a:ln>
          </p:spPr>
          <p:txBody>
            <a:bodyPr spcFirstLastPara="1" wrap="square" lIns="68569" tIns="34275" rIns="68569" bIns="34275" anchor="ctr" anchorCtr="0">
              <a:noAutofit/>
            </a:bodyPr>
            <a:lstStyle/>
            <a:p>
              <a:pPr defTabSz="685800"/>
              <a:endParaRPr sz="1050"/>
            </a:p>
          </p:txBody>
        </p:sp>
        <p:sp>
          <p:nvSpPr>
            <p:cNvPr id="713" name="Google Shape;713;p4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rgbClr val="CEABA6"/>
            </a:solidFill>
            <a:ln>
              <a:noFill/>
            </a:ln>
          </p:spPr>
          <p:txBody>
            <a:bodyPr spcFirstLastPara="1" wrap="square" lIns="68569" tIns="34275" rIns="68569" bIns="34275" anchor="ctr" anchorCtr="0">
              <a:noAutofit/>
            </a:bodyPr>
            <a:lstStyle/>
            <a:p>
              <a:pPr defTabSz="685800"/>
              <a:endParaRPr sz="1050"/>
            </a:p>
          </p:txBody>
        </p:sp>
        <p:sp>
          <p:nvSpPr>
            <p:cNvPr id="714" name="Google Shape;714;p4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rgbClr val="FEFEFD"/>
            </a:solidFill>
            <a:ln>
              <a:noFill/>
            </a:ln>
          </p:spPr>
          <p:txBody>
            <a:bodyPr spcFirstLastPara="1" wrap="square" lIns="68569" tIns="34275" rIns="68569" bIns="34275" anchor="ctr" anchorCtr="0">
              <a:noAutofit/>
            </a:bodyPr>
            <a:lstStyle/>
            <a:p>
              <a:pPr defTabSz="685800"/>
              <a:endParaRPr sz="1050"/>
            </a:p>
          </p:txBody>
        </p:sp>
        <p:sp>
          <p:nvSpPr>
            <p:cNvPr id="715" name="Google Shape;715;p4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rgbClr val="BD8986"/>
            </a:solidFill>
            <a:ln>
              <a:noFill/>
            </a:ln>
          </p:spPr>
          <p:txBody>
            <a:bodyPr spcFirstLastPara="1" wrap="square" lIns="68569" tIns="34275" rIns="68569" bIns="34275" anchor="ctr" anchorCtr="0">
              <a:noAutofit/>
            </a:bodyPr>
            <a:lstStyle/>
            <a:p>
              <a:pPr defTabSz="685800"/>
              <a:endParaRPr sz="1050"/>
            </a:p>
          </p:txBody>
        </p:sp>
        <p:sp>
          <p:nvSpPr>
            <p:cNvPr id="716" name="Google Shape;716;p4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rgbClr val="FEFEFD"/>
            </a:solidFill>
            <a:ln>
              <a:noFill/>
            </a:ln>
          </p:spPr>
          <p:txBody>
            <a:bodyPr spcFirstLastPara="1" wrap="square" lIns="68569" tIns="34275" rIns="68569" bIns="34275" anchor="ctr" anchorCtr="0">
              <a:noAutofit/>
            </a:bodyPr>
            <a:lstStyle/>
            <a:p>
              <a:pPr defTabSz="685800"/>
              <a:endParaRPr sz="1050"/>
            </a:p>
          </p:txBody>
        </p:sp>
        <p:sp>
          <p:nvSpPr>
            <p:cNvPr id="717" name="Google Shape;717;p4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rgbClr val="F4C5B8"/>
            </a:solidFill>
            <a:ln>
              <a:noFill/>
            </a:ln>
          </p:spPr>
          <p:txBody>
            <a:bodyPr spcFirstLastPara="1" wrap="square" lIns="68569" tIns="34275" rIns="68569" bIns="34275" anchor="ctr" anchorCtr="0">
              <a:noAutofit/>
            </a:bodyPr>
            <a:lstStyle/>
            <a:p>
              <a:pPr defTabSz="685800"/>
              <a:endParaRPr sz="1050"/>
            </a:p>
          </p:txBody>
        </p:sp>
        <p:sp>
          <p:nvSpPr>
            <p:cNvPr id="718" name="Google Shape;718;p4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rgbClr val="F4C5B8"/>
            </a:solidFill>
            <a:ln>
              <a:noFill/>
            </a:ln>
          </p:spPr>
          <p:txBody>
            <a:bodyPr spcFirstLastPara="1" wrap="square" lIns="68569" tIns="34275" rIns="68569" bIns="34275" anchor="ctr" anchorCtr="0">
              <a:noAutofit/>
            </a:bodyPr>
            <a:lstStyle/>
            <a:p>
              <a:pPr defTabSz="685800"/>
              <a:endParaRPr sz="1050"/>
            </a:p>
          </p:txBody>
        </p:sp>
        <p:sp>
          <p:nvSpPr>
            <p:cNvPr id="719" name="Google Shape;719;p4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rgbClr val="2A110F"/>
            </a:solidFill>
            <a:ln>
              <a:noFill/>
            </a:ln>
          </p:spPr>
          <p:txBody>
            <a:bodyPr spcFirstLastPara="1" wrap="square" lIns="68569" tIns="34275" rIns="68569" bIns="34275" anchor="ctr" anchorCtr="0">
              <a:noAutofit/>
            </a:bodyPr>
            <a:lstStyle/>
            <a:p>
              <a:pPr defTabSz="685800"/>
              <a:endParaRPr sz="1050"/>
            </a:p>
          </p:txBody>
        </p:sp>
        <p:sp>
          <p:nvSpPr>
            <p:cNvPr id="720" name="Google Shape;720;p4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rgbClr val="BE898A"/>
            </a:solidFill>
            <a:ln>
              <a:noFill/>
            </a:ln>
          </p:spPr>
          <p:txBody>
            <a:bodyPr spcFirstLastPara="1" wrap="square" lIns="68569" tIns="34275" rIns="68569" bIns="34275" anchor="ctr" anchorCtr="0">
              <a:noAutofit/>
            </a:bodyPr>
            <a:lstStyle/>
            <a:p>
              <a:pPr defTabSz="685800"/>
              <a:endParaRPr sz="1050"/>
            </a:p>
          </p:txBody>
        </p:sp>
        <p:sp>
          <p:nvSpPr>
            <p:cNvPr id="721" name="Google Shape;721;p4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rgbClr val="BE898A"/>
            </a:solidFill>
            <a:ln>
              <a:noFill/>
            </a:ln>
          </p:spPr>
          <p:txBody>
            <a:bodyPr spcFirstLastPara="1" wrap="square" lIns="68569" tIns="34275" rIns="68569" bIns="34275" anchor="ctr" anchorCtr="0">
              <a:noAutofit/>
            </a:bodyPr>
            <a:lstStyle/>
            <a:p>
              <a:pPr defTabSz="685800"/>
              <a:endParaRPr sz="1050"/>
            </a:p>
          </p:txBody>
        </p:sp>
        <p:sp>
          <p:nvSpPr>
            <p:cNvPr id="722" name="Google Shape;722;p4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rgbClr val="BE898A"/>
            </a:solidFill>
            <a:ln>
              <a:noFill/>
            </a:ln>
          </p:spPr>
          <p:txBody>
            <a:bodyPr spcFirstLastPara="1" wrap="square" lIns="68569" tIns="34275" rIns="68569" bIns="34275" anchor="ctr" anchorCtr="0">
              <a:noAutofit/>
            </a:bodyPr>
            <a:lstStyle/>
            <a:p>
              <a:pPr defTabSz="685800"/>
              <a:endParaRPr sz="1050"/>
            </a:p>
          </p:txBody>
        </p:sp>
        <p:sp>
          <p:nvSpPr>
            <p:cNvPr id="723" name="Google Shape;723;p4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rgbClr val="BE898A"/>
            </a:solidFill>
            <a:ln>
              <a:noFill/>
            </a:ln>
          </p:spPr>
          <p:txBody>
            <a:bodyPr spcFirstLastPara="1" wrap="square" lIns="68569" tIns="34275" rIns="68569" bIns="34275" anchor="ctr" anchorCtr="0">
              <a:noAutofit/>
            </a:bodyPr>
            <a:lstStyle/>
            <a:p>
              <a:pPr defTabSz="685800"/>
              <a:endParaRPr sz="1050"/>
            </a:p>
          </p:txBody>
        </p:sp>
        <p:sp>
          <p:nvSpPr>
            <p:cNvPr id="724" name="Google Shape;724;p4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rgbClr val="BE898A"/>
            </a:solidFill>
            <a:ln>
              <a:noFill/>
            </a:ln>
          </p:spPr>
          <p:txBody>
            <a:bodyPr spcFirstLastPara="1" wrap="square" lIns="68569" tIns="34275" rIns="68569" bIns="34275" anchor="ctr" anchorCtr="0">
              <a:noAutofit/>
            </a:bodyPr>
            <a:lstStyle/>
            <a:p>
              <a:pPr defTabSz="685800"/>
              <a:endParaRPr sz="1050"/>
            </a:p>
          </p:txBody>
        </p:sp>
      </p:grpSp>
      <p:sp>
        <p:nvSpPr>
          <p:cNvPr id="725" name="Google Shape;725;p40"/>
          <p:cNvSpPr/>
          <p:nvPr/>
        </p:nvSpPr>
        <p:spPr>
          <a:xfrm rot="-1304078">
            <a:off x="5322397" y="1003941"/>
            <a:ext cx="2034476" cy="3120466"/>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rgbClr val="000000"/>
          </a:solidFill>
          <a:ln>
            <a:noFill/>
          </a:ln>
        </p:spPr>
        <p:txBody>
          <a:bodyPr spcFirstLastPara="1" wrap="square" lIns="68569" tIns="34275" rIns="68569" bIns="34275" anchor="ctr" anchorCtr="0">
            <a:noAutofit/>
          </a:bodyPr>
          <a:lstStyle/>
          <a:p>
            <a:pPr defTabSz="685800"/>
            <a:endParaRPr sz="1050"/>
          </a:p>
        </p:txBody>
      </p:sp>
      <p:pic>
        <p:nvPicPr>
          <p:cNvPr id="44" name="Picture 2" descr="Hướng dẫn học tiếng anh lớp 6 - unit 9: Cities of the world – HocHay - Cộng  đồng hỏi đáp về du học">
            <a:extLst>
              <a:ext uri="{FF2B5EF4-FFF2-40B4-BE49-F238E27FC236}">
                <a16:creationId xmlns:a16="http://schemas.microsoft.com/office/drawing/2014/main" xmlns="" id="{C4149055-3847-4042-B9F2-91068F9BD8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GlowDiffused trans="39000" intensity="10"/>
                    </a14:imgEffect>
                  </a14:imgLayer>
                </a14:imgProps>
              </a:ext>
              <a:ext uri="{28A0092B-C50C-407E-A947-70E740481C1C}">
                <a14:useLocalDpi xmlns:a14="http://schemas.microsoft.com/office/drawing/2010/main" val="0"/>
              </a:ext>
            </a:extLst>
          </a:blip>
          <a:srcRect/>
          <a:stretch>
            <a:fillRect/>
          </a:stretch>
        </p:blipFill>
        <p:spPr bwMode="auto">
          <a:xfrm>
            <a:off x="-16305" y="2158105"/>
            <a:ext cx="5012358" cy="3009209"/>
          </a:xfrm>
          <a:prstGeom prst="rect">
            <a:avLst/>
          </a:prstGeom>
          <a:solidFill>
            <a:schemeClr val="lt1">
              <a:alpha val="36000"/>
            </a:schemeClr>
          </a:solidFill>
          <a:effectLst>
            <a:softEdge rad="63500"/>
          </a:effectLst>
        </p:spPr>
      </p:pic>
      <p:sp>
        <p:nvSpPr>
          <p:cNvPr id="45" name="Title 1">
            <a:extLst>
              <a:ext uri="{FF2B5EF4-FFF2-40B4-BE49-F238E27FC236}">
                <a16:creationId xmlns:a16="http://schemas.microsoft.com/office/drawing/2014/main" xmlns="" id="{0E4CC669-FADF-4938-8184-97BBF57B4C17}"/>
              </a:ext>
            </a:extLst>
          </p:cNvPr>
          <p:cNvSpPr txBox="1">
            <a:spLocks/>
          </p:cNvSpPr>
          <p:nvPr/>
        </p:nvSpPr>
        <p:spPr>
          <a:xfrm>
            <a:off x="-1981499" y="1447484"/>
            <a:ext cx="7616283" cy="75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4800"/>
              <a:buFont typeface="IBM Plex Sans"/>
              <a:buNone/>
              <a:defRPr sz="4800" b="1"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9pPr>
          </a:lstStyle>
          <a:p>
            <a:pPr marL="0" marR="0" lvl="0" indent="0" algn="r" defTabSz="914400" rtl="0" eaLnBrk="1" fontAlgn="auto" latinLnBrk="0" hangingPunct="1">
              <a:lnSpc>
                <a:spcPct val="100000"/>
              </a:lnSpc>
              <a:spcBef>
                <a:spcPts val="0"/>
              </a:spcBef>
              <a:spcAft>
                <a:spcPts val="0"/>
              </a:spcAft>
              <a:buClr>
                <a:srgbClr val="000000"/>
              </a:buClr>
              <a:buSzPts val="4800"/>
              <a:buFont typeface="IBM Plex Sans"/>
              <a:buNone/>
              <a:tabLst/>
              <a:defRPr/>
            </a:pPr>
            <a:r>
              <a:rPr lang="en-US" sz="5400" dirty="0"/>
              <a:t>Part 2: speaking</a:t>
            </a:r>
            <a:endParaRPr kumimoji="0" lang="en-US" sz="5400" b="1" i="0" u="none" strike="noStrike" kern="0" cap="none" spc="0" normalizeH="0" baseline="0" noProof="0" dirty="0">
              <a:ln>
                <a:noFill/>
              </a:ln>
              <a:solidFill>
                <a:srgbClr val="000000"/>
              </a:solidFill>
              <a:effectLst/>
              <a:uLnTx/>
              <a:uFillTx/>
              <a:latin typeface="IBM Plex Sans"/>
              <a:sym typeface="IBM Plex Sans"/>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298" y="299230"/>
            <a:ext cx="7906853" cy="1124107"/>
          </a:xfrm>
          <a:prstGeom prst="rect">
            <a:avLst/>
          </a:prstGeom>
        </p:spPr>
      </p:pic>
      <p:pic>
        <p:nvPicPr>
          <p:cNvPr id="3" name="Picture 2"/>
          <p:cNvPicPr>
            <a:picLocks noChangeAspect="1"/>
          </p:cNvPicPr>
          <p:nvPr/>
        </p:nvPicPr>
        <p:blipFill>
          <a:blip r:embed="rId3"/>
          <a:stretch>
            <a:fillRect/>
          </a:stretch>
        </p:blipFill>
        <p:spPr>
          <a:xfrm>
            <a:off x="819466" y="1559859"/>
            <a:ext cx="7440623" cy="2302125"/>
          </a:xfrm>
          <a:prstGeom prst="rect">
            <a:avLst/>
          </a:prstGeom>
        </p:spPr>
      </p:pic>
      <p:sp>
        <p:nvSpPr>
          <p:cNvPr id="4" name="Rectangle 3"/>
          <p:cNvSpPr/>
          <p:nvPr/>
        </p:nvSpPr>
        <p:spPr>
          <a:xfrm>
            <a:off x="1043621" y="1675066"/>
            <a:ext cx="6992312" cy="2862322"/>
          </a:xfrm>
          <a:prstGeom prst="rect">
            <a:avLst/>
          </a:prstGeom>
          <a:solidFill>
            <a:srgbClr val="FCDEEB"/>
          </a:solidFill>
        </p:spPr>
        <p:txBody>
          <a:bodyPr wrap="square">
            <a:spAutoFit/>
          </a:bodyPr>
          <a:lstStyle/>
          <a:p>
            <a:pPr algn="ctr"/>
            <a:r>
              <a:rPr lang="en-US" sz="2000" b="1" dirty="0">
                <a:latin typeface=".VnBook-Antiqua" panose="020B7200000000000000" pitchFamily="34" charset="0"/>
              </a:rPr>
              <a:t>SUGGESTED ANSWER</a:t>
            </a:r>
          </a:p>
          <a:p>
            <a:r>
              <a:rPr lang="en-US" sz="2000" dirty="0">
                <a:latin typeface=".VnBook-Antiqua" panose="020B7200000000000000" pitchFamily="34" charset="0"/>
              </a:rPr>
              <a:t>It’s </a:t>
            </a:r>
            <a:r>
              <a:rPr lang="en-US" sz="2000" dirty="0" err="1">
                <a:latin typeface=".VnBook-Antiqua" panose="020B7200000000000000" pitchFamily="34" charset="0"/>
              </a:rPr>
              <a:t>Vũng</a:t>
            </a:r>
            <a:r>
              <a:rPr lang="en-US" sz="2000" dirty="0">
                <a:latin typeface=".VnBook-Antiqua" panose="020B7200000000000000" pitchFamily="34" charset="0"/>
              </a:rPr>
              <a:t> </a:t>
            </a:r>
            <a:r>
              <a:rPr lang="en-US" sz="2000" dirty="0" err="1">
                <a:latin typeface=".VnBook-Antiqua" panose="020B7200000000000000" pitchFamily="34" charset="0"/>
              </a:rPr>
              <a:t>Tàu</a:t>
            </a:r>
            <a:r>
              <a:rPr lang="en-US" sz="2000" dirty="0">
                <a:latin typeface=".VnBook-Antiqua" panose="020B7200000000000000" pitchFamily="34" charset="0"/>
              </a:rPr>
              <a:t> city.</a:t>
            </a:r>
          </a:p>
          <a:p>
            <a:r>
              <a:rPr lang="en-US" sz="2000" dirty="0">
                <a:latin typeface=".VnBook-Antiqua" panose="020B7200000000000000" pitchFamily="34" charset="0"/>
              </a:rPr>
              <a:t>- It has many beautiful beaches, the weather is usually cool, seafood is fresh, cheap and delicious.</a:t>
            </a:r>
          </a:p>
          <a:p>
            <a:r>
              <a:rPr lang="en-US" sz="2000" dirty="0">
                <a:latin typeface=".VnBook-Antiqua" panose="020B7200000000000000" pitchFamily="34" charset="0"/>
              </a:rPr>
              <a:t>- In </a:t>
            </a:r>
            <a:r>
              <a:rPr lang="en-US" sz="2000" dirty="0" err="1">
                <a:latin typeface=".VnBook-Antiqua" panose="020B7200000000000000" pitchFamily="34" charset="0"/>
              </a:rPr>
              <a:t>Vũng</a:t>
            </a:r>
            <a:r>
              <a:rPr lang="en-US" sz="2000" dirty="0">
                <a:latin typeface=".VnBook-Antiqua" panose="020B7200000000000000" pitchFamily="34" charset="0"/>
              </a:rPr>
              <a:t> </a:t>
            </a:r>
            <a:r>
              <a:rPr lang="en-US" sz="2000" dirty="0" err="1">
                <a:latin typeface=".VnBook-Antiqua" panose="020B7200000000000000" pitchFamily="34" charset="0"/>
              </a:rPr>
              <a:t>Tàu</a:t>
            </a:r>
            <a:r>
              <a:rPr lang="en-US" sz="2000" dirty="0">
                <a:latin typeface=".VnBook-Antiqua" panose="020B7200000000000000" pitchFamily="34" charset="0"/>
              </a:rPr>
              <a:t> city, I can cycle along the beach, do sightseeing, climb mountains, take beautiful photos, swim in the sea and play on the beach, enjoy special food and seafood, buy souvenirs.</a:t>
            </a:r>
          </a:p>
          <a:p>
            <a:r>
              <a:rPr lang="en-US" sz="2000" dirty="0">
                <a:latin typeface=".VnBook-Antiqua" panose="020B7200000000000000" pitchFamily="34" charset="0"/>
              </a:rPr>
              <a:t>- It’s really great to be in </a:t>
            </a:r>
            <a:r>
              <a:rPr lang="en-US" sz="2000" dirty="0" err="1">
                <a:latin typeface=".VnBook-Antiqua" panose="020B7200000000000000" pitchFamily="34" charset="0"/>
              </a:rPr>
              <a:t>Vũng</a:t>
            </a:r>
            <a:r>
              <a:rPr lang="en-US" sz="2000" dirty="0">
                <a:latin typeface=".VnBook-Antiqua" panose="020B7200000000000000" pitchFamily="34" charset="0"/>
              </a:rPr>
              <a:t> </a:t>
            </a:r>
            <a:r>
              <a:rPr lang="en-US" sz="2000" dirty="0" err="1">
                <a:latin typeface=".VnBook-Antiqua" panose="020B7200000000000000" pitchFamily="34" charset="0"/>
              </a:rPr>
              <a:t>Tàu</a:t>
            </a:r>
            <a:r>
              <a:rPr lang="en-US" sz="2000" dirty="0">
                <a:latin typeface=".VnBook-Antiqua" panose="020B7200000000000000" pitchFamily="34" charset="0"/>
              </a:rPr>
              <a:t> city. It’s a </a:t>
            </a:r>
            <a:r>
              <a:rPr lang="en-US" sz="2000" dirty="0" err="1">
                <a:latin typeface=".VnBook-Antiqua" panose="020B7200000000000000" pitchFamily="34" charset="0"/>
              </a:rPr>
              <a:t>liveable</a:t>
            </a:r>
            <a:r>
              <a:rPr lang="en-US" sz="2000" dirty="0">
                <a:latin typeface=".VnBook-Antiqua" panose="020B7200000000000000" pitchFamily="34" charset="0"/>
              </a:rPr>
              <a:t> place.</a:t>
            </a:r>
          </a:p>
        </p:txBody>
      </p:sp>
    </p:spTree>
    <p:extLst>
      <p:ext uri="{BB962C8B-B14F-4D97-AF65-F5344CB8AC3E}">
        <p14:creationId xmlns:p14="http://schemas.microsoft.com/office/powerpoint/2010/main" val="4259069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578" y="297512"/>
            <a:ext cx="7478169" cy="847843"/>
          </a:xfrm>
          <a:prstGeom prst="rect">
            <a:avLst/>
          </a:prstGeom>
        </p:spPr>
      </p:pic>
      <p:pic>
        <p:nvPicPr>
          <p:cNvPr id="3" name="Picture 2"/>
          <p:cNvPicPr>
            <a:picLocks noChangeAspect="1"/>
          </p:cNvPicPr>
          <p:nvPr/>
        </p:nvPicPr>
        <p:blipFill rotWithShape="1">
          <a:blip r:embed="rId3"/>
          <a:srcRect b="50222"/>
          <a:stretch/>
        </p:blipFill>
        <p:spPr>
          <a:xfrm>
            <a:off x="944997" y="1017984"/>
            <a:ext cx="6294899" cy="1116957"/>
          </a:xfrm>
          <a:prstGeom prst="rect">
            <a:avLst/>
          </a:prstGeom>
        </p:spPr>
      </p:pic>
      <p:sp>
        <p:nvSpPr>
          <p:cNvPr id="4" name="Rectangle 3"/>
          <p:cNvSpPr/>
          <p:nvPr/>
        </p:nvSpPr>
        <p:spPr>
          <a:xfrm>
            <a:off x="1111102" y="2134941"/>
            <a:ext cx="6921795" cy="2554545"/>
          </a:xfrm>
          <a:prstGeom prst="rect">
            <a:avLst/>
          </a:prstGeom>
          <a:solidFill>
            <a:srgbClr val="DCF1F6"/>
          </a:solidFill>
        </p:spPr>
        <p:txBody>
          <a:bodyPr wrap="square">
            <a:spAutoFit/>
          </a:bodyPr>
          <a:lstStyle/>
          <a:p>
            <a:r>
              <a:rPr lang="en-US" sz="2000" dirty="0">
                <a:latin typeface="Constantia" panose="02030602050306030303" pitchFamily="18" charset="0"/>
              </a:rPr>
              <a:t>We’re going to tell you about </a:t>
            </a:r>
            <a:r>
              <a:rPr lang="en-US" sz="2000" dirty="0" err="1">
                <a:latin typeface="Constantia" panose="02030602050306030303" pitchFamily="18" charset="0"/>
              </a:rPr>
              <a:t>Vũng</a:t>
            </a:r>
            <a:r>
              <a:rPr lang="en-US" sz="2000" dirty="0">
                <a:latin typeface="Constantia" panose="02030602050306030303" pitchFamily="18" charset="0"/>
              </a:rPr>
              <a:t> </a:t>
            </a:r>
            <a:r>
              <a:rPr lang="en-US" sz="2000" dirty="0" err="1">
                <a:latin typeface="Constantia" panose="02030602050306030303" pitchFamily="18" charset="0"/>
              </a:rPr>
              <a:t>Tàu</a:t>
            </a:r>
            <a:r>
              <a:rPr lang="en-US" sz="2000" dirty="0">
                <a:latin typeface="Constantia" panose="02030602050306030303" pitchFamily="18" charset="0"/>
              </a:rPr>
              <a:t> city. It has many beautiful beaches, the weather is usually cool, seafood is fresh, cheap and delicious. In </a:t>
            </a:r>
            <a:r>
              <a:rPr lang="en-US" sz="2000" dirty="0" err="1">
                <a:latin typeface="Constantia" panose="02030602050306030303" pitchFamily="18" charset="0"/>
              </a:rPr>
              <a:t>Vũng</a:t>
            </a:r>
            <a:r>
              <a:rPr lang="en-US" sz="2000" dirty="0">
                <a:latin typeface="Constantia" panose="02030602050306030303" pitchFamily="18" charset="0"/>
              </a:rPr>
              <a:t> </a:t>
            </a:r>
            <a:r>
              <a:rPr lang="en-US" sz="2000" dirty="0" err="1">
                <a:latin typeface="Constantia" panose="02030602050306030303" pitchFamily="18" charset="0"/>
              </a:rPr>
              <a:t>Tàu</a:t>
            </a:r>
            <a:r>
              <a:rPr lang="en-US" sz="2000" dirty="0">
                <a:latin typeface="Constantia" panose="02030602050306030303" pitchFamily="18" charset="0"/>
              </a:rPr>
              <a:t> city, I can cycle along the beach, do sightseeing, climb mountains, take beautiful photos, swim in the sea and play on the beach, enjoy special food and seafood, buy souvenirs. It’s really great to be in </a:t>
            </a:r>
            <a:r>
              <a:rPr lang="en-US" sz="2000" dirty="0" err="1">
                <a:latin typeface="Constantia" panose="02030602050306030303" pitchFamily="18" charset="0"/>
              </a:rPr>
              <a:t>Vũng</a:t>
            </a:r>
            <a:r>
              <a:rPr lang="en-US" sz="2000" dirty="0">
                <a:latin typeface="Constantia" panose="02030602050306030303" pitchFamily="18" charset="0"/>
              </a:rPr>
              <a:t> </a:t>
            </a:r>
            <a:r>
              <a:rPr lang="en-US" sz="2000" dirty="0" err="1">
                <a:latin typeface="Constantia" panose="02030602050306030303" pitchFamily="18" charset="0"/>
              </a:rPr>
              <a:t>Tàu</a:t>
            </a:r>
            <a:r>
              <a:rPr lang="en-US" sz="2000" dirty="0">
                <a:latin typeface="Constantia" panose="02030602050306030303" pitchFamily="18" charset="0"/>
              </a:rPr>
              <a:t> city. For me, it’s a </a:t>
            </a:r>
            <a:r>
              <a:rPr lang="en-US" sz="2000" dirty="0" err="1">
                <a:latin typeface="Constantia" panose="02030602050306030303" pitchFamily="18" charset="0"/>
              </a:rPr>
              <a:t>liveable</a:t>
            </a:r>
            <a:r>
              <a:rPr lang="en-US" sz="2000" dirty="0">
                <a:latin typeface="Constantia" panose="02030602050306030303" pitchFamily="18" charset="0"/>
              </a:rPr>
              <a:t> place.</a:t>
            </a:r>
            <a:br>
              <a:rPr lang="en-US" sz="2000" dirty="0">
                <a:latin typeface="Constantia" panose="02030602050306030303" pitchFamily="18" charset="0"/>
              </a:rPr>
            </a:br>
            <a:endParaRPr lang="en-US" sz="2000" dirty="0">
              <a:latin typeface="Constantia" panose="02030602050306030303" pitchFamily="18" charset="0"/>
            </a:endParaRPr>
          </a:p>
        </p:txBody>
      </p:sp>
    </p:spTree>
    <p:extLst>
      <p:ext uri="{BB962C8B-B14F-4D97-AF65-F5344CB8AC3E}">
        <p14:creationId xmlns:p14="http://schemas.microsoft.com/office/powerpoint/2010/main" val="32512036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4;p18">
            <a:extLst>
              <a:ext uri="{FF2B5EF4-FFF2-40B4-BE49-F238E27FC236}">
                <a16:creationId xmlns:a16="http://schemas.microsoft.com/office/drawing/2014/main" xmlns="" id="{166285B1-E681-4191-94F2-CC2F618CA623}"/>
              </a:ext>
            </a:extLst>
          </p:cNvPr>
          <p:cNvSpPr txBox="1">
            <a:spLocks noGrp="1"/>
          </p:cNvSpPr>
          <p:nvPr>
            <p:ph type="title"/>
          </p:nvPr>
        </p:nvSpPr>
        <p:spPr>
          <a:xfrm>
            <a:off x="2776136" y="170676"/>
            <a:ext cx="5886600" cy="101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600" b="1" dirty="0">
                <a:solidFill>
                  <a:srgbClr val="963C50"/>
                </a:solidFill>
              </a:rPr>
              <a:t>Sum up</a:t>
            </a:r>
            <a:endParaRPr sz="6600" b="1" dirty="0">
              <a:solidFill>
                <a:srgbClr val="963C50"/>
              </a:solidFill>
            </a:endParaRPr>
          </a:p>
        </p:txBody>
      </p:sp>
      <p:sp>
        <p:nvSpPr>
          <p:cNvPr id="7" name="Google Shape;195;p18">
            <a:extLst>
              <a:ext uri="{FF2B5EF4-FFF2-40B4-BE49-F238E27FC236}">
                <a16:creationId xmlns:a16="http://schemas.microsoft.com/office/drawing/2014/main" xmlns="" id="{DF3FD8E2-8E79-49C2-B10F-BBE5C2C2B17F}"/>
              </a:ext>
            </a:extLst>
          </p:cNvPr>
          <p:cNvSpPr txBox="1">
            <a:spLocks/>
          </p:cNvSpPr>
          <p:nvPr/>
        </p:nvSpPr>
        <p:spPr>
          <a:xfrm>
            <a:off x="1262862" y="892319"/>
            <a:ext cx="7399874" cy="241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15000"/>
              </a:lnSpc>
              <a:spcBef>
                <a:spcPts val="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1pPr>
            <a:lvl2pPr marL="914400" marR="0" lvl="1"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2pPr>
            <a:lvl3pPr marL="1371600" marR="0" lvl="2"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3pPr>
            <a:lvl4pPr marL="1828800" marR="0" lvl="3"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4pPr>
            <a:lvl5pPr marL="2286000" marR="0" lvl="4"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5pPr>
            <a:lvl6pPr marL="2743200" marR="0" lvl="5"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6pPr>
            <a:lvl7pPr marL="3200400" marR="0" lvl="6"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7pPr>
            <a:lvl8pPr marL="3657600" marR="0" lvl="7"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8pPr>
            <a:lvl9pPr marL="4114800" marR="0" lvl="8" indent="-342900" algn="r" rtl="0">
              <a:lnSpc>
                <a:spcPct val="115000"/>
              </a:lnSpc>
              <a:spcBef>
                <a:spcPts val="1600"/>
              </a:spcBef>
              <a:spcAft>
                <a:spcPts val="160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9pPr>
          </a:lstStyle>
          <a:p>
            <a:r>
              <a:rPr lang="en-US" sz="2400" dirty="0"/>
              <a:t>By the end of the lesson, students will be able to:</a:t>
            </a:r>
          </a:p>
          <a:p>
            <a:pPr lvl="0" fontAlgn="base"/>
            <a:r>
              <a:rPr lang="en-US" sz="2400" dirty="0"/>
              <a:t>develop reading skill for general and specific information;</a:t>
            </a:r>
            <a:endParaRPr lang="en-US" sz="2400" dirty="0">
              <a:effectLst>
                <a:glow>
                  <a:srgbClr val="000000"/>
                </a:glow>
                <a:outerShdw sx="0" sy="0">
                  <a:srgbClr val="000000"/>
                </a:outerShdw>
                <a:reflection stA="0" endPos="0" fadeDir="0" sx="0" sy="0"/>
              </a:effectLst>
            </a:endParaRPr>
          </a:p>
          <a:p>
            <a:pPr lvl="0" fontAlgn="base"/>
            <a:r>
              <a:rPr lang="en-US" sz="2400" dirty="0"/>
              <a:t>identify different features of a place;</a:t>
            </a:r>
            <a:endParaRPr lang="en-US" sz="2400" dirty="0">
              <a:effectLst>
                <a:glow>
                  <a:srgbClr val="000000"/>
                </a:glow>
                <a:outerShdw sx="0" sy="0">
                  <a:srgbClr val="000000"/>
                </a:outerShdw>
                <a:reflection stA="0" endPos="0" fadeDir="0" sx="0" sy="0"/>
              </a:effectLst>
            </a:endParaRPr>
          </a:p>
          <a:p>
            <a:r>
              <a:rPr lang="en-US" sz="2400" dirty="0"/>
              <a:t>use what they have learnt to talk about a city</a:t>
            </a:r>
            <a:endParaRPr lang="en-US" sz="3200" dirty="0">
              <a:latin typeface="MyriadPro-Regular"/>
              <a:ea typeface="Calibri" panose="020F0502020204030204" pitchFamily="34" charset="0"/>
              <a:cs typeface="Calibri" panose="020F0502020204030204" pitchFamily="34" charset="0"/>
            </a:endParaRPr>
          </a:p>
          <a:p>
            <a:pPr marL="342900" marR="0" lvl="0" indent="-342900" algn="r" defTabSz="914400" rtl="0" eaLnBrk="1" fontAlgn="base" latinLnBrk="0" hangingPunct="1">
              <a:lnSpc>
                <a:spcPct val="115000"/>
              </a:lnSpc>
              <a:spcBef>
                <a:spcPts val="0"/>
              </a:spcBef>
              <a:spcAft>
                <a:spcPts val="0"/>
              </a:spcAft>
              <a:buClr>
                <a:srgbClr val="000000"/>
              </a:buClr>
              <a:buSzPts val="1800"/>
              <a:buFontTx/>
              <a:buChar char="-"/>
              <a:tabLst/>
              <a:defRPr/>
            </a:pPr>
            <a:endParaRPr kumimoji="0" lang="en-US" sz="2400" b="0" i="0" u="none" strike="noStrike" kern="0" cap="none" spc="0" normalizeH="0" baseline="0" noProof="0" dirty="0">
              <a:ln>
                <a:noFill/>
              </a:ln>
              <a:solidFill>
                <a:srgbClr val="000000"/>
              </a:solidFill>
              <a:effectLst/>
              <a:uLnTx/>
              <a:uFillTx/>
              <a:latin typeface="David Libre"/>
              <a:cs typeface="David Libre"/>
              <a:sym typeface="David Libre"/>
            </a:endParaRPr>
          </a:p>
          <a:p>
            <a:pPr marL="342900" marR="0" lvl="0" indent="-342900" algn="r" defTabSz="914400" rtl="0" eaLnBrk="1" fontAlgn="base" latinLnBrk="0" hangingPunct="1">
              <a:lnSpc>
                <a:spcPct val="115000"/>
              </a:lnSpc>
              <a:spcBef>
                <a:spcPts val="0"/>
              </a:spcBef>
              <a:spcAft>
                <a:spcPts val="0"/>
              </a:spcAft>
              <a:buClr>
                <a:srgbClr val="000000"/>
              </a:buClr>
              <a:buSzPts val="1800"/>
              <a:buFontTx/>
              <a:buChar char="-"/>
              <a:tabLst/>
              <a:defRPr/>
            </a:pPr>
            <a:r>
              <a:rPr kumimoji="0" lang="en-US" sz="2400" b="0" i="0" u="none" strike="noStrike" kern="0" cap="none" spc="0" normalizeH="0" baseline="0" noProof="0" dirty="0">
                <a:ln>
                  <a:noFill/>
                </a:ln>
                <a:solidFill>
                  <a:srgbClr val="000000"/>
                </a:solidFill>
                <a:effectLst/>
                <a:uLnTx/>
                <a:uFillTx/>
                <a:latin typeface="David Libre"/>
                <a:cs typeface="David Libre"/>
                <a:sym typeface="David Libre"/>
              </a:rPr>
              <a:t>Do </a:t>
            </a:r>
            <a:r>
              <a:rPr lang="en-US" sz="2400" noProof="0" dirty="0" smtClean="0"/>
              <a:t>exercise in workbook</a:t>
            </a:r>
            <a:endParaRPr kumimoji="0" lang="en-US" sz="2400" b="0" i="0" u="none" strike="noStrike" kern="0" cap="none" spc="0" normalizeH="0" baseline="0" noProof="0" dirty="0">
              <a:ln>
                <a:noFill/>
              </a:ln>
              <a:solidFill>
                <a:srgbClr val="000000"/>
              </a:solidFill>
              <a:effectLst/>
              <a:uLnTx/>
              <a:uFillTx/>
              <a:latin typeface="David Libre"/>
              <a:cs typeface="David Libre"/>
              <a:sym typeface="David Libre"/>
            </a:endParaRPr>
          </a:p>
          <a:p>
            <a:pPr marL="342900" marR="0" lvl="0" indent="-342900" algn="r" defTabSz="914400" rtl="0" eaLnBrk="1" fontAlgn="base" latinLnBrk="0" hangingPunct="1">
              <a:lnSpc>
                <a:spcPct val="115000"/>
              </a:lnSpc>
              <a:spcBef>
                <a:spcPts val="0"/>
              </a:spcBef>
              <a:spcAft>
                <a:spcPts val="0"/>
              </a:spcAft>
              <a:buClr>
                <a:srgbClr val="000000"/>
              </a:buClr>
              <a:buSzPts val="1800"/>
              <a:buFontTx/>
              <a:buChar char="-"/>
              <a:tabLst/>
              <a:defRPr/>
            </a:pPr>
            <a:r>
              <a:rPr kumimoji="0" lang="en-US" sz="2400" b="0" i="0" u="none" strike="noStrike" kern="0" cap="none" spc="0" normalizeH="0" baseline="0" noProof="0" dirty="0">
                <a:ln>
                  <a:noFill/>
                </a:ln>
                <a:solidFill>
                  <a:srgbClr val="000000"/>
                </a:solidFill>
                <a:effectLst/>
                <a:uLnTx/>
                <a:uFillTx/>
                <a:latin typeface="David Libre"/>
                <a:cs typeface="David Libre"/>
                <a:sym typeface="David Libre"/>
              </a:rPr>
              <a:t>Prepare “Skills 2” part.</a:t>
            </a:r>
          </a:p>
        </p:txBody>
      </p:sp>
    </p:spTree>
    <p:extLst>
      <p:ext uri="{BB962C8B-B14F-4D97-AF65-F5344CB8AC3E}">
        <p14:creationId xmlns:p14="http://schemas.microsoft.com/office/powerpoint/2010/main" val="4191604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4.72222E-6 1.23457E-6 L 4.72222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par>
                          <p:cTn id="11" fill="hold">
                            <p:stCondLst>
                              <p:cond delay="2500"/>
                            </p:stCondLst>
                            <p:childTnLst>
                              <p:par>
                                <p:cTn id="12" presetID="34" presetClass="emph" presetSubtype="0" fill="hold" nodeType="afterEffect">
                                  <p:stCondLst>
                                    <p:cond delay="0"/>
                                  </p:stCondLst>
                                  <p:iterate type="lt">
                                    <p:tmPct val="10000"/>
                                  </p:iterate>
                                  <p:childTnLst>
                                    <p:animMotion origin="layout" path="M -2.77778E-7 -9.87654E-7 L -2.77778E-7 -0.07222 " pathEditMode="relative" rAng="0" ptsTypes="AA">
                                      <p:cBhvr>
                                        <p:cTn id="13"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4" dur="125" fill="hold">
                                          <p:stCondLst>
                                            <p:cond delay="0"/>
                                          </p:stCondLst>
                                        </p:cTn>
                                        <p:tgtEl>
                                          <p:spTgt spid="7">
                                            <p:txEl>
                                              <p:pRg st="1" end="1"/>
                                            </p:txEl>
                                          </p:spTgt>
                                        </p:tgtEl>
                                        <p:attrNameLst>
                                          <p:attrName>r</p:attrName>
                                        </p:attrNameLst>
                                      </p:cBhvr>
                                    </p:animRot>
                                    <p:animRot by="-1500000">
                                      <p:cBhvr>
                                        <p:cTn id="15" dur="125" fill="hold">
                                          <p:stCondLst>
                                            <p:cond delay="125"/>
                                          </p:stCondLst>
                                        </p:cTn>
                                        <p:tgtEl>
                                          <p:spTgt spid="7">
                                            <p:txEl>
                                              <p:pRg st="1" end="1"/>
                                            </p:txEl>
                                          </p:spTgt>
                                        </p:tgtEl>
                                        <p:attrNameLst>
                                          <p:attrName>r</p:attrName>
                                        </p:attrNameLst>
                                      </p:cBhvr>
                                    </p:animRot>
                                    <p:animRot by="-1500000">
                                      <p:cBhvr>
                                        <p:cTn id="16" dur="125" fill="hold">
                                          <p:stCondLst>
                                            <p:cond delay="250"/>
                                          </p:stCondLst>
                                        </p:cTn>
                                        <p:tgtEl>
                                          <p:spTgt spid="7">
                                            <p:txEl>
                                              <p:pRg st="1" end="1"/>
                                            </p:txEl>
                                          </p:spTgt>
                                        </p:tgtEl>
                                        <p:attrNameLst>
                                          <p:attrName>r</p:attrName>
                                        </p:attrNameLst>
                                      </p:cBhvr>
                                    </p:animRot>
                                    <p:animRot by="1500000">
                                      <p:cBhvr>
                                        <p:cTn id="17" dur="125" fill="hold">
                                          <p:stCondLst>
                                            <p:cond delay="375"/>
                                          </p:stCondLst>
                                        </p:cTn>
                                        <p:tgtEl>
                                          <p:spTgt spid="7">
                                            <p:txEl>
                                              <p:pRg st="1" end="1"/>
                                            </p:txEl>
                                          </p:spTgt>
                                        </p:tgtEl>
                                        <p:attrNameLst>
                                          <p:attrName>r</p:attrName>
                                        </p:attrNameLst>
                                      </p:cBhvr>
                                    </p:animRot>
                                  </p:childTnLst>
                                </p:cTn>
                              </p:par>
                            </p:childTnLst>
                          </p:cTn>
                        </p:par>
                        <p:par>
                          <p:cTn id="18" fill="hold">
                            <p:stCondLst>
                              <p:cond delay="5550"/>
                            </p:stCondLst>
                            <p:childTnLst>
                              <p:par>
                                <p:cTn id="19" presetID="34" presetClass="emph" presetSubtype="0" fill="hold" nodeType="afterEffect">
                                  <p:stCondLst>
                                    <p:cond delay="0"/>
                                  </p:stCondLst>
                                  <p:iterate type="lt">
                                    <p:tmPct val="10000"/>
                                  </p:iterate>
                                  <p:childTnLst>
                                    <p:animMotion origin="layout" path="M -2.77778E-7 -9.87654E-7 L -2.77778E-7 -0.07222 " pathEditMode="relative" rAng="0" ptsTypes="AA">
                                      <p:cBhvr>
                                        <p:cTn id="20" dur="250" accel="50000" decel="50000" autoRev="1" fill="hold">
                                          <p:stCondLst>
                                            <p:cond delay="0"/>
                                          </p:stCondLst>
                                        </p:cTn>
                                        <p:tgtEl>
                                          <p:spTgt spid="7">
                                            <p:txEl>
                                              <p:pRg st="2" end="2"/>
                                            </p:txEl>
                                          </p:spTgt>
                                        </p:tgtEl>
                                        <p:attrNameLst>
                                          <p:attrName>ppt_x</p:attrName>
                                          <p:attrName>ppt_y</p:attrName>
                                        </p:attrNameLst>
                                      </p:cBhvr>
                                      <p:rCtr x="0" y="-3611"/>
                                    </p:animMotion>
                                    <p:animRot by="1500000">
                                      <p:cBhvr>
                                        <p:cTn id="21" dur="125" fill="hold">
                                          <p:stCondLst>
                                            <p:cond delay="0"/>
                                          </p:stCondLst>
                                        </p:cTn>
                                        <p:tgtEl>
                                          <p:spTgt spid="7">
                                            <p:txEl>
                                              <p:pRg st="2" end="2"/>
                                            </p:txEl>
                                          </p:spTgt>
                                        </p:tgtEl>
                                        <p:attrNameLst>
                                          <p:attrName>r</p:attrName>
                                        </p:attrNameLst>
                                      </p:cBhvr>
                                    </p:animRot>
                                    <p:animRot by="-1500000">
                                      <p:cBhvr>
                                        <p:cTn id="22" dur="125" fill="hold">
                                          <p:stCondLst>
                                            <p:cond delay="125"/>
                                          </p:stCondLst>
                                        </p:cTn>
                                        <p:tgtEl>
                                          <p:spTgt spid="7">
                                            <p:txEl>
                                              <p:pRg st="2" end="2"/>
                                            </p:txEl>
                                          </p:spTgt>
                                        </p:tgtEl>
                                        <p:attrNameLst>
                                          <p:attrName>r</p:attrName>
                                        </p:attrNameLst>
                                      </p:cBhvr>
                                    </p:animRot>
                                    <p:animRot by="-1500000">
                                      <p:cBhvr>
                                        <p:cTn id="23" dur="125" fill="hold">
                                          <p:stCondLst>
                                            <p:cond delay="250"/>
                                          </p:stCondLst>
                                        </p:cTn>
                                        <p:tgtEl>
                                          <p:spTgt spid="7">
                                            <p:txEl>
                                              <p:pRg st="2" end="2"/>
                                            </p:txEl>
                                          </p:spTgt>
                                        </p:tgtEl>
                                        <p:attrNameLst>
                                          <p:attrName>r</p:attrName>
                                        </p:attrNameLst>
                                      </p:cBhvr>
                                    </p:animRot>
                                    <p:animRot by="1500000">
                                      <p:cBhvr>
                                        <p:cTn id="24" dur="125" fill="hold">
                                          <p:stCondLst>
                                            <p:cond delay="375"/>
                                          </p:stCondLst>
                                        </p:cTn>
                                        <p:tgtEl>
                                          <p:spTgt spid="7">
                                            <p:txEl>
                                              <p:pRg st="2" end="2"/>
                                            </p:txEl>
                                          </p:spTgt>
                                        </p:tgtEl>
                                        <p:attrNameLst>
                                          <p:attrName>r</p:attrName>
                                        </p:attrNameLst>
                                      </p:cBhvr>
                                    </p:animRot>
                                  </p:childTnLst>
                                </p:cTn>
                              </p:par>
                            </p:childTnLst>
                          </p:cTn>
                        </p:par>
                        <p:par>
                          <p:cTn id="25" fill="hold">
                            <p:stCondLst>
                              <p:cond delay="7700"/>
                            </p:stCondLst>
                            <p:childTnLst>
                              <p:par>
                                <p:cTn id="26" presetID="34" presetClass="emph" presetSubtype="0" fill="hold" nodeType="afterEffect">
                                  <p:stCondLst>
                                    <p:cond delay="0"/>
                                  </p:stCondLst>
                                  <p:iterate type="lt">
                                    <p:tmPct val="10000"/>
                                  </p:iterate>
                                  <p:childTnLst>
                                    <p:animMotion origin="layout" path="M -2.77778E-7 -9.87654E-7 L -2.77778E-7 -0.07222 " pathEditMode="relative" rAng="0" ptsTypes="AA">
                                      <p:cBhvr>
                                        <p:cTn id="27" dur="250" accel="50000" decel="50000" autoRev="1" fill="hold">
                                          <p:stCondLst>
                                            <p:cond delay="0"/>
                                          </p:stCondLst>
                                        </p:cTn>
                                        <p:tgtEl>
                                          <p:spTgt spid="7">
                                            <p:txEl>
                                              <p:pRg st="3" end="3"/>
                                            </p:txEl>
                                          </p:spTgt>
                                        </p:tgtEl>
                                        <p:attrNameLst>
                                          <p:attrName>ppt_x</p:attrName>
                                          <p:attrName>ppt_y</p:attrName>
                                        </p:attrNameLst>
                                      </p:cBhvr>
                                      <p:rCtr x="0" y="-3611"/>
                                    </p:animMotion>
                                    <p:animRot by="1500000">
                                      <p:cBhvr>
                                        <p:cTn id="28" dur="125" fill="hold">
                                          <p:stCondLst>
                                            <p:cond delay="0"/>
                                          </p:stCondLst>
                                        </p:cTn>
                                        <p:tgtEl>
                                          <p:spTgt spid="7">
                                            <p:txEl>
                                              <p:pRg st="3" end="3"/>
                                            </p:txEl>
                                          </p:spTgt>
                                        </p:tgtEl>
                                        <p:attrNameLst>
                                          <p:attrName>r</p:attrName>
                                        </p:attrNameLst>
                                      </p:cBhvr>
                                    </p:animRot>
                                    <p:animRot by="-1500000">
                                      <p:cBhvr>
                                        <p:cTn id="29" dur="125" fill="hold">
                                          <p:stCondLst>
                                            <p:cond delay="125"/>
                                          </p:stCondLst>
                                        </p:cTn>
                                        <p:tgtEl>
                                          <p:spTgt spid="7">
                                            <p:txEl>
                                              <p:pRg st="3" end="3"/>
                                            </p:txEl>
                                          </p:spTgt>
                                        </p:tgtEl>
                                        <p:attrNameLst>
                                          <p:attrName>r</p:attrName>
                                        </p:attrNameLst>
                                      </p:cBhvr>
                                    </p:animRot>
                                    <p:animRot by="-1500000">
                                      <p:cBhvr>
                                        <p:cTn id="30" dur="125" fill="hold">
                                          <p:stCondLst>
                                            <p:cond delay="250"/>
                                          </p:stCondLst>
                                        </p:cTn>
                                        <p:tgtEl>
                                          <p:spTgt spid="7">
                                            <p:txEl>
                                              <p:pRg st="3" end="3"/>
                                            </p:txEl>
                                          </p:spTgt>
                                        </p:tgtEl>
                                        <p:attrNameLst>
                                          <p:attrName>r</p:attrName>
                                        </p:attrNameLst>
                                      </p:cBhvr>
                                    </p:animRot>
                                    <p:animRot by="1500000">
                                      <p:cBhvr>
                                        <p:cTn id="31" dur="125" fill="hold">
                                          <p:stCondLst>
                                            <p:cond delay="375"/>
                                          </p:stCondLst>
                                        </p:cTn>
                                        <p:tgtEl>
                                          <p:spTgt spid="7">
                                            <p:txEl>
                                              <p:pRg st="3" end="3"/>
                                            </p:txEl>
                                          </p:spTgt>
                                        </p:tgtEl>
                                        <p:attrNameLst>
                                          <p:attrName>r</p:attrName>
                                        </p:attrNameLst>
                                      </p:cBhvr>
                                    </p:animRot>
                                  </p:childTnLst>
                                </p:cTn>
                              </p:par>
                            </p:childTnLst>
                          </p:cTn>
                        </p:par>
                        <p:par>
                          <p:cTn id="32" fill="hold">
                            <p:stCondLst>
                              <p:cond delay="10000"/>
                            </p:stCondLst>
                            <p:childTnLst>
                              <p:par>
                                <p:cTn id="33" presetID="34" presetClass="emph" presetSubtype="0" fill="hold" nodeType="afterEffect">
                                  <p:stCondLst>
                                    <p:cond delay="0"/>
                                  </p:stCondLst>
                                  <p:iterate type="lt">
                                    <p:tmPct val="10000"/>
                                  </p:iterate>
                                  <p:childTnLst>
                                    <p:animMotion origin="layout" path="M -2.77778E-7 -8.64198E-7 L -2.77778E-7 -0.07222 " pathEditMode="relative" rAng="0" ptsTypes="AA">
                                      <p:cBhvr>
                                        <p:cTn id="34" dur="250" accel="50000" decel="50000" autoRev="1" fill="hold">
                                          <p:stCondLst>
                                            <p:cond delay="0"/>
                                          </p:stCondLst>
                                        </p:cTn>
                                        <p:tgtEl>
                                          <p:spTgt spid="7">
                                            <p:txEl>
                                              <p:pRg st="5" end="5"/>
                                            </p:txEl>
                                          </p:spTgt>
                                        </p:tgtEl>
                                        <p:attrNameLst>
                                          <p:attrName>ppt_x</p:attrName>
                                          <p:attrName>ppt_y</p:attrName>
                                        </p:attrNameLst>
                                      </p:cBhvr>
                                      <p:rCtr x="0" y="-3611"/>
                                    </p:animMotion>
                                    <p:animRot by="1500000">
                                      <p:cBhvr>
                                        <p:cTn id="35" dur="125" fill="hold">
                                          <p:stCondLst>
                                            <p:cond delay="0"/>
                                          </p:stCondLst>
                                        </p:cTn>
                                        <p:tgtEl>
                                          <p:spTgt spid="7">
                                            <p:txEl>
                                              <p:pRg st="5" end="5"/>
                                            </p:txEl>
                                          </p:spTgt>
                                        </p:tgtEl>
                                        <p:attrNameLst>
                                          <p:attrName>r</p:attrName>
                                        </p:attrNameLst>
                                      </p:cBhvr>
                                    </p:animRot>
                                    <p:animRot by="-1500000">
                                      <p:cBhvr>
                                        <p:cTn id="36" dur="125" fill="hold">
                                          <p:stCondLst>
                                            <p:cond delay="125"/>
                                          </p:stCondLst>
                                        </p:cTn>
                                        <p:tgtEl>
                                          <p:spTgt spid="7">
                                            <p:txEl>
                                              <p:pRg st="5" end="5"/>
                                            </p:txEl>
                                          </p:spTgt>
                                        </p:tgtEl>
                                        <p:attrNameLst>
                                          <p:attrName>r</p:attrName>
                                        </p:attrNameLst>
                                      </p:cBhvr>
                                    </p:animRot>
                                    <p:animRot by="-1500000">
                                      <p:cBhvr>
                                        <p:cTn id="37" dur="125" fill="hold">
                                          <p:stCondLst>
                                            <p:cond delay="250"/>
                                          </p:stCondLst>
                                        </p:cTn>
                                        <p:tgtEl>
                                          <p:spTgt spid="7">
                                            <p:txEl>
                                              <p:pRg st="5" end="5"/>
                                            </p:txEl>
                                          </p:spTgt>
                                        </p:tgtEl>
                                        <p:attrNameLst>
                                          <p:attrName>r</p:attrName>
                                        </p:attrNameLst>
                                      </p:cBhvr>
                                    </p:animRot>
                                    <p:animRot by="1500000">
                                      <p:cBhvr>
                                        <p:cTn id="38" dur="125" fill="hold">
                                          <p:stCondLst>
                                            <p:cond delay="375"/>
                                          </p:stCondLst>
                                        </p:cTn>
                                        <p:tgtEl>
                                          <p:spTgt spid="7">
                                            <p:txEl>
                                              <p:pRg st="5" end="5"/>
                                            </p:txEl>
                                          </p:spTgt>
                                        </p:tgtEl>
                                        <p:attrNameLst>
                                          <p:attrName>r</p:attrName>
                                        </p:attrNameLst>
                                      </p:cBhvr>
                                    </p:animRot>
                                  </p:childTnLst>
                                </p:cTn>
                              </p:par>
                            </p:childTnLst>
                          </p:cTn>
                        </p:par>
                        <p:par>
                          <p:cTn id="39" fill="hold">
                            <p:stCondLst>
                              <p:cond delay="11450"/>
                            </p:stCondLst>
                            <p:childTnLst>
                              <p:par>
                                <p:cTn id="40" presetID="34" presetClass="emph" presetSubtype="0" fill="hold" nodeType="afterEffect">
                                  <p:stCondLst>
                                    <p:cond delay="0"/>
                                  </p:stCondLst>
                                  <p:iterate type="lt">
                                    <p:tmPct val="10000"/>
                                  </p:iterate>
                                  <p:childTnLst>
                                    <p:animMotion origin="layout" path="M 0 -9.87654E-7 L 0 -0.07222 " pathEditMode="relative" rAng="0" ptsTypes="AA">
                                      <p:cBhvr>
                                        <p:cTn id="41" dur="250" accel="50000" decel="50000" autoRev="1" fill="hold">
                                          <p:stCondLst>
                                            <p:cond delay="0"/>
                                          </p:stCondLst>
                                        </p:cTn>
                                        <p:tgtEl>
                                          <p:spTgt spid="7">
                                            <p:txEl>
                                              <p:pRg st="6" end="6"/>
                                            </p:txEl>
                                          </p:spTgt>
                                        </p:tgtEl>
                                        <p:attrNameLst>
                                          <p:attrName>ppt_x</p:attrName>
                                          <p:attrName>ppt_y</p:attrName>
                                        </p:attrNameLst>
                                      </p:cBhvr>
                                      <p:rCtr x="0" y="-3611"/>
                                    </p:animMotion>
                                    <p:animRot by="1500000">
                                      <p:cBhvr>
                                        <p:cTn id="42" dur="125" fill="hold">
                                          <p:stCondLst>
                                            <p:cond delay="0"/>
                                          </p:stCondLst>
                                        </p:cTn>
                                        <p:tgtEl>
                                          <p:spTgt spid="7">
                                            <p:txEl>
                                              <p:pRg st="6" end="6"/>
                                            </p:txEl>
                                          </p:spTgt>
                                        </p:tgtEl>
                                        <p:attrNameLst>
                                          <p:attrName>r</p:attrName>
                                        </p:attrNameLst>
                                      </p:cBhvr>
                                    </p:animRot>
                                    <p:animRot by="-1500000">
                                      <p:cBhvr>
                                        <p:cTn id="43" dur="125" fill="hold">
                                          <p:stCondLst>
                                            <p:cond delay="125"/>
                                          </p:stCondLst>
                                        </p:cTn>
                                        <p:tgtEl>
                                          <p:spTgt spid="7">
                                            <p:txEl>
                                              <p:pRg st="6" end="6"/>
                                            </p:txEl>
                                          </p:spTgt>
                                        </p:tgtEl>
                                        <p:attrNameLst>
                                          <p:attrName>r</p:attrName>
                                        </p:attrNameLst>
                                      </p:cBhvr>
                                    </p:animRot>
                                    <p:animRot by="-1500000">
                                      <p:cBhvr>
                                        <p:cTn id="44" dur="125" fill="hold">
                                          <p:stCondLst>
                                            <p:cond delay="250"/>
                                          </p:stCondLst>
                                        </p:cTn>
                                        <p:tgtEl>
                                          <p:spTgt spid="7">
                                            <p:txEl>
                                              <p:pRg st="6" end="6"/>
                                            </p:txEl>
                                          </p:spTgt>
                                        </p:tgtEl>
                                        <p:attrNameLst>
                                          <p:attrName>r</p:attrName>
                                        </p:attrNameLst>
                                      </p:cBhvr>
                                    </p:animRot>
                                    <p:animRot by="1500000">
                                      <p:cBhvr>
                                        <p:cTn id="45" dur="125" fill="hold">
                                          <p:stCondLst>
                                            <p:cond delay="375"/>
                                          </p:stCondLst>
                                        </p:cTn>
                                        <p:tgtEl>
                                          <p:spTgt spid="7">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39"/>
          <p:cNvSpPr/>
          <p:nvPr/>
        </p:nvSpPr>
        <p:spPr>
          <a:xfrm>
            <a:off x="0" y="2550825"/>
            <a:ext cx="9144000" cy="41850"/>
          </a:xfrm>
          <a:prstGeom prst="rect">
            <a:avLst/>
          </a:prstGeom>
          <a:solidFill>
            <a:schemeClr val="lt2"/>
          </a:solidFill>
          <a:ln>
            <a:noFill/>
          </a:ln>
        </p:spPr>
        <p:txBody>
          <a:bodyPr spcFirstLastPara="1" wrap="square" lIns="68569" tIns="68569" rIns="68569" bIns="68569" anchor="ctr" anchorCtr="0">
            <a:noAutofit/>
          </a:bodyPr>
          <a:lstStyle/>
          <a:p>
            <a:pPr defTabSz="685800"/>
            <a:endParaRPr sz="375">
              <a:solidFill>
                <a:srgbClr val="FFFFFF"/>
              </a:solidFill>
              <a:latin typeface="Homemade Apple"/>
              <a:ea typeface="Homemade Apple"/>
              <a:cs typeface="Homemade Apple"/>
              <a:sym typeface="Homemade Apple"/>
            </a:endParaRPr>
          </a:p>
        </p:txBody>
      </p:sp>
      <p:sp>
        <p:nvSpPr>
          <p:cNvPr id="675" name="Google Shape;675;p39"/>
          <p:cNvSpPr/>
          <p:nvPr/>
        </p:nvSpPr>
        <p:spPr>
          <a:xfrm>
            <a:off x="2867981" y="843255"/>
            <a:ext cx="3419550" cy="3419550"/>
          </a:xfrm>
          <a:prstGeom prst="ellipse">
            <a:avLst/>
          </a:prstGeom>
          <a:solidFill>
            <a:schemeClr val="accent4"/>
          </a:solidFill>
          <a:ln>
            <a:noFill/>
          </a:ln>
        </p:spPr>
        <p:txBody>
          <a:bodyPr spcFirstLastPara="1" wrap="square" lIns="68569" tIns="68569" rIns="68569" bIns="68569" anchor="ctr" anchorCtr="0">
            <a:noAutofit/>
          </a:bodyPr>
          <a:lstStyle/>
          <a:p>
            <a:pPr algn="ctr" defTabSz="685800"/>
            <a:r>
              <a:rPr lang="en" sz="6000" dirty="0">
                <a:latin typeface=".VnBook-Antiqua" panose="020B7200000000000000" pitchFamily="34" charset="0"/>
                <a:ea typeface="Homemade Apple"/>
                <a:cs typeface="Homemade Apple"/>
                <a:sym typeface="Homemade Apple"/>
              </a:rPr>
              <a:t>Thank you</a:t>
            </a:r>
            <a:endParaRPr sz="6000" dirty="0">
              <a:latin typeface=".VnBook-Antiqua" panose="020B7200000000000000" pitchFamily="34" charset="0"/>
              <a:ea typeface="Homemade Apple"/>
              <a:cs typeface="Homemade Apple"/>
              <a:sym typeface="Homemade Apple"/>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 Board Background | Gallery Yopriceville - High-Quality ...">
            <a:extLst>
              <a:ext uri="{FF2B5EF4-FFF2-40B4-BE49-F238E27FC236}">
                <a16:creationId xmlns="" xmlns:a16="http://schemas.microsoft.com/office/drawing/2014/main" id="{756CCA99-7A8E-46DE-B39E-CB25C07E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8" y="12"/>
            <a:ext cx="9143999" cy="5204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5326" y="450376"/>
            <a:ext cx="8203246" cy="12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800" b="1" kern="1200" dirty="0">
              <a:solidFill>
                <a:srgbClr val="FFFF00"/>
              </a:solidFill>
              <a:latin typeface="Script MT Bold" panose="020B0604020202020204" charset="0"/>
            </a:endParaRPr>
          </a:p>
          <a:p>
            <a:pPr algn="ctr" defTabSz="685664">
              <a:buClrTx/>
            </a:pPr>
            <a:endParaRPr lang="en-US" sz="2800" b="1" kern="1200" dirty="0">
              <a:solidFill>
                <a:prstClr val="white"/>
              </a:solidFill>
              <a:latin typeface="Script MT Bold" panose="020B0604020202020204" charset="0"/>
            </a:endParaRPr>
          </a:p>
          <a:p>
            <a:pPr algn="ctr" defTabSz="685664">
              <a:buClrTx/>
            </a:pPr>
            <a:r>
              <a:rPr lang="en-US" sz="2800" b="1" kern="1200" dirty="0" smtClean="0">
                <a:solidFill>
                  <a:prstClr val="white"/>
                </a:solidFill>
                <a:latin typeface="Script MT Bold" panose="020B0604020202020204" charset="0"/>
              </a:rPr>
              <a:t>6</a:t>
            </a:r>
            <a:r>
              <a:rPr lang="en-US" sz="2800" b="1" kern="1200" baseline="30000" dirty="0" smtClean="0">
                <a:solidFill>
                  <a:prstClr val="white"/>
                </a:solidFill>
                <a:latin typeface="Script MT Bold" panose="020B0604020202020204" charset="0"/>
              </a:rPr>
              <a:t>th</a:t>
            </a:r>
            <a:r>
              <a:rPr lang="en-US" sz="2800" b="1" kern="1200" dirty="0" smtClean="0">
                <a:solidFill>
                  <a:prstClr val="white"/>
                </a:solidFill>
                <a:latin typeface="Script MT Bold" panose="020B0604020202020204" charset="0"/>
              </a:rPr>
              <a:t>, March </a:t>
            </a:r>
            <a:r>
              <a:rPr lang="en-US" sz="2800" b="1" kern="1200" dirty="0">
                <a:solidFill>
                  <a:prstClr val="white"/>
                </a:solidFill>
                <a:latin typeface="Script MT Bold" panose="020B0604020202020204" charset="0"/>
              </a:rPr>
              <a:t>, </a:t>
            </a:r>
            <a:r>
              <a:rPr lang="en-US" sz="2800" b="1" kern="1200" dirty="0" smtClean="0">
                <a:solidFill>
                  <a:prstClr val="white"/>
                </a:solidFill>
                <a:latin typeface="Script MT Bold" panose="020B0604020202020204" charset="0"/>
              </a:rPr>
              <a:t>2023</a:t>
            </a:r>
            <a:endParaRPr lang="en-US" sz="2800" b="1" kern="1200" dirty="0">
              <a:solidFill>
                <a:prstClr val="white"/>
              </a:solidFill>
              <a:latin typeface="Script MT Bold" panose="020B0604020202020204" charset="0"/>
            </a:endParaRPr>
          </a:p>
          <a:p>
            <a:pPr algn="ctr" defTabSz="685664">
              <a:buClrTx/>
            </a:pPr>
            <a:r>
              <a:rPr lang="en-US" sz="2800" b="1" kern="1200" dirty="0">
                <a:solidFill>
                  <a:srgbClr val="FFC000"/>
                </a:solidFill>
                <a:latin typeface="Segoe Print" pitchFamily="2" charset="0"/>
              </a:rPr>
              <a:t>Period </a:t>
            </a:r>
            <a:r>
              <a:rPr lang="en-US" sz="2800" b="1" kern="1200" dirty="0" smtClean="0">
                <a:solidFill>
                  <a:srgbClr val="FFC000"/>
                </a:solidFill>
                <a:latin typeface="Segoe Print" pitchFamily="2" charset="0"/>
              </a:rPr>
              <a:t>73 </a:t>
            </a:r>
            <a:r>
              <a:rPr lang="en-US" sz="2800" b="1" kern="1200" dirty="0">
                <a:solidFill>
                  <a:srgbClr val="FFC000"/>
                </a:solidFill>
                <a:latin typeface="Segoe Print" pitchFamily="2" charset="0"/>
              </a:rPr>
              <a:t>Unit </a:t>
            </a:r>
            <a:r>
              <a:rPr lang="en-US" sz="2800" b="1" kern="1200" dirty="0" smtClean="0">
                <a:solidFill>
                  <a:srgbClr val="FFC000"/>
                </a:solidFill>
                <a:latin typeface="Segoe Print" pitchFamily="2" charset="0"/>
              </a:rPr>
              <a:t>9: </a:t>
            </a:r>
            <a:r>
              <a:rPr lang="en-US" sz="2800" b="1" kern="1200" dirty="0" smtClean="0">
                <a:solidFill>
                  <a:srgbClr val="FFFF00"/>
                </a:solidFill>
                <a:latin typeface="Segoe Print" pitchFamily="2" charset="0"/>
              </a:rPr>
              <a:t>CITIES OF THE WORLD</a:t>
            </a:r>
            <a:endParaRPr lang="en-US" sz="2800" b="1" kern="1200" dirty="0">
              <a:solidFill>
                <a:srgbClr val="FFFF00"/>
              </a:solidFill>
              <a:latin typeface="Segoe Print" pitchFamily="2" charset="0"/>
            </a:endParaRPr>
          </a:p>
          <a:p>
            <a:pPr algn="ctr" defTabSz="685664">
              <a:buClrTx/>
            </a:pPr>
            <a:r>
              <a:rPr lang="en-US" sz="2800" b="1" kern="1200" dirty="0">
                <a:solidFill>
                  <a:prstClr val="white"/>
                </a:solidFill>
                <a:latin typeface="Script MT Bold" panose="020B0604020202020204" charset="0"/>
              </a:rPr>
              <a:t>Lesson </a:t>
            </a:r>
            <a:r>
              <a:rPr lang="en-US" sz="2800" b="1" kern="1200" dirty="0" smtClean="0">
                <a:solidFill>
                  <a:prstClr val="white"/>
                </a:solidFill>
                <a:latin typeface="Script MT Bold" panose="020B0604020202020204" charset="0"/>
              </a:rPr>
              <a:t>5: </a:t>
            </a:r>
            <a:r>
              <a:rPr lang="vi-VN" sz="2800" b="1" kern="1200" dirty="0" smtClean="0">
                <a:solidFill>
                  <a:prstClr val="white"/>
                </a:solidFill>
                <a:latin typeface="HP001 5 hàng" panose="020B0603050302020204" pitchFamily="34" charset="0"/>
              </a:rPr>
              <a:t> </a:t>
            </a:r>
            <a:r>
              <a:rPr lang="en-US" sz="2800" b="1" kern="1200" dirty="0" smtClean="0">
                <a:solidFill>
                  <a:prstClr val="white"/>
                </a:solidFill>
                <a:latin typeface="Script MT Bold" panose="020B0604020202020204" charset="0"/>
              </a:rPr>
              <a:t>Skills 1(p.32)</a:t>
            </a:r>
            <a:endParaRPr lang="en-US" sz="2800" b="1" kern="1200" dirty="0">
              <a:solidFill>
                <a:prstClr val="white"/>
              </a:solidFill>
              <a:latin typeface="Script MT Bold" panose="020B0604020202020204" charset="0"/>
            </a:endParaRPr>
          </a:p>
          <a:p>
            <a:pPr defTabSz="685664">
              <a:buClrTx/>
            </a:pPr>
            <a:endParaRPr lang="en-US" sz="2400" kern="1200" dirty="0">
              <a:solidFill>
                <a:srgbClr val="FFC000"/>
              </a:solidFill>
              <a:latin typeface="Segoe Print" pitchFamily="2" charset="0"/>
            </a:endParaRPr>
          </a:p>
        </p:txBody>
      </p:sp>
    </p:spTree>
    <p:extLst>
      <p:ext uri="{BB962C8B-B14F-4D97-AF65-F5344CB8AC3E}">
        <p14:creationId xmlns:p14="http://schemas.microsoft.com/office/powerpoint/2010/main" val="2756288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ướng dẫn học tiếng anh lớp 6 - unit 9: Cities of the world – HocHay - Cộng  đồng hỏi đáp về du học">
            <a:extLst>
              <a:ext uri="{FF2B5EF4-FFF2-40B4-BE49-F238E27FC236}">
                <a16:creationId xmlns:a16="http://schemas.microsoft.com/office/drawing/2014/main" xmlns="" id="{2D67C405-027F-4863-AEF9-A7A68213FB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GlowDiffused trans="39000" intensity="10"/>
                    </a14:imgEffect>
                  </a14:imgLayer>
                </a14:imgProps>
              </a:ext>
              <a:ext uri="{28A0092B-C50C-407E-A947-70E740481C1C}">
                <a14:useLocalDpi xmlns:a14="http://schemas.microsoft.com/office/drawing/2010/main" val="0"/>
              </a:ext>
            </a:extLst>
          </a:blip>
          <a:srcRect/>
          <a:stretch>
            <a:fillRect/>
          </a:stretch>
        </p:blipFill>
        <p:spPr bwMode="auto">
          <a:xfrm>
            <a:off x="4319337" y="1973911"/>
            <a:ext cx="5012358" cy="3009209"/>
          </a:xfrm>
          <a:prstGeom prst="rect">
            <a:avLst/>
          </a:prstGeom>
          <a:solidFill>
            <a:schemeClr val="lt1">
              <a:alpha val="36000"/>
            </a:schemeClr>
          </a:solidFill>
          <a:effectLst>
            <a:softEdge rad="63500"/>
          </a:effectLst>
        </p:spPr>
      </p:pic>
      <p:sp>
        <p:nvSpPr>
          <p:cNvPr id="3" name="Google Shape;194;p18">
            <a:extLst>
              <a:ext uri="{FF2B5EF4-FFF2-40B4-BE49-F238E27FC236}">
                <a16:creationId xmlns:a16="http://schemas.microsoft.com/office/drawing/2014/main" xmlns="" id="{166285B1-E681-4191-94F2-CC2F618CA623}"/>
              </a:ext>
            </a:extLst>
          </p:cNvPr>
          <p:cNvSpPr txBox="1">
            <a:spLocks noGrp="1"/>
          </p:cNvSpPr>
          <p:nvPr>
            <p:ph type="title"/>
          </p:nvPr>
        </p:nvSpPr>
        <p:spPr>
          <a:xfrm>
            <a:off x="2044916" y="160380"/>
            <a:ext cx="5886600" cy="101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6600" b="1" dirty="0">
                <a:solidFill>
                  <a:srgbClr val="963C50"/>
                </a:solidFill>
              </a:rPr>
              <a:t>Objectives</a:t>
            </a:r>
            <a:endParaRPr sz="6600" b="1" dirty="0">
              <a:solidFill>
                <a:srgbClr val="963C50"/>
              </a:solidFill>
            </a:endParaRPr>
          </a:p>
        </p:txBody>
      </p:sp>
      <p:sp>
        <p:nvSpPr>
          <p:cNvPr id="4" name="Google Shape;195;p18">
            <a:extLst>
              <a:ext uri="{FF2B5EF4-FFF2-40B4-BE49-F238E27FC236}">
                <a16:creationId xmlns:a16="http://schemas.microsoft.com/office/drawing/2014/main" xmlns="" id="{F5B64768-B107-4949-80DF-539C3139F76C}"/>
              </a:ext>
            </a:extLst>
          </p:cNvPr>
          <p:cNvSpPr txBox="1">
            <a:spLocks noGrp="1"/>
          </p:cNvSpPr>
          <p:nvPr>
            <p:ph type="body" idx="1"/>
          </p:nvPr>
        </p:nvSpPr>
        <p:spPr>
          <a:xfrm>
            <a:off x="204537" y="1363350"/>
            <a:ext cx="8386010" cy="2416800"/>
          </a:xfrm>
          <a:prstGeom prst="rect">
            <a:avLst/>
          </a:prstGeom>
        </p:spPr>
        <p:txBody>
          <a:bodyPr spcFirstLastPara="1" wrap="square" lIns="91425" tIns="91425" rIns="91425" bIns="91425" anchor="t" anchorCtr="0">
            <a:noAutofit/>
          </a:bodyPr>
          <a:lstStyle/>
          <a:p>
            <a:r>
              <a:rPr lang="en-US" sz="2800" dirty="0"/>
              <a:t>By the end of the lesson, students will be able to:</a:t>
            </a:r>
          </a:p>
          <a:p>
            <a:pPr lvl="0" fontAlgn="base"/>
            <a:r>
              <a:rPr lang="en-US" sz="2800" dirty="0"/>
              <a:t>develop reading skill for general and specific information;</a:t>
            </a:r>
            <a:endParaRPr lang="en-US" sz="2800" dirty="0">
              <a:effectLst>
                <a:glow>
                  <a:srgbClr val="000000"/>
                </a:glow>
                <a:outerShdw sx="0" sy="0">
                  <a:srgbClr val="000000"/>
                </a:outerShdw>
                <a:reflection stA="0" endPos="0" fadeDir="0" sx="0" sy="0"/>
              </a:effectLst>
            </a:endParaRPr>
          </a:p>
          <a:p>
            <a:pPr lvl="0" fontAlgn="base"/>
            <a:r>
              <a:rPr lang="en-US" sz="2800" dirty="0"/>
              <a:t>identify different features of a place;</a:t>
            </a:r>
            <a:endParaRPr lang="en-US" sz="2800" dirty="0">
              <a:effectLst>
                <a:glow>
                  <a:srgbClr val="000000"/>
                </a:glow>
                <a:outerShdw sx="0" sy="0">
                  <a:srgbClr val="000000"/>
                </a:outerShdw>
                <a:reflection stA="0" endPos="0" fadeDir="0" sx="0" sy="0"/>
              </a:effectLst>
            </a:endParaRPr>
          </a:p>
          <a:p>
            <a:r>
              <a:rPr lang="en-US" sz="2800" dirty="0"/>
              <a:t>use what they have learnt to talk about a city</a:t>
            </a:r>
            <a:endParaRPr lang="en-US" sz="3600" b="0" i="0" u="none" strike="noStrike" kern="0" spc="0" dirty="0">
              <a:ln>
                <a:noFill/>
              </a:ln>
              <a:solidFill>
                <a:srgbClr val="000000"/>
              </a:solidFill>
              <a:effectLst/>
              <a:latin typeface="MyriadPro-Regular"/>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169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8.33333E-7 4.44444E-6 L -8.33333E-7 -0.07223 " pathEditMode="relative" rAng="0" ptsTypes="AA">
                                      <p:cBhvr>
                                        <p:cTn id="6"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par>
                          <p:cTn id="11" fill="hold">
                            <p:stCondLst>
                              <p:cond delay="2500"/>
                            </p:stCondLst>
                            <p:childTnLst>
                              <p:par>
                                <p:cTn id="12" presetID="34" presetClass="emph" presetSubtype="0" fill="hold" nodeType="afterEffect">
                                  <p:stCondLst>
                                    <p:cond delay="0"/>
                                  </p:stCondLst>
                                  <p:iterate type="lt">
                                    <p:tmPct val="10000"/>
                                  </p:iterate>
                                  <p:childTnLst>
                                    <p:animMotion origin="layout" path="M 1.38889E-6 4.5679E-6 L 1.38889E-6 -0.07223 " pathEditMode="relative" rAng="0" ptsTypes="AA">
                                      <p:cBhvr>
                                        <p:cTn id="13"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14" dur="125" fill="hold">
                                          <p:stCondLst>
                                            <p:cond delay="0"/>
                                          </p:stCondLst>
                                        </p:cTn>
                                        <p:tgtEl>
                                          <p:spTgt spid="4">
                                            <p:txEl>
                                              <p:pRg st="1" end="1"/>
                                            </p:txEl>
                                          </p:spTgt>
                                        </p:tgtEl>
                                        <p:attrNameLst>
                                          <p:attrName>r</p:attrName>
                                        </p:attrNameLst>
                                      </p:cBhvr>
                                    </p:animRot>
                                    <p:animRot by="-1500000">
                                      <p:cBhvr>
                                        <p:cTn id="15" dur="125" fill="hold">
                                          <p:stCondLst>
                                            <p:cond delay="125"/>
                                          </p:stCondLst>
                                        </p:cTn>
                                        <p:tgtEl>
                                          <p:spTgt spid="4">
                                            <p:txEl>
                                              <p:pRg st="1" end="1"/>
                                            </p:txEl>
                                          </p:spTgt>
                                        </p:tgtEl>
                                        <p:attrNameLst>
                                          <p:attrName>r</p:attrName>
                                        </p:attrNameLst>
                                      </p:cBhvr>
                                    </p:animRot>
                                    <p:animRot by="-1500000">
                                      <p:cBhvr>
                                        <p:cTn id="16" dur="125" fill="hold">
                                          <p:stCondLst>
                                            <p:cond delay="250"/>
                                          </p:stCondLst>
                                        </p:cTn>
                                        <p:tgtEl>
                                          <p:spTgt spid="4">
                                            <p:txEl>
                                              <p:pRg st="1" end="1"/>
                                            </p:txEl>
                                          </p:spTgt>
                                        </p:tgtEl>
                                        <p:attrNameLst>
                                          <p:attrName>r</p:attrName>
                                        </p:attrNameLst>
                                      </p:cBhvr>
                                    </p:animRot>
                                    <p:animRot by="1500000">
                                      <p:cBhvr>
                                        <p:cTn id="17" dur="125" fill="hold">
                                          <p:stCondLst>
                                            <p:cond delay="375"/>
                                          </p:stCondLst>
                                        </p:cTn>
                                        <p:tgtEl>
                                          <p:spTgt spid="4">
                                            <p:txEl>
                                              <p:pRg st="1" end="1"/>
                                            </p:txEl>
                                          </p:spTgt>
                                        </p:tgtEl>
                                        <p:attrNameLst>
                                          <p:attrName>r</p:attrName>
                                        </p:attrNameLst>
                                      </p:cBhvr>
                                    </p:animRot>
                                  </p:childTnLst>
                                </p:cTn>
                              </p:par>
                            </p:childTnLst>
                          </p:cTn>
                        </p:par>
                        <p:par>
                          <p:cTn id="18" fill="hold">
                            <p:stCondLst>
                              <p:cond delay="5550"/>
                            </p:stCondLst>
                            <p:childTnLst>
                              <p:par>
                                <p:cTn id="19" presetID="34" presetClass="emph" presetSubtype="0" fill="hold" nodeType="afterEffect">
                                  <p:stCondLst>
                                    <p:cond delay="0"/>
                                  </p:stCondLst>
                                  <p:iterate type="lt">
                                    <p:tmPct val="10000"/>
                                  </p:iterate>
                                  <p:childTnLst>
                                    <p:animMotion origin="layout" path="M 4.16667E-6 3.33333E-6 L 4.16667E-6 -0.07223 " pathEditMode="relative" rAng="0" ptsTypes="AA">
                                      <p:cBhvr>
                                        <p:cTn id="20" dur="250" accel="50000" decel="50000" autoRev="1" fill="hold">
                                          <p:stCondLst>
                                            <p:cond delay="0"/>
                                          </p:stCondLst>
                                        </p:cTn>
                                        <p:tgtEl>
                                          <p:spTgt spid="4">
                                            <p:txEl>
                                              <p:pRg st="2" end="2"/>
                                            </p:txEl>
                                          </p:spTgt>
                                        </p:tgtEl>
                                        <p:attrNameLst>
                                          <p:attrName>ppt_x</p:attrName>
                                          <p:attrName>ppt_y</p:attrName>
                                        </p:attrNameLst>
                                      </p:cBhvr>
                                      <p:rCtr x="0" y="-3611"/>
                                    </p:animMotion>
                                    <p:animRot by="1500000">
                                      <p:cBhvr>
                                        <p:cTn id="21" dur="125" fill="hold">
                                          <p:stCondLst>
                                            <p:cond delay="0"/>
                                          </p:stCondLst>
                                        </p:cTn>
                                        <p:tgtEl>
                                          <p:spTgt spid="4">
                                            <p:txEl>
                                              <p:pRg st="2" end="2"/>
                                            </p:txEl>
                                          </p:spTgt>
                                        </p:tgtEl>
                                        <p:attrNameLst>
                                          <p:attrName>r</p:attrName>
                                        </p:attrNameLst>
                                      </p:cBhvr>
                                    </p:animRot>
                                    <p:animRot by="-1500000">
                                      <p:cBhvr>
                                        <p:cTn id="22" dur="125" fill="hold">
                                          <p:stCondLst>
                                            <p:cond delay="125"/>
                                          </p:stCondLst>
                                        </p:cTn>
                                        <p:tgtEl>
                                          <p:spTgt spid="4">
                                            <p:txEl>
                                              <p:pRg st="2" end="2"/>
                                            </p:txEl>
                                          </p:spTgt>
                                        </p:tgtEl>
                                        <p:attrNameLst>
                                          <p:attrName>r</p:attrName>
                                        </p:attrNameLst>
                                      </p:cBhvr>
                                    </p:animRot>
                                    <p:animRot by="-1500000">
                                      <p:cBhvr>
                                        <p:cTn id="23" dur="125" fill="hold">
                                          <p:stCondLst>
                                            <p:cond delay="250"/>
                                          </p:stCondLst>
                                        </p:cTn>
                                        <p:tgtEl>
                                          <p:spTgt spid="4">
                                            <p:txEl>
                                              <p:pRg st="2" end="2"/>
                                            </p:txEl>
                                          </p:spTgt>
                                        </p:tgtEl>
                                        <p:attrNameLst>
                                          <p:attrName>r</p:attrName>
                                        </p:attrNameLst>
                                      </p:cBhvr>
                                    </p:animRot>
                                    <p:animRot by="1500000">
                                      <p:cBhvr>
                                        <p:cTn id="24" dur="125" fill="hold">
                                          <p:stCondLst>
                                            <p:cond delay="375"/>
                                          </p:stCondLst>
                                        </p:cTn>
                                        <p:tgtEl>
                                          <p:spTgt spid="4">
                                            <p:txEl>
                                              <p:pRg st="2" end="2"/>
                                            </p:txEl>
                                          </p:spTgt>
                                        </p:tgtEl>
                                        <p:attrNameLst>
                                          <p:attrName>r</p:attrName>
                                        </p:attrNameLst>
                                      </p:cBhvr>
                                    </p:animRot>
                                  </p:childTnLst>
                                </p:cTn>
                              </p:par>
                            </p:childTnLst>
                          </p:cTn>
                        </p:par>
                        <p:par>
                          <p:cTn id="25" fill="hold">
                            <p:stCondLst>
                              <p:cond delay="7700"/>
                            </p:stCondLst>
                            <p:childTnLst>
                              <p:par>
                                <p:cTn id="26" presetID="34" presetClass="emph" presetSubtype="0" fill="hold" nodeType="afterEffect">
                                  <p:stCondLst>
                                    <p:cond delay="0"/>
                                  </p:stCondLst>
                                  <p:iterate type="lt">
                                    <p:tmPct val="10000"/>
                                  </p:iterate>
                                  <p:childTnLst>
                                    <p:animMotion origin="layout" path="M 3.88889E-6 2.96296E-6 L 3.88889E-6 -0.07223 " pathEditMode="relative" rAng="0" ptsTypes="AA">
                                      <p:cBhvr>
                                        <p:cTn id="27" dur="250" accel="50000" decel="50000" autoRev="1" fill="hold">
                                          <p:stCondLst>
                                            <p:cond delay="0"/>
                                          </p:stCondLst>
                                        </p:cTn>
                                        <p:tgtEl>
                                          <p:spTgt spid="4">
                                            <p:txEl>
                                              <p:pRg st="3" end="3"/>
                                            </p:txEl>
                                          </p:spTgt>
                                        </p:tgtEl>
                                        <p:attrNameLst>
                                          <p:attrName>ppt_x</p:attrName>
                                          <p:attrName>ppt_y</p:attrName>
                                        </p:attrNameLst>
                                      </p:cBhvr>
                                      <p:rCtr x="0" y="-3611"/>
                                    </p:animMotion>
                                    <p:animRot by="1500000">
                                      <p:cBhvr>
                                        <p:cTn id="28" dur="125" fill="hold">
                                          <p:stCondLst>
                                            <p:cond delay="0"/>
                                          </p:stCondLst>
                                        </p:cTn>
                                        <p:tgtEl>
                                          <p:spTgt spid="4">
                                            <p:txEl>
                                              <p:pRg st="3" end="3"/>
                                            </p:txEl>
                                          </p:spTgt>
                                        </p:tgtEl>
                                        <p:attrNameLst>
                                          <p:attrName>r</p:attrName>
                                        </p:attrNameLst>
                                      </p:cBhvr>
                                    </p:animRot>
                                    <p:animRot by="-1500000">
                                      <p:cBhvr>
                                        <p:cTn id="29" dur="125" fill="hold">
                                          <p:stCondLst>
                                            <p:cond delay="125"/>
                                          </p:stCondLst>
                                        </p:cTn>
                                        <p:tgtEl>
                                          <p:spTgt spid="4">
                                            <p:txEl>
                                              <p:pRg st="3" end="3"/>
                                            </p:txEl>
                                          </p:spTgt>
                                        </p:tgtEl>
                                        <p:attrNameLst>
                                          <p:attrName>r</p:attrName>
                                        </p:attrNameLst>
                                      </p:cBhvr>
                                    </p:animRot>
                                    <p:animRot by="-1500000">
                                      <p:cBhvr>
                                        <p:cTn id="30" dur="125" fill="hold">
                                          <p:stCondLst>
                                            <p:cond delay="250"/>
                                          </p:stCondLst>
                                        </p:cTn>
                                        <p:tgtEl>
                                          <p:spTgt spid="4">
                                            <p:txEl>
                                              <p:pRg st="3" end="3"/>
                                            </p:txEl>
                                          </p:spTgt>
                                        </p:tgtEl>
                                        <p:attrNameLst>
                                          <p:attrName>r</p:attrName>
                                        </p:attrNameLst>
                                      </p:cBhvr>
                                    </p:animRot>
                                    <p:animRot by="1500000">
                                      <p:cBhvr>
                                        <p:cTn id="31" dur="125" fill="hold">
                                          <p:stCondLst>
                                            <p:cond delay="375"/>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 Board Background | Gallery Yopriceville - High-Quality ...">
            <a:extLst>
              <a:ext uri="{FF2B5EF4-FFF2-40B4-BE49-F238E27FC236}">
                <a16:creationId xmlns="" xmlns:a16="http://schemas.microsoft.com/office/drawing/2014/main" id="{756CCA99-7A8E-46DE-B39E-CB25C07E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8" y="12"/>
            <a:ext cx="9143999" cy="5204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5326" y="450376"/>
            <a:ext cx="8203246" cy="12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800" b="1" kern="1200" dirty="0">
              <a:solidFill>
                <a:srgbClr val="FFFF00"/>
              </a:solidFill>
              <a:latin typeface="Script MT Bold" panose="020B0604020202020204" charset="0"/>
            </a:endParaRPr>
          </a:p>
          <a:p>
            <a:pPr algn="ctr" defTabSz="685664">
              <a:buClrTx/>
            </a:pPr>
            <a:endParaRPr lang="en-US" sz="2800" b="1" kern="1200" dirty="0">
              <a:solidFill>
                <a:prstClr val="white"/>
              </a:solidFill>
              <a:latin typeface="Script MT Bold" panose="020B0604020202020204" charset="0"/>
            </a:endParaRPr>
          </a:p>
          <a:p>
            <a:pPr algn="ctr" defTabSz="685664">
              <a:buClrTx/>
            </a:pPr>
            <a:r>
              <a:rPr lang="en-US" sz="2800" b="1" kern="1200" dirty="0">
                <a:solidFill>
                  <a:prstClr val="white"/>
                </a:solidFill>
                <a:latin typeface="Script MT Bold" panose="020B0604020202020204" charset="0"/>
              </a:rPr>
              <a:t>6</a:t>
            </a:r>
            <a:r>
              <a:rPr lang="en-US" sz="2800" b="1" kern="1200" baseline="30000" dirty="0">
                <a:solidFill>
                  <a:prstClr val="white"/>
                </a:solidFill>
                <a:latin typeface="Script MT Bold" panose="020B0604020202020204" charset="0"/>
              </a:rPr>
              <a:t>th</a:t>
            </a:r>
            <a:r>
              <a:rPr lang="en-US" sz="2800" b="1" kern="1200" dirty="0">
                <a:solidFill>
                  <a:prstClr val="white"/>
                </a:solidFill>
                <a:latin typeface="Script MT Bold" panose="020B0604020202020204" charset="0"/>
              </a:rPr>
              <a:t>, March , 2023</a:t>
            </a:r>
          </a:p>
          <a:p>
            <a:pPr algn="ctr" defTabSz="685664">
              <a:buClrTx/>
            </a:pPr>
            <a:r>
              <a:rPr lang="en-US" sz="2800" b="1" kern="1200" dirty="0" smtClean="0">
                <a:solidFill>
                  <a:srgbClr val="FFC000"/>
                </a:solidFill>
                <a:latin typeface="Segoe Print" pitchFamily="2" charset="0"/>
              </a:rPr>
              <a:t>Period </a:t>
            </a:r>
            <a:r>
              <a:rPr lang="en-US" sz="2800" b="1" kern="1200" dirty="0" smtClean="0">
                <a:solidFill>
                  <a:srgbClr val="FFC000"/>
                </a:solidFill>
                <a:latin typeface="Segoe Print" pitchFamily="2" charset="0"/>
              </a:rPr>
              <a:t>73 </a:t>
            </a:r>
            <a:r>
              <a:rPr lang="en-US" sz="2800" b="1" kern="1200" dirty="0">
                <a:solidFill>
                  <a:srgbClr val="FFC000"/>
                </a:solidFill>
                <a:latin typeface="Segoe Print" pitchFamily="2" charset="0"/>
              </a:rPr>
              <a:t>Unit </a:t>
            </a:r>
            <a:r>
              <a:rPr lang="en-US" sz="2800" b="1" kern="1200" dirty="0" smtClean="0">
                <a:solidFill>
                  <a:srgbClr val="FFC000"/>
                </a:solidFill>
                <a:latin typeface="Segoe Print" pitchFamily="2" charset="0"/>
              </a:rPr>
              <a:t>9: </a:t>
            </a:r>
            <a:r>
              <a:rPr lang="en-US" sz="2800" b="1" kern="1200" dirty="0" smtClean="0">
                <a:solidFill>
                  <a:srgbClr val="FFFF00"/>
                </a:solidFill>
                <a:latin typeface="Segoe Print" pitchFamily="2" charset="0"/>
              </a:rPr>
              <a:t>CITIES OF THE WORLD</a:t>
            </a:r>
            <a:endParaRPr lang="en-US" sz="2800" b="1" kern="1200" dirty="0">
              <a:solidFill>
                <a:srgbClr val="FFFF00"/>
              </a:solidFill>
              <a:latin typeface="Segoe Print" pitchFamily="2" charset="0"/>
            </a:endParaRPr>
          </a:p>
          <a:p>
            <a:pPr algn="ctr" defTabSz="685664">
              <a:buClrTx/>
            </a:pPr>
            <a:r>
              <a:rPr lang="en-US" sz="2800" b="1" kern="1200" dirty="0">
                <a:solidFill>
                  <a:prstClr val="white"/>
                </a:solidFill>
                <a:latin typeface="Script MT Bold" panose="020B0604020202020204" charset="0"/>
              </a:rPr>
              <a:t>Lesson </a:t>
            </a:r>
            <a:r>
              <a:rPr lang="en-US" sz="2800" b="1" kern="1200" dirty="0" smtClean="0">
                <a:solidFill>
                  <a:prstClr val="white"/>
                </a:solidFill>
                <a:latin typeface="Script MT Bold" panose="020B0604020202020204" charset="0"/>
              </a:rPr>
              <a:t>5: </a:t>
            </a:r>
            <a:r>
              <a:rPr lang="vi-VN" sz="2800" b="1" kern="1200" dirty="0" smtClean="0">
                <a:solidFill>
                  <a:prstClr val="white"/>
                </a:solidFill>
                <a:latin typeface="HP001 5 hàng" panose="020B0603050302020204" pitchFamily="34" charset="0"/>
              </a:rPr>
              <a:t> </a:t>
            </a:r>
            <a:r>
              <a:rPr lang="en-US" sz="2800" b="1" kern="1200" dirty="0" smtClean="0">
                <a:solidFill>
                  <a:prstClr val="white"/>
                </a:solidFill>
                <a:latin typeface="Script MT Bold" panose="020B0604020202020204" charset="0"/>
              </a:rPr>
              <a:t>Skills 1(p.32)</a:t>
            </a:r>
          </a:p>
          <a:p>
            <a:pPr defTabSz="685664">
              <a:buClrTx/>
            </a:pPr>
            <a:r>
              <a:rPr lang="en-US" sz="2800" b="1" kern="1200" dirty="0" smtClean="0">
                <a:solidFill>
                  <a:srgbClr val="FFC000"/>
                </a:solidFill>
                <a:latin typeface="Script MT Bold" panose="020B0604020202020204" charset="0"/>
              </a:rPr>
              <a:t>* Vocabulary</a:t>
            </a:r>
            <a:endParaRPr lang="en-US" sz="2800" b="1" kern="1200" dirty="0">
              <a:solidFill>
                <a:srgbClr val="FFC000"/>
              </a:solidFill>
              <a:latin typeface="Script MT Bold" panose="020B0604020202020204" charset="0"/>
            </a:endParaRPr>
          </a:p>
          <a:p>
            <a:pPr defTabSz="685664">
              <a:buClrTx/>
            </a:pPr>
            <a:endParaRPr lang="en-US" sz="2400" kern="1200" dirty="0">
              <a:solidFill>
                <a:srgbClr val="FFC000"/>
              </a:solidFill>
              <a:latin typeface="Segoe Print" pitchFamily="2" charset="0"/>
            </a:endParaRPr>
          </a:p>
        </p:txBody>
      </p:sp>
    </p:spTree>
    <p:extLst>
      <p:ext uri="{BB962C8B-B14F-4D97-AF65-F5344CB8AC3E}">
        <p14:creationId xmlns:p14="http://schemas.microsoft.com/office/powerpoint/2010/main" val="3950534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DC8CB"/>
            </a:gs>
            <a:gs pos="13000">
              <a:srgbClr val="4DC8CB"/>
            </a:gs>
            <a:gs pos="39000">
              <a:srgbClr val="C00000">
                <a:alpha val="17000"/>
              </a:srgbClr>
            </a:gs>
            <a:gs pos="0">
              <a:srgbClr val="C00000"/>
            </a:gs>
          </a:gsLst>
          <a:path path="circle">
            <a:fillToRect t="100000" r="100000"/>
          </a:path>
          <a:tileRect l="-100000" b="-100000"/>
        </a:gradFill>
        <a:effectLst/>
      </p:bgPr>
    </p:bg>
    <p:spTree>
      <p:nvGrpSpPr>
        <p:cNvPr id="1" name="Shape 193"/>
        <p:cNvGrpSpPr/>
        <p:nvPr/>
      </p:nvGrpSpPr>
      <p:grpSpPr>
        <a:xfrm>
          <a:off x="0" y="0"/>
          <a:ext cx="0" cy="0"/>
          <a:chOff x="0" y="0"/>
          <a:chExt cx="0" cy="0"/>
        </a:xfrm>
      </p:grpSpPr>
      <p:sp>
        <p:nvSpPr>
          <p:cNvPr id="18" name="Text Placeholder 2">
            <a:extLst>
              <a:ext uri="{FF2B5EF4-FFF2-40B4-BE49-F238E27FC236}">
                <a16:creationId xmlns:a16="http://schemas.microsoft.com/office/drawing/2014/main" xmlns="" id="{420FAF95-3055-4DFA-8C9B-3366A9A0DD15}"/>
              </a:ext>
            </a:extLst>
          </p:cNvPr>
          <p:cNvSpPr>
            <a:spLocks noGrp="1"/>
          </p:cNvSpPr>
          <p:nvPr>
            <p:ph type="body" idx="1"/>
          </p:nvPr>
        </p:nvSpPr>
        <p:spPr>
          <a:xfrm>
            <a:off x="1407558" y="-204953"/>
            <a:ext cx="3920729" cy="589473"/>
          </a:xfrm>
        </p:spPr>
        <p:txBody>
          <a:bodyPr/>
          <a:lstStyle/>
          <a:p>
            <a:pPr marL="114300" indent="0">
              <a:buNone/>
            </a:pPr>
            <a:r>
              <a:rPr lang="en-US" sz="4800" b="1" dirty="0"/>
              <a:t>Vocabulary </a:t>
            </a:r>
          </a:p>
        </p:txBody>
      </p:sp>
      <p:sp>
        <p:nvSpPr>
          <p:cNvPr id="3" name="Text Placeholder 2">
            <a:extLst>
              <a:ext uri="{FF2B5EF4-FFF2-40B4-BE49-F238E27FC236}">
                <a16:creationId xmlns:a16="http://schemas.microsoft.com/office/drawing/2014/main" xmlns="" id="{F658D21E-5619-4A7F-BF65-BEB72C7E0F05}"/>
              </a:ext>
            </a:extLst>
          </p:cNvPr>
          <p:cNvSpPr txBox="1">
            <a:spLocks/>
          </p:cNvSpPr>
          <p:nvPr/>
        </p:nvSpPr>
        <p:spPr>
          <a:xfrm>
            <a:off x="357970" y="859623"/>
            <a:ext cx="3920729" cy="5894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15000"/>
              </a:lnSpc>
              <a:spcBef>
                <a:spcPts val="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1pPr>
            <a:lvl2pPr marL="914400" marR="0" lvl="1"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2pPr>
            <a:lvl3pPr marL="1371600" marR="0" lvl="2"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3pPr>
            <a:lvl4pPr marL="1828800" marR="0" lvl="3"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4pPr>
            <a:lvl5pPr marL="2286000" marR="0" lvl="4"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5pPr>
            <a:lvl6pPr marL="2743200" marR="0" lvl="5"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6pPr>
            <a:lvl7pPr marL="3200400" marR="0" lvl="6"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7pPr>
            <a:lvl8pPr marL="3657600" marR="0" lvl="7"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8pPr>
            <a:lvl9pPr marL="4114800" marR="0" lvl="8" indent="-342900" algn="r" rtl="0">
              <a:lnSpc>
                <a:spcPct val="115000"/>
              </a:lnSpc>
              <a:spcBef>
                <a:spcPts val="1600"/>
              </a:spcBef>
              <a:spcAft>
                <a:spcPts val="160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9pPr>
          </a:lstStyle>
          <a:p>
            <a:pPr marL="114300" indent="0" algn="l">
              <a:buFont typeface="David Libre"/>
              <a:buNone/>
            </a:pPr>
            <a:r>
              <a:rPr lang="en-US" sz="2400" dirty="0"/>
              <a:t>1. </a:t>
            </a:r>
            <a:r>
              <a:rPr lang="en-US" sz="2400" b="1" dirty="0">
                <a:solidFill>
                  <a:srgbClr val="FF0000"/>
                </a:solidFill>
              </a:rPr>
              <a:t>Landscape</a:t>
            </a:r>
            <a:r>
              <a:rPr lang="en-US" sz="2400" dirty="0"/>
              <a:t> (n)</a:t>
            </a:r>
          </a:p>
          <a:p>
            <a:pPr marL="114300" indent="0" algn="l">
              <a:buNone/>
            </a:pPr>
            <a:r>
              <a:rPr lang="en-US" sz="2400" dirty="0"/>
              <a:t>     /ˈ</a:t>
            </a:r>
            <a:r>
              <a:rPr lang="en-US" sz="2400" dirty="0" err="1"/>
              <a:t>lænd.skeɪp</a:t>
            </a:r>
            <a:r>
              <a:rPr lang="en-US" sz="2400" dirty="0"/>
              <a:t>/</a:t>
            </a:r>
            <a:endParaRPr lang="en-US" sz="3200" dirty="0"/>
          </a:p>
          <a:p>
            <a:pPr marL="114300" indent="0" algn="l">
              <a:buNone/>
            </a:pPr>
            <a:r>
              <a:rPr lang="en-US" sz="2400" dirty="0"/>
              <a:t>2. </a:t>
            </a:r>
            <a:r>
              <a:rPr lang="en-US" sz="2400" b="1" dirty="0">
                <a:solidFill>
                  <a:srgbClr val="FF0000"/>
                </a:solidFill>
              </a:rPr>
              <a:t>Helme</a:t>
            </a:r>
            <a:r>
              <a:rPr lang="en-US" sz="2400" dirty="0"/>
              <a:t>t (n)</a:t>
            </a:r>
            <a:r>
              <a:rPr lang="en-US" dirty="0"/>
              <a:t> /ˈ</a:t>
            </a:r>
            <a:r>
              <a:rPr lang="en-US" dirty="0" err="1"/>
              <a:t>hel.mət</a:t>
            </a:r>
            <a:r>
              <a:rPr lang="en-US" dirty="0"/>
              <a:t>/</a:t>
            </a:r>
            <a:endParaRPr lang="en-US" sz="2400" dirty="0"/>
          </a:p>
          <a:p>
            <a:pPr marL="114300" indent="0" algn="l">
              <a:buNone/>
            </a:pPr>
            <a:r>
              <a:rPr lang="en-US" sz="2400" dirty="0"/>
              <a:t>3. </a:t>
            </a:r>
            <a:r>
              <a:rPr lang="en-US" sz="2400" b="1" dirty="0">
                <a:solidFill>
                  <a:srgbClr val="FF0000"/>
                </a:solidFill>
              </a:rPr>
              <a:t>Café</a:t>
            </a:r>
            <a:r>
              <a:rPr lang="en-US" sz="2400" dirty="0"/>
              <a:t> (n)</a:t>
            </a:r>
            <a:r>
              <a:rPr lang="en-US" dirty="0"/>
              <a:t> /ˈ</a:t>
            </a:r>
            <a:r>
              <a:rPr lang="en-US" dirty="0" err="1"/>
              <a:t>kæf.eɪ</a:t>
            </a:r>
            <a:r>
              <a:rPr lang="en-US" dirty="0"/>
              <a:t>/</a:t>
            </a:r>
            <a:endParaRPr lang="en-US" sz="2400" dirty="0"/>
          </a:p>
          <a:p>
            <a:pPr marL="114300" indent="0" algn="l">
              <a:buNone/>
            </a:pPr>
            <a:r>
              <a:rPr lang="en-US" sz="2400" dirty="0"/>
              <a:t>4. </a:t>
            </a:r>
            <a:r>
              <a:rPr lang="en-US" sz="2400" b="1" dirty="0">
                <a:solidFill>
                  <a:srgbClr val="FF0000"/>
                </a:solidFill>
              </a:rPr>
              <a:t>Rent</a:t>
            </a:r>
            <a:r>
              <a:rPr lang="en-US" sz="2400" dirty="0"/>
              <a:t> (v)</a:t>
            </a:r>
            <a:r>
              <a:rPr lang="en-US" dirty="0"/>
              <a:t> /rent/</a:t>
            </a:r>
            <a:endParaRPr lang="en-US" sz="2400" dirty="0"/>
          </a:p>
          <a:p>
            <a:pPr marL="114300" indent="0" algn="l">
              <a:buNone/>
            </a:pPr>
            <a:r>
              <a:rPr lang="en-US" sz="2400" dirty="0"/>
              <a:t>5. </a:t>
            </a:r>
            <a:r>
              <a:rPr lang="en-US" sz="2400" b="1" dirty="0">
                <a:solidFill>
                  <a:srgbClr val="FF0000"/>
                </a:solidFill>
              </a:rPr>
              <a:t>Fantastic</a:t>
            </a:r>
            <a:r>
              <a:rPr lang="en-US" sz="2400" dirty="0"/>
              <a:t> (a)</a:t>
            </a:r>
            <a:r>
              <a:rPr lang="en-US" dirty="0"/>
              <a:t> </a:t>
            </a:r>
          </a:p>
          <a:p>
            <a:pPr marL="114300" indent="0" algn="l">
              <a:buNone/>
            </a:pPr>
            <a:r>
              <a:rPr lang="en-US" sz="2400" dirty="0"/>
              <a:t>      /</a:t>
            </a:r>
            <a:r>
              <a:rPr lang="en-US" sz="2400" dirty="0" err="1"/>
              <a:t>fænˈtæs.tɪk</a:t>
            </a:r>
            <a:r>
              <a:rPr lang="en-US" sz="2400" dirty="0"/>
              <a:t>/</a:t>
            </a:r>
            <a:endParaRPr lang="en-US" sz="3200" dirty="0"/>
          </a:p>
          <a:p>
            <a:pPr marL="114300" indent="0" algn="l">
              <a:buNone/>
            </a:pPr>
            <a:r>
              <a:rPr lang="en-US" sz="2400" dirty="0"/>
              <a:t>6. </a:t>
            </a:r>
            <a:r>
              <a:rPr lang="en-US" sz="2400" b="1" dirty="0">
                <a:solidFill>
                  <a:srgbClr val="FF0000"/>
                </a:solidFill>
              </a:rPr>
              <a:t>Amazing</a:t>
            </a:r>
            <a:r>
              <a:rPr lang="en-US" sz="2400" dirty="0"/>
              <a:t> (a)</a:t>
            </a:r>
            <a:r>
              <a:rPr lang="en-US" dirty="0"/>
              <a:t> </a:t>
            </a:r>
          </a:p>
          <a:p>
            <a:pPr marL="114300" indent="0" algn="l">
              <a:buNone/>
            </a:pPr>
            <a:r>
              <a:rPr lang="en-US" dirty="0"/>
              <a:t>      /</a:t>
            </a:r>
            <a:r>
              <a:rPr lang="en-US" dirty="0" err="1"/>
              <a:t>əˈmeɪ.zɪŋ</a:t>
            </a:r>
            <a:r>
              <a:rPr lang="en-US" dirty="0"/>
              <a:t>/</a:t>
            </a:r>
            <a:endParaRPr lang="en-US" sz="2400" dirty="0"/>
          </a:p>
        </p:txBody>
      </p:sp>
      <p:sp>
        <p:nvSpPr>
          <p:cNvPr id="4" name="Text Placeholder 2">
            <a:extLst>
              <a:ext uri="{FF2B5EF4-FFF2-40B4-BE49-F238E27FC236}">
                <a16:creationId xmlns:a16="http://schemas.microsoft.com/office/drawing/2014/main" xmlns="" id="{F44CB116-58AD-4EBB-B786-A99C0AB05C53}"/>
              </a:ext>
            </a:extLst>
          </p:cNvPr>
          <p:cNvSpPr txBox="1">
            <a:spLocks/>
          </p:cNvSpPr>
          <p:nvPr/>
        </p:nvSpPr>
        <p:spPr>
          <a:xfrm>
            <a:off x="3122023" y="843590"/>
            <a:ext cx="5244970" cy="5894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15000"/>
              </a:lnSpc>
              <a:spcBef>
                <a:spcPts val="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1pPr>
            <a:lvl2pPr marL="914400" marR="0" lvl="1"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2pPr>
            <a:lvl3pPr marL="1371600" marR="0" lvl="2"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3pPr>
            <a:lvl4pPr marL="1828800" marR="0" lvl="3"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4pPr>
            <a:lvl5pPr marL="2286000" marR="0" lvl="4"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5pPr>
            <a:lvl6pPr marL="2743200" marR="0" lvl="5"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6pPr>
            <a:lvl7pPr marL="3200400" marR="0" lvl="6"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7pPr>
            <a:lvl8pPr marL="3657600" marR="0" lvl="7"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8pPr>
            <a:lvl9pPr marL="4114800" marR="0" lvl="8" indent="-342900" algn="r" rtl="0">
              <a:lnSpc>
                <a:spcPct val="115000"/>
              </a:lnSpc>
              <a:spcBef>
                <a:spcPts val="1600"/>
              </a:spcBef>
              <a:spcAft>
                <a:spcPts val="160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9pPr>
          </a:lstStyle>
          <a:p>
            <a:pPr marL="114300" indent="0" algn="l">
              <a:buFont typeface="David Libre"/>
              <a:buNone/>
            </a:pPr>
            <a:r>
              <a:rPr lang="en-US" sz="2400" b="1" dirty="0" err="1"/>
              <a:t>Phong</a:t>
            </a:r>
            <a:r>
              <a:rPr lang="en-US" sz="2400" b="1" dirty="0"/>
              <a:t> </a:t>
            </a:r>
            <a:r>
              <a:rPr lang="en-US" sz="2400" b="1" dirty="0" err="1"/>
              <a:t>cảnh</a:t>
            </a:r>
            <a:r>
              <a:rPr lang="en-US" sz="2400" b="1" dirty="0"/>
              <a:t>, </a:t>
            </a:r>
            <a:r>
              <a:rPr lang="en-US" sz="2400" b="1" dirty="0" err="1"/>
              <a:t>cảnh</a:t>
            </a:r>
            <a:r>
              <a:rPr lang="en-US" sz="2400" b="1" dirty="0"/>
              <a:t> </a:t>
            </a:r>
            <a:r>
              <a:rPr lang="en-US" sz="2400" b="1" dirty="0" err="1"/>
              <a:t>quan</a:t>
            </a:r>
            <a:endParaRPr lang="en-US" sz="2400" b="1" dirty="0"/>
          </a:p>
          <a:p>
            <a:pPr marL="114300" indent="0" algn="l">
              <a:buFont typeface="David Libre"/>
              <a:buNone/>
            </a:pPr>
            <a:endParaRPr lang="en-US" sz="2400" b="1" dirty="0"/>
          </a:p>
          <a:p>
            <a:pPr marL="114300" indent="0" algn="l">
              <a:buFont typeface="David Libre"/>
              <a:buNone/>
            </a:pPr>
            <a:r>
              <a:rPr lang="en-US" sz="2400" b="1" dirty="0" err="1"/>
              <a:t>Mũ</a:t>
            </a:r>
            <a:r>
              <a:rPr lang="en-US" sz="2400" b="1" dirty="0"/>
              <a:t> </a:t>
            </a:r>
            <a:r>
              <a:rPr lang="en-US" sz="2400" b="1" dirty="0" err="1"/>
              <a:t>bảo</a:t>
            </a:r>
            <a:r>
              <a:rPr lang="en-US" sz="2400" b="1" dirty="0"/>
              <a:t> </a:t>
            </a:r>
            <a:r>
              <a:rPr lang="en-US" sz="2400" b="1" dirty="0" err="1"/>
              <a:t>hiểm</a:t>
            </a:r>
            <a:endParaRPr lang="en-US" sz="2400" b="1" dirty="0"/>
          </a:p>
          <a:p>
            <a:pPr marL="114300" indent="0" algn="l">
              <a:buFont typeface="David Libre"/>
              <a:buNone/>
            </a:pPr>
            <a:r>
              <a:rPr lang="en-US" sz="2400" b="1" dirty="0" err="1"/>
              <a:t>Quán</a:t>
            </a:r>
            <a:r>
              <a:rPr lang="en-US" sz="2400" b="1" dirty="0"/>
              <a:t> </a:t>
            </a:r>
            <a:r>
              <a:rPr lang="en-US" sz="2400" b="1" dirty="0" err="1"/>
              <a:t>ăn</a:t>
            </a:r>
            <a:r>
              <a:rPr lang="en-US" sz="2400" b="1" dirty="0"/>
              <a:t> </a:t>
            </a:r>
            <a:r>
              <a:rPr lang="en-US" sz="2400" b="1" dirty="0" err="1"/>
              <a:t>có</a:t>
            </a:r>
            <a:r>
              <a:rPr lang="en-US" sz="2400" b="1" dirty="0"/>
              <a:t> </a:t>
            </a:r>
            <a:r>
              <a:rPr lang="en-US" sz="2400" b="1" dirty="0" err="1"/>
              <a:t>phục</a:t>
            </a:r>
            <a:r>
              <a:rPr lang="en-US" sz="2400" b="1" dirty="0"/>
              <a:t> </a:t>
            </a:r>
            <a:r>
              <a:rPr lang="en-US" sz="2400" b="1" dirty="0" err="1"/>
              <a:t>vụ</a:t>
            </a:r>
            <a:r>
              <a:rPr lang="en-US" sz="2400" b="1" dirty="0"/>
              <a:t> </a:t>
            </a:r>
            <a:r>
              <a:rPr lang="en-US" sz="2400" b="1" dirty="0" err="1"/>
              <a:t>đồ</a:t>
            </a:r>
            <a:r>
              <a:rPr lang="en-US" sz="2400" b="1" dirty="0"/>
              <a:t> </a:t>
            </a:r>
            <a:r>
              <a:rPr lang="en-US" sz="2400" b="1" dirty="0" err="1"/>
              <a:t>uống</a:t>
            </a:r>
            <a:endParaRPr lang="en-US" sz="2400" b="1" dirty="0"/>
          </a:p>
          <a:p>
            <a:pPr marL="114300" indent="0" algn="l">
              <a:buFont typeface="David Libre"/>
              <a:buNone/>
            </a:pPr>
            <a:r>
              <a:rPr lang="en-US" sz="2400" b="1" dirty="0" err="1"/>
              <a:t>Thuê</a:t>
            </a:r>
            <a:r>
              <a:rPr lang="en-US" sz="2400" b="1" dirty="0"/>
              <a:t>, </a:t>
            </a:r>
            <a:r>
              <a:rPr lang="en-US" sz="2400" b="1" dirty="0" err="1"/>
              <a:t>mướn</a:t>
            </a:r>
            <a:endParaRPr lang="en-US" sz="2400" b="1" dirty="0"/>
          </a:p>
          <a:p>
            <a:pPr marL="114300" indent="0" algn="l">
              <a:buFont typeface="David Libre"/>
              <a:buNone/>
            </a:pPr>
            <a:r>
              <a:rPr lang="en-US" sz="2400" b="1" dirty="0" err="1"/>
              <a:t>Đỉnh</a:t>
            </a:r>
            <a:r>
              <a:rPr lang="en-US" sz="2400" b="1" dirty="0"/>
              <a:t>, </a:t>
            </a:r>
            <a:r>
              <a:rPr lang="en-US" sz="2400" b="1" dirty="0" err="1"/>
              <a:t>tuyệt</a:t>
            </a:r>
            <a:r>
              <a:rPr lang="en-US" sz="2400" b="1" dirty="0"/>
              <a:t> </a:t>
            </a:r>
            <a:r>
              <a:rPr lang="en-US" sz="2400" b="1" dirty="0" err="1"/>
              <a:t>vời</a:t>
            </a:r>
            <a:endParaRPr lang="en-US" sz="2400" b="1" dirty="0"/>
          </a:p>
          <a:p>
            <a:pPr marL="114300" indent="0" algn="l">
              <a:buFont typeface="David Libre"/>
              <a:buNone/>
            </a:pPr>
            <a:endParaRPr lang="en-US" sz="2400" b="1" dirty="0"/>
          </a:p>
          <a:p>
            <a:pPr marL="114300" indent="0" algn="l">
              <a:buFont typeface="David Libre"/>
              <a:buNone/>
            </a:pPr>
            <a:r>
              <a:rPr lang="en-US" sz="2400" b="1" dirty="0" err="1"/>
              <a:t>Thú</a:t>
            </a:r>
            <a:r>
              <a:rPr lang="en-US" sz="2400" b="1" dirty="0"/>
              <a:t> </a:t>
            </a:r>
            <a:r>
              <a:rPr lang="en-US" sz="2400" b="1" dirty="0" err="1"/>
              <a:t>vị</a:t>
            </a:r>
            <a:r>
              <a:rPr lang="en-US" sz="2400" b="1" dirty="0"/>
              <a:t>, hay </a:t>
            </a:r>
            <a:r>
              <a:rPr lang="en-US" sz="2400" b="1" dirty="0" err="1"/>
              <a:t>tuyệt</a:t>
            </a:r>
            <a:r>
              <a:rPr lang="en-US" sz="2400" b="1" dirty="0"/>
              <a:t> </a:t>
            </a:r>
            <a:r>
              <a:rPr lang="en-US" sz="2400" b="1" dirty="0" err="1"/>
              <a:t>vời</a:t>
            </a:r>
            <a:endParaRPr lang="en-US" sz="2400" b="1" dirty="0"/>
          </a:p>
          <a:p>
            <a:pPr marL="114300" indent="0" algn="l">
              <a:buFont typeface="David Libre"/>
              <a:buNone/>
            </a:pPr>
            <a:endParaRPr lang="en-US" sz="2400" dirty="0"/>
          </a:p>
        </p:txBody>
      </p:sp>
      <p:pic>
        <p:nvPicPr>
          <p:cNvPr id="5" name="Picture 4"/>
          <p:cNvPicPr>
            <a:picLocks noChangeAspect="1"/>
          </p:cNvPicPr>
          <p:nvPr/>
        </p:nvPicPr>
        <p:blipFill>
          <a:blip r:embed="rId15"/>
          <a:stretch>
            <a:fillRect/>
          </a:stretch>
        </p:blipFill>
        <p:spPr>
          <a:xfrm>
            <a:off x="6380845" y="76491"/>
            <a:ext cx="2763155" cy="2069699"/>
          </a:xfrm>
          <a:prstGeom prst="rect">
            <a:avLst/>
          </a:prstGeom>
        </p:spPr>
      </p:pic>
      <p:pic>
        <p:nvPicPr>
          <p:cNvPr id="7" name="Picture 6"/>
          <p:cNvPicPr>
            <a:picLocks noChangeAspect="1"/>
          </p:cNvPicPr>
          <p:nvPr/>
        </p:nvPicPr>
        <p:blipFill>
          <a:blip r:embed="rId16"/>
          <a:stretch>
            <a:fillRect/>
          </a:stretch>
        </p:blipFill>
        <p:spPr>
          <a:xfrm>
            <a:off x="6379154" y="-49110"/>
            <a:ext cx="2763155" cy="2212726"/>
          </a:xfrm>
          <a:prstGeom prst="rect">
            <a:avLst/>
          </a:prstGeom>
        </p:spPr>
      </p:pic>
      <p:pic>
        <p:nvPicPr>
          <p:cNvPr id="12" name="amaz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2679" y="3864329"/>
            <a:ext cx="419548" cy="419548"/>
          </a:xfrm>
          <a:prstGeom prst="rect">
            <a:avLst/>
          </a:prstGeom>
        </p:spPr>
      </p:pic>
      <p:pic>
        <p:nvPicPr>
          <p:cNvPr id="13" name="fantasti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8196" y="3076178"/>
            <a:ext cx="419548" cy="419548"/>
          </a:xfrm>
          <a:prstGeom prst="rect">
            <a:avLst/>
          </a:prstGeom>
        </p:spPr>
      </p:pic>
      <p:pic>
        <p:nvPicPr>
          <p:cNvPr id="14" name="ren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48196" y="2622959"/>
            <a:ext cx="419548" cy="419548"/>
          </a:xfrm>
          <a:prstGeom prst="rect">
            <a:avLst/>
          </a:prstGeom>
        </p:spPr>
      </p:pic>
      <p:pic>
        <p:nvPicPr>
          <p:cNvPr id="15" name="CAFÉ - meaning in the Cambridge English Dictionary">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48196" y="2202902"/>
            <a:ext cx="419548" cy="419548"/>
          </a:xfrm>
          <a:prstGeom prst="rect">
            <a:avLst/>
          </a:prstGeom>
        </p:spPr>
      </p:pic>
      <p:pic>
        <p:nvPicPr>
          <p:cNvPr id="16" name="helme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51164" y="1783100"/>
            <a:ext cx="419548" cy="419548"/>
          </a:xfrm>
          <a:prstGeom prst="rect">
            <a:avLst/>
          </a:prstGeom>
        </p:spPr>
      </p:pic>
      <p:pic>
        <p:nvPicPr>
          <p:cNvPr id="17" name="landscape">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48196" y="974857"/>
            <a:ext cx="419548" cy="419548"/>
          </a:xfrm>
          <a:prstGeom prst="rect">
            <a:avLst/>
          </a:prstGeom>
        </p:spPr>
      </p:pic>
      <p:pic>
        <p:nvPicPr>
          <p:cNvPr id="1026" name="Picture 2" descr="Bí quyết sở hữu một menu quán cafe “độc nhất vô nhị”">
            <a:extLst>
              <a:ext uri="{FF2B5EF4-FFF2-40B4-BE49-F238E27FC236}">
                <a16:creationId xmlns:a16="http://schemas.microsoft.com/office/drawing/2014/main" xmlns="" id="{F15C870D-2A9F-4AA5-BC2D-8A129DA18CA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80845" y="-8968"/>
            <a:ext cx="2763155" cy="2211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Popular Types of Rental Properties">
            <a:extLst>
              <a:ext uri="{FF2B5EF4-FFF2-40B4-BE49-F238E27FC236}">
                <a16:creationId xmlns:a16="http://schemas.microsoft.com/office/drawing/2014/main" xmlns="" id="{8174795D-F5AB-47DE-807E-569C982328F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93854" y="466991"/>
            <a:ext cx="27241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6911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5"/>
                                        </p:tgtEl>
                                        <p:attrNameLst>
                                          <p:attrName>ppt_w</p:attrName>
                                        </p:attrNameLst>
                                      </p:cBhvr>
                                      <p:tavLst>
                                        <p:tav tm="0">
                                          <p:val>
                                            <p:strVal val="ppt_w"/>
                                          </p:val>
                                        </p:tav>
                                        <p:tav tm="100000">
                                          <p:val>
                                            <p:fltVal val="0"/>
                                          </p:val>
                                        </p:tav>
                                      </p:tavLst>
                                    </p:anim>
                                    <p:anim calcmode="lin" valueType="num">
                                      <p:cBhvr>
                                        <p:cTn id="29" dur="500"/>
                                        <p:tgtEl>
                                          <p:spTgt spid="5"/>
                                        </p:tgtEl>
                                        <p:attrNameLst>
                                          <p:attrName>ppt_h</p:attrName>
                                        </p:attrNameLst>
                                      </p:cBhvr>
                                      <p:tavLst>
                                        <p:tav tm="0">
                                          <p:val>
                                            <p:strVal val="ppt_h"/>
                                          </p:val>
                                        </p:tav>
                                        <p:tav tm="100000">
                                          <p:val>
                                            <p:fltVal val="0"/>
                                          </p:val>
                                        </p:tav>
                                      </p:tavLst>
                                    </p:anim>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barn(inVertical)">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fade">
                                      <p:cBhvr>
                                        <p:cTn id="46" dur="1000"/>
                                        <p:tgtEl>
                                          <p:spTgt spid="4">
                                            <p:txEl>
                                              <p:pRg st="2" end="2"/>
                                            </p:txEl>
                                          </p:spTgt>
                                        </p:tgtEl>
                                      </p:cBhvr>
                                    </p:animEffect>
                                    <p:anim calcmode="lin" valueType="num">
                                      <p:cBhvr>
                                        <p:cTn id="4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
                                        </p:tgtEl>
                                      </p:cBhvr>
                                    </p:animEffect>
                                    <p:anim calcmode="lin" valueType="num">
                                      <p:cBhvr>
                                        <p:cTn id="53" dur="1000"/>
                                        <p:tgtEl>
                                          <p:spTgt spid="7"/>
                                        </p:tgtEl>
                                        <p:attrNameLst>
                                          <p:attrName>ppt_x</p:attrName>
                                        </p:attrNameLst>
                                      </p:cBhvr>
                                      <p:tavLst>
                                        <p:tav tm="0">
                                          <p:val>
                                            <p:strVal val="ppt_x"/>
                                          </p:val>
                                        </p:tav>
                                        <p:tav tm="100000">
                                          <p:val>
                                            <p:strVal val="ppt_x"/>
                                          </p:val>
                                        </p:tav>
                                      </p:tavLst>
                                    </p:anim>
                                    <p:anim calcmode="lin" valueType="num">
                                      <p:cBhvr>
                                        <p:cTn id="54" dur="1000"/>
                                        <p:tgtEl>
                                          <p:spTgt spid="7"/>
                                        </p:tgtEl>
                                        <p:attrNameLst>
                                          <p:attrName>ppt_y</p:attrName>
                                        </p:attrNameLst>
                                      </p:cBhvr>
                                      <p:tavLst>
                                        <p:tav tm="0">
                                          <p:val>
                                            <p:strVal val="ppt_y"/>
                                          </p:val>
                                        </p:tav>
                                        <p:tav tm="100000">
                                          <p:val>
                                            <p:strVal val="ppt_y+.1"/>
                                          </p:val>
                                        </p:tav>
                                      </p:tavLst>
                                    </p:anim>
                                    <p:set>
                                      <p:cBhvr>
                                        <p:cTn id="55" dur="1" fill="hold">
                                          <p:stCondLst>
                                            <p:cond delay="999"/>
                                          </p:stCondLst>
                                        </p:cTn>
                                        <p:tgtEl>
                                          <p:spTgt spid="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circle(in)">
                                      <p:cBhvr>
                                        <p:cTn id="60" dur="2000"/>
                                        <p:tgtEl>
                                          <p:spTgt spid="102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barn(inVertical)">
                                      <p:cBhvr>
                                        <p:cTn id="65" dur="500"/>
                                        <p:tgtEl>
                                          <p:spTgt spid="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barn(inVertical)">
                                      <p:cBhvr>
                                        <p:cTn id="70" dur="500"/>
                                        <p:tgtEl>
                                          <p:spTgt spid="4">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xit" presetSubtype="21" fill="hold" nodeType="clickEffect">
                                  <p:stCondLst>
                                    <p:cond delay="0"/>
                                  </p:stCondLst>
                                  <p:childTnLst>
                                    <p:animEffect transition="out" filter="barn(inVertical)">
                                      <p:cBhvr>
                                        <p:cTn id="74" dur="500"/>
                                        <p:tgtEl>
                                          <p:spTgt spid="1026"/>
                                        </p:tgtEl>
                                      </p:cBhvr>
                                    </p:animEffect>
                                    <p:set>
                                      <p:cBhvr>
                                        <p:cTn id="75" dur="1" fill="hold">
                                          <p:stCondLst>
                                            <p:cond delay="499"/>
                                          </p:stCondLst>
                                        </p:cTn>
                                        <p:tgtEl>
                                          <p:spTgt spid="102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028"/>
                                        </p:tgtEl>
                                        <p:attrNameLst>
                                          <p:attrName>style.visibility</p:attrName>
                                        </p:attrNameLst>
                                      </p:cBhvr>
                                      <p:to>
                                        <p:strVal val="visible"/>
                                      </p:to>
                                    </p:set>
                                    <p:animEffect transition="in" filter="barn(inVertical)">
                                      <p:cBhvr>
                                        <p:cTn id="80" dur="500"/>
                                        <p:tgtEl>
                                          <p:spTgt spid="102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
                                            <p:txEl>
                                              <p:pRg st="4" end="4"/>
                                            </p:txEl>
                                          </p:spTgt>
                                        </p:tgtEl>
                                        <p:attrNameLst>
                                          <p:attrName>style.visibility</p:attrName>
                                        </p:attrNameLst>
                                      </p:cBhvr>
                                      <p:to>
                                        <p:strVal val="visible"/>
                                      </p:to>
                                    </p:set>
                                    <p:animEffect transition="in" filter="barn(inVertical)">
                                      <p:cBhvr>
                                        <p:cTn id="85" dur="500"/>
                                        <p:tgtEl>
                                          <p:spTgt spid="3">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animEffect transition="in" filter="barn(inVertical)">
                                      <p:cBhvr>
                                        <p:cTn id="90" dur="500"/>
                                        <p:tgtEl>
                                          <p:spTgt spid="4">
                                            <p:txEl>
                                              <p:pRg st="4" end="4"/>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1028"/>
                                        </p:tgtEl>
                                      </p:cBhvr>
                                    </p:animEffect>
                                    <p:set>
                                      <p:cBhvr>
                                        <p:cTn id="95" dur="1" fill="hold">
                                          <p:stCondLst>
                                            <p:cond delay="499"/>
                                          </p:stCondLst>
                                        </p:cTn>
                                        <p:tgtEl>
                                          <p:spTgt spid="102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
                                            <p:txEl>
                                              <p:pRg st="5" end="5"/>
                                            </p:txEl>
                                          </p:spTgt>
                                        </p:tgtEl>
                                        <p:attrNameLst>
                                          <p:attrName>style.visibility</p:attrName>
                                        </p:attrNameLst>
                                      </p:cBhvr>
                                      <p:to>
                                        <p:strVal val="visible"/>
                                      </p:to>
                                    </p:set>
                                    <p:animEffect transition="in" filter="barn(inVertical)">
                                      <p:cBhvr>
                                        <p:cTn id="100" dur="500"/>
                                        <p:tgtEl>
                                          <p:spTgt spid="3">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3">
                                            <p:txEl>
                                              <p:pRg st="6" end="6"/>
                                            </p:txEl>
                                          </p:spTgt>
                                        </p:tgtEl>
                                        <p:attrNameLst>
                                          <p:attrName>style.visibility</p:attrName>
                                        </p:attrNameLst>
                                      </p:cBhvr>
                                      <p:to>
                                        <p:strVal val="visible"/>
                                      </p:to>
                                    </p:set>
                                    <p:animEffect transition="in" filter="barn(inVertical)">
                                      <p:cBhvr>
                                        <p:cTn id="105" dur="500"/>
                                        <p:tgtEl>
                                          <p:spTgt spid="3">
                                            <p:txEl>
                                              <p:pRg st="6" end="6"/>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4">
                                            <p:txEl>
                                              <p:pRg st="5" end="5"/>
                                            </p:txEl>
                                          </p:spTgt>
                                        </p:tgtEl>
                                        <p:attrNameLst>
                                          <p:attrName>style.visibility</p:attrName>
                                        </p:attrNameLst>
                                      </p:cBhvr>
                                      <p:to>
                                        <p:strVal val="visible"/>
                                      </p:to>
                                    </p:set>
                                    <p:animEffect transition="in" filter="barn(inVertical)">
                                      <p:cBhvr>
                                        <p:cTn id="110" dur="500"/>
                                        <p:tgtEl>
                                          <p:spTgt spid="4">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animEffect transition="in" filter="barn(inVertical)">
                                      <p:cBhvr>
                                        <p:cTn id="115" dur="500"/>
                                        <p:tgtEl>
                                          <p:spTgt spid="3">
                                            <p:txEl>
                                              <p:pRg st="7" end="7"/>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3">
                                            <p:txEl>
                                              <p:pRg st="8" end="8"/>
                                            </p:txEl>
                                          </p:spTgt>
                                        </p:tgtEl>
                                        <p:attrNameLst>
                                          <p:attrName>style.visibility</p:attrName>
                                        </p:attrNameLst>
                                      </p:cBhvr>
                                      <p:to>
                                        <p:strVal val="visible"/>
                                      </p:to>
                                    </p:set>
                                    <p:animEffect transition="in" filter="barn(inVertical)">
                                      <p:cBhvr>
                                        <p:cTn id="120" dur="500"/>
                                        <p:tgtEl>
                                          <p:spTgt spid="3">
                                            <p:txEl>
                                              <p:pRg st="8" end="8"/>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
                                            <p:txEl>
                                              <p:pRg st="7" end="7"/>
                                            </p:txEl>
                                          </p:spTgt>
                                        </p:tgtEl>
                                        <p:attrNameLst>
                                          <p:attrName>style.visibility</p:attrName>
                                        </p:attrNameLst>
                                      </p:cBhvr>
                                      <p:to>
                                        <p:strVal val="visible"/>
                                      </p:to>
                                    </p:set>
                                    <p:animEffect transition="in" filter="barn(inVertical)">
                                      <p:cBhvr>
                                        <p:cTn id="12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6" fill="hold" display="0">
                  <p:stCondLst>
                    <p:cond delay="indefinite"/>
                  </p:stCondLst>
                  <p:endCondLst>
                    <p:cond evt="onStopAudio" delay="0">
                      <p:tgtEl>
                        <p:sldTgt/>
                      </p:tgtEl>
                    </p:cond>
                  </p:endCondLst>
                </p:cTn>
                <p:tgtEl>
                  <p:spTgt spid="12"/>
                </p:tgtEl>
              </p:cMediaNode>
            </p:audio>
            <p:audio>
              <p:cMediaNode vol="80000">
                <p:cTn id="127" fill="hold" display="0">
                  <p:stCondLst>
                    <p:cond delay="indefinite"/>
                  </p:stCondLst>
                  <p:endCondLst>
                    <p:cond evt="onStopAudio" delay="0">
                      <p:tgtEl>
                        <p:sldTgt/>
                      </p:tgtEl>
                    </p:cond>
                  </p:endCondLst>
                </p:cTn>
                <p:tgtEl>
                  <p:spTgt spid="13"/>
                </p:tgtEl>
              </p:cMediaNode>
            </p:audio>
            <p:audio>
              <p:cMediaNode vol="80000">
                <p:cTn id="128" fill="hold" display="0">
                  <p:stCondLst>
                    <p:cond delay="indefinite"/>
                  </p:stCondLst>
                  <p:endCondLst>
                    <p:cond evt="onStopAudio" delay="0">
                      <p:tgtEl>
                        <p:sldTgt/>
                      </p:tgtEl>
                    </p:cond>
                  </p:endCondLst>
                </p:cTn>
                <p:tgtEl>
                  <p:spTgt spid="14"/>
                </p:tgtEl>
              </p:cMediaNode>
            </p:audio>
            <p:audio>
              <p:cMediaNode vol="80000">
                <p:cTn id="129" fill="hold" display="0">
                  <p:stCondLst>
                    <p:cond delay="indefinite"/>
                  </p:stCondLst>
                  <p:endCondLst>
                    <p:cond evt="onStopAudio" delay="0">
                      <p:tgtEl>
                        <p:sldTgt/>
                      </p:tgtEl>
                    </p:cond>
                  </p:endCondLst>
                </p:cTn>
                <p:tgtEl>
                  <p:spTgt spid="15"/>
                </p:tgtEl>
              </p:cMediaNode>
            </p:audio>
            <p:audio>
              <p:cMediaNode vol="80000">
                <p:cTn id="130" fill="hold" display="0">
                  <p:stCondLst>
                    <p:cond delay="indefinite"/>
                  </p:stCondLst>
                  <p:endCondLst>
                    <p:cond evt="onStopAudio" delay="0">
                      <p:tgtEl>
                        <p:sldTgt/>
                      </p:tgtEl>
                    </p:cond>
                  </p:endCondLst>
                </p:cTn>
                <p:tgtEl>
                  <p:spTgt spid="16"/>
                </p:tgtEl>
              </p:cMediaNode>
            </p:audio>
            <p:audio>
              <p:cMediaNode vol="80000">
                <p:cTn id="131"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4DC8CB"/>
            </a:gs>
            <a:gs pos="13000">
              <a:srgbClr val="4DC8CB"/>
            </a:gs>
            <a:gs pos="39000">
              <a:srgbClr val="C00000">
                <a:alpha val="17000"/>
              </a:srgbClr>
            </a:gs>
            <a:gs pos="0">
              <a:srgbClr val="C00000"/>
            </a:gs>
          </a:gsLst>
          <a:path path="circle">
            <a:fillToRect t="100000" r="100000"/>
          </a:path>
          <a:tileRect l="-100000" b="-100000"/>
        </a:gradFill>
        <a:effectLst/>
      </p:bgPr>
    </p:bg>
    <p:spTree>
      <p:nvGrpSpPr>
        <p:cNvPr id="1" name="Shape 193"/>
        <p:cNvGrpSpPr/>
        <p:nvPr/>
      </p:nvGrpSpPr>
      <p:grpSpPr>
        <a:xfrm>
          <a:off x="0" y="0"/>
          <a:ext cx="0" cy="0"/>
          <a:chOff x="0" y="0"/>
          <a:chExt cx="0" cy="0"/>
        </a:xfrm>
      </p:grpSpPr>
      <p:sp>
        <p:nvSpPr>
          <p:cNvPr id="18" name="Text Placeholder 2">
            <a:extLst>
              <a:ext uri="{FF2B5EF4-FFF2-40B4-BE49-F238E27FC236}">
                <a16:creationId xmlns:a16="http://schemas.microsoft.com/office/drawing/2014/main" xmlns="" id="{420FAF95-3055-4DFA-8C9B-3366A9A0DD15}"/>
              </a:ext>
            </a:extLst>
          </p:cNvPr>
          <p:cNvSpPr>
            <a:spLocks noGrp="1"/>
          </p:cNvSpPr>
          <p:nvPr>
            <p:ph type="body" idx="1"/>
          </p:nvPr>
        </p:nvSpPr>
        <p:spPr>
          <a:xfrm>
            <a:off x="126124" y="-183869"/>
            <a:ext cx="7080792" cy="893732"/>
          </a:xfrm>
        </p:spPr>
        <p:txBody>
          <a:bodyPr/>
          <a:lstStyle/>
          <a:p>
            <a:pPr marL="114300" indent="0">
              <a:buNone/>
            </a:pPr>
            <a:r>
              <a:rPr lang="en-US" sz="4800" b="1" dirty="0"/>
              <a:t>Checking Vocabulary </a:t>
            </a:r>
          </a:p>
        </p:txBody>
      </p:sp>
      <p:sp>
        <p:nvSpPr>
          <p:cNvPr id="3" name="Text Placeholder 2">
            <a:extLst>
              <a:ext uri="{FF2B5EF4-FFF2-40B4-BE49-F238E27FC236}">
                <a16:creationId xmlns:a16="http://schemas.microsoft.com/office/drawing/2014/main" xmlns="" id="{F658D21E-5619-4A7F-BF65-BEB72C7E0F05}"/>
              </a:ext>
            </a:extLst>
          </p:cNvPr>
          <p:cNvSpPr txBox="1">
            <a:spLocks/>
          </p:cNvSpPr>
          <p:nvPr/>
        </p:nvSpPr>
        <p:spPr>
          <a:xfrm>
            <a:off x="357971" y="859623"/>
            <a:ext cx="4138725" cy="893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15000"/>
              </a:lnSpc>
              <a:spcBef>
                <a:spcPts val="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1pPr>
            <a:lvl2pPr marL="914400" marR="0" lvl="1"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2pPr>
            <a:lvl3pPr marL="1371600" marR="0" lvl="2"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3pPr>
            <a:lvl4pPr marL="1828800" marR="0" lvl="3"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4pPr>
            <a:lvl5pPr marL="2286000" marR="0" lvl="4"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5pPr>
            <a:lvl6pPr marL="2743200" marR="0" lvl="5"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6pPr>
            <a:lvl7pPr marL="3200400" marR="0" lvl="6"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7pPr>
            <a:lvl8pPr marL="3657600" marR="0" lvl="7"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8pPr>
            <a:lvl9pPr marL="4114800" marR="0" lvl="8" indent="-342900" algn="r" rtl="0">
              <a:lnSpc>
                <a:spcPct val="115000"/>
              </a:lnSpc>
              <a:spcBef>
                <a:spcPts val="1600"/>
              </a:spcBef>
              <a:spcAft>
                <a:spcPts val="160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9pPr>
          </a:lstStyle>
          <a:p>
            <a:pPr marL="114300" indent="0" algn="l">
              <a:buFont typeface="David Libre"/>
              <a:buNone/>
            </a:pPr>
            <a:r>
              <a:rPr lang="en-US" sz="3200" dirty="0"/>
              <a:t>1. Landscape (n)</a:t>
            </a:r>
          </a:p>
          <a:p>
            <a:pPr marL="114300" indent="0" algn="l">
              <a:buFont typeface="David Libre"/>
              <a:buNone/>
            </a:pPr>
            <a:r>
              <a:rPr lang="en-US" sz="3200" dirty="0"/>
              <a:t>2. Helmet (n)</a:t>
            </a:r>
          </a:p>
          <a:p>
            <a:pPr marL="114300" indent="0" algn="l">
              <a:buNone/>
            </a:pPr>
            <a:r>
              <a:rPr lang="en-US" sz="3200" dirty="0"/>
              <a:t>3. Café (n)</a:t>
            </a:r>
          </a:p>
          <a:p>
            <a:pPr marL="114300" indent="0" algn="l">
              <a:buFont typeface="David Libre"/>
              <a:buNone/>
            </a:pPr>
            <a:r>
              <a:rPr lang="en-US" sz="3200" dirty="0"/>
              <a:t>4. Rent (v)</a:t>
            </a:r>
          </a:p>
          <a:p>
            <a:pPr marL="114300" indent="0" algn="l">
              <a:buFont typeface="David Libre"/>
              <a:buNone/>
            </a:pPr>
            <a:r>
              <a:rPr lang="en-US" sz="3200" dirty="0"/>
              <a:t>5. Fantastic (a)</a:t>
            </a:r>
          </a:p>
          <a:p>
            <a:pPr marL="114300" indent="0" algn="l">
              <a:buFont typeface="David Libre"/>
              <a:buNone/>
            </a:pPr>
            <a:r>
              <a:rPr lang="en-US" sz="3200" dirty="0"/>
              <a:t>6. Amazing (a)</a:t>
            </a:r>
          </a:p>
        </p:txBody>
      </p:sp>
      <p:sp>
        <p:nvSpPr>
          <p:cNvPr id="4" name="Text Placeholder 2">
            <a:extLst>
              <a:ext uri="{FF2B5EF4-FFF2-40B4-BE49-F238E27FC236}">
                <a16:creationId xmlns:a16="http://schemas.microsoft.com/office/drawing/2014/main" xmlns="" id="{F44CB116-58AD-4EBB-B786-A99C0AB05C53}"/>
              </a:ext>
            </a:extLst>
          </p:cNvPr>
          <p:cNvSpPr txBox="1">
            <a:spLocks/>
          </p:cNvSpPr>
          <p:nvPr/>
        </p:nvSpPr>
        <p:spPr>
          <a:xfrm>
            <a:off x="4858208" y="859623"/>
            <a:ext cx="5696791" cy="893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a:lnSpc>
                <a:spcPct val="115000"/>
              </a:lnSpc>
              <a:spcBef>
                <a:spcPts val="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1pPr>
            <a:lvl2pPr marL="914400" marR="0" lvl="1"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2pPr>
            <a:lvl3pPr marL="1371600" marR="0" lvl="2"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3pPr>
            <a:lvl4pPr marL="1828800" marR="0" lvl="3"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4pPr>
            <a:lvl5pPr marL="2286000" marR="0" lvl="4"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5pPr>
            <a:lvl6pPr marL="2743200" marR="0" lvl="5"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6pPr>
            <a:lvl7pPr marL="3200400" marR="0" lvl="6"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7pPr>
            <a:lvl8pPr marL="3657600" marR="0" lvl="7" indent="-342900" algn="r" rtl="0">
              <a:lnSpc>
                <a:spcPct val="115000"/>
              </a:lnSpc>
              <a:spcBef>
                <a:spcPts val="1600"/>
              </a:spcBef>
              <a:spcAft>
                <a:spcPts val="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8pPr>
            <a:lvl9pPr marL="4114800" marR="0" lvl="8" indent="-342900" algn="r" rtl="0">
              <a:lnSpc>
                <a:spcPct val="115000"/>
              </a:lnSpc>
              <a:spcBef>
                <a:spcPts val="1600"/>
              </a:spcBef>
              <a:spcAft>
                <a:spcPts val="1600"/>
              </a:spcAft>
              <a:buClr>
                <a:srgbClr val="000000"/>
              </a:buClr>
              <a:buSzPts val="1800"/>
              <a:buFont typeface="David Libre"/>
              <a:buChar char="■"/>
              <a:defRPr sz="1800" b="0" i="0" u="none" strike="noStrike" cap="none">
                <a:solidFill>
                  <a:srgbClr val="000000"/>
                </a:solidFill>
                <a:latin typeface="David Libre"/>
                <a:ea typeface="David Libre"/>
                <a:cs typeface="David Libre"/>
                <a:sym typeface="David Libre"/>
              </a:defRPr>
            </a:lvl9pPr>
          </a:lstStyle>
          <a:p>
            <a:pPr marL="114300" indent="0" algn="l">
              <a:buFont typeface="David Libre"/>
              <a:buNone/>
            </a:pPr>
            <a:r>
              <a:rPr lang="en-US" sz="3200" dirty="0" err="1"/>
              <a:t>Phong</a:t>
            </a:r>
            <a:r>
              <a:rPr lang="en-US" sz="3200" dirty="0"/>
              <a:t> </a:t>
            </a:r>
            <a:r>
              <a:rPr lang="en-US" sz="3200" dirty="0" err="1"/>
              <a:t>cảnh</a:t>
            </a:r>
            <a:r>
              <a:rPr lang="en-US" sz="3200" dirty="0"/>
              <a:t>, </a:t>
            </a:r>
            <a:r>
              <a:rPr lang="en-US" sz="3200" dirty="0" err="1"/>
              <a:t>cảnh</a:t>
            </a:r>
            <a:r>
              <a:rPr lang="en-US" sz="3200" dirty="0"/>
              <a:t> </a:t>
            </a:r>
            <a:r>
              <a:rPr lang="en-US" sz="3200" dirty="0" err="1"/>
              <a:t>quan</a:t>
            </a:r>
            <a:endParaRPr lang="en-US" sz="3200" dirty="0"/>
          </a:p>
          <a:p>
            <a:pPr marL="114300" indent="0" algn="l">
              <a:buFont typeface="David Libre"/>
              <a:buNone/>
            </a:pPr>
            <a:r>
              <a:rPr lang="en-US" sz="3200" dirty="0" err="1"/>
              <a:t>Mũ</a:t>
            </a:r>
            <a:r>
              <a:rPr lang="en-US" sz="3200" dirty="0"/>
              <a:t> </a:t>
            </a:r>
            <a:r>
              <a:rPr lang="en-US" sz="3200" dirty="0" err="1"/>
              <a:t>bảo</a:t>
            </a:r>
            <a:r>
              <a:rPr lang="en-US" sz="3200" dirty="0"/>
              <a:t> </a:t>
            </a:r>
            <a:r>
              <a:rPr lang="en-US" sz="3200" dirty="0" err="1"/>
              <a:t>hiểm</a:t>
            </a:r>
            <a:endParaRPr lang="en-US" sz="3200" dirty="0"/>
          </a:p>
          <a:p>
            <a:pPr marL="114300" indent="0" algn="l">
              <a:buFont typeface="David Libre"/>
              <a:buNone/>
            </a:pPr>
            <a:r>
              <a:rPr lang="en-US" sz="3200" dirty="0" err="1"/>
              <a:t>Quán</a:t>
            </a:r>
            <a:r>
              <a:rPr lang="en-US" sz="3200" dirty="0"/>
              <a:t> </a:t>
            </a:r>
            <a:r>
              <a:rPr lang="en-US" sz="3200" dirty="0" err="1"/>
              <a:t>ăn</a:t>
            </a:r>
            <a:r>
              <a:rPr lang="en-US" sz="3200" dirty="0"/>
              <a:t> </a:t>
            </a:r>
            <a:r>
              <a:rPr lang="en-US" sz="3200" dirty="0" err="1"/>
              <a:t>có</a:t>
            </a:r>
            <a:r>
              <a:rPr lang="en-US" sz="3200" dirty="0"/>
              <a:t> </a:t>
            </a:r>
            <a:r>
              <a:rPr lang="en-US" sz="3200" dirty="0" err="1"/>
              <a:t>pvu</a:t>
            </a:r>
            <a:r>
              <a:rPr lang="en-US" sz="3200" dirty="0"/>
              <a:t> </a:t>
            </a:r>
            <a:r>
              <a:rPr lang="en-US" sz="3200" dirty="0" err="1"/>
              <a:t>đồ</a:t>
            </a:r>
            <a:r>
              <a:rPr lang="en-US" sz="3200" dirty="0"/>
              <a:t> </a:t>
            </a:r>
            <a:r>
              <a:rPr lang="en-US" sz="3200" dirty="0" err="1"/>
              <a:t>uống</a:t>
            </a:r>
            <a:endParaRPr lang="en-US" sz="3200" dirty="0"/>
          </a:p>
          <a:p>
            <a:pPr marL="114300" indent="0" algn="l">
              <a:buFont typeface="David Libre"/>
              <a:buNone/>
            </a:pPr>
            <a:r>
              <a:rPr lang="en-US" sz="3200" dirty="0" err="1"/>
              <a:t>Thuê</a:t>
            </a:r>
            <a:r>
              <a:rPr lang="en-US" sz="3200" dirty="0"/>
              <a:t>, </a:t>
            </a:r>
            <a:r>
              <a:rPr lang="en-US" sz="3200" dirty="0" err="1"/>
              <a:t>mướn</a:t>
            </a:r>
            <a:endParaRPr lang="en-US" sz="3200" dirty="0"/>
          </a:p>
          <a:p>
            <a:pPr marL="114300" indent="0" algn="l">
              <a:buFont typeface="David Libre"/>
              <a:buNone/>
            </a:pPr>
            <a:r>
              <a:rPr lang="en-US" sz="3200" dirty="0" err="1"/>
              <a:t>Đỉnh</a:t>
            </a:r>
            <a:r>
              <a:rPr lang="en-US" sz="3200" dirty="0"/>
              <a:t>, </a:t>
            </a:r>
            <a:r>
              <a:rPr lang="en-US" sz="3200" dirty="0" err="1"/>
              <a:t>tuyệt</a:t>
            </a:r>
            <a:r>
              <a:rPr lang="en-US" sz="3200" dirty="0"/>
              <a:t> </a:t>
            </a:r>
            <a:r>
              <a:rPr lang="en-US" sz="3200" dirty="0" err="1"/>
              <a:t>vời</a:t>
            </a:r>
            <a:endParaRPr lang="en-US" sz="3200" dirty="0"/>
          </a:p>
          <a:p>
            <a:pPr marL="114300" indent="0" algn="l">
              <a:buFont typeface="David Libre"/>
              <a:buNone/>
            </a:pPr>
            <a:r>
              <a:rPr lang="en-US" sz="3200" dirty="0" err="1"/>
              <a:t>Thú</a:t>
            </a:r>
            <a:r>
              <a:rPr lang="en-US" sz="3200" dirty="0"/>
              <a:t> </a:t>
            </a:r>
            <a:r>
              <a:rPr lang="en-US" sz="3200" dirty="0" err="1"/>
              <a:t>vị</a:t>
            </a:r>
            <a:r>
              <a:rPr lang="en-US" sz="3200" dirty="0"/>
              <a:t>, hay </a:t>
            </a:r>
            <a:r>
              <a:rPr lang="en-US" sz="3200" dirty="0" err="1"/>
              <a:t>tuyệt</a:t>
            </a:r>
            <a:r>
              <a:rPr lang="en-US" sz="3200" dirty="0"/>
              <a:t> </a:t>
            </a:r>
            <a:r>
              <a:rPr lang="en-US" sz="3200" dirty="0" err="1"/>
              <a:t>vời</a:t>
            </a:r>
            <a:endParaRPr lang="en-US" sz="3200" dirty="0"/>
          </a:p>
          <a:p>
            <a:pPr marL="114300" indent="0" algn="l">
              <a:buFont typeface="David Libre"/>
              <a:buNone/>
            </a:pPr>
            <a:endParaRPr lang="en-US" sz="3200" dirty="0"/>
          </a:p>
        </p:txBody>
      </p:sp>
      <p:sp>
        <p:nvSpPr>
          <p:cNvPr id="19" name="Rounded Rectangle 18"/>
          <p:cNvSpPr/>
          <p:nvPr/>
        </p:nvSpPr>
        <p:spPr>
          <a:xfrm>
            <a:off x="981393" y="1025860"/>
            <a:ext cx="1740785" cy="424568"/>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069917" y="1600189"/>
            <a:ext cx="2734014" cy="424568"/>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069917" y="2689146"/>
            <a:ext cx="2734014" cy="424568"/>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81393" y="2689146"/>
            <a:ext cx="822341" cy="424568"/>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989483" y="3280376"/>
            <a:ext cx="1585551" cy="424568"/>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069917" y="3859309"/>
            <a:ext cx="3485504" cy="424568"/>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303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ool Board Background | Gallery Yopriceville - High-Quality ...">
            <a:extLst>
              <a:ext uri="{FF2B5EF4-FFF2-40B4-BE49-F238E27FC236}">
                <a16:creationId xmlns="" xmlns:a16="http://schemas.microsoft.com/office/drawing/2014/main" id="{756CCA99-7A8E-46DE-B39E-CB25C07E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8" y="12"/>
            <a:ext cx="9143999" cy="5204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5326" y="450376"/>
            <a:ext cx="8203246" cy="12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prstTxWarp prst="textNoShape">
              <a:avLst/>
            </a:prstTxWarp>
            <a:noAutofit/>
          </a:bodyPr>
          <a:lstStyle/>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400" b="1" kern="1200" dirty="0">
              <a:solidFill>
                <a:prstClr val="white"/>
              </a:solidFill>
              <a:latin typeface="Script MT Bold" panose="020B0604020202020204" charset="0"/>
            </a:endParaRPr>
          </a:p>
          <a:p>
            <a:pPr algn="ctr" defTabSz="685664">
              <a:lnSpc>
                <a:spcPct val="150000"/>
              </a:lnSpc>
              <a:buClrTx/>
            </a:pPr>
            <a:endParaRPr lang="en-US" sz="2800" b="1" kern="1200" dirty="0">
              <a:solidFill>
                <a:srgbClr val="FFFF00"/>
              </a:solidFill>
              <a:latin typeface="Script MT Bold" panose="020B0604020202020204" charset="0"/>
            </a:endParaRPr>
          </a:p>
          <a:p>
            <a:pPr algn="ctr" defTabSz="685664">
              <a:buClrTx/>
            </a:pPr>
            <a:endParaRPr lang="en-US" sz="2800" b="1" kern="1200" dirty="0">
              <a:solidFill>
                <a:prstClr val="white"/>
              </a:solidFill>
              <a:latin typeface="Script MT Bold" panose="020B0604020202020204" charset="0"/>
            </a:endParaRPr>
          </a:p>
          <a:p>
            <a:pPr algn="ctr" defTabSz="685664">
              <a:buClrTx/>
            </a:pPr>
            <a:endParaRPr lang="en-US" sz="2800" b="1" kern="1200" dirty="0" smtClean="0">
              <a:solidFill>
                <a:prstClr val="white"/>
              </a:solidFill>
              <a:latin typeface="Script MT Bold" panose="020B0604020202020204" charset="0"/>
            </a:endParaRPr>
          </a:p>
          <a:p>
            <a:pPr algn="ctr" defTabSz="685664">
              <a:buClrTx/>
            </a:pPr>
            <a:endParaRPr lang="en-US" sz="2800" b="1" kern="1200" dirty="0">
              <a:solidFill>
                <a:prstClr val="white"/>
              </a:solidFill>
              <a:latin typeface="Script MT Bold" panose="020B0604020202020204" charset="0"/>
            </a:endParaRPr>
          </a:p>
          <a:p>
            <a:pPr algn="ctr" defTabSz="685664">
              <a:buClrTx/>
            </a:pPr>
            <a:endParaRPr lang="en-US" sz="2800" b="1" kern="1200" dirty="0" smtClean="0">
              <a:solidFill>
                <a:prstClr val="white"/>
              </a:solidFill>
              <a:latin typeface="Script MT Bold" panose="020B0604020202020204" charset="0"/>
            </a:endParaRPr>
          </a:p>
          <a:p>
            <a:pPr algn="ctr" defTabSz="685664">
              <a:buClrTx/>
            </a:pPr>
            <a:r>
              <a:rPr lang="en-US" sz="2800" b="1" kern="1200" dirty="0">
                <a:solidFill>
                  <a:prstClr val="white"/>
                </a:solidFill>
                <a:latin typeface="Script MT Bold" panose="020B0604020202020204" charset="0"/>
              </a:rPr>
              <a:t>6</a:t>
            </a:r>
            <a:r>
              <a:rPr lang="en-US" sz="2800" b="1" kern="1200" baseline="30000" dirty="0">
                <a:solidFill>
                  <a:prstClr val="white"/>
                </a:solidFill>
                <a:latin typeface="Script MT Bold" panose="020B0604020202020204" charset="0"/>
              </a:rPr>
              <a:t>th</a:t>
            </a:r>
            <a:r>
              <a:rPr lang="en-US" sz="2800" b="1" kern="1200" dirty="0">
                <a:solidFill>
                  <a:prstClr val="white"/>
                </a:solidFill>
                <a:latin typeface="Script MT Bold" panose="020B0604020202020204" charset="0"/>
              </a:rPr>
              <a:t>, March , 2023</a:t>
            </a:r>
          </a:p>
          <a:p>
            <a:pPr algn="ctr" defTabSz="685664">
              <a:buClrTx/>
            </a:pPr>
            <a:r>
              <a:rPr lang="en-US" sz="2800" b="1" kern="1200" dirty="0" smtClean="0">
                <a:solidFill>
                  <a:srgbClr val="FFC000"/>
                </a:solidFill>
                <a:latin typeface="Segoe Print" pitchFamily="2" charset="0"/>
              </a:rPr>
              <a:t>Period </a:t>
            </a:r>
            <a:r>
              <a:rPr lang="en-US" sz="2800" b="1" kern="1200" dirty="0" smtClean="0">
                <a:solidFill>
                  <a:srgbClr val="FFC000"/>
                </a:solidFill>
                <a:latin typeface="Segoe Print" pitchFamily="2" charset="0"/>
              </a:rPr>
              <a:t>73 </a:t>
            </a:r>
            <a:r>
              <a:rPr lang="en-US" sz="2800" b="1" kern="1200" dirty="0">
                <a:solidFill>
                  <a:srgbClr val="FFC000"/>
                </a:solidFill>
                <a:latin typeface="Segoe Print" pitchFamily="2" charset="0"/>
              </a:rPr>
              <a:t>Unit </a:t>
            </a:r>
            <a:r>
              <a:rPr lang="en-US" sz="2800" b="1" kern="1200" dirty="0" smtClean="0">
                <a:solidFill>
                  <a:srgbClr val="FFC000"/>
                </a:solidFill>
                <a:latin typeface="Segoe Print" pitchFamily="2" charset="0"/>
              </a:rPr>
              <a:t>9: </a:t>
            </a:r>
            <a:r>
              <a:rPr lang="en-US" sz="2800" b="1" kern="1200" dirty="0" smtClean="0">
                <a:solidFill>
                  <a:srgbClr val="FFFF00"/>
                </a:solidFill>
                <a:latin typeface="Segoe Print" pitchFamily="2" charset="0"/>
              </a:rPr>
              <a:t>CITIES OF THE WORLD</a:t>
            </a:r>
            <a:endParaRPr lang="en-US" sz="2800" b="1" kern="1200" dirty="0">
              <a:solidFill>
                <a:srgbClr val="FFFF00"/>
              </a:solidFill>
              <a:latin typeface="Segoe Print" pitchFamily="2" charset="0"/>
            </a:endParaRPr>
          </a:p>
          <a:p>
            <a:pPr algn="ctr" defTabSz="685664">
              <a:buClrTx/>
            </a:pPr>
            <a:r>
              <a:rPr lang="en-US" sz="2800" b="1" kern="1200" dirty="0">
                <a:solidFill>
                  <a:prstClr val="white"/>
                </a:solidFill>
                <a:latin typeface="Script MT Bold" panose="020B0604020202020204" charset="0"/>
              </a:rPr>
              <a:t>Lesson </a:t>
            </a:r>
            <a:r>
              <a:rPr lang="en-US" sz="2800" b="1" kern="1200" dirty="0" smtClean="0">
                <a:solidFill>
                  <a:prstClr val="white"/>
                </a:solidFill>
                <a:latin typeface="Script MT Bold" panose="020B0604020202020204" charset="0"/>
              </a:rPr>
              <a:t>5: </a:t>
            </a:r>
            <a:r>
              <a:rPr lang="vi-VN" sz="2800" b="1" kern="1200" dirty="0" smtClean="0">
                <a:solidFill>
                  <a:prstClr val="white"/>
                </a:solidFill>
                <a:latin typeface="HP001 5 hàng" panose="020B0603050302020204" pitchFamily="34" charset="0"/>
              </a:rPr>
              <a:t> </a:t>
            </a:r>
            <a:r>
              <a:rPr lang="en-US" sz="2800" b="1" kern="1200" dirty="0" smtClean="0">
                <a:solidFill>
                  <a:prstClr val="white"/>
                </a:solidFill>
                <a:latin typeface="Script MT Bold" panose="020B0604020202020204" charset="0"/>
              </a:rPr>
              <a:t>Skills 1(p.32)</a:t>
            </a:r>
          </a:p>
          <a:p>
            <a:pPr marL="457200" indent="-457200" defTabSz="685664">
              <a:buClrTx/>
              <a:buFont typeface="Arial" charset="0"/>
              <a:buChar char="•"/>
            </a:pPr>
            <a:r>
              <a:rPr lang="en-US" sz="2800" b="1" kern="1200" dirty="0" smtClean="0">
                <a:solidFill>
                  <a:srgbClr val="FFC000"/>
                </a:solidFill>
                <a:latin typeface="Script MT Bold" panose="020B0604020202020204" charset="0"/>
              </a:rPr>
              <a:t>Vocabulary</a:t>
            </a:r>
          </a:p>
          <a:p>
            <a:pPr marL="114300"/>
            <a:r>
              <a:rPr lang="en-US" sz="2000" b="1" dirty="0">
                <a:solidFill>
                  <a:schemeClr val="bg1"/>
                </a:solidFill>
                <a:latin typeface="Segoe Print" pitchFamily="2" charset="0"/>
              </a:rPr>
              <a:t>Landscape</a:t>
            </a:r>
            <a:r>
              <a:rPr lang="en-US" sz="2000" dirty="0">
                <a:solidFill>
                  <a:schemeClr val="bg1"/>
                </a:solidFill>
                <a:latin typeface="Segoe Print" pitchFamily="2" charset="0"/>
              </a:rPr>
              <a:t> (n)</a:t>
            </a:r>
          </a:p>
          <a:p>
            <a:pPr marL="114300"/>
            <a:r>
              <a:rPr lang="en-US" sz="2000" b="1" dirty="0" smtClean="0">
                <a:solidFill>
                  <a:schemeClr val="bg1"/>
                </a:solidFill>
                <a:latin typeface="Segoe Print" pitchFamily="2" charset="0"/>
              </a:rPr>
              <a:t>Helme</a:t>
            </a:r>
            <a:r>
              <a:rPr lang="en-US" sz="2000" dirty="0" smtClean="0">
                <a:solidFill>
                  <a:schemeClr val="bg1"/>
                </a:solidFill>
                <a:latin typeface="Segoe Print" pitchFamily="2" charset="0"/>
              </a:rPr>
              <a:t>t </a:t>
            </a:r>
            <a:r>
              <a:rPr lang="en-US" sz="2000" dirty="0">
                <a:solidFill>
                  <a:schemeClr val="bg1"/>
                </a:solidFill>
                <a:latin typeface="Segoe Print" pitchFamily="2" charset="0"/>
              </a:rPr>
              <a:t>(n) </a:t>
            </a:r>
          </a:p>
          <a:p>
            <a:pPr marL="114300"/>
            <a:r>
              <a:rPr lang="en-US" sz="2000" b="1" dirty="0" smtClean="0">
                <a:solidFill>
                  <a:schemeClr val="bg1"/>
                </a:solidFill>
                <a:latin typeface="Segoe Print" pitchFamily="2" charset="0"/>
              </a:rPr>
              <a:t>Café</a:t>
            </a:r>
            <a:r>
              <a:rPr lang="en-US" sz="2000" dirty="0" smtClean="0">
                <a:solidFill>
                  <a:schemeClr val="bg1"/>
                </a:solidFill>
                <a:latin typeface="Segoe Print" pitchFamily="2" charset="0"/>
              </a:rPr>
              <a:t> </a:t>
            </a:r>
            <a:r>
              <a:rPr lang="en-US" sz="2000" dirty="0">
                <a:solidFill>
                  <a:schemeClr val="bg1"/>
                </a:solidFill>
                <a:latin typeface="Segoe Print" pitchFamily="2" charset="0"/>
              </a:rPr>
              <a:t>(n) </a:t>
            </a:r>
          </a:p>
          <a:p>
            <a:pPr marL="114300"/>
            <a:r>
              <a:rPr lang="en-US" sz="2000" b="1" dirty="0" smtClean="0">
                <a:solidFill>
                  <a:schemeClr val="bg1"/>
                </a:solidFill>
                <a:latin typeface="Segoe Print" pitchFamily="2" charset="0"/>
              </a:rPr>
              <a:t>Rent</a:t>
            </a:r>
            <a:r>
              <a:rPr lang="en-US" sz="2000" dirty="0" smtClean="0">
                <a:solidFill>
                  <a:schemeClr val="bg1"/>
                </a:solidFill>
                <a:latin typeface="Segoe Print" pitchFamily="2" charset="0"/>
              </a:rPr>
              <a:t> </a:t>
            </a:r>
            <a:r>
              <a:rPr lang="en-US" sz="2000" dirty="0">
                <a:solidFill>
                  <a:schemeClr val="bg1"/>
                </a:solidFill>
                <a:latin typeface="Segoe Print" pitchFamily="2" charset="0"/>
              </a:rPr>
              <a:t>(v) </a:t>
            </a:r>
          </a:p>
          <a:p>
            <a:pPr marL="114300"/>
            <a:r>
              <a:rPr lang="en-US" sz="2000" b="1" dirty="0" smtClean="0">
                <a:solidFill>
                  <a:schemeClr val="bg1"/>
                </a:solidFill>
                <a:latin typeface="Segoe Print" pitchFamily="2" charset="0"/>
              </a:rPr>
              <a:t>Fantastic</a:t>
            </a:r>
            <a:r>
              <a:rPr lang="en-US" sz="2000" dirty="0" smtClean="0">
                <a:solidFill>
                  <a:schemeClr val="bg1"/>
                </a:solidFill>
                <a:latin typeface="Segoe Print" pitchFamily="2" charset="0"/>
              </a:rPr>
              <a:t> </a:t>
            </a:r>
            <a:r>
              <a:rPr lang="en-US" sz="2000" dirty="0">
                <a:solidFill>
                  <a:schemeClr val="bg1"/>
                </a:solidFill>
                <a:latin typeface="Segoe Print" pitchFamily="2" charset="0"/>
              </a:rPr>
              <a:t>(a) </a:t>
            </a:r>
          </a:p>
          <a:p>
            <a:pPr marL="114300"/>
            <a:r>
              <a:rPr lang="en-US" sz="2000" b="1" dirty="0" smtClean="0">
                <a:solidFill>
                  <a:schemeClr val="bg1"/>
                </a:solidFill>
                <a:latin typeface="Segoe Print" pitchFamily="2" charset="0"/>
              </a:rPr>
              <a:t>Amazing</a:t>
            </a:r>
            <a:r>
              <a:rPr lang="en-US" sz="2000" dirty="0" smtClean="0">
                <a:solidFill>
                  <a:schemeClr val="bg1"/>
                </a:solidFill>
                <a:latin typeface="Segoe Print" pitchFamily="2" charset="0"/>
              </a:rPr>
              <a:t> </a:t>
            </a:r>
            <a:r>
              <a:rPr lang="en-US" sz="2000" dirty="0">
                <a:solidFill>
                  <a:schemeClr val="bg1"/>
                </a:solidFill>
                <a:latin typeface="Segoe Print" pitchFamily="2" charset="0"/>
              </a:rPr>
              <a:t>(</a:t>
            </a:r>
            <a:r>
              <a:rPr lang="en-US" sz="2000" dirty="0">
                <a:latin typeface="Segoe Print" pitchFamily="2" charset="0"/>
              </a:rPr>
              <a:t>a) </a:t>
            </a:r>
          </a:p>
          <a:p>
            <a:pPr marL="114300"/>
            <a:r>
              <a:rPr lang="en-US" sz="2000" dirty="0"/>
              <a:t>      </a:t>
            </a:r>
            <a:endParaRPr lang="en-US" sz="2800" b="1" kern="1200" dirty="0" smtClean="0">
              <a:solidFill>
                <a:srgbClr val="FFC000"/>
              </a:solidFill>
              <a:latin typeface="Script MT Bold" panose="020B0604020202020204" charset="0"/>
            </a:endParaRPr>
          </a:p>
          <a:p>
            <a:pPr defTabSz="685664">
              <a:buClrTx/>
            </a:pPr>
            <a:r>
              <a:rPr lang="en-US" sz="2800" b="1" kern="1200" dirty="0" smtClean="0">
                <a:solidFill>
                  <a:srgbClr val="FFC000"/>
                </a:solidFill>
                <a:latin typeface="Segoe Print" pitchFamily="2" charset="0"/>
              </a:rPr>
              <a:t>I/ Reading</a:t>
            </a:r>
            <a:endParaRPr lang="en-US" sz="2800" b="1" kern="1200" dirty="0">
              <a:solidFill>
                <a:srgbClr val="FFC000"/>
              </a:solidFill>
              <a:latin typeface="Segoe Print" pitchFamily="2" charset="0"/>
            </a:endParaRPr>
          </a:p>
          <a:p>
            <a:pPr defTabSz="685664">
              <a:buClrTx/>
            </a:pPr>
            <a:endParaRPr lang="en-US" sz="2400" kern="1200" dirty="0">
              <a:solidFill>
                <a:srgbClr val="FFC000"/>
              </a:solidFill>
              <a:latin typeface="Segoe Print" pitchFamily="2" charset="0"/>
            </a:endParaRPr>
          </a:p>
        </p:txBody>
      </p:sp>
    </p:spTree>
    <p:extLst>
      <p:ext uri="{BB962C8B-B14F-4D97-AF65-F5344CB8AC3E}">
        <p14:creationId xmlns:p14="http://schemas.microsoft.com/office/powerpoint/2010/main" val="2360864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90" name="Google Shape;690;p40"/>
          <p:cNvSpPr/>
          <p:nvPr/>
        </p:nvSpPr>
        <p:spPr>
          <a:xfrm rot="1922611">
            <a:off x="7246263" y="880709"/>
            <a:ext cx="1158700" cy="3011357"/>
          </a:xfrm>
          <a:custGeom>
            <a:avLst/>
            <a:gdLst/>
            <a:ahLst/>
            <a:cxnLst/>
            <a:rect l="l" t="t" r="r" b="b"/>
            <a:pathLst>
              <a:path w="1940082" h="5042098" extrusionOk="0">
                <a:moveTo>
                  <a:pt x="1929171" y="3306406"/>
                </a:moveTo>
                <a:cubicBezTo>
                  <a:pt x="1907263" y="3053993"/>
                  <a:pt x="1855828" y="2805391"/>
                  <a:pt x="1774866" y="2565360"/>
                </a:cubicBezTo>
                <a:cubicBezTo>
                  <a:pt x="1693903" y="2326283"/>
                  <a:pt x="1590081" y="2094825"/>
                  <a:pt x="1472923" y="1870988"/>
                </a:cubicBezTo>
                <a:cubicBezTo>
                  <a:pt x="1356718" y="1646198"/>
                  <a:pt x="1230036" y="1426170"/>
                  <a:pt x="1129071" y="1193760"/>
                </a:cubicBezTo>
                <a:cubicBezTo>
                  <a:pt x="1067158" y="1041360"/>
                  <a:pt x="1018581" y="884198"/>
                  <a:pt x="992863" y="722273"/>
                </a:cubicBezTo>
                <a:cubicBezTo>
                  <a:pt x="982386" y="624165"/>
                  <a:pt x="980481" y="525105"/>
                  <a:pt x="990958" y="426998"/>
                </a:cubicBezTo>
                <a:cubicBezTo>
                  <a:pt x="992863" y="414615"/>
                  <a:pt x="994768" y="402233"/>
                  <a:pt x="997626" y="390803"/>
                </a:cubicBezTo>
                <a:cubicBezTo>
                  <a:pt x="1011913" y="318413"/>
                  <a:pt x="1010961" y="235545"/>
                  <a:pt x="969051" y="170775"/>
                </a:cubicBezTo>
                <a:cubicBezTo>
                  <a:pt x="953811" y="151725"/>
                  <a:pt x="939523" y="132675"/>
                  <a:pt x="924283" y="112673"/>
                </a:cubicBezTo>
                <a:cubicBezTo>
                  <a:pt x="898566" y="85050"/>
                  <a:pt x="868086" y="65048"/>
                  <a:pt x="831891" y="53618"/>
                </a:cubicBezTo>
                <a:cubicBezTo>
                  <a:pt x="809983" y="40283"/>
                  <a:pt x="785218" y="34568"/>
                  <a:pt x="759501" y="34568"/>
                </a:cubicBezTo>
                <a:cubicBezTo>
                  <a:pt x="742356" y="30758"/>
                  <a:pt x="725211" y="28853"/>
                  <a:pt x="708066" y="29805"/>
                </a:cubicBezTo>
                <a:cubicBezTo>
                  <a:pt x="646153" y="1230"/>
                  <a:pt x="574716" y="-10200"/>
                  <a:pt x="508041" y="10755"/>
                </a:cubicBezTo>
                <a:cubicBezTo>
                  <a:pt x="440413" y="32663"/>
                  <a:pt x="372786" y="75525"/>
                  <a:pt x="338496" y="141248"/>
                </a:cubicBezTo>
                <a:cubicBezTo>
                  <a:pt x="201336" y="403185"/>
                  <a:pt x="105133" y="685125"/>
                  <a:pt x="54651" y="975638"/>
                </a:cubicBezTo>
                <a:cubicBezTo>
                  <a:pt x="4168" y="1269008"/>
                  <a:pt x="-12024" y="1566188"/>
                  <a:pt x="8931" y="1862415"/>
                </a:cubicBezTo>
                <a:cubicBezTo>
                  <a:pt x="20361" y="2023388"/>
                  <a:pt x="41316" y="2183408"/>
                  <a:pt x="67986" y="2341523"/>
                </a:cubicBezTo>
                <a:cubicBezTo>
                  <a:pt x="91798" y="2481541"/>
                  <a:pt x="120373" y="2622510"/>
                  <a:pt x="163236" y="2758718"/>
                </a:cubicBezTo>
                <a:cubicBezTo>
                  <a:pt x="213718" y="2918738"/>
                  <a:pt x="285156" y="3072091"/>
                  <a:pt x="376596" y="3213060"/>
                </a:cubicBezTo>
                <a:cubicBezTo>
                  <a:pt x="454701" y="3333075"/>
                  <a:pt x="544236" y="3445470"/>
                  <a:pt x="629961" y="3559770"/>
                </a:cubicBezTo>
                <a:cubicBezTo>
                  <a:pt x="793791" y="3779798"/>
                  <a:pt x="950001" y="4007445"/>
                  <a:pt x="1067158" y="4256048"/>
                </a:cubicBezTo>
                <a:cubicBezTo>
                  <a:pt x="1076683" y="4275098"/>
                  <a:pt x="1085256" y="4295101"/>
                  <a:pt x="1093828" y="4314151"/>
                </a:cubicBezTo>
                <a:cubicBezTo>
                  <a:pt x="1145263" y="4443691"/>
                  <a:pt x="1185268" y="4577041"/>
                  <a:pt x="1207176" y="4714201"/>
                </a:cubicBezTo>
                <a:cubicBezTo>
                  <a:pt x="1209081" y="4727536"/>
                  <a:pt x="1210033" y="4741823"/>
                  <a:pt x="1210986" y="4755158"/>
                </a:cubicBezTo>
                <a:cubicBezTo>
                  <a:pt x="1209081" y="4794211"/>
                  <a:pt x="1217653" y="4831358"/>
                  <a:pt x="1235751" y="4865648"/>
                </a:cubicBezTo>
                <a:cubicBezTo>
                  <a:pt x="1247181" y="4900890"/>
                  <a:pt x="1267183" y="4931370"/>
                  <a:pt x="1294806" y="4958040"/>
                </a:cubicBezTo>
                <a:cubicBezTo>
                  <a:pt x="1313856" y="4973281"/>
                  <a:pt x="1332906" y="4987568"/>
                  <a:pt x="1352908" y="5002808"/>
                </a:cubicBezTo>
                <a:cubicBezTo>
                  <a:pt x="1385293" y="5023763"/>
                  <a:pt x="1421488" y="5035193"/>
                  <a:pt x="1459588" y="5037098"/>
                </a:cubicBezTo>
                <a:cubicBezTo>
                  <a:pt x="1485306" y="5043765"/>
                  <a:pt x="1510071" y="5043765"/>
                  <a:pt x="1535788" y="5037098"/>
                </a:cubicBezTo>
                <a:cubicBezTo>
                  <a:pt x="1573888" y="5035193"/>
                  <a:pt x="1609131" y="5023763"/>
                  <a:pt x="1642468" y="5002808"/>
                </a:cubicBezTo>
                <a:cubicBezTo>
                  <a:pt x="1702476" y="4963756"/>
                  <a:pt x="1759626" y="4904701"/>
                  <a:pt x="1773913" y="4832311"/>
                </a:cubicBezTo>
                <a:cubicBezTo>
                  <a:pt x="1826301" y="4568468"/>
                  <a:pt x="1874878" y="4304626"/>
                  <a:pt x="1909168" y="4037925"/>
                </a:cubicBezTo>
                <a:cubicBezTo>
                  <a:pt x="1937743" y="3795991"/>
                  <a:pt x="1951078" y="3550245"/>
                  <a:pt x="1929171" y="3306406"/>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40"/>
          <p:cNvSpPr/>
          <p:nvPr/>
        </p:nvSpPr>
        <p:spPr>
          <a:xfrm rot="-4127446">
            <a:off x="5212698" y="1969088"/>
            <a:ext cx="989972" cy="1357156"/>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40"/>
          <p:cNvSpPr/>
          <p:nvPr/>
        </p:nvSpPr>
        <p:spPr>
          <a:xfrm>
            <a:off x="5682036" y="868382"/>
            <a:ext cx="987200" cy="1482464"/>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40"/>
          <p:cNvSpPr/>
          <p:nvPr/>
        </p:nvSpPr>
        <p:spPr>
          <a:xfrm rot="-2539688">
            <a:off x="6354510" y="2133347"/>
            <a:ext cx="1138569" cy="867952"/>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694" name="Google Shape;694;p40"/>
          <p:cNvGrpSpPr/>
          <p:nvPr/>
        </p:nvGrpSpPr>
        <p:grpSpPr>
          <a:xfrm rot="435526">
            <a:off x="7179767" y="791443"/>
            <a:ext cx="1425694" cy="3549372"/>
            <a:chOff x="2609450" y="479865"/>
            <a:chExt cx="2385138" cy="5937981"/>
          </a:xfrm>
        </p:grpSpPr>
        <p:sp>
          <p:nvSpPr>
            <p:cNvPr id="695" name="Google Shape;695;p4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rgbClr val="1E1D1E"/>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4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rgbClr val="291210"/>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4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rgbClr val="292929"/>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4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rgbClr val="292929"/>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4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rgbClr val="292929"/>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4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rgbClr val="F9EFEA"/>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4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rgbClr val="251311"/>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4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rgbClr val="2A110F"/>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 sz="1050" b="0" i="0" u="none" strike="noStrike" kern="0" cap="none" spc="0" normalizeH="0" baseline="0" noProof="0">
                  <a:ln>
                    <a:noFill/>
                  </a:ln>
                  <a:solidFill>
                    <a:srgbClr val="000000"/>
                  </a:solidFill>
                  <a:effectLst/>
                  <a:uLnTx/>
                  <a:uFillTx/>
                  <a:latin typeface="Arial"/>
                  <a:cs typeface="Arial"/>
                  <a:sym typeface="Arial"/>
                </a:rPr>
                <a:t>	</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4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rgbClr val="220F0D"/>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 sz="1050" b="0" i="0" u="none" strike="noStrike" kern="0" cap="none" spc="0" normalizeH="0" baseline="0" noProof="0">
                  <a:ln>
                    <a:noFill/>
                  </a:ln>
                  <a:solidFill>
                    <a:srgbClr val="000000"/>
                  </a:solidFill>
                  <a:effectLst/>
                  <a:uLnTx/>
                  <a:uFillTx/>
                  <a:latin typeface="Arial"/>
                  <a:cs typeface="Arial"/>
                  <a:sym typeface="Arial"/>
                </a:rPr>
                <a:t>	</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4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rgbClr val="321412"/>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4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rgbClr val="2B1210"/>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4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rgbClr val="3E1613"/>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4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rgbClr val="1D0E0B"/>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4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rgbClr val="461915"/>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4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rgbClr val="3E1613"/>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4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rgbClr val="3E1613"/>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4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rgbClr val="E9A998"/>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4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rgbClr val="F4C6BA"/>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4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rgbClr val="CEABA6"/>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4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rgbClr val="FEFEFD"/>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4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rgbClr val="BD8986"/>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4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rgbClr val="FEFEFD"/>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4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rgbClr val="F4C5B8"/>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4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rgbClr val="F4C5B8"/>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4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rgbClr val="2A110F"/>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4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rgbClr val="BE898A"/>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4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rgbClr val="BE898A"/>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4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rgbClr val="BE898A"/>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4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rgbClr val="BE898A"/>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4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rgbClr val="BE898A"/>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
        <p:nvSpPr>
          <p:cNvPr id="725" name="Google Shape;725;p40"/>
          <p:cNvSpPr/>
          <p:nvPr/>
        </p:nvSpPr>
        <p:spPr>
          <a:xfrm rot="-1304078">
            <a:off x="5322397" y="1003941"/>
            <a:ext cx="2034476" cy="3120466"/>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rgbClr val="000000"/>
          </a:solidFill>
          <a:ln>
            <a:noFill/>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pic>
        <p:nvPicPr>
          <p:cNvPr id="44" name="Picture 2" descr="Hướng dẫn học tiếng anh lớp 6 - unit 9: Cities of the world – HocHay - Cộng  đồng hỏi đáp về du học">
            <a:extLst>
              <a:ext uri="{FF2B5EF4-FFF2-40B4-BE49-F238E27FC236}">
                <a16:creationId xmlns:a16="http://schemas.microsoft.com/office/drawing/2014/main" xmlns="" id="{C4149055-3847-4042-B9F2-91068F9BD8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GlowDiffused trans="39000" intensity="10"/>
                    </a14:imgEffect>
                  </a14:imgLayer>
                </a14:imgProps>
              </a:ext>
              <a:ext uri="{28A0092B-C50C-407E-A947-70E740481C1C}">
                <a14:useLocalDpi xmlns:a14="http://schemas.microsoft.com/office/drawing/2010/main" val="0"/>
              </a:ext>
            </a:extLst>
          </a:blip>
          <a:srcRect/>
          <a:stretch>
            <a:fillRect/>
          </a:stretch>
        </p:blipFill>
        <p:spPr bwMode="auto">
          <a:xfrm>
            <a:off x="-16305" y="2158105"/>
            <a:ext cx="5012358" cy="3009209"/>
          </a:xfrm>
          <a:prstGeom prst="rect">
            <a:avLst/>
          </a:prstGeom>
          <a:solidFill>
            <a:schemeClr val="lt1">
              <a:alpha val="36000"/>
            </a:schemeClr>
          </a:solidFill>
          <a:effectLst>
            <a:softEdge rad="63500"/>
          </a:effectLst>
        </p:spPr>
      </p:pic>
      <p:sp>
        <p:nvSpPr>
          <p:cNvPr id="45" name="Title 1">
            <a:extLst>
              <a:ext uri="{FF2B5EF4-FFF2-40B4-BE49-F238E27FC236}">
                <a16:creationId xmlns:a16="http://schemas.microsoft.com/office/drawing/2014/main" xmlns="" id="{0E4CC669-FADF-4938-8184-97BBF57B4C17}"/>
              </a:ext>
            </a:extLst>
          </p:cNvPr>
          <p:cNvSpPr txBox="1">
            <a:spLocks/>
          </p:cNvSpPr>
          <p:nvPr/>
        </p:nvSpPr>
        <p:spPr>
          <a:xfrm>
            <a:off x="-1981499" y="1447484"/>
            <a:ext cx="7616283" cy="75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4800"/>
              <a:buFont typeface="IBM Plex Sans"/>
              <a:buNone/>
              <a:defRPr sz="4800" b="1" i="0" u="none" strike="noStrike" cap="none">
                <a:solidFill>
                  <a:srgbClr val="000000"/>
                </a:solidFill>
                <a:latin typeface="IBM Plex Sans"/>
                <a:ea typeface="IBM Plex Sans"/>
                <a:cs typeface="IBM Plex Sans"/>
                <a:sym typeface="IBM Plex Sans"/>
              </a:defRPr>
            </a:lvl1pPr>
            <a:lvl2pPr marR="0" lvl="1"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2pPr>
            <a:lvl3pPr marR="0" lvl="2"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3pPr>
            <a:lvl4pPr marR="0" lvl="3"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4pPr>
            <a:lvl5pPr marR="0" lvl="4"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5pPr>
            <a:lvl6pPr marR="0" lvl="5"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6pPr>
            <a:lvl7pPr marR="0" lvl="6"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7pPr>
            <a:lvl8pPr marR="0" lvl="7"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8pPr>
            <a:lvl9pPr marR="0" lvl="8" algn="r" rtl="0">
              <a:lnSpc>
                <a:spcPct val="100000"/>
              </a:lnSpc>
              <a:spcBef>
                <a:spcPts val="0"/>
              </a:spcBef>
              <a:spcAft>
                <a:spcPts val="0"/>
              </a:spcAft>
              <a:buClr>
                <a:srgbClr val="000000"/>
              </a:buClr>
              <a:buSzPts val="2400"/>
              <a:buFont typeface="IBM Plex Sans"/>
              <a:buNone/>
              <a:defRPr sz="2400" b="1" i="0" u="none" strike="noStrike" cap="none">
                <a:solidFill>
                  <a:srgbClr val="000000"/>
                </a:solidFill>
                <a:latin typeface="IBM Plex Sans"/>
                <a:ea typeface="IBM Plex Sans"/>
                <a:cs typeface="IBM Plex Sans"/>
                <a:sym typeface="IBM Plex Sans"/>
              </a:defRPr>
            </a:lvl9pPr>
          </a:lstStyle>
          <a:p>
            <a:pPr marL="0" marR="0" lvl="0" indent="0" algn="r" defTabSz="914400" rtl="0" eaLnBrk="1" fontAlgn="auto" latinLnBrk="0" hangingPunct="1">
              <a:lnSpc>
                <a:spcPct val="100000"/>
              </a:lnSpc>
              <a:spcBef>
                <a:spcPts val="0"/>
              </a:spcBef>
              <a:spcAft>
                <a:spcPts val="0"/>
              </a:spcAft>
              <a:buClr>
                <a:srgbClr val="000000"/>
              </a:buClr>
              <a:buSzPts val="4800"/>
              <a:buFont typeface="IBM Plex Sans"/>
              <a:buNone/>
              <a:tabLst/>
              <a:defRPr/>
            </a:pPr>
            <a:r>
              <a:rPr kumimoji="0" lang="en-US" sz="5400" b="1" i="0" u="none" strike="noStrike" kern="0" cap="none" spc="0" normalizeH="0" baseline="0" noProof="0" dirty="0">
                <a:ln>
                  <a:noFill/>
                </a:ln>
                <a:solidFill>
                  <a:srgbClr val="000000"/>
                </a:solidFill>
                <a:effectLst/>
                <a:uLnTx/>
                <a:uFillTx/>
                <a:latin typeface="IBM Plex Sans"/>
                <a:sym typeface="IBM Plex Sans"/>
              </a:rPr>
              <a:t>Part 1: Reading</a:t>
            </a:r>
          </a:p>
        </p:txBody>
      </p:sp>
    </p:spTree>
    <p:extLst>
      <p:ext uri="{BB962C8B-B14F-4D97-AF65-F5344CB8AC3E}">
        <p14:creationId xmlns:p14="http://schemas.microsoft.com/office/powerpoint/2010/main" val="329077867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740" y="95310"/>
            <a:ext cx="6724255" cy="883636"/>
          </a:xfrm>
          <a:prstGeom prst="rect">
            <a:avLst/>
          </a:prstGeom>
        </p:spPr>
      </p:pic>
      <p:pic>
        <p:nvPicPr>
          <p:cNvPr id="1026" name="Picture 2" descr="https://s.sachmem.vn/public/images/v2/TA6T2SHS/U9-L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41" y="1404544"/>
            <a:ext cx="3501617" cy="233441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668358" y="1129552"/>
            <a:ext cx="4873213" cy="3614569"/>
          </a:xfrm>
          <a:prstGeom prst="roundRect">
            <a:avLst/>
          </a:prstGeom>
          <a:solidFill>
            <a:srgbClr val="DCF1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000" dirty="0">
                <a:solidFill>
                  <a:schemeClr val="tx1"/>
                </a:solidFill>
                <a:latin typeface=".VnBook-Antiqua" panose="020B7200000000000000" pitchFamily="34" charset="0"/>
              </a:rPr>
              <a:t>When do people write a postcard?</a:t>
            </a:r>
          </a:p>
          <a:p>
            <a:r>
              <a:rPr lang="en-US" sz="2000" dirty="0">
                <a:solidFill>
                  <a:srgbClr val="008000"/>
                </a:solidFill>
                <a:latin typeface=".VnBook-Antiqua" panose="020B7200000000000000" pitchFamily="34" charset="0"/>
              </a:rPr>
              <a:t>When they are away from home, often on holiday or business. They want to tell their family or friends what they see and do, and how they feel about their experience there.</a:t>
            </a:r>
            <a:endParaRPr lang="en-US" sz="2000" dirty="0">
              <a:solidFill>
                <a:schemeClr val="tx1"/>
              </a:solidFill>
              <a:latin typeface=".VnBook-Antiqua" panose="020B7200000000000000" pitchFamily="34" charset="0"/>
            </a:endParaRPr>
          </a:p>
          <a:p>
            <a:endParaRPr lang="en-US" sz="2000" dirty="0">
              <a:solidFill>
                <a:schemeClr val="tx1"/>
              </a:solidFill>
              <a:latin typeface=".VnBook-Antiqua" panose="020B7200000000000000" pitchFamily="34" charset="0"/>
            </a:endParaRPr>
          </a:p>
          <a:p>
            <a:pPr marL="342900" indent="-342900">
              <a:buAutoNum type="arabicPeriod" startAt="2"/>
            </a:pPr>
            <a:r>
              <a:rPr lang="en-US" sz="2000" dirty="0">
                <a:solidFill>
                  <a:schemeClr val="tx1"/>
                </a:solidFill>
                <a:latin typeface=".VnBook-Antiqua" panose="020B7200000000000000" pitchFamily="34" charset="0"/>
              </a:rPr>
              <a:t>What do they often write on a postcard</a:t>
            </a:r>
            <a:endParaRPr lang="en-US" sz="2000" dirty="0">
              <a:solidFill>
                <a:srgbClr val="008000"/>
              </a:solidFill>
              <a:latin typeface=".VnBook-Antiqua" panose="020B7200000000000000" pitchFamily="34" charset="0"/>
            </a:endParaRPr>
          </a:p>
          <a:p>
            <a:r>
              <a:rPr lang="en-US" sz="2000" dirty="0">
                <a:solidFill>
                  <a:srgbClr val="008000"/>
                </a:solidFill>
                <a:latin typeface=".VnBook-Antiqua" panose="020B7200000000000000" pitchFamily="34" charset="0"/>
              </a:rPr>
              <a:t>The sender often writes about his / her stay in a city or country.</a:t>
            </a:r>
            <a:endParaRPr lang="en-US" sz="2000" dirty="0">
              <a:solidFill>
                <a:schemeClr val="tx1"/>
              </a:solidFill>
              <a:latin typeface=".VnBook-Antiqua" panose="020B7200000000000000" pitchFamily="34" charset="0"/>
            </a:endParaRPr>
          </a:p>
        </p:txBody>
      </p:sp>
    </p:spTree>
    <p:extLst>
      <p:ext uri="{BB962C8B-B14F-4D97-AF65-F5344CB8AC3E}">
        <p14:creationId xmlns:p14="http://schemas.microsoft.com/office/powerpoint/2010/main" val="4187924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arn(inVertical)">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151_Canyon_Template_SlidesMania">
  <a:themeElements>
    <a:clrScheme name="Simple Light">
      <a:dk1>
        <a:srgbClr val="000000"/>
      </a:dk1>
      <a:lt1>
        <a:srgbClr val="FFFFFF"/>
      </a:lt1>
      <a:dk2>
        <a:srgbClr val="595959"/>
      </a:dk2>
      <a:lt2>
        <a:srgbClr val="EEEEEE"/>
      </a:lt2>
      <a:accent1>
        <a:srgbClr val="FFFFFF"/>
      </a:accent1>
      <a:accent2>
        <a:srgbClr val="FFFFFF"/>
      </a:accent2>
      <a:accent3>
        <a:srgbClr val="FFFFFF"/>
      </a:accent3>
      <a:accent4>
        <a:srgbClr val="FFFFFF"/>
      </a:accent4>
      <a:accent5>
        <a:srgbClr val="FFFFFF"/>
      </a:accent5>
      <a:accent6>
        <a:srgbClr val="FFFFFF"/>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Mania">
  <a:themeElements>
    <a:clrScheme name="Simple Light">
      <a:dk1>
        <a:srgbClr val="000000"/>
      </a:dk1>
      <a:lt1>
        <a:srgbClr val="FFFFFF"/>
      </a:lt1>
      <a:dk2>
        <a:srgbClr val="252525"/>
      </a:dk2>
      <a:lt2>
        <a:srgbClr val="EEEEEE"/>
      </a:lt2>
      <a:accent1>
        <a:srgbClr val="C7A47D"/>
      </a:accent1>
      <a:accent2>
        <a:srgbClr val="C8AD8D"/>
      </a:accent2>
      <a:accent3>
        <a:srgbClr val="E0CAB1"/>
      </a:accent3>
      <a:accent4>
        <a:srgbClr val="EEE3D6"/>
      </a:accent4>
      <a:accent5>
        <a:srgbClr val="EFEFEF"/>
      </a:accent5>
      <a:accent6>
        <a:srgbClr val="CCCC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2_Canyon_Template_SlidesMania">
  <a:themeElements>
    <a:clrScheme name="Simple Light">
      <a:dk1>
        <a:srgbClr val="000000"/>
      </a:dk1>
      <a:lt1>
        <a:srgbClr val="FFFFFF"/>
      </a:lt1>
      <a:dk2>
        <a:srgbClr val="595959"/>
      </a:dk2>
      <a:lt2>
        <a:srgbClr val="EEEEEE"/>
      </a:lt2>
      <a:accent1>
        <a:srgbClr val="FFFFFF"/>
      </a:accent1>
      <a:accent2>
        <a:srgbClr val="FFFFFF"/>
      </a:accent2>
      <a:accent3>
        <a:srgbClr val="FFFFFF"/>
      </a:accent3>
      <a:accent4>
        <a:srgbClr val="FFFFFF"/>
      </a:accent4>
      <a:accent5>
        <a:srgbClr val="FFFFFF"/>
      </a:accent5>
      <a:accent6>
        <a:srgbClr val="FFFFFF"/>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1531</TotalTime>
  <Words>655</Words>
  <Application>Microsoft Office PowerPoint</Application>
  <PresentationFormat>On-screen Show (16:9)</PresentationFormat>
  <Paragraphs>118</Paragraphs>
  <Slides>18</Slides>
  <Notes>5</Notes>
  <HiddenSlides>0</HiddenSlides>
  <MMClips>6</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18</vt:i4>
      </vt:variant>
    </vt:vector>
  </HeadingPairs>
  <TitlesOfParts>
    <vt:vector size="40" baseType="lpstr">
      <vt:lpstr>Arial</vt:lpstr>
      <vt:lpstr>David Libre</vt:lpstr>
      <vt:lpstr>Constantia</vt:lpstr>
      <vt:lpstr>MyriadPro-Regular</vt:lpstr>
      <vt:lpstr>Segoe Print</vt:lpstr>
      <vt:lpstr>Barlow Condensed</vt:lpstr>
      <vt:lpstr>Griffy</vt:lpstr>
      <vt:lpstr>Script MT Bold</vt:lpstr>
      <vt:lpstr>Aldrich</vt:lpstr>
      <vt:lpstr>Cormorant Upright</vt:lpstr>
      <vt:lpstr>Barlow Semi Condensed</vt:lpstr>
      <vt:lpstr>Poppins</vt:lpstr>
      <vt:lpstr>.VnVogue</vt:lpstr>
      <vt:lpstr>Homemade Apple</vt:lpstr>
      <vt:lpstr>.VnBook-Antiqua</vt:lpstr>
      <vt:lpstr>IBM Plex Sans</vt:lpstr>
      <vt:lpstr>Abril Fatface</vt:lpstr>
      <vt:lpstr>Calibri</vt:lpstr>
      <vt:lpstr>HP001 5 hàng</vt:lpstr>
      <vt:lpstr>0151_Canyon_Template_SlidesMania</vt:lpstr>
      <vt:lpstr>SlidesMania</vt:lpstr>
      <vt:lpstr>152_Canyon_Template_SlidesMania</vt:lpstr>
      <vt:lpstr>PowerPoint Presentation</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 up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9: CITIES OF THE WORLD part 1: Getting started</dc:title>
  <dc:creator>FR</dc:creator>
  <cp:lastModifiedBy>Administrator</cp:lastModifiedBy>
  <cp:revision>70</cp:revision>
  <dcterms:modified xsi:type="dcterms:W3CDTF">2023-03-05T17:49:48Z</dcterms:modified>
</cp:coreProperties>
</file>