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4" r:id="rId2"/>
  </p:sldMasterIdLst>
  <p:notesMasterIdLst>
    <p:notesMasterId r:id="rId22"/>
  </p:notesMasterIdLst>
  <p:sldIdLst>
    <p:sldId id="277" r:id="rId3"/>
    <p:sldId id="385" r:id="rId4"/>
    <p:sldId id="384" r:id="rId5"/>
    <p:sldId id="278" r:id="rId6"/>
    <p:sldId id="333" r:id="rId7"/>
    <p:sldId id="389" r:id="rId8"/>
    <p:sldId id="390" r:id="rId9"/>
    <p:sldId id="386" r:id="rId10"/>
    <p:sldId id="257" r:id="rId11"/>
    <p:sldId id="378" r:id="rId12"/>
    <p:sldId id="387" r:id="rId13"/>
    <p:sldId id="335" r:id="rId14"/>
    <p:sldId id="336" r:id="rId15"/>
    <p:sldId id="388" r:id="rId16"/>
    <p:sldId id="337" r:id="rId17"/>
    <p:sldId id="338" r:id="rId18"/>
    <p:sldId id="339" r:id="rId19"/>
    <p:sldId id="279" r:id="rId20"/>
    <p:sldId id="273" r:id="rId21"/>
  </p:sldIdLst>
  <p:sldSz cx="9144000" cy="5143500" type="screen16x9"/>
  <p:notesSz cx="6858000" cy="9144000"/>
  <p:embeddedFontLst>
    <p:embeddedFont>
      <p:font typeface="IBM Plex Sans" charset="0"/>
      <p:regular r:id="rId23"/>
      <p:bold r:id="rId24"/>
      <p:italic r:id="rId25"/>
      <p:boldItalic r:id="rId26"/>
    </p:embeddedFont>
    <p:embeddedFont>
      <p:font typeface="Segoe Print" pitchFamily="2" charset="0"/>
      <p:regular r:id="rId27"/>
      <p:bold r:id="rId28"/>
    </p:embeddedFont>
    <p:embeddedFont>
      <p:font typeface="Cambria" pitchFamily="18" charset="0"/>
      <p:regular r:id="rId29"/>
      <p:bold r:id="rId30"/>
      <p:italic r:id="rId31"/>
      <p:boldItalic r:id="rId32"/>
    </p:embeddedFont>
    <p:embeddedFont>
      <p:font typeface="David Libre" charset="-79"/>
      <p:regular r:id="rId33"/>
      <p:bold r:id="rId34"/>
    </p:embeddedFont>
    <p:embeddedFont>
      <p:font typeface="Calibri Light" pitchFamily="34" charset="0"/>
      <p:regular r:id="rId35"/>
      <p:italic r:id="rId36"/>
    </p:embeddedFont>
    <p:embeddedFont>
      <p:font typeface="Barlow Condensed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Script MT Bold" pitchFamily="66" charset="0"/>
      <p:bold r:id="rId45"/>
    </p:embeddedFont>
    <p:embeddedFont>
      <p:font typeface=".VnVogue" pitchFamily="34" charset="0"/>
      <p:regular r:id="rId46"/>
    </p:embeddedFont>
    <p:embeddedFont>
      <p:font typeface="Chiller" pitchFamily="82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EEB"/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9" autoAdjust="0"/>
    <p:restoredTop sz="94291" autoAdjust="0"/>
  </p:normalViewPr>
  <p:slideViewPr>
    <p:cSldViewPr snapToGrid="0">
      <p:cViewPr>
        <p:scale>
          <a:sx n="98" d="100"/>
          <a:sy n="98" d="100"/>
        </p:scale>
        <p:origin x="-72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2849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709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5a5c374d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5a5c374d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bg>
      <p:bgPr>
        <a:gradFill>
          <a:gsLst>
            <a:gs pos="0">
              <a:srgbClr val="038DAF"/>
            </a:gs>
            <a:gs pos="10000">
              <a:srgbClr val="038DAF"/>
            </a:gs>
            <a:gs pos="26000">
              <a:srgbClr val="57308B"/>
            </a:gs>
            <a:gs pos="100000">
              <a:srgbClr val="57308B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flipH="1">
            <a:off x="0" y="0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0778254" y="1365993"/>
                </a:moveTo>
                <a:cubicBezTo>
                  <a:pt x="10761833" y="1365107"/>
                  <a:pt x="10747666" y="1366109"/>
                  <a:pt x="10736344" y="1369123"/>
                </a:cubicBezTo>
                <a:cubicBezTo>
                  <a:pt x="10645765" y="1393235"/>
                  <a:pt x="10619628" y="1513113"/>
                  <a:pt x="10707905" y="1764413"/>
                </a:cubicBezTo>
                <a:cubicBezTo>
                  <a:pt x="10796182" y="2015713"/>
                  <a:pt x="10377698" y="1945602"/>
                  <a:pt x="10411720" y="2045219"/>
                </a:cubicBezTo>
                <a:cubicBezTo>
                  <a:pt x="10445743" y="2144835"/>
                  <a:pt x="10722501" y="2355444"/>
                  <a:pt x="10912039" y="2362111"/>
                </a:cubicBezTo>
                <a:cubicBezTo>
                  <a:pt x="11101577" y="2368779"/>
                  <a:pt x="11291047" y="2226619"/>
                  <a:pt x="11347603" y="2102891"/>
                </a:cubicBezTo>
                <a:cubicBezTo>
                  <a:pt x="11404159" y="1979163"/>
                  <a:pt x="11403179" y="1789828"/>
                  <a:pt x="11251374" y="1619744"/>
                </a:cubicBezTo>
                <a:cubicBezTo>
                  <a:pt x="11118545" y="1470920"/>
                  <a:pt x="10893196" y="1372196"/>
                  <a:pt x="10778254" y="136599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76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/>
          <p:cNvSpPr/>
          <p:nvPr/>
        </p:nvSpPr>
        <p:spPr>
          <a:xfrm flipH="1">
            <a:off x="0" y="0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0676825" y="1112365"/>
                </a:moveTo>
                <a:cubicBezTo>
                  <a:pt x="10652421" y="1112652"/>
                  <a:pt x="10631200" y="1115407"/>
                  <a:pt x="10614031" y="1120749"/>
                </a:cubicBezTo>
                <a:cubicBezTo>
                  <a:pt x="10476684" y="1163488"/>
                  <a:pt x="10426429" y="1336074"/>
                  <a:pt x="10534436" y="1684407"/>
                </a:cubicBezTo>
                <a:cubicBezTo>
                  <a:pt x="10642444" y="2032739"/>
                  <a:pt x="10024954" y="1972606"/>
                  <a:pt x="10066321" y="2110778"/>
                </a:cubicBezTo>
                <a:cubicBezTo>
                  <a:pt x="10107688" y="2248950"/>
                  <a:pt x="10500606" y="2521806"/>
                  <a:pt x="10782638" y="2513438"/>
                </a:cubicBezTo>
                <a:cubicBezTo>
                  <a:pt x="11064670" y="2505071"/>
                  <a:pt x="11360599" y="2285499"/>
                  <a:pt x="11456580" y="2104589"/>
                </a:cubicBezTo>
                <a:cubicBezTo>
                  <a:pt x="11552560" y="1923678"/>
                  <a:pt x="11568909" y="1655072"/>
                  <a:pt x="11358522" y="1427974"/>
                </a:cubicBezTo>
                <a:cubicBezTo>
                  <a:pt x="11174432" y="1229264"/>
                  <a:pt x="10847656" y="1110356"/>
                  <a:pt x="10676825" y="111236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3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6"/>
          <p:cNvSpPr/>
          <p:nvPr/>
        </p:nvSpPr>
        <p:spPr>
          <a:xfrm flipH="1">
            <a:off x="0" y="0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0521772" y="710374"/>
                </a:moveTo>
                <a:cubicBezTo>
                  <a:pt x="10485079" y="712914"/>
                  <a:pt x="10452953" y="718719"/>
                  <a:pt x="10426691" y="727886"/>
                </a:cubicBezTo>
                <a:cubicBezTo>
                  <a:pt x="10216596" y="801222"/>
                  <a:pt x="10126036" y="1053377"/>
                  <a:pt x="10257943" y="1544039"/>
                </a:cubicBezTo>
                <a:cubicBezTo>
                  <a:pt x="10389850" y="2034701"/>
                  <a:pt x="9467304" y="2002221"/>
                  <a:pt x="9517409" y="2196979"/>
                </a:cubicBezTo>
                <a:cubicBezTo>
                  <a:pt x="9567514" y="2391737"/>
                  <a:pt x="10134086" y="2749195"/>
                  <a:pt x="10558573" y="2712588"/>
                </a:cubicBezTo>
                <a:cubicBezTo>
                  <a:pt x="10983061" y="2675980"/>
                  <a:pt x="11446848" y="2334947"/>
                  <a:pt x="11606837" y="2066854"/>
                </a:cubicBezTo>
                <a:cubicBezTo>
                  <a:pt x="11766827" y="1798760"/>
                  <a:pt x="11814815" y="1411712"/>
                  <a:pt x="11518508" y="1104028"/>
                </a:cubicBezTo>
                <a:cubicBezTo>
                  <a:pt x="11259239" y="834804"/>
                  <a:pt x="10778622" y="692591"/>
                  <a:pt x="10521772" y="7103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2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6"/>
          <p:cNvSpPr/>
          <p:nvPr/>
        </p:nvSpPr>
        <p:spPr>
          <a:xfrm flipH="1">
            <a:off x="0" y="0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0347501" y="174627"/>
                </a:moveTo>
                <a:cubicBezTo>
                  <a:pt x="10297766" y="177288"/>
                  <a:pt x="10254302" y="184541"/>
                  <a:pt x="10218872" y="196546"/>
                </a:cubicBezTo>
                <a:cubicBezTo>
                  <a:pt x="9935432" y="292583"/>
                  <a:pt x="9818243" y="637083"/>
                  <a:pt x="10008334" y="1314401"/>
                </a:cubicBezTo>
                <a:cubicBezTo>
                  <a:pt x="10198425" y="1991719"/>
                  <a:pt x="8945794" y="1926223"/>
                  <a:pt x="9018190" y="2195019"/>
                </a:cubicBezTo>
                <a:cubicBezTo>
                  <a:pt x="9090586" y="2463815"/>
                  <a:pt x="9867506" y="2967893"/>
                  <a:pt x="10442708" y="2927179"/>
                </a:cubicBezTo>
                <a:cubicBezTo>
                  <a:pt x="11017911" y="2886465"/>
                  <a:pt x="11639561" y="2428255"/>
                  <a:pt x="11850605" y="2063421"/>
                </a:cubicBezTo>
                <a:cubicBezTo>
                  <a:pt x="12061650" y="1698588"/>
                  <a:pt x="12118020" y="1167737"/>
                  <a:pt x="11708975" y="738176"/>
                </a:cubicBezTo>
                <a:cubicBezTo>
                  <a:pt x="11351060" y="362309"/>
                  <a:pt x="10695645" y="155995"/>
                  <a:pt x="10347501" y="17462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2083875" y="335175"/>
            <a:ext cx="674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1"/>
          </p:nvPr>
        </p:nvSpPr>
        <p:spPr>
          <a:xfrm>
            <a:off x="311700" y="2051725"/>
            <a:ext cx="2598000" cy="25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2"/>
          </p:nvPr>
        </p:nvSpPr>
        <p:spPr>
          <a:xfrm>
            <a:off x="3247917" y="2051725"/>
            <a:ext cx="2598000" cy="25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3"/>
          </p:nvPr>
        </p:nvSpPr>
        <p:spPr>
          <a:xfrm>
            <a:off x="6184146" y="2051725"/>
            <a:ext cx="2598000" cy="25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/>
          <p:nvPr/>
        </p:nvSpPr>
        <p:spPr>
          <a:xfrm rot="5400000">
            <a:off x="-679350" y="4659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chemeClr val="dk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3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25/02/67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3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2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3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25/02/67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3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92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3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25/02/67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3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3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25/02/67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3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64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3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25/02/67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3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49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3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25/02/67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3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35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619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963C50"/>
            </a:gs>
            <a:gs pos="41000">
              <a:srgbClr val="6AA84F"/>
            </a:gs>
            <a:gs pos="70000">
              <a:srgbClr val="FF9900"/>
            </a:gs>
            <a:gs pos="100000">
              <a:srgbClr val="462663"/>
            </a:gs>
          </a:gsLst>
          <a:lin ang="13199916" scaled="0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-11575" y="-18925"/>
            <a:ext cx="9155700" cy="507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311700" y="33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7"/>
          <p:cNvSpPr txBox="1"/>
          <p:nvPr/>
        </p:nvSpPr>
        <p:spPr>
          <a:xfrm rot="5400000">
            <a:off x="-679350" y="4659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chemeClr val="dk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4DC8CB"/>
            </a:gs>
            <a:gs pos="13000">
              <a:srgbClr val="4DC8CB"/>
            </a:gs>
            <a:gs pos="35000">
              <a:srgbClr val="C00000"/>
            </a:gs>
            <a:gs pos="100000">
              <a:srgbClr val="C000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0" y="-4994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852230" y="3186956"/>
                </a:moveTo>
                <a:cubicBezTo>
                  <a:pt x="1618246" y="3188006"/>
                  <a:pt x="1446861" y="3396322"/>
                  <a:pt x="1365637" y="3679654"/>
                </a:cubicBezTo>
                <a:cubicBezTo>
                  <a:pt x="1235680" y="4132985"/>
                  <a:pt x="987304" y="5748748"/>
                  <a:pt x="1555306" y="6157468"/>
                </a:cubicBezTo>
                <a:cubicBezTo>
                  <a:pt x="2123307" y="6566188"/>
                  <a:pt x="2820765" y="6526251"/>
                  <a:pt x="2726432" y="6129427"/>
                </a:cubicBezTo>
                <a:cubicBezTo>
                  <a:pt x="2632100" y="5732602"/>
                  <a:pt x="3867454" y="5462388"/>
                  <a:pt x="3771114" y="4854831"/>
                </a:cubicBezTo>
                <a:cubicBezTo>
                  <a:pt x="3674774" y="4247274"/>
                  <a:pt x="2813740" y="3909931"/>
                  <a:pt x="2335053" y="3437481"/>
                </a:cubicBezTo>
                <a:cubicBezTo>
                  <a:pt x="2155546" y="3260313"/>
                  <a:pt x="1992620" y="3186326"/>
                  <a:pt x="1852230" y="31869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239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0" y="-4994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607866" y="2386551"/>
                </a:moveTo>
                <a:cubicBezTo>
                  <a:pt x="1299868" y="2387933"/>
                  <a:pt x="1074269" y="2662146"/>
                  <a:pt x="967352" y="3035102"/>
                </a:cubicBezTo>
                <a:cubicBezTo>
                  <a:pt x="796285" y="3631833"/>
                  <a:pt x="469342" y="5758704"/>
                  <a:pt x="1217017" y="6296712"/>
                </a:cubicBezTo>
                <a:cubicBezTo>
                  <a:pt x="1964692" y="6834721"/>
                  <a:pt x="2882774" y="6782152"/>
                  <a:pt x="2758602" y="6259801"/>
                </a:cubicBezTo>
                <a:cubicBezTo>
                  <a:pt x="2634429" y="5737451"/>
                  <a:pt x="4260559" y="5381761"/>
                  <a:pt x="4133743" y="4582018"/>
                </a:cubicBezTo>
                <a:cubicBezTo>
                  <a:pt x="4006929" y="3782275"/>
                  <a:pt x="2873527" y="3338222"/>
                  <a:pt x="2243419" y="2716324"/>
                </a:cubicBezTo>
                <a:cubicBezTo>
                  <a:pt x="2007129" y="2483112"/>
                  <a:pt x="1792666" y="2385722"/>
                  <a:pt x="1607866" y="238655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26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8"/>
          <p:cNvSpPr/>
          <p:nvPr/>
        </p:nvSpPr>
        <p:spPr>
          <a:xfrm>
            <a:off x="0" y="-588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454562" y="1664013"/>
                </a:moveTo>
                <a:cubicBezTo>
                  <a:pt x="1081666" y="1665686"/>
                  <a:pt x="808532" y="1997677"/>
                  <a:pt x="679088" y="2449218"/>
                </a:cubicBezTo>
                <a:cubicBezTo>
                  <a:pt x="471976" y="3171684"/>
                  <a:pt x="76143" y="5746700"/>
                  <a:pt x="981359" y="6398070"/>
                </a:cubicBezTo>
                <a:cubicBezTo>
                  <a:pt x="1886574" y="7049441"/>
                  <a:pt x="2998101" y="6985794"/>
                  <a:pt x="2847765" y="6353382"/>
                </a:cubicBezTo>
                <a:cubicBezTo>
                  <a:pt x="2697429" y="5720969"/>
                  <a:pt x="4666193" y="5290333"/>
                  <a:pt x="4512657" y="4322079"/>
                </a:cubicBezTo>
                <a:cubicBezTo>
                  <a:pt x="4359122" y="3353825"/>
                  <a:pt x="2986906" y="2816207"/>
                  <a:pt x="2224030" y="2063271"/>
                </a:cubicBezTo>
                <a:cubicBezTo>
                  <a:pt x="1937952" y="1780920"/>
                  <a:pt x="1678300" y="1663010"/>
                  <a:pt x="1454562" y="166401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8"/>
          <p:cNvSpPr/>
          <p:nvPr/>
        </p:nvSpPr>
        <p:spPr>
          <a:xfrm>
            <a:off x="0" y="-9400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6709140"/>
                </a:moveTo>
                <a:lnTo>
                  <a:pt x="67885" y="6780172"/>
                </a:lnTo>
                <a:lnTo>
                  <a:pt x="162674" y="6858000"/>
                </a:lnTo>
                <a:lnTo>
                  <a:pt x="0" y="6858000"/>
                </a:lnTo>
                <a:close/>
                <a:moveTo>
                  <a:pt x="207646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3135407" y="6858000"/>
                </a:lnTo>
                <a:lnTo>
                  <a:pt x="3130069" y="6814603"/>
                </a:lnTo>
                <a:cubicBezTo>
                  <a:pt x="2893686" y="5820221"/>
                  <a:pt x="5989300" y="5143104"/>
                  <a:pt x="5747886" y="3620657"/>
                </a:cubicBezTo>
                <a:cubicBezTo>
                  <a:pt x="5506473" y="2098210"/>
                  <a:pt x="3348850" y="1252879"/>
                  <a:pt x="2149332" y="68990"/>
                </a:cubicBezTo>
                <a:close/>
                <a:moveTo>
                  <a:pt x="0" y="0"/>
                </a:moveTo>
                <a:lnTo>
                  <a:pt x="25874" y="0"/>
                </a:lnTo>
                <a:lnTo>
                  <a:pt x="0" y="393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8"/>
          <p:cNvSpPr/>
          <p:nvPr/>
        </p:nvSpPr>
        <p:spPr>
          <a:xfrm>
            <a:off x="0" y="-588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2920447" y="6858000"/>
                </a:lnTo>
                <a:lnTo>
                  <a:pt x="2924350" y="6849523"/>
                </a:lnTo>
                <a:cubicBezTo>
                  <a:pt x="2945691" y="6776288"/>
                  <a:pt x="2946801" y="6692040"/>
                  <a:pt x="2924237" y="6597120"/>
                </a:cubicBezTo>
                <a:cubicBezTo>
                  <a:pt x="2743725" y="5837765"/>
                  <a:pt x="5107673" y="5320689"/>
                  <a:pt x="4923319" y="4158080"/>
                </a:cubicBezTo>
                <a:cubicBezTo>
                  <a:pt x="4738965" y="2995471"/>
                  <a:pt x="3091308" y="2349939"/>
                  <a:pt x="2175302" y="1445869"/>
                </a:cubicBezTo>
                <a:cubicBezTo>
                  <a:pt x="1259297" y="541798"/>
                  <a:pt x="568932" y="1041801"/>
                  <a:pt x="320248" y="1909285"/>
                </a:cubicBezTo>
                <a:cubicBezTo>
                  <a:pt x="71563" y="2776770"/>
                  <a:pt x="-403724" y="5868661"/>
                  <a:pt x="683193" y="6650779"/>
                </a:cubicBezTo>
                <a:cubicBezTo>
                  <a:pt x="751125" y="6699661"/>
                  <a:pt x="820025" y="6745190"/>
                  <a:pt x="889462" y="6787408"/>
                </a:cubicBezTo>
                <a:lnTo>
                  <a:pt x="101611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88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2852725" y="564225"/>
            <a:ext cx="5910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>
                <a:solidFill>
                  <a:srgbClr val="00000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1"/>
          </p:nvPr>
        </p:nvSpPr>
        <p:spPr>
          <a:xfrm>
            <a:off x="4637600" y="1398225"/>
            <a:ext cx="4125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r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r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r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8"/>
          <p:cNvSpPr txBox="1"/>
          <p:nvPr/>
        </p:nvSpPr>
        <p:spPr>
          <a:xfrm rot="5400000">
            <a:off x="-679350" y="4659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chemeClr val="dk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3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"/>
          <p:cNvSpPr txBox="1">
            <a:spLocks noGrp="1"/>
          </p:cNvSpPr>
          <p:nvPr>
            <p:ph type="sldNum" idx="12"/>
          </p:nvPr>
        </p:nvSpPr>
        <p:spPr>
          <a:xfrm>
            <a:off x="8472458" y="4566410"/>
            <a:ext cx="548700" cy="3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p14"/>
          <p:cNvSpPr/>
          <p:nvPr/>
        </p:nvSpPr>
        <p:spPr>
          <a:xfrm rot="10800000">
            <a:off x="0" y="-9751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9162546" y="543060"/>
                </a:moveTo>
                <a:cubicBezTo>
                  <a:pt x="8788456" y="539280"/>
                  <a:pt x="8637911" y="621492"/>
                  <a:pt x="8019215" y="837712"/>
                </a:cubicBezTo>
                <a:cubicBezTo>
                  <a:pt x="7400519" y="1053932"/>
                  <a:pt x="6088430" y="1470841"/>
                  <a:pt x="5450372" y="1840381"/>
                </a:cubicBezTo>
                <a:cubicBezTo>
                  <a:pt x="4474486" y="2405579"/>
                  <a:pt x="4182567" y="3008593"/>
                  <a:pt x="4494727" y="3511725"/>
                </a:cubicBezTo>
                <a:cubicBezTo>
                  <a:pt x="4806887" y="4014857"/>
                  <a:pt x="6706715" y="4450045"/>
                  <a:pt x="7323334" y="4859173"/>
                </a:cubicBezTo>
                <a:cubicBezTo>
                  <a:pt x="7939953" y="5268301"/>
                  <a:pt x="7466463" y="5715251"/>
                  <a:pt x="8194439" y="5966493"/>
                </a:cubicBezTo>
                <a:cubicBezTo>
                  <a:pt x="8879074" y="6202777"/>
                  <a:pt x="9493044" y="6083267"/>
                  <a:pt x="10197566" y="5561120"/>
                </a:cubicBezTo>
                <a:cubicBezTo>
                  <a:pt x="10824810" y="5096247"/>
                  <a:pt x="11655679" y="3514093"/>
                  <a:pt x="11595686" y="2704262"/>
                </a:cubicBezTo>
                <a:cubicBezTo>
                  <a:pt x="11535694" y="1894431"/>
                  <a:pt x="10688893" y="1111524"/>
                  <a:pt x="9837613" y="702136"/>
                </a:cubicBezTo>
                <a:cubicBezTo>
                  <a:pt x="9610862" y="593089"/>
                  <a:pt x="9387001" y="545328"/>
                  <a:pt x="9162546" y="5430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88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4"/>
          <p:cNvSpPr/>
          <p:nvPr/>
        </p:nvSpPr>
        <p:spPr>
          <a:xfrm rot="10800000">
            <a:off x="0" y="-9751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8837700" y="33021"/>
                </a:moveTo>
                <a:cubicBezTo>
                  <a:pt x="8395773" y="28556"/>
                  <a:pt x="8353896" y="34351"/>
                  <a:pt x="7487039" y="381104"/>
                </a:cubicBezTo>
                <a:cubicBezTo>
                  <a:pt x="6620182" y="727857"/>
                  <a:pt x="4231412" y="1474439"/>
                  <a:pt x="3636559" y="2113537"/>
                </a:cubicBezTo>
                <a:cubicBezTo>
                  <a:pt x="3041706" y="2752635"/>
                  <a:pt x="3413184" y="3712648"/>
                  <a:pt x="3917919" y="4215693"/>
                </a:cubicBezTo>
                <a:cubicBezTo>
                  <a:pt x="4422654" y="4718738"/>
                  <a:pt x="6035615" y="4761101"/>
                  <a:pt x="6664968" y="5131806"/>
                </a:cubicBezTo>
                <a:cubicBezTo>
                  <a:pt x="7294321" y="5502511"/>
                  <a:pt x="6965408" y="6200065"/>
                  <a:pt x="7694037" y="6439924"/>
                </a:cubicBezTo>
                <a:cubicBezTo>
                  <a:pt x="8506732" y="6707457"/>
                  <a:pt x="9228128" y="6577873"/>
                  <a:pt x="10060407" y="5961042"/>
                </a:cubicBezTo>
                <a:cubicBezTo>
                  <a:pt x="10801394" y="5411869"/>
                  <a:pt x="11782931" y="3542812"/>
                  <a:pt x="11712060" y="2586129"/>
                </a:cubicBezTo>
                <a:cubicBezTo>
                  <a:pt x="11641188" y="1629445"/>
                  <a:pt x="10640831" y="704568"/>
                  <a:pt x="9635182" y="220943"/>
                </a:cubicBezTo>
                <a:cubicBezTo>
                  <a:pt x="9367312" y="92122"/>
                  <a:pt x="9102856" y="35701"/>
                  <a:pt x="8837700" y="33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4"/>
          <p:cNvSpPr/>
          <p:nvPr/>
        </p:nvSpPr>
        <p:spPr>
          <a:xfrm rot="10800000">
            <a:off x="0" y="-9751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0242707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019529" y="6858000"/>
                </a:lnTo>
                <a:lnTo>
                  <a:pt x="9158873" y="6806683"/>
                </a:lnTo>
                <a:cubicBezTo>
                  <a:pt x="9392643" y="6711616"/>
                  <a:pt x="9631711" y="6577804"/>
                  <a:pt x="9882155" y="6392191"/>
                </a:cubicBezTo>
                <a:cubicBezTo>
                  <a:pt x="10774047" y="5731178"/>
                  <a:pt x="11955477" y="3481480"/>
                  <a:pt x="11870173" y="2329965"/>
                </a:cubicBezTo>
                <a:cubicBezTo>
                  <a:pt x="11806194" y="1466328"/>
                  <a:pt x="11112902" y="624226"/>
                  <a:pt x="10259595" y="11571"/>
                </a:cubicBezTo>
                <a:lnTo>
                  <a:pt x="10242707" y="0"/>
                </a:lnTo>
                <a:close/>
                <a:moveTo>
                  <a:pt x="0" y="0"/>
                </a:moveTo>
                <a:lnTo>
                  <a:pt x="6032968" y="0"/>
                </a:lnTo>
                <a:lnTo>
                  <a:pt x="5982875" y="21935"/>
                </a:lnTo>
                <a:cubicBezTo>
                  <a:pt x="5092020" y="419658"/>
                  <a:pt x="3069401" y="548996"/>
                  <a:pt x="2558494" y="1345536"/>
                </a:cubicBezTo>
                <a:cubicBezTo>
                  <a:pt x="2047587" y="2142076"/>
                  <a:pt x="2408859" y="4110482"/>
                  <a:pt x="2917435" y="4801176"/>
                </a:cubicBezTo>
                <a:cubicBezTo>
                  <a:pt x="3426011" y="5491870"/>
                  <a:pt x="5029932" y="5147276"/>
                  <a:pt x="5609953" y="5489702"/>
                </a:cubicBezTo>
                <a:cubicBezTo>
                  <a:pt x="6189974" y="5832128"/>
                  <a:pt x="5948626" y="6700816"/>
                  <a:pt x="6397564" y="6855732"/>
                </a:cubicBezTo>
                <a:lnTo>
                  <a:pt x="64051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4"/>
          <p:cNvSpPr/>
          <p:nvPr/>
        </p:nvSpPr>
        <p:spPr>
          <a:xfrm rot="10800000">
            <a:off x="0" y="-14150"/>
            <a:ext cx="9144000" cy="5057775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2347339"/>
                </a:moveTo>
                <a:lnTo>
                  <a:pt x="12192000" y="6858000"/>
                </a:lnTo>
                <a:lnTo>
                  <a:pt x="9974095" y="6858000"/>
                </a:lnTo>
                <a:lnTo>
                  <a:pt x="10007794" y="6825568"/>
                </a:lnTo>
                <a:cubicBezTo>
                  <a:pt x="10930303" y="5900314"/>
                  <a:pt x="11963828" y="3941883"/>
                  <a:pt x="12168671" y="2572635"/>
                </a:cubicBezTo>
                <a:lnTo>
                  <a:pt x="12192000" y="2347339"/>
                </a:lnTo>
                <a:close/>
                <a:moveTo>
                  <a:pt x="11244249" y="0"/>
                </a:moveTo>
                <a:lnTo>
                  <a:pt x="12192000" y="0"/>
                </a:lnTo>
                <a:lnTo>
                  <a:pt x="12192000" y="1911248"/>
                </a:lnTo>
                <a:lnTo>
                  <a:pt x="12162992" y="1694608"/>
                </a:lnTo>
                <a:cubicBezTo>
                  <a:pt x="12058141" y="1150990"/>
                  <a:pt x="11766447" y="619674"/>
                  <a:pt x="11362195" y="133570"/>
                </a:cubicBezTo>
                <a:lnTo>
                  <a:pt x="11244249" y="0"/>
                </a:lnTo>
                <a:close/>
                <a:moveTo>
                  <a:pt x="0" y="0"/>
                </a:moveTo>
                <a:lnTo>
                  <a:pt x="3079310" y="0"/>
                </a:lnTo>
                <a:lnTo>
                  <a:pt x="2597523" y="126846"/>
                </a:lnTo>
                <a:cubicBezTo>
                  <a:pt x="2283010" y="338571"/>
                  <a:pt x="869919" y="1198636"/>
                  <a:pt x="1150398" y="2053270"/>
                </a:cubicBezTo>
                <a:cubicBezTo>
                  <a:pt x="1664564" y="3619959"/>
                  <a:pt x="778212" y="4740986"/>
                  <a:pt x="1307746" y="5367353"/>
                </a:cubicBezTo>
                <a:cubicBezTo>
                  <a:pt x="1837280" y="5993720"/>
                  <a:pt x="3844385" y="5564026"/>
                  <a:pt x="4327599" y="5811471"/>
                </a:cubicBezTo>
                <a:cubicBezTo>
                  <a:pt x="4810813" y="6058916"/>
                  <a:pt x="4958182" y="6683578"/>
                  <a:pt x="4207033" y="6852023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4"/>
          <p:cNvSpPr/>
          <p:nvPr/>
        </p:nvSpPr>
        <p:spPr>
          <a:xfrm rot="10800000">
            <a:off x="0" y="-23309"/>
            <a:ext cx="9144000" cy="5053809"/>
          </a:xfrm>
          <a:custGeom>
            <a:avLst/>
            <a:gdLst/>
            <a:ahLst/>
            <a:cxnLst/>
            <a:rect l="l" t="t" r="r" b="b"/>
            <a:pathLst>
              <a:path w="12192000" h="6875930" extrusionOk="0">
                <a:moveTo>
                  <a:pt x="12192000" y="3727045"/>
                </a:moveTo>
                <a:lnTo>
                  <a:pt x="12192000" y="6869953"/>
                </a:lnTo>
                <a:lnTo>
                  <a:pt x="10688721" y="6869953"/>
                </a:lnTo>
                <a:lnTo>
                  <a:pt x="10698077" y="6856340"/>
                </a:lnTo>
                <a:cubicBezTo>
                  <a:pt x="11217636" y="6079567"/>
                  <a:pt x="11711633" y="5091733"/>
                  <a:pt x="12059995" y="4121518"/>
                </a:cubicBezTo>
                <a:lnTo>
                  <a:pt x="12192000" y="3727045"/>
                </a:lnTo>
                <a:close/>
                <a:moveTo>
                  <a:pt x="12083103" y="11953"/>
                </a:moveTo>
                <a:lnTo>
                  <a:pt x="12192000" y="11953"/>
                </a:lnTo>
                <a:lnTo>
                  <a:pt x="12192000" y="227397"/>
                </a:lnTo>
                <a:lnTo>
                  <a:pt x="12130139" y="97722"/>
                </a:lnTo>
                <a:lnTo>
                  <a:pt x="12083103" y="11953"/>
                </a:lnTo>
                <a:close/>
                <a:moveTo>
                  <a:pt x="0" y="11953"/>
                </a:moveTo>
                <a:lnTo>
                  <a:pt x="885934" y="0"/>
                </a:lnTo>
                <a:cubicBezTo>
                  <a:pt x="787167" y="91530"/>
                  <a:pt x="597091" y="247672"/>
                  <a:pt x="380455" y="961886"/>
                </a:cubicBezTo>
                <a:cubicBezTo>
                  <a:pt x="26454" y="2128972"/>
                  <a:pt x="745608" y="3213108"/>
                  <a:pt x="447291" y="4456545"/>
                </a:cubicBezTo>
                <a:cubicBezTo>
                  <a:pt x="148974" y="5699982"/>
                  <a:pt x="516253" y="5987281"/>
                  <a:pt x="1100663" y="6235124"/>
                </a:cubicBezTo>
                <a:cubicBezTo>
                  <a:pt x="1650777" y="6468422"/>
                  <a:pt x="3871240" y="6056934"/>
                  <a:pt x="3093137" y="6875930"/>
                </a:cubicBezTo>
                <a:lnTo>
                  <a:pt x="0" y="6869953"/>
                </a:lnTo>
                <a:lnTo>
                  <a:pt x="0" y="119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title"/>
          </p:nvPr>
        </p:nvSpPr>
        <p:spPr>
          <a:xfrm>
            <a:off x="311700" y="842625"/>
            <a:ext cx="8520600" cy="3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  <p:sp>
        <p:nvSpPr>
          <p:cNvPr id="164" name="Google Shape;164;p14"/>
          <p:cNvSpPr txBox="1"/>
          <p:nvPr/>
        </p:nvSpPr>
        <p:spPr>
          <a:xfrm rot="5400000">
            <a:off x="-679350" y="4659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chemeClr val="dk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3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25/02/67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3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8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3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25/02/67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3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4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3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25/02/67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3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43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3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25/02/67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3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8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3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25/02/67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3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3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038DAF"/>
            </a:gs>
            <a:gs pos="26000">
              <a:srgbClr val="038DAF"/>
            </a:gs>
            <a:gs pos="62000">
              <a:srgbClr val="57308B"/>
            </a:gs>
            <a:gs pos="100000">
              <a:srgbClr val="57308B"/>
            </a:gs>
          </a:gsLst>
          <a:lin ang="1350003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5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BM Plex Sans"/>
              <a:buNone/>
              <a:defRPr sz="48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BM Plex Sans"/>
              <a:buNone/>
              <a:defRPr sz="48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BM Plex Sans"/>
              <a:buNone/>
              <a:defRPr sz="48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BM Plex Sans"/>
              <a:buNone/>
              <a:defRPr sz="48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BM Plex Sans"/>
              <a:buNone/>
              <a:defRPr sz="48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BM Plex Sans"/>
              <a:buNone/>
              <a:defRPr sz="48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BM Plex Sans"/>
              <a:buNone/>
              <a:defRPr sz="48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BM Plex Sans"/>
              <a:buNone/>
              <a:defRPr sz="48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BM Plex Sans"/>
              <a:buNone/>
              <a:defRPr sz="48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avid Libre"/>
              <a:buChar char="●"/>
              <a:defRPr sz="1800">
                <a:latin typeface="David Libre"/>
                <a:ea typeface="David Libre"/>
                <a:cs typeface="David Libre"/>
                <a:sym typeface="David Libre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David Libre"/>
              <a:buChar char="○"/>
              <a:defRPr sz="1800">
                <a:latin typeface="David Libre"/>
                <a:ea typeface="David Libre"/>
                <a:cs typeface="David Libre"/>
                <a:sym typeface="David Libre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David Libre"/>
              <a:buChar char="■"/>
              <a:defRPr sz="1800">
                <a:latin typeface="David Libre"/>
                <a:ea typeface="David Libre"/>
                <a:cs typeface="David Libre"/>
                <a:sym typeface="David Libre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David Libre"/>
              <a:buChar char="●"/>
              <a:defRPr sz="1800">
                <a:latin typeface="David Libre"/>
                <a:ea typeface="David Libre"/>
                <a:cs typeface="David Libre"/>
                <a:sym typeface="David Libre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David Libre"/>
              <a:buChar char="○"/>
              <a:defRPr sz="1800">
                <a:latin typeface="David Libre"/>
                <a:ea typeface="David Libre"/>
                <a:cs typeface="David Libre"/>
                <a:sym typeface="David Libre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David Libre"/>
              <a:buChar char="■"/>
              <a:defRPr sz="1800">
                <a:latin typeface="David Libre"/>
                <a:ea typeface="David Libre"/>
                <a:cs typeface="David Libre"/>
                <a:sym typeface="David Libre"/>
              </a:defRPr>
            </a:lvl6pPr>
            <a:lvl7pPr marL="3200400" lvl="6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David Libre"/>
              <a:buChar char="●"/>
              <a:defRPr sz="1800">
                <a:latin typeface="David Libre"/>
                <a:ea typeface="David Libre"/>
                <a:cs typeface="David Libre"/>
                <a:sym typeface="David Libre"/>
              </a:defRPr>
            </a:lvl7pPr>
            <a:lvl8pPr marL="3657600" lvl="7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David Libre"/>
              <a:buChar char="○"/>
              <a:defRPr sz="1800">
                <a:latin typeface="David Libre"/>
                <a:ea typeface="David Libre"/>
                <a:cs typeface="David Libre"/>
                <a:sym typeface="David Libre"/>
              </a:defRPr>
            </a:lvl8pPr>
            <a:lvl9pPr marL="4114800" lvl="8" indent="-3429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David Libre"/>
              <a:buChar char="■"/>
              <a:defRPr sz="1800">
                <a:latin typeface="David Libre"/>
                <a:ea typeface="David Libre"/>
                <a:cs typeface="David Libre"/>
                <a:sym typeface="David Libr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6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>
              <a:buClrTx/>
              <a:buFontTx/>
              <a:buNone/>
            </a:pPr>
            <a:fld id="{E9E1C224-B072-46EC-B154-214A2D739B34}" type="datetimeFigureOut">
              <a:rPr lang="th-TH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243">
                <a:buClrTx/>
                <a:buFontTx/>
                <a:buNone/>
              </a:pPr>
              <a:t>25/02/67</a:t>
            </a:fld>
            <a:endParaRPr lang="th-TH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>
              <a:buClrTx/>
              <a:buFontTx/>
              <a:buNone/>
            </a:pPr>
            <a:endParaRPr lang="th-TH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>
              <a:buClrTx/>
              <a:buFontTx/>
              <a:buNone/>
            </a:pPr>
            <a:fld id="{4AAF948F-16EF-4F51-9758-BD9247076D0E}" type="slidenum">
              <a:rPr lang="th-TH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243">
                <a:buClrTx/>
                <a:buFontTx/>
                <a:buNone/>
              </a:pPr>
              <a:t>‹#›</a:t>
            </a:fld>
            <a:endParaRPr lang="th-TH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761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.xml"/><Relationship Id="rId5" Type="http://schemas.microsoft.com/office/2007/relationships/media" Target="../media/media3.mp3"/><Relationship Id="rId15" Type="http://schemas.openxmlformats.org/officeDocument/2006/relationships/image" Target="../media/image13.jpe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ướng dẫn học tiếng anh lớp 6 - unit 9: Cities of the world – HocHay - Cộng  đồng hỏi đáp về du học">
            <a:extLst>
              <a:ext uri="{FF2B5EF4-FFF2-40B4-BE49-F238E27FC236}">
                <a16:creationId xmlns:a16="http://schemas.microsoft.com/office/drawing/2014/main" xmlns="" id="{2D67C405-027F-4863-AEF9-A7A68213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39000" intensity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6709"/>
            <a:ext cx="9252285" cy="5554682"/>
          </a:xfrm>
          <a:prstGeom prst="rect">
            <a:avLst/>
          </a:prstGeom>
          <a:solidFill>
            <a:schemeClr val="lt1">
              <a:alpha val="36000"/>
            </a:schemeClr>
          </a:solidFill>
          <a:effectLst>
            <a:softEdge rad="63500"/>
          </a:effectLst>
        </p:spPr>
      </p:pic>
      <p:sp>
        <p:nvSpPr>
          <p:cNvPr id="5" name="Google Shape;189;p17">
            <a:extLst>
              <a:ext uri="{FF2B5EF4-FFF2-40B4-BE49-F238E27FC236}">
                <a16:creationId xmlns:a16="http://schemas.microsoft.com/office/drawing/2014/main" xmlns="" id="{3BE1DB22-B587-4DE9-BFB6-F6724D45849C}"/>
              </a:ext>
            </a:extLst>
          </p:cNvPr>
          <p:cNvSpPr txBox="1">
            <a:spLocks/>
          </p:cNvSpPr>
          <p:nvPr/>
        </p:nvSpPr>
        <p:spPr>
          <a:xfrm>
            <a:off x="560825" y="1050053"/>
            <a:ext cx="802235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IBM Plex Sans"/>
              <a:buNone/>
              <a:defRPr sz="4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BM Plex Sans"/>
              <a:buNone/>
              <a:defRPr sz="24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BM Plex Sans"/>
              <a:buNone/>
              <a:defRPr sz="24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BM Plex Sans"/>
              <a:buNone/>
              <a:defRPr sz="24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BM Plex Sans"/>
              <a:buNone/>
              <a:defRPr sz="24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BM Plex Sans"/>
              <a:buNone/>
              <a:defRPr sz="24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BM Plex Sans"/>
              <a:buNone/>
              <a:defRPr sz="24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BM Plex Sans"/>
              <a:buNone/>
              <a:defRPr sz="24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BM Plex Sans"/>
              <a:buNone/>
              <a:defRPr sz="24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6000" dirty="0">
                <a:solidFill>
                  <a:schemeClr val="tx1"/>
                </a:solidFill>
                <a:latin typeface=".VnVogue" panose="020B7200000000000000" pitchFamily="34" charset="0"/>
                <a:cs typeface="Calibri" panose="020F0502020204030204" pitchFamily="34" charset="0"/>
              </a:rPr>
              <a:t>Unit 9: 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  <a:latin typeface=".VnVogue" panose="020B7200000000000000" pitchFamily="34" charset="0"/>
                <a:cs typeface="Calibri" panose="020F0502020204030204" pitchFamily="34" charset="0"/>
              </a:rPr>
              <a:t>CITIES OF THE WORLD</a:t>
            </a:r>
            <a:br>
              <a:rPr lang="en-US" sz="6000" dirty="0">
                <a:solidFill>
                  <a:schemeClr val="tx1"/>
                </a:solidFill>
                <a:latin typeface=".VnVogue" panose="020B7200000000000000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.VnVogue" panose="020B7200000000000000" pitchFamily="34" charset="0"/>
                <a:cs typeface="Calibri" panose="020F0502020204030204" pitchFamily="34" charset="0"/>
              </a:rPr>
              <a:t>part 1: Getting started</a:t>
            </a:r>
            <a:endParaRPr lang="en-US" sz="5400" dirty="0">
              <a:solidFill>
                <a:schemeClr val="tx1"/>
              </a:solidFill>
              <a:latin typeface=".VnVogue" panose="020B72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66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DC8CB"/>
            </a:gs>
            <a:gs pos="13000">
              <a:srgbClr val="4DC8CB"/>
            </a:gs>
            <a:gs pos="39000">
              <a:srgbClr val="C00000">
                <a:alpha val="17000"/>
              </a:srgbClr>
            </a:gs>
            <a:gs pos="0">
              <a:srgbClr val="C000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420FAF95-3055-4DFA-8C9B-3366A9A0D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-83566"/>
            <a:ext cx="7873395" cy="893732"/>
          </a:xfrm>
        </p:spPr>
        <p:txBody>
          <a:bodyPr/>
          <a:lstStyle/>
          <a:p>
            <a:pPr marL="114300" indent="0">
              <a:buNone/>
            </a:pPr>
            <a:r>
              <a:rPr lang="en-US" sz="2800" b="1" dirty="0"/>
              <a:t>Match the words with their meanings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406D59-101A-4734-968B-DF3BE4831164}"/>
              </a:ext>
            </a:extLst>
          </p:cNvPr>
          <p:cNvSpPr txBox="1">
            <a:spLocks/>
          </p:cNvSpPr>
          <p:nvPr/>
        </p:nvSpPr>
        <p:spPr>
          <a:xfrm>
            <a:off x="554970" y="572703"/>
            <a:ext cx="4697416" cy="893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1pPr>
            <a:lvl2pPr marL="914400" marR="0" lvl="1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2pPr>
            <a:lvl3pPr marL="1371600" marR="0" lvl="2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3pPr>
            <a:lvl4pPr marL="1828800" marR="0" lvl="3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4pPr>
            <a:lvl5pPr marL="2286000" marR="0" lvl="4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5pPr>
            <a:lvl6pPr marL="2743200" marR="0" lvl="5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6pPr>
            <a:lvl7pPr marL="3200400" marR="0" lvl="6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7pPr>
            <a:lvl8pPr marL="3657600" marR="0" lvl="7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8pPr>
            <a:lvl9pPr marL="4114800" marR="0" lvl="8" indent="-3429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9pPr>
          </a:lstStyle>
          <a:p>
            <a:pPr marL="114300" indent="0" algn="l">
              <a:buFont typeface="David Libre"/>
              <a:buNone/>
            </a:pPr>
            <a:r>
              <a:rPr lang="en-US" sz="2800" dirty="0"/>
              <a:t>1. Big Ben (n)</a:t>
            </a:r>
          </a:p>
          <a:p>
            <a:pPr marL="114300" indent="0" algn="l">
              <a:buNone/>
            </a:pPr>
            <a:r>
              <a:rPr lang="en-US" sz="2800" dirty="0"/>
              <a:t>2. Landmark (n)</a:t>
            </a:r>
          </a:p>
          <a:p>
            <a:pPr marL="114300" indent="0" algn="l">
              <a:buFont typeface="David Libre"/>
              <a:buNone/>
            </a:pPr>
            <a:r>
              <a:rPr lang="en-US" sz="2800" dirty="0"/>
              <a:t>3. River Thames</a:t>
            </a:r>
          </a:p>
          <a:p>
            <a:pPr marL="114300" indent="0" algn="l">
              <a:buNone/>
            </a:pPr>
            <a:r>
              <a:rPr lang="en-US" sz="2800" dirty="0"/>
              <a:t>4. Beautiful (a) </a:t>
            </a:r>
          </a:p>
          <a:p>
            <a:pPr marL="114300" indent="0" algn="l">
              <a:buFont typeface="David Libre"/>
              <a:buNone/>
            </a:pPr>
            <a:r>
              <a:rPr lang="en-US" sz="2800" dirty="0"/>
              <a:t>5. Times Square</a:t>
            </a:r>
          </a:p>
          <a:p>
            <a:pPr marL="114300" indent="0" algn="l">
              <a:buNone/>
            </a:pPr>
            <a:r>
              <a:rPr lang="en-US" sz="2800" dirty="0"/>
              <a:t>6. Crowded (a)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  <a:p>
            <a:pPr marL="114300" indent="0" algn="l">
              <a:buFont typeface="David Libre"/>
              <a:buNone/>
            </a:pPr>
            <a:r>
              <a:rPr lang="en-US" sz="2800" dirty="0"/>
              <a:t>7. Clean(a)</a:t>
            </a:r>
          </a:p>
          <a:p>
            <a:pPr marL="114300" indent="0" algn="l">
              <a:buFont typeface="David Libre"/>
              <a:buNone/>
            </a:pPr>
            <a:r>
              <a:rPr lang="en-US" sz="2800" dirty="0"/>
              <a:t>8. Exciting (a)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B1406D59-101A-4734-968B-DF3BE4831164}"/>
              </a:ext>
            </a:extLst>
          </p:cNvPr>
          <p:cNvSpPr txBox="1">
            <a:spLocks/>
          </p:cNvSpPr>
          <p:nvPr/>
        </p:nvSpPr>
        <p:spPr>
          <a:xfrm>
            <a:off x="4960393" y="485375"/>
            <a:ext cx="4697416" cy="893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1pPr>
            <a:lvl2pPr marL="914400" marR="0" lvl="1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2pPr>
            <a:lvl3pPr marL="1371600" marR="0" lvl="2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3pPr>
            <a:lvl4pPr marL="1828800" marR="0" lvl="3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4pPr>
            <a:lvl5pPr marL="2286000" marR="0" lvl="4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5pPr>
            <a:lvl6pPr marL="2743200" marR="0" lvl="5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6pPr>
            <a:lvl7pPr marL="3200400" marR="0" lvl="6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7pPr>
            <a:lvl8pPr marL="3657600" marR="0" lvl="7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8pPr>
            <a:lvl9pPr marL="4114800" marR="0" lvl="8" indent="-3429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9pPr>
          </a:lstStyle>
          <a:p>
            <a:pPr marL="114300" indent="0" algn="l">
              <a:buFont typeface="David Libre"/>
              <a:buNone/>
            </a:pPr>
            <a:r>
              <a:rPr lang="en-US" sz="2800" dirty="0" err="1"/>
              <a:t>Sông</a:t>
            </a:r>
            <a:r>
              <a:rPr lang="en-US" sz="2800" dirty="0"/>
              <a:t> Thames</a:t>
            </a:r>
          </a:p>
          <a:p>
            <a:pPr marL="114300" indent="0" algn="l">
              <a:buFont typeface="David Libre"/>
              <a:buNone/>
            </a:pPr>
            <a:r>
              <a:rPr lang="en-US" sz="2800" dirty="0" err="1"/>
              <a:t>Quảng</a:t>
            </a:r>
            <a:r>
              <a:rPr lang="en-US" sz="2800" dirty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endParaRPr lang="en-US" sz="2800" dirty="0"/>
          </a:p>
          <a:p>
            <a:pPr marL="114300" indent="0" algn="l">
              <a:buFont typeface="David Libre"/>
              <a:buNone/>
            </a:pPr>
            <a:r>
              <a:rPr lang="en-US" sz="2800" dirty="0" err="1"/>
              <a:t>Sạch</a:t>
            </a:r>
            <a:r>
              <a:rPr lang="en-US" sz="2800" dirty="0"/>
              <a:t>,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endParaRPr lang="en-US" sz="2800" dirty="0"/>
          </a:p>
          <a:p>
            <a:pPr marL="114300" indent="0" algn="l">
              <a:buNone/>
            </a:pPr>
            <a:r>
              <a:rPr lang="en-US" sz="2800" dirty="0" err="1"/>
              <a:t>Tháp</a:t>
            </a:r>
            <a:r>
              <a:rPr lang="en-US" sz="2800" dirty="0"/>
              <a:t> Big Ben</a:t>
            </a:r>
          </a:p>
          <a:p>
            <a:pPr marL="114300" indent="0" algn="l">
              <a:buFont typeface="David Libre"/>
              <a:buNone/>
            </a:pP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đúc</a:t>
            </a:r>
            <a:r>
              <a:rPr lang="en-US" sz="2800" dirty="0"/>
              <a:t> </a:t>
            </a:r>
            <a:r>
              <a:rPr lang="en-US" sz="2800" dirty="0" err="1"/>
              <a:t>nhộn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endParaRPr lang="en-US" sz="2800" dirty="0"/>
          </a:p>
          <a:p>
            <a:pPr marL="114300" indent="0" algn="l">
              <a:buFont typeface="David Libre"/>
              <a:buNone/>
            </a:pPr>
            <a:r>
              <a:rPr lang="en-US" sz="2800" dirty="0" err="1"/>
              <a:t>Đẹp</a:t>
            </a:r>
            <a:endParaRPr lang="en-US" sz="2800" dirty="0"/>
          </a:p>
          <a:p>
            <a:pPr marL="114300" indent="0" algn="l">
              <a:buFont typeface="David Libre"/>
              <a:buNone/>
            </a:pPr>
            <a:r>
              <a:rPr lang="en-US" sz="2800" dirty="0" err="1"/>
              <a:t>Thú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endParaRPr lang="en-US" sz="2800" dirty="0"/>
          </a:p>
          <a:p>
            <a:pPr marL="114300" indent="0" algn="l">
              <a:buFont typeface="David Libre"/>
              <a:buNone/>
            </a:pPr>
            <a:r>
              <a:rPr lang="en-US" sz="2800" dirty="0" err="1" smtClean="0"/>
              <a:t>Mốc</a:t>
            </a:r>
            <a:r>
              <a:rPr lang="en-US" sz="2800" dirty="0"/>
              <a:t> </a:t>
            </a:r>
            <a:r>
              <a:rPr lang="en-US" sz="2800" dirty="0" err="1" smtClean="0"/>
              <a:t>ranh</a:t>
            </a:r>
            <a:r>
              <a:rPr lang="en-US" sz="2800" dirty="0" smtClean="0"/>
              <a:t> </a:t>
            </a:r>
            <a:r>
              <a:rPr lang="en-US" sz="2800" dirty="0" err="1" smtClean="0"/>
              <a:t>giới</a:t>
            </a:r>
            <a:endParaRPr lang="en-US" sz="2800" dirty="0"/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2824494" y="967229"/>
            <a:ext cx="2254282" cy="1387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3195714" y="1461158"/>
            <a:ext cx="1938289" cy="28476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3150388" y="895619"/>
            <a:ext cx="1979735" cy="10176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3029014" y="2407231"/>
            <a:ext cx="2101109" cy="8553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3195714" y="1361028"/>
            <a:ext cx="1959011" cy="1523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994609" y="2804141"/>
            <a:ext cx="2084167" cy="5933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2431228" y="1819922"/>
            <a:ext cx="2735741" cy="2106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2824494" y="3752652"/>
            <a:ext cx="2309970" cy="5458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247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" y="12"/>
            <a:ext cx="9143999" cy="52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326" y="450376"/>
            <a:ext cx="8203246" cy="12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1" rIns="91422" bIns="45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8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 defTabSz="685664">
              <a:buClrTx/>
            </a:pP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26</a:t>
            </a:r>
            <a:r>
              <a:rPr lang="en-US" sz="2800" b="1" kern="1200" baseline="30000" dirty="0">
                <a:solidFill>
                  <a:prstClr val="white"/>
                </a:solidFill>
                <a:latin typeface="Script MT Bold" panose="020B0604020202020204" charset="0"/>
              </a:rPr>
              <a:t>th</a:t>
            </a: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, February , 2024</a:t>
            </a:r>
          </a:p>
          <a:p>
            <a:pPr algn="ctr" defTabSz="685664">
              <a:buClrTx/>
            </a:pP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Period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69 </a:t>
            </a:r>
            <a:r>
              <a:rPr lang="en-US" sz="28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9: </a:t>
            </a:r>
            <a:r>
              <a:rPr lang="en-US" sz="2800" b="1" kern="1200" dirty="0" smtClean="0">
                <a:solidFill>
                  <a:srgbClr val="FFFF00"/>
                </a:solidFill>
                <a:latin typeface="Segoe Print" pitchFamily="2" charset="0"/>
              </a:rPr>
              <a:t>CITIES OF THE WORLD</a:t>
            </a:r>
            <a:endParaRPr lang="en-US" sz="2800" b="1" kern="1200" dirty="0">
              <a:solidFill>
                <a:srgbClr val="FFFF00"/>
              </a:solidFill>
              <a:latin typeface="Segoe Print" pitchFamily="2" charset="0"/>
            </a:endParaRPr>
          </a:p>
          <a:p>
            <a:pPr algn="ctr" defTabSz="685664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1: </a:t>
            </a:r>
            <a:r>
              <a:rPr lang="vi-VN" sz="2800" b="1" kern="1200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Getting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started(p.26)</a:t>
            </a:r>
          </a:p>
          <a:p>
            <a:pPr defTabSz="685664">
              <a:buClrTx/>
            </a:pPr>
            <a:r>
              <a:rPr lang="en-US" sz="2400" b="1" kern="1200" dirty="0">
                <a:solidFill>
                  <a:srgbClr val="FFC000"/>
                </a:solidFill>
                <a:latin typeface="Segoe Print" pitchFamily="2" charset="0"/>
              </a:rPr>
              <a:t>*</a:t>
            </a:r>
            <a:r>
              <a:rPr lang="en-US" sz="2400" b="1" kern="1200" dirty="0" smtClean="0">
                <a:solidFill>
                  <a:srgbClr val="FFC000"/>
                </a:solidFill>
                <a:latin typeface="Segoe Print" pitchFamily="2" charset="0"/>
              </a:rPr>
              <a:t> Vocabulary </a:t>
            </a:r>
          </a:p>
          <a:p>
            <a:pPr defTabSz="685664">
              <a:buClrTx/>
            </a:pPr>
            <a:r>
              <a:rPr lang="en-US" sz="2400" b="1" kern="1200" dirty="0" smtClean="0">
                <a:solidFill>
                  <a:srgbClr val="FFC000"/>
                </a:solidFill>
                <a:latin typeface="Segoe Print" pitchFamily="2" charset="0"/>
              </a:rPr>
              <a:t>I/ Listen and read </a:t>
            </a:r>
            <a:endParaRPr lang="en-US" sz="2400" b="1" kern="1200" dirty="0">
              <a:solidFill>
                <a:srgbClr val="FFC000"/>
              </a:solidFill>
              <a:latin typeface="Segoe Print" pitchFamily="2" charset="0"/>
            </a:endParaRPr>
          </a:p>
          <a:p>
            <a:pPr defTabSz="685664">
              <a:buClrTx/>
            </a:pPr>
            <a:endParaRPr lang="en-US" sz="24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437" y="242920"/>
            <a:ext cx="6744836" cy="4770143"/>
          </a:xfrm>
          <a:prstGeom prst="rect">
            <a:avLst/>
          </a:prstGeom>
        </p:spPr>
      </p:pic>
      <p:pic>
        <p:nvPicPr>
          <p:cNvPr id="9" name="Track (1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8930" y="181043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B64E06-D727-42B9-BC30-98FDBF9BA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94" y="0"/>
            <a:ext cx="2743583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64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26" y="133037"/>
            <a:ext cx="5210902" cy="466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255" y="599827"/>
            <a:ext cx="6954220" cy="543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235" y="1153586"/>
            <a:ext cx="6801531" cy="382586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23882" y="1589685"/>
            <a:ext cx="766483" cy="192288"/>
          </a:xfrm>
          <a:prstGeom prst="roundRect">
            <a:avLst/>
          </a:prstGeom>
          <a:solidFill>
            <a:srgbClr val="FCDEEB"/>
          </a:solidFill>
          <a:ln>
            <a:solidFill>
              <a:srgbClr val="FCD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477435" y="1589685"/>
            <a:ext cx="766483" cy="192288"/>
          </a:xfrm>
          <a:prstGeom prst="roundRect">
            <a:avLst/>
          </a:prstGeom>
          <a:solidFill>
            <a:srgbClr val="FCDEEB"/>
          </a:solidFill>
          <a:ln>
            <a:solidFill>
              <a:srgbClr val="FCD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149353" y="4534590"/>
            <a:ext cx="766483" cy="192288"/>
          </a:xfrm>
          <a:prstGeom prst="roundRect">
            <a:avLst/>
          </a:prstGeom>
          <a:solidFill>
            <a:srgbClr val="FCDEEB"/>
          </a:solidFill>
          <a:ln>
            <a:solidFill>
              <a:srgbClr val="FCD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66545" y="3161489"/>
            <a:ext cx="1079770" cy="33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America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1202" y="2033081"/>
            <a:ext cx="1056310" cy="282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FF0000"/>
                </a:solidFill>
              </a:rPr>
              <a:t>Europe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43918" y="2174132"/>
            <a:ext cx="1431205" cy="41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Asia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9142" y="3492230"/>
            <a:ext cx="1225685" cy="350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Africa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9362" y="3492230"/>
            <a:ext cx="1313234" cy="350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Australia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71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" y="12"/>
            <a:ext cx="9143999" cy="52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326" y="450376"/>
            <a:ext cx="8203246" cy="12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1" rIns="91422" bIns="45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8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 defTabSz="685664">
              <a:buClrTx/>
            </a:pP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26</a:t>
            </a:r>
            <a:r>
              <a:rPr lang="en-US" sz="2800" b="1" kern="1200" baseline="30000" dirty="0">
                <a:solidFill>
                  <a:prstClr val="white"/>
                </a:solidFill>
                <a:latin typeface="Script MT Bold" panose="020B0604020202020204" charset="0"/>
              </a:rPr>
              <a:t>th</a:t>
            </a: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, February , 2024</a:t>
            </a:r>
          </a:p>
          <a:p>
            <a:pPr algn="ctr" defTabSz="685664">
              <a:buClrTx/>
            </a:pP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Period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69 </a:t>
            </a:r>
            <a:r>
              <a:rPr lang="en-US" sz="28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9: </a:t>
            </a:r>
            <a:r>
              <a:rPr lang="en-US" sz="2800" b="1" kern="1200" dirty="0" smtClean="0">
                <a:solidFill>
                  <a:srgbClr val="FFFF00"/>
                </a:solidFill>
                <a:latin typeface="Segoe Print" pitchFamily="2" charset="0"/>
              </a:rPr>
              <a:t>CITIES OF THE WORLD</a:t>
            </a:r>
            <a:endParaRPr lang="en-US" sz="2800" b="1" kern="1200" dirty="0">
              <a:solidFill>
                <a:srgbClr val="FFFF00"/>
              </a:solidFill>
              <a:latin typeface="Segoe Print" pitchFamily="2" charset="0"/>
            </a:endParaRPr>
          </a:p>
          <a:p>
            <a:pPr algn="ctr" defTabSz="685664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1: </a:t>
            </a:r>
            <a:r>
              <a:rPr lang="vi-VN" sz="2800" b="1" kern="1200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Getting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started(p.26)</a:t>
            </a:r>
          </a:p>
          <a:p>
            <a:pPr defTabSz="685664">
              <a:buClrTx/>
            </a:pPr>
            <a:r>
              <a:rPr lang="en-US" sz="2400" b="1" kern="1200" dirty="0">
                <a:solidFill>
                  <a:srgbClr val="FFC000"/>
                </a:solidFill>
                <a:latin typeface="Segoe Print" pitchFamily="2" charset="0"/>
              </a:rPr>
              <a:t>*</a:t>
            </a:r>
            <a:r>
              <a:rPr lang="en-US" sz="2400" b="1" kern="1200" dirty="0" smtClean="0">
                <a:solidFill>
                  <a:srgbClr val="FFC000"/>
                </a:solidFill>
                <a:latin typeface="Segoe Print" pitchFamily="2" charset="0"/>
              </a:rPr>
              <a:t> Vocabulary </a:t>
            </a:r>
          </a:p>
          <a:p>
            <a:pPr defTabSz="685664">
              <a:buClrTx/>
            </a:pPr>
            <a:r>
              <a:rPr lang="en-US" sz="2400" b="1" kern="1200" dirty="0" smtClean="0">
                <a:solidFill>
                  <a:srgbClr val="FFC000"/>
                </a:solidFill>
                <a:latin typeface="Segoe Print" pitchFamily="2" charset="0"/>
              </a:rPr>
              <a:t>I/ Listen and read</a:t>
            </a:r>
          </a:p>
          <a:p>
            <a:pPr defTabSz="685664">
              <a:buClrTx/>
            </a:pPr>
            <a:r>
              <a:rPr lang="en-US" sz="2400" b="1" kern="1200" dirty="0" smtClean="0">
                <a:solidFill>
                  <a:srgbClr val="FFC000"/>
                </a:solidFill>
                <a:latin typeface="Segoe Print" pitchFamily="2" charset="0"/>
              </a:rPr>
              <a:t>II/ Practice </a:t>
            </a:r>
          </a:p>
          <a:p>
            <a:pPr defTabSz="685664">
              <a:buClrTx/>
            </a:pPr>
            <a:r>
              <a:rPr lang="en-US" sz="2400" b="1" kern="1200" dirty="0" smtClean="0">
                <a:solidFill>
                  <a:srgbClr val="FFC000"/>
                </a:solidFill>
                <a:latin typeface="Segoe Print" pitchFamily="2" charset="0"/>
              </a:rPr>
              <a:t>Act 3:  </a:t>
            </a:r>
            <a:endParaRPr lang="en-US" sz="2400" b="1" kern="1200" dirty="0">
              <a:solidFill>
                <a:srgbClr val="FFC000"/>
              </a:solidFill>
              <a:latin typeface="Segoe Print" pitchFamily="2" charset="0"/>
            </a:endParaRPr>
          </a:p>
          <a:p>
            <a:pPr defTabSz="685664">
              <a:buClrTx/>
            </a:pPr>
            <a:endParaRPr lang="en-US" sz="24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48" y="116771"/>
            <a:ext cx="7278116" cy="714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57" y="929191"/>
            <a:ext cx="7146537" cy="1071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57" y="2265706"/>
            <a:ext cx="7263640" cy="22975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0918" y="2904566"/>
            <a:ext cx="1430767" cy="301214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391A451B-0977-4F85-A026-71B0DEDA9A37}"/>
              </a:ext>
            </a:extLst>
          </p:cNvPr>
          <p:cNvSpPr/>
          <p:nvPr/>
        </p:nvSpPr>
        <p:spPr>
          <a:xfrm>
            <a:off x="1376979" y="3263850"/>
            <a:ext cx="1430767" cy="301214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23098277-7511-44A1-8152-37E663FC00D8}"/>
              </a:ext>
            </a:extLst>
          </p:cNvPr>
          <p:cNvSpPr/>
          <p:nvPr/>
        </p:nvSpPr>
        <p:spPr>
          <a:xfrm>
            <a:off x="3739241" y="2904566"/>
            <a:ext cx="1430767" cy="301214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651D47E5-863C-435C-9CA4-195B3F434495}"/>
              </a:ext>
            </a:extLst>
          </p:cNvPr>
          <p:cNvSpPr/>
          <p:nvPr/>
        </p:nvSpPr>
        <p:spPr>
          <a:xfrm>
            <a:off x="6187564" y="2904566"/>
            <a:ext cx="1430767" cy="301214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E7083DE0-7059-423A-BD76-9BF94DC6E468}"/>
              </a:ext>
            </a:extLst>
          </p:cNvPr>
          <p:cNvSpPr/>
          <p:nvPr/>
        </p:nvSpPr>
        <p:spPr>
          <a:xfrm>
            <a:off x="6031848" y="3263850"/>
            <a:ext cx="1735173" cy="447538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03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05" y="0"/>
            <a:ext cx="4363059" cy="476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05" y="833717"/>
            <a:ext cx="4769521" cy="41753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629400" y="1250576"/>
            <a:ext cx="2139606" cy="376517"/>
          </a:xfrm>
          <a:prstGeom prst="roundRect">
            <a:avLst/>
          </a:prstGeom>
          <a:solidFill>
            <a:srgbClr val="DCF1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1. Ha </a:t>
            </a:r>
            <a:r>
              <a:rPr lang="en-US" sz="1800" dirty="0" err="1">
                <a:solidFill>
                  <a:schemeClr val="tx1"/>
                </a:solidFill>
              </a:rPr>
              <a:t>Noi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29400" y="2048435"/>
            <a:ext cx="2139606" cy="376517"/>
          </a:xfrm>
          <a:prstGeom prst="roundRect">
            <a:avLst/>
          </a:prstGeom>
          <a:solidFill>
            <a:srgbClr val="DCF1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2. London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9400" y="2846294"/>
            <a:ext cx="2139606" cy="376517"/>
          </a:xfrm>
          <a:prstGeom prst="roundRect">
            <a:avLst/>
          </a:prstGeom>
          <a:solidFill>
            <a:srgbClr val="DCF1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3. New York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29400" y="3644153"/>
            <a:ext cx="2139606" cy="376517"/>
          </a:xfrm>
          <a:prstGeom prst="roundRect">
            <a:avLst/>
          </a:prstGeom>
          <a:solidFill>
            <a:srgbClr val="DCF1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Sydney</a:t>
            </a:r>
          </a:p>
        </p:txBody>
      </p:sp>
    </p:spTree>
    <p:extLst>
      <p:ext uri="{BB962C8B-B14F-4D97-AF65-F5344CB8AC3E}">
        <p14:creationId xmlns:p14="http://schemas.microsoft.com/office/powerpoint/2010/main" val="668256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L -0.6802 -0.07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10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7284E-6 L -0.43767 -0.232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92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-0.00247 L -0.6802 0.6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41" y="3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45679E-6 L -0.43906 0.4540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2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1" y="149271"/>
            <a:ext cx="4569058" cy="829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25" y="868671"/>
            <a:ext cx="6092548" cy="403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7102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ướng dẫn học tiếng anh lớp 6 - unit 9: Cities of the world – HocHay - Cộng  đồng hỏi đáp về du học">
            <a:extLst>
              <a:ext uri="{FF2B5EF4-FFF2-40B4-BE49-F238E27FC236}">
                <a16:creationId xmlns:a16="http://schemas.microsoft.com/office/drawing/2014/main" xmlns="" id="{2D67C405-027F-4863-AEF9-A7A68213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39000" intensity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37" y="1973911"/>
            <a:ext cx="5012358" cy="3009209"/>
          </a:xfrm>
          <a:prstGeom prst="rect">
            <a:avLst/>
          </a:prstGeom>
          <a:solidFill>
            <a:schemeClr val="lt1">
              <a:alpha val="36000"/>
            </a:schemeClr>
          </a:solidFill>
          <a:effectLst>
            <a:softEdge rad="63500"/>
          </a:effectLst>
        </p:spPr>
      </p:pic>
      <p:sp>
        <p:nvSpPr>
          <p:cNvPr id="3" name="Google Shape;194;p18">
            <a:extLst>
              <a:ext uri="{FF2B5EF4-FFF2-40B4-BE49-F238E27FC236}">
                <a16:creationId xmlns:a16="http://schemas.microsoft.com/office/drawing/2014/main" xmlns="" id="{166285B1-E681-4191-94F2-CC2F618CA6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9294" y="182708"/>
            <a:ext cx="5886600" cy="10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solidFill>
                  <a:srgbClr val="963C50"/>
                </a:solidFill>
              </a:rPr>
              <a:t>Sum up</a:t>
            </a:r>
            <a:endParaRPr sz="6600" b="1" dirty="0">
              <a:solidFill>
                <a:srgbClr val="963C50"/>
              </a:solidFill>
            </a:endParaRPr>
          </a:p>
        </p:txBody>
      </p:sp>
      <p:sp>
        <p:nvSpPr>
          <p:cNvPr id="7" name="Google Shape;195;p18">
            <a:extLst>
              <a:ext uri="{FF2B5EF4-FFF2-40B4-BE49-F238E27FC236}">
                <a16:creationId xmlns:a16="http://schemas.microsoft.com/office/drawing/2014/main" xmlns="" id="{DF3FD8E2-8E79-49C2-B10F-BBE5C2C2B17F}"/>
              </a:ext>
            </a:extLst>
          </p:cNvPr>
          <p:cNvSpPr txBox="1">
            <a:spLocks/>
          </p:cNvSpPr>
          <p:nvPr/>
        </p:nvSpPr>
        <p:spPr>
          <a:xfrm>
            <a:off x="1262862" y="1193108"/>
            <a:ext cx="7399874" cy="24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1pPr>
            <a:lvl2pPr marL="914400" marR="0" lvl="1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2pPr>
            <a:lvl3pPr marL="1371600" marR="0" lvl="2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3pPr>
            <a:lvl4pPr marL="1828800" marR="0" lvl="3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4pPr>
            <a:lvl5pPr marL="2286000" marR="0" lvl="4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5pPr>
            <a:lvl6pPr marL="2743200" marR="0" lvl="5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6pPr>
            <a:lvl7pPr marL="3200400" marR="0" lvl="6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7pPr>
            <a:lvl8pPr marL="3657600" marR="0" lvl="7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8pPr>
            <a:lvl9pPr marL="4114800" marR="0" lvl="8" indent="-3429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9pPr>
          </a:lstStyle>
          <a:p>
            <a:pPr marL="0" indent="0" algn="l" fontAlgn="base">
              <a:buFont typeface="David Libre"/>
              <a:buNone/>
            </a:pPr>
            <a:r>
              <a:rPr lang="en-US" sz="2400" dirty="0">
                <a:latin typeface="MyriadPro-Regular"/>
                <a:ea typeface="Calibri" panose="020F0502020204030204" pitchFamily="34" charset="0"/>
                <a:cs typeface="Calibri" panose="020F0502020204030204" pitchFamily="34" charset="0"/>
              </a:rPr>
              <a:t>By the end of the lesson, students can be able to:</a:t>
            </a:r>
          </a:p>
          <a:p>
            <a:pPr marL="0" indent="0" algn="l" fontAlgn="base">
              <a:buFont typeface="David Libre"/>
              <a:buNone/>
            </a:pPr>
            <a:r>
              <a:rPr lang="en-US" sz="2400" dirty="0">
                <a:latin typeface="MyriadPro-Regular"/>
                <a:ea typeface="Calibri" panose="020F0502020204030204" pitchFamily="34" charset="0"/>
                <a:cs typeface="Calibri" panose="020F0502020204030204" pitchFamily="34" charset="0"/>
              </a:rPr>
              <a:t>- use the lexical items related to t</a:t>
            </a:r>
            <a:r>
              <a:rPr lang="en-US" sz="2400" dirty="0">
                <a:latin typeface="MyriadPro-Regular"/>
                <a:ea typeface="Calibri" panose="020F0502020204030204" pitchFamily="34" charset="0"/>
                <a:cs typeface="Times New Roman" panose="02020603050405020304" pitchFamily="18" charset="0"/>
              </a:rPr>
              <a:t>he topic </a:t>
            </a:r>
            <a:r>
              <a:rPr lang="en-US" sz="2400" i="1" dirty="0">
                <a:latin typeface="MyriadPro-Regular"/>
                <a:ea typeface="Calibri" panose="020F0502020204030204" pitchFamily="34" charset="0"/>
                <a:cs typeface="Times New Roman" panose="02020603050405020304" pitchFamily="18" charset="0"/>
              </a:rPr>
              <a:t>Cities of the World</a:t>
            </a:r>
            <a:r>
              <a:rPr lang="en-US" sz="2400" dirty="0">
                <a:latin typeface="MyriadPro-Regular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 fontAlgn="base">
              <a:buFont typeface="David Libre"/>
              <a:buNone/>
            </a:pPr>
            <a:r>
              <a:rPr lang="en-US" sz="24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MyriadPro-Regular"/>
                <a:ea typeface="Times New Roman" panose="02020603050405020304" pitchFamily="18" charset="0"/>
                <a:cs typeface="Times New Roman" panose="02020603050405020304" pitchFamily="18" charset="0"/>
              </a:rPr>
              <a:t> use the vocabulary and structures to describe cities and landmark</a:t>
            </a:r>
            <a:r>
              <a:rPr lang="en-US" sz="2400" dirty="0">
                <a:latin typeface="MyriadPro-Regular"/>
                <a:ea typeface="Times New Roman" panose="02020603050405020304" pitchFamily="18" charset="0"/>
                <a:cs typeface="Calibri" panose="020F0502020204030204" pitchFamily="34" charset="0"/>
              </a:rPr>
              <a:t>s.</a:t>
            </a:r>
          </a:p>
          <a:p>
            <a:pPr marL="0" indent="0" algn="l" fontAlgn="base">
              <a:buFont typeface="David Libre"/>
              <a:buNone/>
            </a:pPr>
            <a:endParaRPr lang="en-US" sz="2400" dirty="0"/>
          </a:p>
          <a:p>
            <a:pPr marL="342900" algn="l" fontAlgn="base">
              <a:buFontTx/>
              <a:buChar char="-"/>
            </a:pPr>
            <a:r>
              <a:rPr lang="en-US" sz="2400" dirty="0"/>
              <a:t>Do </a:t>
            </a:r>
            <a:r>
              <a:rPr lang="en-US" sz="2400" dirty="0" smtClean="0"/>
              <a:t>exercises in workbook</a:t>
            </a:r>
            <a:endParaRPr lang="en-US" sz="2400" dirty="0"/>
          </a:p>
          <a:p>
            <a:pPr marL="342900" algn="l" fontAlgn="base">
              <a:buFontTx/>
              <a:buChar char="-"/>
            </a:pPr>
            <a:r>
              <a:rPr lang="en-US" sz="2400" dirty="0"/>
              <a:t>Prepare “A CLOSER LOOK 1” part.</a:t>
            </a:r>
          </a:p>
        </p:txBody>
      </p:sp>
    </p:spTree>
    <p:extLst>
      <p:ext uri="{BB962C8B-B14F-4D97-AF65-F5344CB8AC3E}">
        <p14:creationId xmlns:p14="http://schemas.microsoft.com/office/powerpoint/2010/main" val="3058292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-7.40741E-7 L 5.55556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5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60494E-6 L 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50"/>
                            </p:stCondLst>
                            <p:childTnLst>
                              <p:par>
                                <p:cTn id="1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-1.85185E-6 L 4.44444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950"/>
                            </p:stCondLst>
                            <p:childTnLst>
                              <p:par>
                                <p:cTn id="26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-2.83951E-6 L -4.44444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450"/>
                            </p:stCondLst>
                            <p:childTnLst>
                              <p:par>
                                <p:cTn id="33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-2.96296E-6 L 2.77778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4"/>
          <p:cNvSpPr txBox="1">
            <a:spLocks noGrp="1"/>
          </p:cNvSpPr>
          <p:nvPr>
            <p:ph type="title"/>
          </p:nvPr>
        </p:nvSpPr>
        <p:spPr>
          <a:xfrm>
            <a:off x="311700" y="842625"/>
            <a:ext cx="8520600" cy="29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tx1"/>
                </a:solidFill>
                <a:latin typeface="Chiller" panose="04020404031007020602" pitchFamily="82" charset="0"/>
              </a:rPr>
              <a:t>Thank you for your attention!</a:t>
            </a:r>
            <a:endParaRPr b="1" dirty="0">
              <a:solidFill>
                <a:schemeClr val="tx1"/>
              </a:solidFill>
              <a:latin typeface="Chiller" panose="04020404031007020602" pitchFamily="82" charset="0"/>
            </a:endParaRPr>
          </a:p>
        </p:txBody>
      </p:sp>
      <p:sp>
        <p:nvSpPr>
          <p:cNvPr id="335" name="Google Shape;335;p34"/>
          <p:cNvSpPr txBox="1"/>
          <p:nvPr/>
        </p:nvSpPr>
        <p:spPr>
          <a:xfrm>
            <a:off x="40975" y="4659675"/>
            <a:ext cx="90456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Presentation Template: SlidesMania.com</a:t>
            </a:r>
            <a:endParaRPr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" y="12"/>
            <a:ext cx="9143999" cy="52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326" y="450376"/>
            <a:ext cx="8203246" cy="12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1" rIns="91422" bIns="45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8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 defTabSz="685664">
              <a:buClrTx/>
            </a:pP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buClrTx/>
            </a:pP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26</a:t>
            </a:r>
            <a:r>
              <a:rPr lang="en-US" sz="2800" b="1" kern="1200" baseline="30000" dirty="0" smtClean="0">
                <a:solidFill>
                  <a:prstClr val="white"/>
                </a:solidFill>
                <a:latin typeface="Script MT Bold" panose="020B0604020202020204" charset="0"/>
              </a:rPr>
              <a:t>th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, </a:t>
            </a: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February ,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2024</a:t>
            </a: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buClrTx/>
            </a:pPr>
            <a:r>
              <a:rPr lang="en-US" sz="2800" b="1" kern="1200" dirty="0">
                <a:solidFill>
                  <a:srgbClr val="FFC000"/>
                </a:solidFill>
                <a:latin typeface="Segoe Print" pitchFamily="2" charset="0"/>
              </a:rPr>
              <a:t>Period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69 </a:t>
            </a:r>
            <a:r>
              <a:rPr lang="en-US" sz="28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9: </a:t>
            </a:r>
            <a:r>
              <a:rPr lang="en-US" sz="2800" b="1" kern="1200" dirty="0" smtClean="0">
                <a:solidFill>
                  <a:srgbClr val="FFFF00"/>
                </a:solidFill>
                <a:latin typeface="Segoe Print" pitchFamily="2" charset="0"/>
              </a:rPr>
              <a:t>CITIES OF THE WORLD</a:t>
            </a:r>
            <a:endParaRPr lang="en-US" sz="2800" b="1" kern="1200" dirty="0">
              <a:solidFill>
                <a:srgbClr val="FFFF00"/>
              </a:solidFill>
              <a:latin typeface="Segoe Print" pitchFamily="2" charset="0"/>
            </a:endParaRPr>
          </a:p>
          <a:p>
            <a:pPr algn="ctr" defTabSz="685664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1: </a:t>
            </a:r>
            <a:r>
              <a:rPr lang="vi-VN" sz="2800" b="1" kern="1200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Getting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started(p.26</a:t>
            </a: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)</a:t>
            </a:r>
          </a:p>
          <a:p>
            <a:pPr defTabSz="685664">
              <a:buClrTx/>
            </a:pPr>
            <a:endParaRPr lang="en-US" sz="24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4DC8CB"/>
            </a:gs>
            <a:gs pos="33000">
              <a:srgbClr val="4DC8CB">
                <a:alpha val="41000"/>
              </a:srgbClr>
            </a:gs>
            <a:gs pos="100000">
              <a:srgbClr val="C000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A118DC-4A24-4C4C-BB8A-72165738C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348" y="381845"/>
            <a:ext cx="6425304" cy="755700"/>
          </a:xfrm>
        </p:spPr>
        <p:txBody>
          <a:bodyPr/>
          <a:lstStyle/>
          <a:p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THIS UNIT INCLUDES: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D29203-D7D9-4573-AFEA-F6471248A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1977" y="1319925"/>
            <a:ext cx="3964817" cy="3179400"/>
          </a:xfrm>
        </p:spPr>
        <p:txBody>
          <a:bodyPr/>
          <a:lstStyle/>
          <a:p>
            <a:pPr algn="l"/>
            <a:r>
              <a:rPr lang="en-US" sz="2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Vocabulary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Cities and landmarks</a:t>
            </a:r>
          </a:p>
          <a:p>
            <a:pPr algn="l"/>
            <a:r>
              <a:rPr lang="en-US" sz="2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Pronunciation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Sounds: /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əʊ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 and /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aʊ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  <a:p>
            <a:pPr algn="l"/>
            <a:r>
              <a:rPr lang="en-US" sz="2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Grammar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Possessive adjectives</a:t>
            </a: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Possessive pronouns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90445505-8067-4236-B5F4-FAC6D6B0B75A}"/>
              </a:ext>
            </a:extLst>
          </p:cNvPr>
          <p:cNvSpPr txBox="1">
            <a:spLocks/>
          </p:cNvSpPr>
          <p:nvPr/>
        </p:nvSpPr>
        <p:spPr>
          <a:xfrm>
            <a:off x="4668819" y="1319925"/>
            <a:ext cx="426253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1pPr>
            <a:lvl2pPr marL="914400" marR="0" lvl="1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2pPr>
            <a:lvl3pPr marL="1371600" marR="0" lvl="2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3pPr>
            <a:lvl4pPr marL="1828800" marR="0" lvl="3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4pPr>
            <a:lvl5pPr marL="2286000" marR="0" lvl="4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5pPr>
            <a:lvl6pPr marL="2743200" marR="0" lvl="5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6pPr>
            <a:lvl7pPr marL="3200400" marR="0" lvl="6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7pPr>
            <a:lvl8pPr marL="3657600" marR="0" lvl="7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8pPr>
            <a:lvl9pPr marL="4114800" marR="0" lvl="8" indent="-3429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9pPr>
          </a:lstStyle>
          <a:p>
            <a:pPr algn="l"/>
            <a:r>
              <a:rPr lang="en-US" sz="2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Skills</a:t>
            </a:r>
            <a:endParaRPr lang="en-US" sz="2000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 algn="l">
              <a:buNone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Reading about a holiday postcard</a:t>
            </a:r>
          </a:p>
          <a:p>
            <a:pPr marL="114300" indent="0" algn="l">
              <a:buNone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Talking about a city</a:t>
            </a:r>
          </a:p>
          <a:p>
            <a:pPr marL="114300" indent="0" algn="l">
              <a:buNone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Listening to a description of a city</a:t>
            </a:r>
          </a:p>
          <a:p>
            <a:pPr marL="114300" indent="0" algn="l">
              <a:buNone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Writing a holiday postcard</a:t>
            </a:r>
          </a:p>
          <a:p>
            <a:pPr algn="l"/>
            <a:r>
              <a:rPr lang="en-US" sz="2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Everyday English</a:t>
            </a:r>
            <a:endParaRPr lang="en-US" sz="2000" b="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Expressing exclamations with 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endParaRPr lang="en-US" sz="2000" b="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30384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DC8CB"/>
            </a:gs>
            <a:gs pos="100000">
              <a:srgbClr val="4DC8CB"/>
            </a:gs>
            <a:gs pos="100000">
              <a:srgbClr val="C00000"/>
            </a:gs>
            <a:gs pos="100000">
              <a:srgbClr val="C000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ướng dẫn học tiếng anh lớp 6 - unit 9: Cities of the world – HocHay - Cộng  đồng hỏi đáp về du học">
            <a:extLst>
              <a:ext uri="{FF2B5EF4-FFF2-40B4-BE49-F238E27FC236}">
                <a16:creationId xmlns:a16="http://schemas.microsoft.com/office/drawing/2014/main" xmlns="" id="{2D67C405-027F-4863-AEF9-A7A68213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39000" intensity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37" y="1973911"/>
            <a:ext cx="5012358" cy="3009209"/>
          </a:xfrm>
          <a:prstGeom prst="rect">
            <a:avLst/>
          </a:prstGeom>
          <a:solidFill>
            <a:schemeClr val="lt1">
              <a:alpha val="36000"/>
            </a:schemeClr>
          </a:solidFill>
          <a:effectLst>
            <a:softEdge rad="63500"/>
          </a:effectLst>
        </p:spPr>
      </p:pic>
      <p:sp>
        <p:nvSpPr>
          <p:cNvPr id="3" name="Google Shape;194;p18">
            <a:extLst>
              <a:ext uri="{FF2B5EF4-FFF2-40B4-BE49-F238E27FC236}">
                <a16:creationId xmlns:a16="http://schemas.microsoft.com/office/drawing/2014/main" xmlns="" id="{166285B1-E681-4191-94F2-CC2F618CA6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4916" y="160380"/>
            <a:ext cx="5886600" cy="10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solidFill>
                  <a:srgbClr val="963C50"/>
                </a:solidFill>
              </a:rPr>
              <a:t>Objectives</a:t>
            </a:r>
            <a:endParaRPr sz="6600" b="1" dirty="0">
              <a:solidFill>
                <a:srgbClr val="963C50"/>
              </a:solidFill>
            </a:endParaRPr>
          </a:p>
        </p:txBody>
      </p:sp>
      <p:sp>
        <p:nvSpPr>
          <p:cNvPr id="4" name="Google Shape;195;p18">
            <a:extLst>
              <a:ext uri="{FF2B5EF4-FFF2-40B4-BE49-F238E27FC236}">
                <a16:creationId xmlns:a16="http://schemas.microsoft.com/office/drawing/2014/main" xmlns="" id="{F5B64768-B107-4949-80DF-539C3139F7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90673" y="1363350"/>
            <a:ext cx="7399874" cy="2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MyriadPro-Regular"/>
                <a:ea typeface="Calibri" panose="020F0502020204030204" pitchFamily="34" charset="0"/>
                <a:cs typeface="Calibri" panose="020F0502020204030204" pitchFamily="34" charset="0"/>
              </a:rPr>
              <a:t>By the end of the lesson, students can be able to:</a:t>
            </a:r>
          </a:p>
          <a:p>
            <a:pPr marL="0" marR="0" lvl="0" indent="0" algn="l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MyriadPro-Regular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i="0" u="none" strike="noStrike" kern="0" spc="0" dirty="0">
                <a:ln>
                  <a:noFill/>
                </a:ln>
                <a:solidFill>
                  <a:srgbClr val="FF0000"/>
                </a:solidFill>
                <a:effectLst/>
                <a:latin typeface="MyriadPro-Regular"/>
                <a:ea typeface="Calibri" panose="020F0502020204030204" pitchFamily="34" charset="0"/>
                <a:cs typeface="Calibri" panose="020F0502020204030204" pitchFamily="34" charset="0"/>
              </a:rPr>
              <a:t>use the lexical items related to</a:t>
            </a:r>
          </a:p>
          <a:p>
            <a:pPr marL="0" marR="0" lvl="0" indent="0" algn="l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kern="0" spc="0" dirty="0">
                <a:ln>
                  <a:noFill/>
                </a:ln>
                <a:solidFill>
                  <a:srgbClr val="FF0000"/>
                </a:solidFill>
                <a:effectLst/>
                <a:latin typeface="MyriadPro-Regular"/>
                <a:ea typeface="Calibri" panose="020F0502020204030204" pitchFamily="34" charset="0"/>
                <a:cs typeface="Calibri" panose="020F0502020204030204" pitchFamily="34" charset="0"/>
              </a:rPr>
              <a:t>   t</a:t>
            </a:r>
            <a:r>
              <a:rPr lang="en-US" sz="2800" b="1" i="0" u="none" strike="noStrike" kern="0" spc="0" dirty="0">
                <a:ln>
                  <a:noFill/>
                </a:ln>
                <a:solidFill>
                  <a:srgbClr val="FF0000"/>
                </a:solidFill>
                <a:effectLst/>
                <a:latin typeface="MyriadPro-Regular"/>
                <a:ea typeface="Calibri" panose="020F0502020204030204" pitchFamily="34" charset="0"/>
                <a:cs typeface="Times New Roman" panose="02020603050405020304" pitchFamily="18" charset="0"/>
              </a:rPr>
              <a:t>he topic </a:t>
            </a:r>
            <a:r>
              <a:rPr lang="en-US" sz="2800" b="1" i="1" u="none" strike="noStrike" kern="0" spc="0" dirty="0">
                <a:ln>
                  <a:noFill/>
                </a:ln>
                <a:solidFill>
                  <a:srgbClr val="FF0000"/>
                </a:solidFill>
                <a:effectLst/>
                <a:latin typeface="MyriadPro-Regular"/>
                <a:ea typeface="Calibri" panose="020F0502020204030204" pitchFamily="34" charset="0"/>
                <a:cs typeface="Times New Roman" panose="02020603050405020304" pitchFamily="18" charset="0"/>
              </a:rPr>
              <a:t>Cities of the World</a:t>
            </a:r>
            <a:r>
              <a:rPr lang="en-US" sz="2800" b="1" i="0" u="none" strike="noStrike" kern="0" spc="0" dirty="0">
                <a:ln>
                  <a:noFill/>
                </a:ln>
                <a:solidFill>
                  <a:srgbClr val="FF0000"/>
                </a:solidFill>
                <a:effectLst/>
                <a:latin typeface="MyriadPro-Regular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800" b="1" i="0" u="none" strike="noStrike" kern="0" spc="0" dirty="0">
              <a:ln>
                <a:noFill/>
              </a:ln>
              <a:solidFill>
                <a:srgbClr val="FF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MyriadPro-Regular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MyriadPro-Regular"/>
                <a:ea typeface="Times New Roman" panose="02020603050405020304" pitchFamily="18" charset="0"/>
                <a:cs typeface="Times New Roman" panose="02020603050405020304" pitchFamily="18" charset="0"/>
              </a:rPr>
              <a:t>use the vocabulary and structures to describe cities and landmark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MyriadPro-Regular"/>
                <a:ea typeface="Times New Roman" panose="02020603050405020304" pitchFamily="18" charset="0"/>
                <a:cs typeface="Calibri" panose="020F0502020204030204" pitchFamily="34" charset="0"/>
              </a:rPr>
              <a:t>s.</a:t>
            </a:r>
            <a:endParaRPr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3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44444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5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6 4.07407E-6 L 1.38889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00"/>
                            </p:stCondLst>
                            <p:childTnLst>
                              <p:par>
                                <p:cTn id="1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3.7037E-6 L -5.55556E-7 -0.07223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3.82716E-6 L -1.38889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ydney Travel Guide">
            <a:extLst>
              <a:ext uri="{FF2B5EF4-FFF2-40B4-BE49-F238E27FC236}">
                <a16:creationId xmlns:a16="http://schemas.microsoft.com/office/drawing/2014/main" xmlns="" id="{A3C75624-362C-4E01-8A76-9B19E22E4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93" y="53095"/>
            <a:ext cx="2583791" cy="17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ive: Paris' Eiffel Tower reopens to public - CGTN">
            <a:extLst>
              <a:ext uri="{FF2B5EF4-FFF2-40B4-BE49-F238E27FC236}">
                <a16:creationId xmlns:a16="http://schemas.microsoft.com/office/drawing/2014/main" xmlns="" id="{1AF11A71-C069-4B7B-8DFE-681864B24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9" y="2723745"/>
            <a:ext cx="2412309" cy="17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Khách sạn Singapore, Singapore: Giá rẻ, nhiều ưu đãi">
            <a:extLst>
              <a:ext uri="{FF2B5EF4-FFF2-40B4-BE49-F238E27FC236}">
                <a16:creationId xmlns:a16="http://schemas.microsoft.com/office/drawing/2014/main" xmlns="" id="{C297A7B1-0359-4C51-BC59-4BADE786D9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57" y="2977488"/>
            <a:ext cx="2481218" cy="14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oi An City Tour: Walking Around Little VENICE of Vietnam">
            <a:extLst>
              <a:ext uri="{FF2B5EF4-FFF2-40B4-BE49-F238E27FC236}">
                <a16:creationId xmlns:a16="http://schemas.microsoft.com/office/drawing/2014/main" xmlns="" id="{71C3CB8A-EEAA-42A4-A184-40F36679F3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89" y="354986"/>
            <a:ext cx="2577067" cy="1418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The Results Are In: The Mansion Tax Has New York City Real Estate Sales  Plummeting">
            <a:extLst>
              <a:ext uri="{FF2B5EF4-FFF2-40B4-BE49-F238E27FC236}">
                <a16:creationId xmlns:a16="http://schemas.microsoft.com/office/drawing/2014/main" xmlns="" id="{705FD71B-EF0C-43D9-BEF6-DB4439C5F3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49" y="2853109"/>
            <a:ext cx="2679379" cy="16720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9117" y="11961"/>
            <a:ext cx="5814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Put the names of the cities in the correct place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22091" y="1763787"/>
            <a:ext cx="1624330" cy="300071"/>
          </a:xfrm>
          <a:prstGeom prst="roundRect">
            <a:avLst/>
          </a:prstGeom>
          <a:solidFill>
            <a:srgbClr val="DCF1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1.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767201" y="1849981"/>
            <a:ext cx="1624330" cy="300071"/>
          </a:xfrm>
          <a:prstGeom prst="roundRect">
            <a:avLst/>
          </a:prstGeom>
          <a:solidFill>
            <a:srgbClr val="DCF1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2.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1707" y="4655086"/>
            <a:ext cx="1624330" cy="300071"/>
          </a:xfrm>
          <a:prstGeom prst="roundRect">
            <a:avLst/>
          </a:prstGeom>
          <a:solidFill>
            <a:srgbClr val="DCF1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3.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56600" y="4655085"/>
            <a:ext cx="1624330" cy="300071"/>
          </a:xfrm>
          <a:prstGeom prst="roundRect">
            <a:avLst/>
          </a:prstGeom>
          <a:solidFill>
            <a:srgbClr val="DCF1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4.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67201" y="4525156"/>
            <a:ext cx="1624330" cy="300071"/>
          </a:xfrm>
          <a:prstGeom prst="roundRect">
            <a:avLst/>
          </a:prstGeom>
          <a:solidFill>
            <a:srgbClr val="DCF1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5.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F53729-CBF2-4624-A24D-137A4236E36D}"/>
              </a:ext>
            </a:extLst>
          </p:cNvPr>
          <p:cNvSpPr txBox="1"/>
          <p:nvPr/>
        </p:nvSpPr>
        <p:spPr>
          <a:xfrm>
            <a:off x="3255462" y="2232529"/>
            <a:ext cx="1402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 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9AED45-3126-4142-A2C9-7823D6037DF6}"/>
              </a:ext>
            </a:extLst>
          </p:cNvPr>
          <p:cNvSpPr txBox="1"/>
          <p:nvPr/>
        </p:nvSpPr>
        <p:spPr>
          <a:xfrm>
            <a:off x="2974456" y="1665315"/>
            <a:ext cx="1402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80B7296-55C2-4502-B1D0-444D5310152A}"/>
              </a:ext>
            </a:extLst>
          </p:cNvPr>
          <p:cNvSpPr txBox="1"/>
          <p:nvPr/>
        </p:nvSpPr>
        <p:spPr>
          <a:xfrm>
            <a:off x="4027251" y="1257870"/>
            <a:ext cx="1754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York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43009C9-DADA-4F14-96BE-CA8F2676F42E}"/>
              </a:ext>
            </a:extLst>
          </p:cNvPr>
          <p:cNvSpPr txBox="1"/>
          <p:nvPr/>
        </p:nvSpPr>
        <p:spPr>
          <a:xfrm>
            <a:off x="3255461" y="913295"/>
            <a:ext cx="1402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A934934-80C0-449F-9FC3-2F164F24D2DF}"/>
              </a:ext>
            </a:extLst>
          </p:cNvPr>
          <p:cNvSpPr txBox="1"/>
          <p:nvPr/>
        </p:nvSpPr>
        <p:spPr>
          <a:xfrm>
            <a:off x="4461915" y="1899603"/>
            <a:ext cx="1729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Singapore</a:t>
            </a:r>
          </a:p>
        </p:txBody>
      </p:sp>
    </p:spTree>
    <p:extLst>
      <p:ext uri="{BB962C8B-B14F-4D97-AF65-F5344CB8AC3E}">
        <p14:creationId xmlns:p14="http://schemas.microsoft.com/office/powerpoint/2010/main" val="2524109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0185 L -0.25365 -0.09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-48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894 L 0.41198 0.012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0" y="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895 L -0.29288 0.708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35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3609 L -0.07829 0.636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30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3578 L 0.25138 0.492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228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71" y="189901"/>
            <a:ext cx="3443794" cy="459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264" y="189901"/>
            <a:ext cx="3686783" cy="458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3038" y="282102"/>
            <a:ext cx="3103327" cy="418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Sydney opera house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2272" y="282102"/>
            <a:ext cx="3258766" cy="505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FF0000"/>
                </a:solidFill>
              </a:rPr>
              <a:t>Harbour</a:t>
            </a:r>
            <a:r>
              <a:rPr lang="en-US" sz="1800" b="1" dirty="0" smtClean="0">
                <a:solidFill>
                  <a:srgbClr val="FF0000"/>
                </a:solidFill>
              </a:rPr>
              <a:t> bridge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9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15" y="379379"/>
            <a:ext cx="6098515" cy="457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8136" y="379379"/>
            <a:ext cx="3219855" cy="57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Sydney university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" y="12"/>
            <a:ext cx="9143999" cy="52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326" y="450376"/>
            <a:ext cx="8203246" cy="12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1" rIns="91422" bIns="45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4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lnSpc>
                <a:spcPct val="150000"/>
              </a:lnSpc>
              <a:buClrTx/>
            </a:pPr>
            <a:endParaRPr lang="en-US" sz="28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 defTabSz="685664">
              <a:buClrTx/>
            </a:pPr>
            <a:endParaRPr lang="en-US" sz="28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685664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26</a:t>
            </a:r>
            <a:r>
              <a:rPr lang="en-US" sz="2800" b="1" kern="1200" baseline="30000" dirty="0">
                <a:solidFill>
                  <a:prstClr val="white"/>
                </a:solidFill>
                <a:latin typeface="Script MT Bold" panose="020B0604020202020204" charset="0"/>
              </a:rPr>
              <a:t>th</a:t>
            </a: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, February , 2024</a:t>
            </a:r>
          </a:p>
          <a:p>
            <a:pPr algn="ctr" defTabSz="685664">
              <a:buClrTx/>
            </a:pP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Period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69 </a:t>
            </a:r>
            <a:r>
              <a:rPr lang="en-US" sz="28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9: </a:t>
            </a:r>
            <a:r>
              <a:rPr lang="en-US" sz="2800" b="1" kern="1200" dirty="0" smtClean="0">
                <a:solidFill>
                  <a:srgbClr val="FFFF00"/>
                </a:solidFill>
                <a:latin typeface="Segoe Print" pitchFamily="2" charset="0"/>
              </a:rPr>
              <a:t>CITIES OF THE WORLD</a:t>
            </a:r>
            <a:endParaRPr lang="en-US" sz="2800" b="1" kern="1200" dirty="0">
              <a:solidFill>
                <a:srgbClr val="FFFF00"/>
              </a:solidFill>
              <a:latin typeface="Segoe Print" pitchFamily="2" charset="0"/>
            </a:endParaRPr>
          </a:p>
          <a:p>
            <a:pPr algn="ctr" defTabSz="685664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1: </a:t>
            </a:r>
            <a:r>
              <a:rPr lang="vi-VN" sz="2800" b="1" kern="1200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kern="1200" dirty="0">
                <a:solidFill>
                  <a:prstClr val="white"/>
                </a:solidFill>
                <a:latin typeface="Script MT Bold" panose="020B0604020202020204" charset="0"/>
              </a:rPr>
              <a:t>Getting </a:t>
            </a:r>
            <a:r>
              <a:rPr lang="en-US" sz="28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started(p.26)</a:t>
            </a:r>
          </a:p>
          <a:p>
            <a:pPr defTabSz="685664">
              <a:buClrTx/>
            </a:pPr>
            <a:r>
              <a:rPr lang="en-US" sz="2800" b="1" kern="1200" dirty="0">
                <a:solidFill>
                  <a:srgbClr val="FFC000"/>
                </a:solidFill>
                <a:latin typeface="Segoe Print" pitchFamily="2" charset="0"/>
              </a:rPr>
              <a:t>*</a:t>
            </a:r>
            <a:r>
              <a:rPr lang="en-US" sz="2800" b="1" kern="1200" dirty="0" smtClean="0">
                <a:solidFill>
                  <a:srgbClr val="FFC000"/>
                </a:solidFill>
                <a:latin typeface="Segoe Print" pitchFamily="2" charset="0"/>
              </a:rPr>
              <a:t> Vocabulary </a:t>
            </a:r>
            <a:endParaRPr lang="en-US" sz="2800" b="1" kern="1200" dirty="0">
              <a:solidFill>
                <a:srgbClr val="FFC000"/>
              </a:solidFill>
              <a:latin typeface="Segoe Print" pitchFamily="2" charset="0"/>
            </a:endParaRPr>
          </a:p>
          <a:p>
            <a:pPr defTabSz="685664">
              <a:buClrTx/>
            </a:pPr>
            <a:endParaRPr lang="en-US" sz="24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DC8CB"/>
            </a:gs>
            <a:gs pos="13000">
              <a:srgbClr val="4DC8CB"/>
            </a:gs>
            <a:gs pos="39000">
              <a:srgbClr val="C00000">
                <a:alpha val="17000"/>
              </a:srgbClr>
            </a:gs>
            <a:gs pos="0">
              <a:srgbClr val="C000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420FAF95-3055-4DFA-8C9B-3366A9A0D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5080" y="-183869"/>
            <a:ext cx="4697416" cy="893732"/>
          </a:xfrm>
        </p:spPr>
        <p:txBody>
          <a:bodyPr/>
          <a:lstStyle/>
          <a:p>
            <a:pPr marL="114300" indent="0">
              <a:buNone/>
            </a:pPr>
            <a:r>
              <a:rPr lang="en-US" sz="4800" b="1" dirty="0"/>
              <a:t>Vocabulary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406D59-101A-4734-968B-DF3BE4831164}"/>
              </a:ext>
            </a:extLst>
          </p:cNvPr>
          <p:cNvSpPr txBox="1">
            <a:spLocks/>
          </p:cNvSpPr>
          <p:nvPr/>
        </p:nvSpPr>
        <p:spPr>
          <a:xfrm>
            <a:off x="554970" y="572703"/>
            <a:ext cx="4697416" cy="893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1pPr>
            <a:lvl2pPr marL="914400" marR="0" lvl="1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2pPr>
            <a:lvl3pPr marL="1371600" marR="0" lvl="2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3pPr>
            <a:lvl4pPr marL="1828800" marR="0" lvl="3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4pPr>
            <a:lvl5pPr marL="2286000" marR="0" lvl="4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5pPr>
            <a:lvl6pPr marL="2743200" marR="0" lvl="5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6pPr>
            <a:lvl7pPr marL="3200400" marR="0" lvl="6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7pPr>
            <a:lvl8pPr marL="3657600" marR="0" lvl="7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8pPr>
            <a:lvl9pPr marL="4114800" marR="0" lvl="8" indent="-3429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9pPr>
          </a:lstStyle>
          <a:p>
            <a:pPr marL="114300" indent="0" algn="l">
              <a:buFont typeface="David Libre"/>
              <a:buNone/>
            </a:pPr>
            <a:r>
              <a:rPr lang="en-US" sz="2400" b="1" dirty="0">
                <a:solidFill>
                  <a:srgbClr val="FF0000"/>
                </a:solidFill>
              </a:rPr>
              <a:t>Big Ben</a:t>
            </a:r>
          </a:p>
          <a:p>
            <a:pPr marL="114300" indent="0" algn="l">
              <a:buFont typeface="David Libre"/>
              <a:buNone/>
            </a:pPr>
            <a:r>
              <a:rPr lang="en-US" sz="2400" b="1" dirty="0">
                <a:solidFill>
                  <a:srgbClr val="FF0000"/>
                </a:solidFill>
              </a:rPr>
              <a:t>River Thames</a:t>
            </a:r>
          </a:p>
          <a:p>
            <a:pPr marL="114300" indent="0" algn="l">
              <a:buFont typeface="David Libre"/>
              <a:buNone/>
            </a:pPr>
            <a:r>
              <a:rPr lang="en-US" sz="2400" b="1" dirty="0">
                <a:solidFill>
                  <a:srgbClr val="FF0000"/>
                </a:solidFill>
              </a:rPr>
              <a:t>Times Square</a:t>
            </a:r>
          </a:p>
          <a:p>
            <a:pPr marL="114300" indent="0" algn="l">
              <a:buFont typeface="David Libre"/>
              <a:buNone/>
            </a:pPr>
            <a:r>
              <a:rPr lang="en-US" sz="2400" b="1" dirty="0">
                <a:solidFill>
                  <a:srgbClr val="FF0000"/>
                </a:solidFill>
              </a:rPr>
              <a:t>Clean</a:t>
            </a:r>
            <a:r>
              <a:rPr lang="en-US" sz="2400" dirty="0"/>
              <a:t>(a)</a:t>
            </a:r>
          </a:p>
          <a:p>
            <a:pPr marL="114300" indent="0" algn="l">
              <a:buFont typeface="David Libre"/>
              <a:buNone/>
            </a:pPr>
            <a:r>
              <a:rPr lang="en-US" sz="2400" b="1" dirty="0">
                <a:solidFill>
                  <a:srgbClr val="FF0000"/>
                </a:solidFill>
              </a:rPr>
              <a:t>Crowded</a:t>
            </a:r>
            <a:r>
              <a:rPr lang="en-US" sz="2400" dirty="0"/>
              <a:t> (a)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/ˈ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kraʊdɪd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endParaRPr lang="en-US" sz="2400" dirty="0"/>
          </a:p>
          <a:p>
            <a:pPr marL="114300" indent="0" algn="l">
              <a:buFont typeface="David Libre"/>
              <a:buNone/>
            </a:pPr>
            <a:r>
              <a:rPr lang="en-US" sz="2400" b="1" dirty="0">
                <a:solidFill>
                  <a:srgbClr val="FF0000"/>
                </a:solidFill>
              </a:rPr>
              <a:t>Beautiful</a:t>
            </a:r>
            <a:r>
              <a:rPr lang="en-US" sz="2400" dirty="0"/>
              <a:t> (a) 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/ˈ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bjuːtɪfl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endParaRPr lang="en-US" sz="2400" dirty="0"/>
          </a:p>
          <a:p>
            <a:pPr marL="114300" indent="0" algn="l">
              <a:buFont typeface="David Libre"/>
              <a:buNone/>
            </a:pPr>
            <a:r>
              <a:rPr lang="en-US" sz="2400" b="1" dirty="0">
                <a:solidFill>
                  <a:srgbClr val="FF0000"/>
                </a:solidFill>
              </a:rPr>
              <a:t>Exciting</a:t>
            </a:r>
            <a:r>
              <a:rPr lang="en-US" sz="2400" dirty="0"/>
              <a:t> (a) 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US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ɪkˈsaɪtɪŋ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endParaRPr lang="en-US" sz="2400" dirty="0"/>
          </a:p>
          <a:p>
            <a:pPr marL="114300" indent="0" algn="l">
              <a:buFont typeface="David Libre"/>
              <a:buNone/>
            </a:pPr>
            <a:r>
              <a:rPr lang="en-US" sz="2400" b="1" dirty="0">
                <a:solidFill>
                  <a:srgbClr val="FF0000"/>
                </a:solidFill>
              </a:rPr>
              <a:t>Landmark</a:t>
            </a:r>
            <a:r>
              <a:rPr lang="en-US" sz="2400" dirty="0"/>
              <a:t> (n)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B1406D59-101A-4734-968B-DF3BE4831164}"/>
              </a:ext>
            </a:extLst>
          </p:cNvPr>
          <p:cNvSpPr txBox="1">
            <a:spLocks/>
          </p:cNvSpPr>
          <p:nvPr/>
        </p:nvSpPr>
        <p:spPr>
          <a:xfrm>
            <a:off x="3182670" y="559824"/>
            <a:ext cx="5406360" cy="893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1pPr>
            <a:lvl2pPr marL="914400" marR="0" lvl="1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2pPr>
            <a:lvl3pPr marL="1371600" marR="0" lvl="2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3pPr>
            <a:lvl4pPr marL="1828800" marR="0" lvl="3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4pPr>
            <a:lvl5pPr marL="2286000" marR="0" lvl="4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5pPr>
            <a:lvl6pPr marL="2743200" marR="0" lvl="5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6pPr>
            <a:lvl7pPr marL="3200400" marR="0" lvl="6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●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7pPr>
            <a:lvl8pPr marL="3657600" marR="0" lvl="7" indent="-3429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David Libre"/>
              <a:buChar char="○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8pPr>
            <a:lvl9pPr marL="4114800" marR="0" lvl="8" indent="-3429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David Libre"/>
              <a:buChar char="■"/>
              <a:defRPr sz="1800" b="0" i="0" u="none" strike="noStrike" cap="none">
                <a:solidFill>
                  <a:srgbClr val="000000"/>
                </a:solidFill>
                <a:latin typeface="David Libre"/>
                <a:ea typeface="David Libre"/>
                <a:cs typeface="David Libre"/>
                <a:sym typeface="David Libre"/>
              </a:defRPr>
            </a:lvl9pPr>
          </a:lstStyle>
          <a:p>
            <a:pPr marL="114300" indent="0" algn="l">
              <a:buFont typeface="David Libre"/>
              <a:buNone/>
            </a:pPr>
            <a:r>
              <a:rPr lang="en-US" sz="2400" dirty="0" err="1"/>
              <a:t>Tháp</a:t>
            </a:r>
            <a:r>
              <a:rPr lang="en-US" sz="2400" dirty="0"/>
              <a:t> Big Ben – </a:t>
            </a:r>
            <a:r>
              <a:rPr lang="en-US" sz="2400" dirty="0" err="1"/>
              <a:t>Luân</a:t>
            </a:r>
            <a:r>
              <a:rPr lang="en-US" sz="2400" dirty="0"/>
              <a:t> </a:t>
            </a:r>
            <a:r>
              <a:rPr lang="en-US" sz="2400" dirty="0" err="1"/>
              <a:t>Đôn</a:t>
            </a:r>
            <a:r>
              <a:rPr lang="en-US" sz="2400" dirty="0"/>
              <a:t> - Anh</a:t>
            </a:r>
          </a:p>
          <a:p>
            <a:pPr marL="114300" indent="0" algn="l">
              <a:buFont typeface="David Libre"/>
              <a:buNone/>
            </a:pPr>
            <a:r>
              <a:rPr lang="en-US" sz="2400" dirty="0" err="1"/>
              <a:t>Sông</a:t>
            </a:r>
            <a:r>
              <a:rPr lang="en-US" sz="2400" dirty="0"/>
              <a:t> Thames - Anh</a:t>
            </a:r>
          </a:p>
          <a:p>
            <a:pPr marL="114300" indent="0" algn="l">
              <a:buFont typeface="David Libre"/>
              <a:buNone/>
            </a:pPr>
            <a:r>
              <a:rPr lang="en-US" sz="2400" dirty="0" err="1"/>
              <a:t>Quảng</a:t>
            </a:r>
            <a:r>
              <a:rPr lang="en-US" sz="2400" dirty="0"/>
              <a:t> </a:t>
            </a:r>
            <a:r>
              <a:rPr lang="en-US" sz="2400" dirty="0" err="1"/>
              <a:t>trưởng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đại</a:t>
            </a:r>
            <a:r>
              <a:rPr lang="en-US" sz="2400" dirty="0"/>
              <a:t> –New York - </a:t>
            </a:r>
            <a:r>
              <a:rPr lang="en-US" sz="2400" dirty="0" err="1"/>
              <a:t>Mỹ</a:t>
            </a:r>
            <a:endParaRPr lang="en-US" sz="2400" dirty="0"/>
          </a:p>
          <a:p>
            <a:pPr marL="114300" indent="0" algn="l">
              <a:buFont typeface="David Libre"/>
              <a:buNone/>
            </a:pPr>
            <a:r>
              <a:rPr lang="en-US" sz="2400" dirty="0" err="1"/>
              <a:t>Sạch</a:t>
            </a:r>
            <a:r>
              <a:rPr lang="en-US" sz="2400" dirty="0"/>
              <a:t>,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endParaRPr lang="en-US" sz="2400" dirty="0"/>
          </a:p>
          <a:p>
            <a:pPr marL="114300" indent="0" algn="l">
              <a:buFont typeface="David Libre"/>
              <a:buNone/>
            </a:pP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đúc</a:t>
            </a:r>
            <a:r>
              <a:rPr lang="en-US" sz="2400" dirty="0"/>
              <a:t>, </a:t>
            </a:r>
            <a:r>
              <a:rPr lang="en-US" sz="2400" dirty="0" err="1"/>
              <a:t>nhộn</a:t>
            </a:r>
            <a:r>
              <a:rPr lang="en-US" sz="2400" dirty="0"/>
              <a:t> </a:t>
            </a:r>
            <a:r>
              <a:rPr lang="en-US" sz="2400" dirty="0" err="1"/>
              <a:t>nhịp</a:t>
            </a:r>
            <a:endParaRPr lang="en-US" sz="2400" dirty="0"/>
          </a:p>
          <a:p>
            <a:pPr marL="114300" indent="0" algn="l">
              <a:buFont typeface="David Libre"/>
              <a:buNone/>
            </a:pP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đẽ</a:t>
            </a:r>
            <a:r>
              <a:rPr lang="en-US" sz="2400" dirty="0"/>
              <a:t>, </a:t>
            </a:r>
            <a:r>
              <a:rPr lang="en-US" sz="2400" dirty="0" err="1"/>
              <a:t>xinh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endParaRPr lang="en-US" sz="2400" dirty="0"/>
          </a:p>
          <a:p>
            <a:pPr marL="114300" indent="0" algn="l">
              <a:buFont typeface="David Libre"/>
              <a:buNone/>
            </a:pPr>
            <a:r>
              <a:rPr lang="en-US" sz="2400" dirty="0" err="1"/>
              <a:t>Thú</a:t>
            </a:r>
            <a:r>
              <a:rPr lang="en-US" sz="2400" dirty="0"/>
              <a:t> </a:t>
            </a:r>
            <a:r>
              <a:rPr lang="en-US" sz="2400" dirty="0" err="1" smtClean="0"/>
              <a:t>vị</a:t>
            </a:r>
            <a:endParaRPr lang="en-US" sz="2400" dirty="0" smtClean="0"/>
          </a:p>
          <a:p>
            <a:pPr marL="114300" indent="0" algn="l">
              <a:buFont typeface="David Libre"/>
              <a:buNone/>
            </a:pPr>
            <a:r>
              <a:rPr lang="en-US" sz="2400" dirty="0" err="1" smtClean="0"/>
              <a:t>Mốc</a:t>
            </a:r>
            <a:r>
              <a:rPr lang="en-US" sz="2400" dirty="0" smtClean="0"/>
              <a:t> </a:t>
            </a:r>
            <a:r>
              <a:rPr lang="en-US" sz="2400" dirty="0" err="1" smtClean="0"/>
              <a:t>ranh</a:t>
            </a:r>
            <a:r>
              <a:rPr lang="en-US" sz="2400" dirty="0" smtClean="0"/>
              <a:t> </a:t>
            </a:r>
            <a:r>
              <a:rPr lang="en-US" sz="2400" dirty="0" err="1" smtClean="0"/>
              <a:t>giới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5182" y="2113412"/>
            <a:ext cx="3812180" cy="2536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0618" y="2165996"/>
            <a:ext cx="4029740" cy="2536469"/>
          </a:xfrm>
          <a:prstGeom prst="rect">
            <a:avLst/>
          </a:prstGeom>
        </p:spPr>
      </p:pic>
      <p:pic>
        <p:nvPicPr>
          <p:cNvPr id="1030" name="Picture 6" descr="Ghé thăm biểu tượng của Hoa Kỳ - Time Square New York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40" y="2197249"/>
            <a:ext cx="3762460" cy="251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EAUTIFU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3455" y="2751565"/>
            <a:ext cx="433426" cy="433426"/>
          </a:xfrm>
          <a:prstGeom prst="rect">
            <a:avLst/>
          </a:prstGeom>
        </p:spPr>
      </p:pic>
      <p:pic>
        <p:nvPicPr>
          <p:cNvPr id="9" name="cle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2308" y="1960843"/>
            <a:ext cx="433426" cy="433426"/>
          </a:xfrm>
          <a:prstGeom prst="rect">
            <a:avLst/>
          </a:prstGeom>
        </p:spPr>
      </p:pic>
      <p:pic>
        <p:nvPicPr>
          <p:cNvPr id="10" name="crowde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0986" y="2355037"/>
            <a:ext cx="433426" cy="433426"/>
          </a:xfrm>
          <a:prstGeom prst="rect">
            <a:avLst/>
          </a:prstGeom>
        </p:spPr>
      </p:pic>
      <p:pic>
        <p:nvPicPr>
          <p:cNvPr id="5" name="landmark">
            <a:hlinkClick r:id="" action="ppaction://media"/>
            <a:extLst>
              <a:ext uri="{FF2B5EF4-FFF2-40B4-BE49-F238E27FC236}">
                <a16:creationId xmlns:a16="http://schemas.microsoft.com/office/drawing/2014/main" xmlns="" id="{0DC22A68-B095-40E9-8735-0A166A587B2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8256" y="3677066"/>
            <a:ext cx="433427" cy="433427"/>
          </a:xfrm>
          <a:prstGeom prst="rect">
            <a:avLst/>
          </a:prstGeom>
        </p:spPr>
      </p:pic>
      <p:pic>
        <p:nvPicPr>
          <p:cNvPr id="6" name="exciting">
            <a:hlinkClick r:id="" action="ppaction://media"/>
            <a:extLst>
              <a:ext uri="{FF2B5EF4-FFF2-40B4-BE49-F238E27FC236}">
                <a16:creationId xmlns:a16="http://schemas.microsoft.com/office/drawing/2014/main" xmlns="" id="{FA05DA81-5F0C-49CB-96CF-6B763B99643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2312" y="3217516"/>
            <a:ext cx="433427" cy="43342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8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7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0151_Canyon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450</Words>
  <Application>Microsoft Office PowerPoint</Application>
  <PresentationFormat>On-screen Show (16:9)</PresentationFormat>
  <Paragraphs>124</Paragraphs>
  <Slides>19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IBM Plex Sans</vt:lpstr>
      <vt:lpstr>Cordia New</vt:lpstr>
      <vt:lpstr>MyriadPro-Regular</vt:lpstr>
      <vt:lpstr>Segoe Print</vt:lpstr>
      <vt:lpstr>HP001 5 hàng</vt:lpstr>
      <vt:lpstr>Cambria</vt:lpstr>
      <vt:lpstr>David Libre</vt:lpstr>
      <vt:lpstr>Calibri Light</vt:lpstr>
      <vt:lpstr>Times New Roman</vt:lpstr>
      <vt:lpstr>Barlow Condensed</vt:lpstr>
      <vt:lpstr>Calibri</vt:lpstr>
      <vt:lpstr>Script MT Bold</vt:lpstr>
      <vt:lpstr>.VnVogue</vt:lpstr>
      <vt:lpstr>Chiller</vt:lpstr>
      <vt:lpstr>Angsana New</vt:lpstr>
      <vt:lpstr>0151_Canyon_Template_SlidesMania</vt:lpstr>
      <vt:lpstr>3_ธีมของ Office</vt:lpstr>
      <vt:lpstr>PowerPoint Presentation</vt:lpstr>
      <vt:lpstr>PowerPoint Presentation</vt:lpstr>
      <vt:lpstr>THIS UNIT INCLUDES: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 up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CITIES OF THE WORLD part 1: Getting started</dc:title>
  <dc:creator>FR</dc:creator>
  <cp:lastModifiedBy>Administrator</cp:lastModifiedBy>
  <cp:revision>74</cp:revision>
  <dcterms:modified xsi:type="dcterms:W3CDTF">2024-02-25T11:12:01Z</dcterms:modified>
</cp:coreProperties>
</file>