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16" r:id="rId4"/>
  </p:sldMasterIdLst>
  <p:notesMasterIdLst>
    <p:notesMasterId r:id="rId32"/>
  </p:notesMasterIdLst>
  <p:sldIdLst>
    <p:sldId id="274" r:id="rId5"/>
    <p:sldId id="342" r:id="rId6"/>
    <p:sldId id="275" r:id="rId7"/>
    <p:sldId id="343" r:id="rId8"/>
    <p:sldId id="323" r:id="rId9"/>
    <p:sldId id="344" r:id="rId10"/>
    <p:sldId id="324" r:id="rId11"/>
    <p:sldId id="325" r:id="rId12"/>
    <p:sldId id="326" r:id="rId13"/>
    <p:sldId id="346" r:id="rId14"/>
    <p:sldId id="328" r:id="rId15"/>
    <p:sldId id="329" r:id="rId16"/>
    <p:sldId id="330" r:id="rId17"/>
    <p:sldId id="331" r:id="rId18"/>
    <p:sldId id="332" r:id="rId19"/>
    <p:sldId id="333" r:id="rId20"/>
    <p:sldId id="347" r:id="rId21"/>
    <p:sldId id="334" r:id="rId22"/>
    <p:sldId id="335" r:id="rId23"/>
    <p:sldId id="336" r:id="rId24"/>
    <p:sldId id="348" r:id="rId25"/>
    <p:sldId id="337" r:id="rId26"/>
    <p:sldId id="281" r:id="rId27"/>
    <p:sldId id="340" r:id="rId28"/>
    <p:sldId id="341" r:id="rId29"/>
    <p:sldId id="345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Kim Oanh" initials="LKO" lastIdx="1" clrIdx="0">
    <p:extLst>
      <p:ext uri="{19B8F6BF-5375-455C-9EA6-DF929625EA0E}">
        <p15:presenceInfo xmlns="" xmlns:p15="http://schemas.microsoft.com/office/powerpoint/2012/main" userId="87419ab3e20e4c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>
        <p:scale>
          <a:sx n="81" d="100"/>
          <a:sy n="81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FD914-1DD7-4DC3-B9F1-742B90BD11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F884B-8ECF-4E82-9BE5-9408F86D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6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90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36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1">
  <p:cSld name="0090_Sports_Template_SlidesMania_1">
    <p:bg>
      <p:bgPr>
        <a:solidFill>
          <a:srgbClr val="548135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41567593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2">
  <p:cSld name="0090_Sports_Template_SlidesMania_2">
    <p:bg>
      <p:bgPr>
        <a:solidFill>
          <a:srgbClr val="54813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3"/>
          <p:cNvGrpSpPr/>
          <p:nvPr/>
        </p:nvGrpSpPr>
        <p:grpSpPr>
          <a:xfrm>
            <a:off x="870154" y="671228"/>
            <a:ext cx="10451691" cy="6186772"/>
            <a:chOff x="870154" y="671228"/>
            <a:chExt cx="10451691" cy="6186772"/>
          </a:xfrm>
        </p:grpSpPr>
        <p:sp>
          <p:nvSpPr>
            <p:cNvPr id="10" name="Google Shape;10;p3"/>
            <p:cNvSpPr/>
            <p:nvPr/>
          </p:nvSpPr>
          <p:spPr>
            <a:xfrm>
              <a:off x="870154" y="1868126"/>
              <a:ext cx="10451691" cy="420820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;p3" descr="Imagen que contiene edificio, ventana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744672" y="1915968"/>
              <a:ext cx="6840305" cy="411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3"/>
            <p:cNvSpPr/>
            <p:nvPr/>
          </p:nvSpPr>
          <p:spPr>
            <a:xfrm>
              <a:off x="870154" y="671228"/>
              <a:ext cx="10451691" cy="1199532"/>
            </a:xfrm>
            <a:custGeom>
              <a:avLst/>
              <a:gdLst/>
              <a:ahLst/>
              <a:cxnLst/>
              <a:rect l="l" t="t" r="r" b="b"/>
              <a:pathLst>
                <a:path w="9239014" h="1199532" extrusionOk="0">
                  <a:moveTo>
                    <a:pt x="4619508" y="0"/>
                  </a:moveTo>
                  <a:cubicBezTo>
                    <a:pt x="6380252" y="0"/>
                    <a:pt x="7974307" y="430301"/>
                    <a:pt x="9128175" y="1126003"/>
                  </a:cubicBezTo>
                  <a:lnTo>
                    <a:pt x="9239014" y="1199532"/>
                  </a:lnTo>
                  <a:lnTo>
                    <a:pt x="0" y="1199532"/>
                  </a:lnTo>
                  <a:lnTo>
                    <a:pt x="110839" y="1126003"/>
                  </a:lnTo>
                  <a:cubicBezTo>
                    <a:pt x="1264708" y="430301"/>
                    <a:pt x="2858763" y="0"/>
                    <a:pt x="4619508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1691148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9960077" y="6076333"/>
              <a:ext cx="540775" cy="781667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3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11023194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3">
  <p:cSld name="0090_Sports_Template_SlidesMania_3">
    <p:bg>
      <p:bgPr>
        <a:solidFill>
          <a:srgbClr val="8EC63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"/>
          <p:cNvCxnSpPr/>
          <p:nvPr/>
        </p:nvCxnSpPr>
        <p:spPr>
          <a:xfrm flipH="1">
            <a:off x="0" y="4526660"/>
            <a:ext cx="12192000" cy="66441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4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1E0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310075" y="3797547"/>
            <a:ext cx="1562718" cy="1686077"/>
            <a:chOff x="6174523" y="2991302"/>
            <a:chExt cx="1562718" cy="1686077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avLst/>
                <a:gdLst/>
                <a:ahLst/>
                <a:cxnLst/>
                <a:rect l="l" t="t" r="r" b="b"/>
                <a:pathLst>
                  <a:path w="1538769" h="1335523" extrusionOk="0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avLst/>
                <a:gdLst/>
                <a:ahLst/>
                <a:cxnLst/>
                <a:rect l="l" t="t" r="r" b="b"/>
                <a:pathLst>
                  <a:path w="1553020" h="931370" extrusionOk="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4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avLst/>
                <a:gdLst/>
                <a:ahLst/>
                <a:cxnLst/>
                <a:rect l="l" t="t" r="r" b="b"/>
                <a:pathLst>
                  <a:path w="459898" h="860790" extrusionOk="0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4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avLst/>
                <a:gdLst/>
                <a:ahLst/>
                <a:cxnLst/>
                <a:rect l="l" t="t" r="r" b="b"/>
                <a:pathLst>
                  <a:path w="406503" h="734657" extrusionOk="0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4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7" name="Google Shape;27;p4"/>
              <p:cNvCxnSpPr/>
              <p:nvPr/>
            </p:nvCxnSpPr>
            <p:spPr>
              <a:xfrm rot="10800000" flipH="1">
                <a:off x="6223560" y="4110530"/>
                <a:ext cx="1483924" cy="6731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30" name="Google Shape;30;p4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" name="Google Shape;31;p4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1372271" y="0"/>
            <a:ext cx="2336512" cy="4405654"/>
            <a:chOff x="1372271" y="0"/>
            <a:chExt cx="2336512" cy="4405654"/>
          </a:xfrm>
        </p:grpSpPr>
        <p:sp>
          <p:nvSpPr>
            <p:cNvPr id="33" name="Google Shape;33;p4"/>
            <p:cNvSpPr/>
            <p:nvPr/>
          </p:nvSpPr>
          <p:spPr>
            <a:xfrm>
              <a:off x="1372271" y="0"/>
              <a:ext cx="2336512" cy="2516566"/>
            </a:xfrm>
            <a:custGeom>
              <a:avLst/>
              <a:gdLst/>
              <a:ahLst/>
              <a:cxnLst/>
              <a:rect l="l" t="t" r="r" b="b"/>
              <a:pathLst>
                <a:path w="2759913" h="2516566" extrusionOk="0">
                  <a:moveTo>
                    <a:pt x="2759913" y="6882"/>
                  </a:moveTo>
                  <a:lnTo>
                    <a:pt x="2759913" y="2516566"/>
                  </a:lnTo>
                  <a:lnTo>
                    <a:pt x="26546" y="2516566"/>
                  </a:lnTo>
                  <a:cubicBezTo>
                    <a:pt x="26546" y="1680005"/>
                    <a:pt x="29496" y="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4"/>
            <p:cNvCxnSpPr/>
            <p:nvPr/>
          </p:nvCxnSpPr>
          <p:spPr>
            <a:xfrm>
              <a:off x="2540527" y="2519891"/>
              <a:ext cx="0" cy="1885763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4"/>
          <p:cNvGrpSpPr/>
          <p:nvPr/>
        </p:nvGrpSpPr>
        <p:grpSpPr>
          <a:xfrm rot="3054256">
            <a:off x="1909253" y="4700471"/>
            <a:ext cx="1244176" cy="2188206"/>
            <a:chOff x="3760444" y="4382794"/>
            <a:chExt cx="1244176" cy="2188206"/>
          </a:xfrm>
        </p:grpSpPr>
        <p:sp>
          <p:nvSpPr>
            <p:cNvPr id="36" name="Google Shape;36;p4"/>
            <p:cNvSpPr/>
            <p:nvPr/>
          </p:nvSpPr>
          <p:spPr>
            <a:xfrm>
              <a:off x="3760444" y="4382794"/>
              <a:ext cx="1244176" cy="2188206"/>
            </a:xfrm>
            <a:custGeom>
              <a:avLst/>
              <a:gdLst/>
              <a:ahLst/>
              <a:cxnLst/>
              <a:rect l="l" t="t" r="r" b="b"/>
              <a:pathLst>
                <a:path w="1228727" h="2188206" extrusionOk="0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07773" y="4691438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39" name="Google Shape;39;p4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40" name="Google Shape;4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" name="Google Shape;49;p4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50" name="Google Shape;50;p4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4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4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4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4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4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" name="Google Shape;59;p4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49913431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4">
  <p:cSld name="0090_Sports_Template_SlidesMania_4">
    <p:bg>
      <p:bgPr>
        <a:solidFill>
          <a:srgbClr val="71665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0" y="4088469"/>
            <a:ext cx="12192000" cy="2769531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866452" y="1837479"/>
            <a:ext cx="196535" cy="225099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77979" y="355509"/>
            <a:ext cx="2610465" cy="151027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5"/>
          <p:cNvGrpSpPr/>
          <p:nvPr/>
        </p:nvGrpSpPr>
        <p:grpSpPr>
          <a:xfrm>
            <a:off x="245439" y="4088469"/>
            <a:ext cx="3452822" cy="1296690"/>
            <a:chOff x="3508417" y="4117436"/>
            <a:chExt cx="5266136" cy="1709964"/>
          </a:xfrm>
        </p:grpSpPr>
        <p:sp>
          <p:nvSpPr>
            <p:cNvPr id="66" name="Google Shape;66;p5"/>
            <p:cNvSpPr/>
            <p:nvPr/>
          </p:nvSpPr>
          <p:spPr>
            <a:xfrm>
              <a:off x="3508417" y="4117436"/>
              <a:ext cx="5266136" cy="1709964"/>
            </a:xfrm>
            <a:custGeom>
              <a:avLst/>
              <a:gdLst/>
              <a:ahLst/>
              <a:cxnLst/>
              <a:rect l="l" t="t" r="r" b="b"/>
              <a:pathLst>
                <a:path w="5266136" h="1709964" extrusionOk="0">
                  <a:moveTo>
                    <a:pt x="5256082" y="0"/>
                  </a:moveTo>
                  <a:lnTo>
                    <a:pt x="5266136" y="120211"/>
                  </a:lnTo>
                  <a:cubicBezTo>
                    <a:pt x="5266136" y="998207"/>
                    <a:pt x="4087271" y="1709964"/>
                    <a:pt x="2633068" y="1709964"/>
                  </a:cubicBezTo>
                  <a:cubicBezTo>
                    <a:pt x="1178865" y="1709964"/>
                    <a:pt x="0" y="998207"/>
                    <a:pt x="0" y="120211"/>
                  </a:cubicBezTo>
                  <a:cubicBezTo>
                    <a:pt x="3351" y="80141"/>
                    <a:pt x="3172" y="32447"/>
                    <a:pt x="3172" y="32447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10800000">
              <a:off x="5040827" y="4117436"/>
              <a:ext cx="2163902" cy="1709964"/>
            </a:xfrm>
            <a:custGeom>
              <a:avLst/>
              <a:gdLst/>
              <a:ahLst/>
              <a:cxnLst/>
              <a:rect l="l" t="t" r="r" b="b"/>
              <a:pathLst>
                <a:path w="1351936" h="1709964" extrusionOk="0">
                  <a:moveTo>
                    <a:pt x="0" y="1709964"/>
                  </a:moveTo>
                  <a:lnTo>
                    <a:pt x="0" y="1709964"/>
                  </a:lnTo>
                  <a:lnTo>
                    <a:pt x="0" y="675968"/>
                  </a:lnTo>
                  <a:cubicBezTo>
                    <a:pt x="0" y="302641"/>
                    <a:pt x="302641" y="0"/>
                    <a:pt x="675968" y="0"/>
                  </a:cubicBezTo>
                  <a:lnTo>
                    <a:pt x="675968" y="0"/>
                  </a:lnTo>
                  <a:cubicBezTo>
                    <a:pt x="1049295" y="0"/>
                    <a:pt x="1351936" y="302641"/>
                    <a:pt x="1351936" y="675968"/>
                  </a:cubicBezTo>
                  <a:cubicBezTo>
                    <a:pt x="1351936" y="1020633"/>
                    <a:pt x="1351935" y="1365299"/>
                    <a:pt x="1351935" y="1709964"/>
                  </a:cubicBezTo>
                </a:path>
              </a:pathLst>
            </a:cu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" name="Google Shape;68;p5"/>
            <p:cNvCxnSpPr>
              <a:endCxn id="67" idx="2"/>
            </p:cNvCxnSpPr>
            <p:nvPr/>
          </p:nvCxnSpPr>
          <p:spPr>
            <a:xfrm>
              <a:off x="5040826" y="5151432"/>
              <a:ext cx="2163900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9" name="Google Shape;69;p5"/>
          <p:cNvGrpSpPr/>
          <p:nvPr/>
        </p:nvGrpSpPr>
        <p:grpSpPr>
          <a:xfrm>
            <a:off x="2233729" y="4872563"/>
            <a:ext cx="1440000" cy="1440000"/>
            <a:chOff x="4412354" y="4373927"/>
            <a:chExt cx="1774800" cy="1774800"/>
          </a:xfrm>
        </p:grpSpPr>
        <p:sp>
          <p:nvSpPr>
            <p:cNvPr id="70" name="Google Shape;70;p5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67995" y="4671824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185957" y="4394560"/>
              <a:ext cx="154518" cy="1744335"/>
            </a:xfrm>
            <a:custGeom>
              <a:avLst/>
              <a:gdLst/>
              <a:ahLst/>
              <a:cxnLst/>
              <a:rect l="l" t="t" r="r" b="b"/>
              <a:pathLst>
                <a:path w="98025" h="1389500" extrusionOk="0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1492140" y="1128315"/>
            <a:ext cx="1036073" cy="737826"/>
          </a:xfrm>
          <a:prstGeom prst="rect">
            <a:avLst/>
          </a:prstGeom>
          <a:solidFill>
            <a:srgbClr val="F3F3F4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1492140" y="1487434"/>
            <a:ext cx="982142" cy="1126837"/>
            <a:chOff x="2265888" y="2252359"/>
            <a:chExt cx="1730478" cy="1677838"/>
          </a:xfrm>
        </p:grpSpPr>
        <p:sp>
          <p:nvSpPr>
            <p:cNvPr id="77" name="Google Shape;77;p5"/>
            <p:cNvSpPr/>
            <p:nvPr/>
          </p:nvSpPr>
          <p:spPr>
            <a:xfrm rot="-5400000">
              <a:off x="2370866" y="2304697"/>
              <a:ext cx="1520522" cy="1730477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718" y="909"/>
                  </a:moveTo>
                  <a:lnTo>
                    <a:pt x="10000" y="0"/>
                  </a:lnTo>
                  <a:cubicBezTo>
                    <a:pt x="9079" y="0"/>
                    <a:pt x="9096" y="2409"/>
                    <a:pt x="9096" y="5170"/>
                  </a:cubicBezTo>
                  <a:cubicBezTo>
                    <a:pt x="9096" y="7931"/>
                    <a:pt x="9079" y="10000"/>
                    <a:pt x="10000" y="10000"/>
                  </a:cubicBezTo>
                  <a:lnTo>
                    <a:pt x="1616" y="8977"/>
                  </a:lnTo>
                  <a:cubicBezTo>
                    <a:pt x="695" y="8977"/>
                    <a:pt x="-17" y="6345"/>
                    <a:pt x="0" y="5000"/>
                  </a:cubicBezTo>
                  <a:cubicBezTo>
                    <a:pt x="17" y="3655"/>
                    <a:pt x="797" y="909"/>
                    <a:pt x="1718" y="909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2265888" y="2252359"/>
              <a:ext cx="1730478" cy="314633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3810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65195930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7">
  <p:cSld name="0090_Sports_Template_SlidesMania_7">
    <p:bg>
      <p:bgPr>
        <a:solidFill>
          <a:srgbClr val="8EC63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7"/>
          <p:cNvGrpSpPr/>
          <p:nvPr/>
        </p:nvGrpSpPr>
        <p:grpSpPr>
          <a:xfrm>
            <a:off x="234544" y="3432943"/>
            <a:ext cx="4441728" cy="2034401"/>
            <a:chOff x="6834280" y="2230077"/>
            <a:chExt cx="4441728" cy="2034401"/>
          </a:xfrm>
        </p:grpSpPr>
        <p:cxnSp>
          <p:nvCxnSpPr>
            <p:cNvPr id="105" name="Google Shape;105;p7"/>
            <p:cNvCxnSpPr/>
            <p:nvPr/>
          </p:nvCxnSpPr>
          <p:spPr>
            <a:xfrm rot="10800000" flipH="1">
              <a:off x="6834280" y="2238191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7"/>
            <p:cNvCxnSpPr/>
            <p:nvPr/>
          </p:nvCxnSpPr>
          <p:spPr>
            <a:xfrm rot="10800000">
              <a:off x="8862665" y="2230077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7"/>
            <p:cNvCxnSpPr/>
            <p:nvPr/>
          </p:nvCxnSpPr>
          <p:spPr>
            <a:xfrm rot="10800000">
              <a:off x="6834280" y="3196836"/>
              <a:ext cx="2304000" cy="1067642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7"/>
            <p:cNvCxnSpPr/>
            <p:nvPr/>
          </p:nvCxnSpPr>
          <p:spPr>
            <a:xfrm rot="10800000" flipH="1">
              <a:off x="8862665" y="3188722"/>
              <a:ext cx="2413343" cy="1075756"/>
            </a:xfrm>
            <a:prstGeom prst="straightConnector1">
              <a:avLst/>
            </a:prstGeom>
            <a:noFill/>
            <a:ln w="603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p7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 rot="2254644">
            <a:off x="1883659" y="1255283"/>
            <a:ext cx="788856" cy="5738184"/>
            <a:chOff x="6577801" y="-271457"/>
            <a:chExt cx="898413" cy="5738184"/>
          </a:xfrm>
        </p:grpSpPr>
        <p:sp>
          <p:nvSpPr>
            <p:cNvPr id="111" name="Google Shape;111;p7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7"/>
          <p:cNvGrpSpPr/>
          <p:nvPr/>
        </p:nvGrpSpPr>
        <p:grpSpPr>
          <a:xfrm rot="983370">
            <a:off x="2165274" y="3752333"/>
            <a:ext cx="2046571" cy="2455028"/>
            <a:chOff x="3955752" y="2330555"/>
            <a:chExt cx="4115504" cy="4339803"/>
          </a:xfrm>
        </p:grpSpPr>
        <p:sp>
          <p:nvSpPr>
            <p:cNvPr id="114" name="Google Shape;114;p7"/>
            <p:cNvSpPr/>
            <p:nvPr/>
          </p:nvSpPr>
          <p:spPr>
            <a:xfrm rot="1302653">
              <a:off x="4215246" y="5728324"/>
              <a:ext cx="2206570" cy="553537"/>
            </a:xfrm>
            <a:prstGeom prst="roundRect">
              <a:avLst>
                <a:gd name="adj" fmla="val 50000"/>
              </a:avLst>
            </a:pr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3031685">
              <a:off x="4663994" y="2792990"/>
              <a:ext cx="2074608" cy="2153266"/>
            </a:xfrm>
            <a:custGeom>
              <a:avLst/>
              <a:gdLst/>
              <a:ahLst/>
              <a:cxnLst/>
              <a:rect l="l" t="t" r="r" b="b"/>
              <a:pathLst>
                <a:path w="2074608" h="2153266" extrusionOk="0">
                  <a:moveTo>
                    <a:pt x="1037304" y="0"/>
                  </a:moveTo>
                  <a:cubicBezTo>
                    <a:pt x="1610191" y="0"/>
                    <a:pt x="2074608" y="482025"/>
                    <a:pt x="2074608" y="1076633"/>
                  </a:cubicBezTo>
                  <a:cubicBezTo>
                    <a:pt x="2074608" y="1671241"/>
                    <a:pt x="1610191" y="2153266"/>
                    <a:pt x="1037304" y="2153266"/>
                  </a:cubicBezTo>
                  <a:cubicBezTo>
                    <a:pt x="464417" y="2153266"/>
                    <a:pt x="0" y="1671241"/>
                    <a:pt x="0" y="1076633"/>
                  </a:cubicBezTo>
                  <a:lnTo>
                    <a:pt x="2535" y="1024529"/>
                  </a:lnTo>
                  <a:lnTo>
                    <a:pt x="100609" y="998356"/>
                  </a:lnTo>
                  <a:cubicBezTo>
                    <a:pt x="490381" y="872527"/>
                    <a:pt x="781598" y="514525"/>
                    <a:pt x="824095" y="80206"/>
                  </a:cubicBezTo>
                  <a:lnTo>
                    <a:pt x="826915" y="22230"/>
                  </a:lnTo>
                  <a:lnTo>
                    <a:pt x="828251" y="21874"/>
                  </a:lnTo>
                  <a:cubicBezTo>
                    <a:pt x="895777" y="7532"/>
                    <a:pt x="965693" y="0"/>
                    <a:pt x="1037304" y="0"/>
                  </a:cubicBezTo>
                  <a:close/>
                </a:path>
              </a:pathLst>
            </a:custGeom>
            <a:solidFill>
              <a:srgbClr val="A97B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812025">
              <a:off x="4308438" y="2682105"/>
              <a:ext cx="3410132" cy="3418811"/>
            </a:xfrm>
            <a:custGeom>
              <a:avLst/>
              <a:gdLst/>
              <a:ahLst/>
              <a:cxnLst/>
              <a:rect l="l" t="t" r="r" b="b"/>
              <a:pathLst>
                <a:path w="3410132" h="3418811" extrusionOk="0">
                  <a:moveTo>
                    <a:pt x="2781408" y="359481"/>
                  </a:moveTo>
                  <a:cubicBezTo>
                    <a:pt x="2893741" y="434122"/>
                    <a:pt x="2911147" y="617019"/>
                    <a:pt x="2839764" y="813766"/>
                  </a:cubicBezTo>
                  <a:lnTo>
                    <a:pt x="2838032" y="817752"/>
                  </a:lnTo>
                  <a:lnTo>
                    <a:pt x="2851844" y="812299"/>
                  </a:lnTo>
                  <a:cubicBezTo>
                    <a:pt x="2928940" y="790171"/>
                    <a:pt x="3000863" y="795128"/>
                    <a:pt x="3057029" y="832448"/>
                  </a:cubicBezTo>
                  <a:cubicBezTo>
                    <a:pt x="3169363" y="907089"/>
                    <a:pt x="3186769" y="1089987"/>
                    <a:pt x="3115386" y="1286733"/>
                  </a:cubicBezTo>
                  <a:lnTo>
                    <a:pt x="3109273" y="1300801"/>
                  </a:lnTo>
                  <a:lnTo>
                    <a:pt x="3139374" y="1288917"/>
                  </a:lnTo>
                  <a:cubicBezTo>
                    <a:pt x="3216470" y="1266789"/>
                    <a:pt x="3288393" y="1271746"/>
                    <a:pt x="3344560" y="1309066"/>
                  </a:cubicBezTo>
                  <a:cubicBezTo>
                    <a:pt x="3494337" y="1408587"/>
                    <a:pt x="3346831" y="1812144"/>
                    <a:pt x="3302164" y="1961218"/>
                  </a:cubicBezTo>
                  <a:cubicBezTo>
                    <a:pt x="3263080" y="2091657"/>
                    <a:pt x="3137865" y="2469298"/>
                    <a:pt x="3041878" y="2594245"/>
                  </a:cubicBezTo>
                  <a:lnTo>
                    <a:pt x="3025906" y="2612321"/>
                  </a:lnTo>
                  <a:lnTo>
                    <a:pt x="2992960" y="2673758"/>
                  </a:lnTo>
                  <a:cubicBezTo>
                    <a:pt x="2965847" y="2718671"/>
                    <a:pt x="2936182" y="2762618"/>
                    <a:pt x="2903938" y="2805416"/>
                  </a:cubicBezTo>
                  <a:cubicBezTo>
                    <a:pt x="2388034" y="3490185"/>
                    <a:pt x="1407267" y="3621481"/>
                    <a:pt x="713335" y="3098673"/>
                  </a:cubicBezTo>
                  <a:cubicBezTo>
                    <a:pt x="496481" y="2935295"/>
                    <a:pt x="333300" y="2727374"/>
                    <a:pt x="227168" y="2497807"/>
                  </a:cubicBezTo>
                  <a:lnTo>
                    <a:pt x="203585" y="2439622"/>
                  </a:lnTo>
                  <a:lnTo>
                    <a:pt x="198866" y="2434173"/>
                  </a:lnTo>
                  <a:cubicBezTo>
                    <a:pt x="82001" y="2278232"/>
                    <a:pt x="0" y="1913164"/>
                    <a:pt x="0" y="1487676"/>
                  </a:cubicBezTo>
                  <a:cubicBezTo>
                    <a:pt x="0" y="920358"/>
                    <a:pt x="145779" y="460455"/>
                    <a:pt x="325606" y="460455"/>
                  </a:cubicBezTo>
                  <a:cubicBezTo>
                    <a:pt x="393041" y="460455"/>
                    <a:pt x="455688" y="525129"/>
                    <a:pt x="507655" y="635888"/>
                  </a:cubicBezTo>
                  <a:lnTo>
                    <a:pt x="546838" y="737880"/>
                  </a:lnTo>
                  <a:lnTo>
                    <a:pt x="568963" y="810567"/>
                  </a:lnTo>
                  <a:cubicBezTo>
                    <a:pt x="566178" y="1128228"/>
                    <a:pt x="854464" y="1572921"/>
                    <a:pt x="1172124" y="1575706"/>
                  </a:cubicBezTo>
                  <a:lnTo>
                    <a:pt x="1107255" y="1563767"/>
                  </a:lnTo>
                  <a:cubicBezTo>
                    <a:pt x="1424916" y="1566553"/>
                    <a:pt x="1716528" y="1138317"/>
                    <a:pt x="1719314" y="820656"/>
                  </a:cubicBezTo>
                  <a:lnTo>
                    <a:pt x="1723490" y="344611"/>
                  </a:lnTo>
                  <a:lnTo>
                    <a:pt x="1768458" y="235459"/>
                  </a:lnTo>
                  <a:cubicBezTo>
                    <a:pt x="1936645" y="37201"/>
                    <a:pt x="2068928" y="-54071"/>
                    <a:pt x="2199984" y="33010"/>
                  </a:cubicBezTo>
                  <a:cubicBezTo>
                    <a:pt x="2293595" y="95210"/>
                    <a:pt x="2405838" y="234738"/>
                    <a:pt x="2371158" y="392662"/>
                  </a:cubicBezTo>
                  <a:lnTo>
                    <a:pt x="2347831" y="472538"/>
                  </a:lnTo>
                  <a:lnTo>
                    <a:pt x="2349856" y="473683"/>
                  </a:lnTo>
                  <a:lnTo>
                    <a:pt x="2418267" y="418137"/>
                  </a:lnTo>
                  <a:cubicBezTo>
                    <a:pt x="2550419" y="324980"/>
                    <a:pt x="2687797" y="297280"/>
                    <a:pt x="2781408" y="35948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1302653">
              <a:off x="4432081" y="5459739"/>
              <a:ext cx="2002316" cy="553537"/>
            </a:xfrm>
            <a:prstGeom prst="roundRect">
              <a:avLst>
                <a:gd name="adj" fmla="val 50000"/>
              </a:avLst>
            </a:pr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7"/>
            <p:cNvGrpSpPr/>
            <p:nvPr/>
          </p:nvGrpSpPr>
          <p:grpSpPr>
            <a:xfrm rot="2575764">
              <a:off x="6776743" y="3249767"/>
              <a:ext cx="251281" cy="203374"/>
              <a:chOff x="5142270" y="150003"/>
              <a:chExt cx="403124" cy="366059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" name="Google Shape;121;p7"/>
            <p:cNvGrpSpPr/>
            <p:nvPr/>
          </p:nvGrpSpPr>
          <p:grpSpPr>
            <a:xfrm rot="2575764">
              <a:off x="7154653" y="3723285"/>
              <a:ext cx="251281" cy="203374"/>
              <a:chOff x="5142270" y="150003"/>
              <a:chExt cx="403124" cy="366059"/>
            </a:xfrm>
          </p:grpSpPr>
          <p:cxnSp>
            <p:nvCxnSpPr>
              <p:cNvPr id="122" name="Google Shape;122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" name="Google Shape;124;p7"/>
            <p:cNvGrpSpPr/>
            <p:nvPr/>
          </p:nvGrpSpPr>
          <p:grpSpPr>
            <a:xfrm rot="2575764">
              <a:off x="7310373" y="4252768"/>
              <a:ext cx="251281" cy="203374"/>
              <a:chOff x="5142270" y="150003"/>
              <a:chExt cx="403124" cy="366059"/>
            </a:xfrm>
          </p:grpSpPr>
          <p:cxnSp>
            <p:nvCxnSpPr>
              <p:cNvPr id="125" name="Google Shape;125;p7"/>
              <p:cNvCxnSpPr/>
              <p:nvPr/>
            </p:nvCxnSpPr>
            <p:spPr>
              <a:xfrm>
                <a:off x="5142271" y="150003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7"/>
              <p:cNvCxnSpPr/>
              <p:nvPr/>
            </p:nvCxnSpPr>
            <p:spPr>
              <a:xfrm flipH="1">
                <a:off x="5142270" y="164620"/>
                <a:ext cx="403123" cy="351442"/>
              </a:xfrm>
              <a:prstGeom prst="straightConnector1">
                <a:avLst/>
              </a:prstGeom>
              <a:noFill/>
              <a:ln w="63500" cap="rnd" cmpd="sng">
                <a:solidFill>
                  <a:srgbClr val="7F6F5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" name="Google Shape;127;p7"/>
            <p:cNvCxnSpPr/>
            <p:nvPr/>
          </p:nvCxnSpPr>
          <p:spPr>
            <a:xfrm flipH="1">
              <a:off x="4471691" y="5522227"/>
              <a:ext cx="157226" cy="224663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7"/>
            <p:cNvCxnSpPr/>
            <p:nvPr/>
          </p:nvCxnSpPr>
          <p:spPr>
            <a:xfrm flipH="1">
              <a:off x="4729323" y="5673687"/>
              <a:ext cx="109432" cy="23748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7"/>
            <p:cNvCxnSpPr/>
            <p:nvPr/>
          </p:nvCxnSpPr>
          <p:spPr>
            <a:xfrm flipH="1">
              <a:off x="5028680" y="5817254"/>
              <a:ext cx="98277" cy="187838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7"/>
            <p:cNvCxnSpPr/>
            <p:nvPr/>
          </p:nvCxnSpPr>
          <p:spPr>
            <a:xfrm flipH="1">
              <a:off x="5316883" y="5963345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7"/>
            <p:cNvCxnSpPr/>
            <p:nvPr/>
          </p:nvCxnSpPr>
          <p:spPr>
            <a:xfrm flipH="1">
              <a:off x="5659448" y="6066502"/>
              <a:ext cx="98278" cy="171984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6000612" y="6122998"/>
              <a:ext cx="25784" cy="262956"/>
            </a:xfrm>
            <a:prstGeom prst="straightConnector1">
              <a:avLst/>
            </a:prstGeom>
            <a:noFill/>
            <a:ln w="63500" cap="rnd" cmpd="sng">
              <a:solidFill>
                <a:srgbClr val="7F6F5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3" name="Google Shape;133;p7"/>
          <p:cNvGrpSpPr/>
          <p:nvPr/>
        </p:nvGrpSpPr>
        <p:grpSpPr>
          <a:xfrm>
            <a:off x="2586799" y="4522847"/>
            <a:ext cx="883416" cy="883416"/>
            <a:chOff x="4775723" y="3505536"/>
            <a:chExt cx="1800000" cy="1800000"/>
          </a:xfrm>
        </p:grpSpPr>
        <p:sp>
          <p:nvSpPr>
            <p:cNvPr id="134" name="Google Shape;134;p7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7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24630835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0_Sports_Template_SlidesMania_8">
  <p:cSld name="0090_Sports_Template_SlidesMania_8">
    <p:bg>
      <p:bgPr>
        <a:solidFill>
          <a:srgbClr val="F2F2F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2192000" cy="33174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8"/>
          <p:cNvGrpSpPr/>
          <p:nvPr/>
        </p:nvGrpSpPr>
        <p:grpSpPr>
          <a:xfrm>
            <a:off x="778510" y="4803946"/>
            <a:ext cx="1325923" cy="958259"/>
            <a:chOff x="778510" y="4803946"/>
            <a:chExt cx="1325923" cy="958259"/>
          </a:xfrm>
        </p:grpSpPr>
        <p:sp>
          <p:nvSpPr>
            <p:cNvPr id="141" name="Google Shape;141;p8"/>
            <p:cNvSpPr/>
            <p:nvPr/>
          </p:nvSpPr>
          <p:spPr>
            <a:xfrm>
              <a:off x="1844924" y="553817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959970" y="553953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 rot="-300586">
              <a:off x="1226944" y="5392109"/>
              <a:ext cx="793316" cy="264135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713145">
              <a:off x="922201" y="5410146"/>
              <a:ext cx="294848" cy="219171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918257" y="4803946"/>
              <a:ext cx="1094947" cy="778585"/>
            </a:xfrm>
            <a:custGeom>
              <a:avLst/>
              <a:gdLst/>
              <a:ahLst/>
              <a:cxnLst/>
              <a:rect l="l" t="t" r="r" b="b"/>
              <a:pathLst>
                <a:path w="1094947" h="778585" extrusionOk="0">
                  <a:moveTo>
                    <a:pt x="0" y="0"/>
                  </a:moveTo>
                  <a:lnTo>
                    <a:pt x="469764" y="0"/>
                  </a:lnTo>
                  <a:lnTo>
                    <a:pt x="466820" y="8276"/>
                  </a:lnTo>
                  <a:cubicBezTo>
                    <a:pt x="461944" y="29069"/>
                    <a:pt x="473535" y="50599"/>
                    <a:pt x="473535" y="72650"/>
                  </a:cubicBezTo>
                  <a:cubicBezTo>
                    <a:pt x="473535" y="182907"/>
                    <a:pt x="523406" y="280116"/>
                    <a:pt x="620783" y="337518"/>
                  </a:cubicBezTo>
                  <a:lnTo>
                    <a:pt x="651763" y="352190"/>
                  </a:lnTo>
                  <a:lnTo>
                    <a:pt x="651763" y="355536"/>
                  </a:lnTo>
                  <a:lnTo>
                    <a:pt x="770153" y="355536"/>
                  </a:lnTo>
                  <a:cubicBezTo>
                    <a:pt x="949532" y="355536"/>
                    <a:pt x="1094947" y="461234"/>
                    <a:pt x="1094947" y="591618"/>
                  </a:cubicBezTo>
                  <a:lnTo>
                    <a:pt x="1094947" y="685402"/>
                  </a:lnTo>
                  <a:lnTo>
                    <a:pt x="1036896" y="709438"/>
                  </a:lnTo>
                  <a:cubicBezTo>
                    <a:pt x="911840" y="752161"/>
                    <a:pt x="739077" y="778585"/>
                    <a:pt x="548249" y="778585"/>
                  </a:cubicBezTo>
                  <a:cubicBezTo>
                    <a:pt x="357421" y="778585"/>
                    <a:pt x="184658" y="752161"/>
                    <a:pt x="59603" y="709438"/>
                  </a:cubicBezTo>
                  <a:lnTo>
                    <a:pt x="1551" y="685402"/>
                  </a:lnTo>
                  <a:lnTo>
                    <a:pt x="1551" y="638839"/>
                  </a:lnTo>
                  <a:lnTo>
                    <a:pt x="0" y="638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flipH="1">
              <a:off x="778510" y="5691584"/>
              <a:ext cx="1325923" cy="70621"/>
            </a:xfrm>
            <a:prstGeom prst="trapezoid">
              <a:avLst>
                <a:gd name="adj" fmla="val 108003"/>
              </a:avLst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242601" y="4922961"/>
              <a:ext cx="173851" cy="85231"/>
            </a:xfrm>
            <a:custGeom>
              <a:avLst/>
              <a:gdLst/>
              <a:ahLst/>
              <a:cxnLst/>
              <a:rect l="l" t="t" r="r" b="b"/>
              <a:pathLst>
                <a:path w="278275" h="136424" extrusionOk="0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-2058665">
              <a:off x="1320052" y="5090371"/>
              <a:ext cx="167709" cy="79087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 rot="-4073088">
              <a:off x="1518177" y="5177852"/>
              <a:ext cx="167709" cy="89222"/>
            </a:xfrm>
            <a:custGeom>
              <a:avLst/>
              <a:gdLst/>
              <a:ahLst/>
              <a:cxnLst/>
              <a:rect l="l" t="t" r="r" b="b"/>
              <a:pathLst>
                <a:path w="268443" h="142813" extrusionOk="0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424238" y="5157324"/>
            <a:ext cx="1325923" cy="958259"/>
            <a:chOff x="3285406" y="5629152"/>
            <a:chExt cx="1325923" cy="958259"/>
          </a:xfrm>
        </p:grpSpPr>
        <p:sp>
          <p:nvSpPr>
            <p:cNvPr id="151" name="Google Shape;151;p8"/>
            <p:cNvSpPr/>
            <p:nvPr/>
          </p:nvSpPr>
          <p:spPr>
            <a:xfrm>
              <a:off x="3503774" y="6378241"/>
              <a:ext cx="89964" cy="196566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8"/>
            <p:cNvGrpSpPr/>
            <p:nvPr/>
          </p:nvGrpSpPr>
          <p:grpSpPr>
            <a:xfrm>
              <a:off x="3285406" y="5629152"/>
              <a:ext cx="1325923" cy="958259"/>
              <a:chOff x="375058" y="5118078"/>
              <a:chExt cx="1325923" cy="958259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441472" y="5852303"/>
                <a:ext cx="89964" cy="196566"/>
              </a:xfrm>
              <a:prstGeom prst="rect">
                <a:avLst/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-300586">
                <a:off x="823492" y="5706241"/>
                <a:ext cx="793316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713145">
                <a:off x="518749" y="5724278"/>
                <a:ext cx="294848" cy="219171"/>
              </a:xfrm>
              <a:custGeom>
                <a:avLst/>
                <a:gdLst/>
                <a:ahLst/>
                <a:cxnLst/>
                <a:rect l="l" t="t" r="r" b="b"/>
                <a:pathLst>
                  <a:path w="1750142" h="931607" extrusionOk="0">
                    <a:moveTo>
                      <a:pt x="519881" y="0"/>
                    </a:moveTo>
                    <a:lnTo>
                      <a:pt x="1230261" y="0"/>
                    </a:lnTo>
                    <a:cubicBezTo>
                      <a:pt x="1517383" y="0"/>
                      <a:pt x="1750142" y="232759"/>
                      <a:pt x="1750142" y="519881"/>
                    </a:cubicBezTo>
                    <a:lnTo>
                      <a:pt x="1750142" y="726406"/>
                    </a:lnTo>
                    <a:lnTo>
                      <a:pt x="1657222" y="779337"/>
                    </a:lnTo>
                    <a:cubicBezTo>
                      <a:pt x="1457052" y="873417"/>
                      <a:pt x="1180520" y="931607"/>
                      <a:pt x="875071" y="931607"/>
                    </a:cubicBezTo>
                    <a:cubicBezTo>
                      <a:pt x="569622" y="931607"/>
                      <a:pt x="293090" y="873417"/>
                      <a:pt x="92920" y="779337"/>
                    </a:cubicBezTo>
                    <a:lnTo>
                      <a:pt x="0" y="726406"/>
                    </a:lnTo>
                    <a:lnTo>
                      <a:pt x="0" y="519881"/>
                    </a:lnTo>
                    <a:cubicBezTo>
                      <a:pt x="0" y="232759"/>
                      <a:pt x="232759" y="0"/>
                      <a:pt x="519881" y="0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14805" y="5118078"/>
                <a:ext cx="1094947" cy="778585"/>
              </a:xfrm>
              <a:custGeom>
                <a:avLst/>
                <a:gdLst/>
                <a:ahLst/>
                <a:cxnLst/>
                <a:rect l="l" t="t" r="r" b="b"/>
                <a:pathLst>
                  <a:path w="1094947" h="778585" extrusionOk="0">
                    <a:moveTo>
                      <a:pt x="0" y="0"/>
                    </a:moveTo>
                    <a:lnTo>
                      <a:pt x="469764" y="0"/>
                    </a:lnTo>
                    <a:lnTo>
                      <a:pt x="466820" y="8276"/>
                    </a:lnTo>
                    <a:cubicBezTo>
                      <a:pt x="461944" y="29069"/>
                      <a:pt x="473535" y="50599"/>
                      <a:pt x="473535" y="72650"/>
                    </a:cubicBezTo>
                    <a:cubicBezTo>
                      <a:pt x="473535" y="182907"/>
                      <a:pt x="523406" y="280116"/>
                      <a:pt x="620783" y="337518"/>
                    </a:cubicBezTo>
                    <a:lnTo>
                      <a:pt x="651763" y="352190"/>
                    </a:lnTo>
                    <a:lnTo>
                      <a:pt x="651763" y="355536"/>
                    </a:lnTo>
                    <a:lnTo>
                      <a:pt x="770153" y="355536"/>
                    </a:lnTo>
                    <a:cubicBezTo>
                      <a:pt x="949532" y="355536"/>
                      <a:pt x="1094947" y="461234"/>
                      <a:pt x="1094947" y="591618"/>
                    </a:cubicBezTo>
                    <a:lnTo>
                      <a:pt x="1094947" y="685402"/>
                    </a:lnTo>
                    <a:lnTo>
                      <a:pt x="1036896" y="709438"/>
                    </a:lnTo>
                    <a:cubicBezTo>
                      <a:pt x="911840" y="752161"/>
                      <a:pt x="739077" y="778585"/>
                      <a:pt x="548249" y="778585"/>
                    </a:cubicBezTo>
                    <a:cubicBezTo>
                      <a:pt x="357421" y="778585"/>
                      <a:pt x="184658" y="752161"/>
                      <a:pt x="59603" y="709438"/>
                    </a:cubicBezTo>
                    <a:lnTo>
                      <a:pt x="1551" y="685402"/>
                    </a:lnTo>
                    <a:lnTo>
                      <a:pt x="1551" y="638839"/>
                    </a:lnTo>
                    <a:lnTo>
                      <a:pt x="0" y="6388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flipH="1">
                <a:off x="375058" y="6005716"/>
                <a:ext cx="1325923" cy="70621"/>
              </a:xfrm>
              <a:prstGeom prst="trapezoid">
                <a:avLst>
                  <a:gd name="adj" fmla="val 108003"/>
                </a:avLst>
              </a:prstGeom>
              <a:solidFill>
                <a:srgbClr val="80808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839149" y="5237093"/>
                <a:ext cx="173851" cy="85231"/>
              </a:xfrm>
              <a:custGeom>
                <a:avLst/>
                <a:gdLst/>
                <a:ahLst/>
                <a:cxnLst/>
                <a:rect l="l" t="t" r="r" b="b"/>
                <a:pathLst>
                  <a:path w="278275" h="136424" extrusionOk="0">
                    <a:moveTo>
                      <a:pt x="0" y="0"/>
                    </a:moveTo>
                    <a:lnTo>
                      <a:pt x="268443" y="0"/>
                    </a:lnTo>
                    <a:lnTo>
                      <a:pt x="278275" y="136424"/>
                    </a:lnTo>
                    <a:lnTo>
                      <a:pt x="0" y="12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 rot="-2058665">
                <a:off x="916600" y="5404503"/>
                <a:ext cx="167709" cy="79087"/>
              </a:xfrm>
              <a:prstGeom prst="rect">
                <a:avLst/>
              </a:pr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 rot="-4073088">
                <a:off x="1114725" y="5491984"/>
                <a:ext cx="167709" cy="89222"/>
              </a:xfrm>
              <a:custGeom>
                <a:avLst/>
                <a:gdLst/>
                <a:ahLst/>
                <a:cxnLst/>
                <a:rect l="l" t="t" r="r" b="b"/>
                <a:pathLst>
                  <a:path w="268443" h="142813" extrusionOk="0">
                    <a:moveTo>
                      <a:pt x="0" y="16222"/>
                    </a:moveTo>
                    <a:lnTo>
                      <a:pt x="230011" y="0"/>
                    </a:lnTo>
                    <a:lnTo>
                      <a:pt x="268443" y="142813"/>
                    </a:lnTo>
                    <a:lnTo>
                      <a:pt x="0" y="142813"/>
                    </a:lnTo>
                    <a:lnTo>
                      <a:pt x="0" y="16222"/>
                    </a:lnTo>
                    <a:close/>
                  </a:path>
                </a:pathLst>
              </a:custGeom>
              <a:solidFill>
                <a:srgbClr val="EF38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8"/>
          <p:cNvGrpSpPr/>
          <p:nvPr/>
        </p:nvGrpSpPr>
        <p:grpSpPr>
          <a:xfrm>
            <a:off x="157488" y="2116951"/>
            <a:ext cx="2552452" cy="3011702"/>
            <a:chOff x="2335217" y="1782412"/>
            <a:chExt cx="2552452" cy="3011702"/>
          </a:xfrm>
        </p:grpSpPr>
        <p:sp>
          <p:nvSpPr>
            <p:cNvPr id="162" name="Google Shape;162;p8"/>
            <p:cNvSpPr/>
            <p:nvPr/>
          </p:nvSpPr>
          <p:spPr>
            <a:xfrm rot="-1645070">
              <a:off x="2994307" y="1653206"/>
              <a:ext cx="145798" cy="2898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432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398588" y="3844524"/>
              <a:ext cx="1489081" cy="949590"/>
            </a:xfrm>
            <a:custGeom>
              <a:avLst/>
              <a:gdLst/>
              <a:ahLst/>
              <a:cxnLst/>
              <a:rect l="l" t="t" r="r" b="b"/>
              <a:pathLst>
                <a:path w="1483642" h="980764" extrusionOk="0">
                  <a:moveTo>
                    <a:pt x="130409" y="0"/>
                  </a:moveTo>
                  <a:lnTo>
                    <a:pt x="507106" y="678804"/>
                  </a:lnTo>
                  <a:cubicBezTo>
                    <a:pt x="544535" y="709075"/>
                    <a:pt x="583289" y="737811"/>
                    <a:pt x="622982" y="737811"/>
                  </a:cubicBezTo>
                  <a:cubicBezTo>
                    <a:pt x="767898" y="707454"/>
                    <a:pt x="1058879" y="590073"/>
                    <a:pt x="1298168" y="575927"/>
                  </a:cubicBezTo>
                  <a:cubicBezTo>
                    <a:pt x="1451113" y="619534"/>
                    <a:pt x="1521673" y="768710"/>
                    <a:pt x="1463178" y="836134"/>
                  </a:cubicBezTo>
                  <a:cubicBezTo>
                    <a:pt x="1404684" y="903557"/>
                    <a:pt x="1122989" y="986359"/>
                    <a:pt x="947198" y="980467"/>
                  </a:cubicBezTo>
                  <a:cubicBezTo>
                    <a:pt x="771407" y="974575"/>
                    <a:pt x="486169" y="908445"/>
                    <a:pt x="408431" y="800784"/>
                  </a:cubicBezTo>
                  <a:lnTo>
                    <a:pt x="347037" y="723774"/>
                  </a:lnTo>
                  <a:lnTo>
                    <a:pt x="0" y="69132"/>
                  </a:lnTo>
                  <a:lnTo>
                    <a:pt x="130409" y="0"/>
                  </a:lnTo>
                  <a:close/>
                </a:path>
              </a:pathLst>
            </a:cu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-1645070">
              <a:off x="2458709" y="1784248"/>
              <a:ext cx="147600" cy="57237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7485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2891273" y="5169334"/>
            <a:ext cx="574618" cy="220747"/>
          </a:xfrm>
          <a:prstGeom prst="can">
            <a:avLst>
              <a:gd name="adj" fmla="val 25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 rot="5400000">
            <a:off x="-679350" y="64275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2F559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2F559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8502296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4" name="Google Shape;224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26" name="Google Shape;226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27" name="Google Shape;227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91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4486B-DF37-423E-8C0E-8B0A7D7B858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2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2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02320-67E0-421F-8F58-ADC802F282D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36186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861A-D832-46A2-A685-46E24E2D772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578189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C00B6-690B-48F5-9A03-4C5B81563D3B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68870"/>
      </p:ext>
    </p:extLst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DB28B-CD62-4DA2-BAB7-B3FA0A85C2C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81219"/>
      </p:ext>
    </p:extLst>
  </p:cSld>
  <p:clrMapOvr>
    <a:masterClrMapping/>
  </p:clrMapOvr>
  <p:transition spd="slow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5DAAC-0DFB-446E-8AAC-F014EEA08B0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65883"/>
      </p:ext>
    </p:extLst>
  </p:cSld>
  <p:clrMapOvr>
    <a:masterClrMapping/>
  </p:clrMapOvr>
  <p:transition spd="slow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FB6A7-D1AA-4982-BA08-7D4E5CBEFA9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415416"/>
      </p:ext>
    </p:extLst>
  </p:cSld>
  <p:clrMapOvr>
    <a:masterClrMapping/>
  </p:clrMapOvr>
  <p:transition spd="slow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A100-5777-4EB7-BF24-D8A00607A43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73873"/>
      </p:ext>
    </p:extLst>
  </p:cSld>
  <p:clrMapOvr>
    <a:masterClrMapping/>
  </p:clrMapOvr>
  <p:transition spd="slow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E734B-B4D5-40C8-B4D1-10049FC9A02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133316"/>
      </p:ext>
    </p:extLst>
  </p:cSld>
  <p:clrMapOvr>
    <a:masterClrMapping/>
  </p:clrMapOvr>
  <p:transition spd="slow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FE1CF-BF02-4F53-B996-5D977101E57B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07472"/>
      </p:ext>
    </p:extLst>
  </p:cSld>
  <p:clrMapOvr>
    <a:masterClrMapping/>
  </p:clrMapOvr>
  <p:transition spd="slow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91489-38ED-420B-A711-91BE2ECFD28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252509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6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43CF0-75E2-4598-9A90-FC0B155BD91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61861"/>
      </p:ext>
    </p:extLst>
  </p:cSld>
  <p:clrMapOvr>
    <a:masterClrMapping/>
  </p:clrMapOvr>
  <p:transition spd="slow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E536A-369B-40F2-AE85-BEA2D0FC3074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24987"/>
      </p:ext>
    </p:extLst>
  </p:cSld>
  <p:clrMapOvr>
    <a:masterClrMapping/>
  </p:clrMapOvr>
  <p:transition spd="slow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BE7CF-0B71-4C66-88C6-206633DC7E5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1087"/>
      </p:ext>
    </p:extLst>
  </p:cSld>
  <p:clrMapOvr>
    <a:masterClrMapping/>
  </p:clrMapOvr>
  <p:transition spd="slow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CFDE1-1482-4351-AF89-35BD75AB3825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342223"/>
      </p:ext>
    </p:extLst>
  </p:cSld>
  <p:clrMapOvr>
    <a:masterClrMapping/>
  </p:clrMapOvr>
  <p:transition spd="slow"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A728-1577-4793-B167-52C01593DB7D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05680"/>
      </p:ext>
    </p:extLst>
  </p:cSld>
  <p:clrMapOvr>
    <a:masterClrMapping/>
  </p:clrMapOvr>
  <p:transition spd="slow"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2E17C-8369-4872-9932-4F6322AFEDD8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29617"/>
      </p:ext>
    </p:extLst>
  </p:cSld>
  <p:clrMapOvr>
    <a:masterClrMapping/>
  </p:clrMapOvr>
  <p:transition spd="slow"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9398"/>
      </p:ext>
    </p:extLst>
  </p:cSld>
  <p:clrMapOvr>
    <a:masterClrMapping/>
  </p:clrMapOvr>
  <p:transition spd="slow"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919113869"/>
      </p:ext>
    </p:extLst>
  </p:cSld>
  <p:clrMapOvr>
    <a:masterClrMapping/>
  </p:clrMapOvr>
  <p:transition spd="slow"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206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1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1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00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5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91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4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94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2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15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4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10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11/02/66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1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10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2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6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F3BE-ED3A-4543-B4F4-6669D0F8556F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54F1-2E81-4A9E-B89B-FD17B277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66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0" r:id="rId7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E51EF-F90F-479E-92B2-2E8DA25AFA3B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07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transition spd="slow" advClick="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>
              <a:buClr>
                <a:srgbClr val="000000"/>
              </a:buClr>
              <a:buFont typeface="Arial"/>
              <a:buNone/>
            </a:pPr>
            <a:fld id="{E9E1C224-B072-46EC-B154-214A2D739B34}" type="datetimeFigureOut">
              <a:rPr lang="th-TH" kern="0" smtClean="0">
                <a:solidFill>
                  <a:prstClr val="black">
                    <a:tint val="75000"/>
                  </a:prstClr>
                </a:solidFill>
                <a:latin typeface="Arial"/>
                <a:sym typeface="Arial"/>
              </a:rPr>
              <a:pPr defTabSz="1219110">
                <a:buClr>
                  <a:srgbClr val="000000"/>
                </a:buClr>
                <a:buFont typeface="Arial"/>
                <a:buNone/>
              </a:pPr>
              <a:t>11/02/66</a:t>
            </a:fld>
            <a:endParaRPr lang="th-TH" kern="0">
              <a:solidFill>
                <a:prstClr val="black">
                  <a:tint val="75000"/>
                </a:prstClr>
              </a:solidFill>
              <a:latin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>
              <a:buClr>
                <a:srgbClr val="000000"/>
              </a:buClr>
              <a:buFont typeface="Arial"/>
              <a:buNone/>
            </a:pPr>
            <a:endParaRPr lang="th-TH" kern="0">
              <a:solidFill>
                <a:prstClr val="black">
                  <a:tint val="75000"/>
                </a:prstClr>
              </a:solidFill>
              <a:latin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>
              <a:buClr>
                <a:srgbClr val="000000"/>
              </a:buClr>
              <a:buFont typeface="Arial"/>
              <a:buNone/>
            </a:pPr>
            <a:fld id="{4AAF948F-16EF-4F51-9758-BD9247076D0E}" type="slidenum">
              <a:rPr lang="th-TH" kern="0" smtClean="0">
                <a:solidFill>
                  <a:prstClr val="black">
                    <a:tint val="75000"/>
                  </a:prstClr>
                </a:solidFill>
                <a:latin typeface="Arial"/>
                <a:sym typeface="Arial"/>
              </a:rPr>
              <a:pPr defTabSz="121911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th-TH" kern="0">
              <a:solidFill>
                <a:prstClr val="black">
                  <a:tint val="75000"/>
                </a:prstClr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3" Type="http://schemas.openxmlformats.org/officeDocument/2006/relationships/image" Target="../media/image35.png"/><Relationship Id="rId21" Type="http://schemas.openxmlformats.org/officeDocument/2006/relationships/image" Target="../media/image40.png"/><Relationship Id="rId7" Type="http://schemas.openxmlformats.org/officeDocument/2006/relationships/audio" Target="../media/audio3.wav"/><Relationship Id="rId12" Type="http://schemas.openxmlformats.org/officeDocument/2006/relationships/image" Target="../media/image27.png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12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png"/><Relationship Id="rId18" Type="http://schemas.openxmlformats.org/officeDocument/2006/relationships/image" Target="../media/image36.png"/><Relationship Id="rId3" Type="http://schemas.openxmlformats.org/officeDocument/2006/relationships/image" Target="../media/image35.png"/><Relationship Id="rId21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4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42.png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png"/><Relationship Id="rId1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17" Type="http://schemas.openxmlformats.org/officeDocument/2006/relationships/image" Target="../media/image36.png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5" Type="http://schemas.openxmlformats.org/officeDocument/2006/relationships/image" Target="../media/image21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2.png"/><Relationship Id="rId1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5" Type="http://schemas.openxmlformats.org/officeDocument/2006/relationships/image" Target="../media/image13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1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27.png"/><Relationship Id="rId4" Type="http://schemas.openxmlformats.org/officeDocument/2006/relationships/image" Target="../media/image36.png"/><Relationship Id="rId9" Type="http://schemas.openxmlformats.org/officeDocument/2006/relationships/image" Target="../media/image26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B&#7843;ng%20danh%20s&#225;ch%20%20&#273;&#7897;ng%20t&#7915;%20b&#7845;t%20quy%20t&#7855;c%20th&#432;&#7901;ng%20d&#249;ng%20nh&#7845;t%20v&#224;%20th&#432;&#7901;ng%20g&#7863;p%20nh&#7845;t.do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2"/>
          <p:cNvGrpSpPr/>
          <p:nvPr/>
        </p:nvGrpSpPr>
        <p:grpSpPr>
          <a:xfrm rot="1774934">
            <a:off x="1265990" y="830200"/>
            <a:ext cx="788856" cy="5738184"/>
            <a:chOff x="6577801" y="-271457"/>
            <a:chExt cx="898413" cy="5738184"/>
          </a:xfrm>
        </p:grpSpPr>
        <p:sp>
          <p:nvSpPr>
            <p:cNvPr id="237" name="Google Shape;237;p12"/>
            <p:cNvSpPr/>
            <p:nvPr/>
          </p:nvSpPr>
          <p:spPr>
            <a:xfrm>
              <a:off x="6577801" y="-271457"/>
              <a:ext cx="898413" cy="5738184"/>
            </a:xfrm>
            <a:custGeom>
              <a:avLst/>
              <a:gdLst/>
              <a:ahLst/>
              <a:cxnLst/>
              <a:rect l="l" t="t" r="r" b="b"/>
              <a:pathLst>
                <a:path w="1028696" h="6570306" extrusionOk="0">
                  <a:moveTo>
                    <a:pt x="514348" y="0"/>
                  </a:moveTo>
                  <a:lnTo>
                    <a:pt x="538932" y="0"/>
                  </a:lnTo>
                  <a:cubicBezTo>
                    <a:pt x="809421" y="0"/>
                    <a:pt x="1028696" y="343369"/>
                    <a:pt x="1028696" y="766936"/>
                  </a:cubicBezTo>
                  <a:cubicBezTo>
                    <a:pt x="1028696" y="1972127"/>
                    <a:pt x="821185" y="3610931"/>
                    <a:pt x="707167" y="4545114"/>
                  </a:cubicBezTo>
                  <a:lnTo>
                    <a:pt x="690375" y="4685727"/>
                  </a:lnTo>
                  <a:lnTo>
                    <a:pt x="628470" y="6295294"/>
                  </a:lnTo>
                  <a:lnTo>
                    <a:pt x="640645" y="6296374"/>
                  </a:lnTo>
                  <a:cubicBezTo>
                    <a:pt x="757100" y="6318017"/>
                    <a:pt x="838813" y="6368685"/>
                    <a:pt x="838813" y="6427738"/>
                  </a:cubicBezTo>
                  <a:cubicBezTo>
                    <a:pt x="838813" y="6506476"/>
                    <a:pt x="693545" y="6570306"/>
                    <a:pt x="514348" y="6570306"/>
                  </a:cubicBezTo>
                  <a:cubicBezTo>
                    <a:pt x="335151" y="6570306"/>
                    <a:pt x="189883" y="6506476"/>
                    <a:pt x="189883" y="6427738"/>
                  </a:cubicBezTo>
                  <a:cubicBezTo>
                    <a:pt x="189883" y="6368685"/>
                    <a:pt x="271597" y="6318017"/>
                    <a:pt x="388052" y="6296374"/>
                  </a:cubicBezTo>
                  <a:lnTo>
                    <a:pt x="390662" y="6296142"/>
                  </a:lnTo>
                  <a:lnTo>
                    <a:pt x="333223" y="4615990"/>
                  </a:lnTo>
                  <a:lnTo>
                    <a:pt x="325568" y="4545115"/>
                  </a:lnTo>
                  <a:cubicBezTo>
                    <a:pt x="218281" y="3610933"/>
                    <a:pt x="0" y="1972128"/>
                    <a:pt x="0" y="766937"/>
                  </a:cubicBezTo>
                  <a:cubicBezTo>
                    <a:pt x="0" y="343371"/>
                    <a:pt x="219275" y="2"/>
                    <a:pt x="489764" y="2"/>
                  </a:cubicBezTo>
                  <a:lnTo>
                    <a:pt x="514348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6787940" y="3069004"/>
              <a:ext cx="478134" cy="1756350"/>
            </a:xfrm>
            <a:custGeom>
              <a:avLst/>
              <a:gdLst/>
              <a:ahLst/>
              <a:cxnLst/>
              <a:rect l="l" t="t" r="r" b="b"/>
              <a:pathLst>
                <a:path w="478134" h="1756350" extrusionOk="0">
                  <a:moveTo>
                    <a:pt x="0" y="0"/>
                  </a:moveTo>
                  <a:lnTo>
                    <a:pt x="478134" y="28114"/>
                  </a:lnTo>
                  <a:lnTo>
                    <a:pt x="469308" y="102765"/>
                  </a:lnTo>
                  <a:cubicBezTo>
                    <a:pt x="446629" y="292457"/>
                    <a:pt x="425087" y="467067"/>
                    <a:pt x="406416" y="620042"/>
                  </a:cubicBezTo>
                  <a:lnTo>
                    <a:pt x="391751" y="742847"/>
                  </a:lnTo>
                  <a:lnTo>
                    <a:pt x="352771" y="1756350"/>
                  </a:lnTo>
                  <a:lnTo>
                    <a:pt x="116086" y="1742433"/>
                  </a:lnTo>
                  <a:lnTo>
                    <a:pt x="79832" y="681942"/>
                  </a:lnTo>
                  <a:lnTo>
                    <a:pt x="73146" y="620043"/>
                  </a:lnTo>
                  <a:cubicBezTo>
                    <a:pt x="55577" y="467068"/>
                    <a:pt x="34601" y="292458"/>
                    <a:pt x="12112" y="102766"/>
                  </a:cubicBezTo>
                  <a:close/>
                </a:path>
              </a:pathLst>
            </a:cu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 rot="-2223605">
            <a:off x="3947271" y="1952686"/>
            <a:ext cx="1061884" cy="3479371"/>
            <a:chOff x="4667128" y="1813150"/>
            <a:chExt cx="1061884" cy="3479371"/>
          </a:xfrm>
        </p:grpSpPr>
        <p:sp>
          <p:nvSpPr>
            <p:cNvPr id="240" name="Google Shape;240;p12"/>
            <p:cNvSpPr/>
            <p:nvPr/>
          </p:nvSpPr>
          <p:spPr>
            <a:xfrm>
              <a:off x="4667128" y="1813150"/>
              <a:ext cx="1061884" cy="15043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152103" y="3317487"/>
              <a:ext cx="91934" cy="1975034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5102205" y="4183625"/>
              <a:ext cx="191729" cy="1108895"/>
            </a:xfrm>
            <a:prstGeom prst="rect">
              <a:avLst/>
            </a:prstGeom>
            <a:solidFill>
              <a:srgbClr val="3A3A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2"/>
          <p:cNvGrpSpPr/>
          <p:nvPr/>
        </p:nvGrpSpPr>
        <p:grpSpPr>
          <a:xfrm>
            <a:off x="7350399" y="4935431"/>
            <a:ext cx="1562718" cy="1686077"/>
            <a:chOff x="6174523" y="2991302"/>
            <a:chExt cx="1562718" cy="1686077"/>
          </a:xfrm>
        </p:grpSpPr>
        <p:grpSp>
          <p:nvGrpSpPr>
            <p:cNvPr id="244" name="Google Shape;244;p12"/>
            <p:cNvGrpSpPr/>
            <p:nvPr/>
          </p:nvGrpSpPr>
          <p:grpSpPr>
            <a:xfrm>
              <a:off x="6174523" y="2991302"/>
              <a:ext cx="1562718" cy="1679350"/>
              <a:chOff x="6174523" y="2991301"/>
              <a:chExt cx="1562718" cy="1794387"/>
            </a:xfrm>
          </p:grpSpPr>
          <p:sp>
            <p:nvSpPr>
              <p:cNvPr id="245" name="Google Shape;245;p12"/>
              <p:cNvSpPr/>
              <p:nvPr/>
            </p:nvSpPr>
            <p:spPr>
              <a:xfrm>
                <a:off x="6184355" y="3202694"/>
                <a:ext cx="1538769" cy="1492040"/>
              </a:xfrm>
              <a:custGeom>
                <a:avLst/>
                <a:gdLst/>
                <a:ahLst/>
                <a:cxnLst/>
                <a:rect l="l" t="t" r="r" b="b"/>
                <a:pathLst>
                  <a:path w="1538769" h="1335523" extrusionOk="0">
                    <a:moveTo>
                      <a:pt x="764535" y="0"/>
                    </a:moveTo>
                    <a:cubicBezTo>
                      <a:pt x="1166587" y="0"/>
                      <a:pt x="1497271" y="313388"/>
                      <a:pt x="1537036" y="714984"/>
                    </a:cubicBezTo>
                    <a:lnTo>
                      <a:pt x="1538769" y="750177"/>
                    </a:lnTo>
                    <a:lnTo>
                      <a:pt x="1534967" y="775725"/>
                    </a:lnTo>
                    <a:cubicBezTo>
                      <a:pt x="1493592" y="983104"/>
                      <a:pt x="1373630" y="1161122"/>
                      <a:pt x="1208387" y="1275618"/>
                    </a:cubicBezTo>
                    <a:lnTo>
                      <a:pt x="1134542" y="1316728"/>
                    </a:lnTo>
                    <a:lnTo>
                      <a:pt x="1125740" y="1288375"/>
                    </a:lnTo>
                    <a:cubicBezTo>
                      <a:pt x="1071090" y="1159165"/>
                      <a:pt x="943148" y="1068503"/>
                      <a:pt x="794031" y="1068503"/>
                    </a:cubicBezTo>
                    <a:cubicBezTo>
                      <a:pt x="644914" y="1068503"/>
                      <a:pt x="516973" y="1159165"/>
                      <a:pt x="462322" y="1288375"/>
                    </a:cubicBezTo>
                    <a:lnTo>
                      <a:pt x="447686" y="1335523"/>
                    </a:lnTo>
                    <a:lnTo>
                      <a:pt x="340079" y="1275618"/>
                    </a:lnTo>
                    <a:cubicBezTo>
                      <a:pt x="154181" y="1146809"/>
                      <a:pt x="25591" y="937607"/>
                      <a:pt x="1732" y="696649"/>
                    </a:cubicBezTo>
                    <a:lnTo>
                      <a:pt x="0" y="661456"/>
                    </a:lnTo>
                    <a:lnTo>
                      <a:pt x="3801" y="635908"/>
                    </a:lnTo>
                    <a:cubicBezTo>
                      <a:pt x="76208" y="272996"/>
                      <a:pt x="389287" y="0"/>
                      <a:pt x="764535" y="0"/>
                    </a:cubicBez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6174523" y="2991301"/>
                <a:ext cx="1553020" cy="931370"/>
              </a:xfrm>
              <a:custGeom>
                <a:avLst/>
                <a:gdLst/>
                <a:ahLst/>
                <a:cxnLst/>
                <a:rect l="l" t="t" r="r" b="b"/>
                <a:pathLst>
                  <a:path w="1553020" h="931370" extrusionOk="0">
                    <a:moveTo>
                      <a:pt x="776510" y="0"/>
                    </a:moveTo>
                    <a:cubicBezTo>
                      <a:pt x="1205365" y="0"/>
                      <a:pt x="1553020" y="356566"/>
                      <a:pt x="1553020" y="796413"/>
                    </a:cubicBezTo>
                    <a:cubicBezTo>
                      <a:pt x="1553020" y="823904"/>
                      <a:pt x="1551662" y="851069"/>
                      <a:pt x="1549011" y="877842"/>
                    </a:cubicBezTo>
                    <a:lnTo>
                      <a:pt x="1541046" y="931370"/>
                    </a:lnTo>
                    <a:lnTo>
                      <a:pt x="1539313" y="896177"/>
                    </a:lnTo>
                    <a:cubicBezTo>
                      <a:pt x="1499548" y="494581"/>
                      <a:pt x="1168864" y="181193"/>
                      <a:pt x="766812" y="181193"/>
                    </a:cubicBezTo>
                    <a:cubicBezTo>
                      <a:pt x="391564" y="181193"/>
                      <a:pt x="78485" y="454189"/>
                      <a:pt x="6078" y="817101"/>
                    </a:cubicBezTo>
                    <a:lnTo>
                      <a:pt x="2277" y="842649"/>
                    </a:lnTo>
                    <a:lnTo>
                      <a:pt x="0" y="796413"/>
                    </a:lnTo>
                    <a:cubicBezTo>
                      <a:pt x="0" y="356566"/>
                      <a:pt x="347655" y="0"/>
                      <a:pt x="776510" y="0"/>
                    </a:cubicBezTo>
                    <a:close/>
                  </a:path>
                </a:pathLst>
              </a:custGeom>
              <a:solidFill>
                <a:srgbClr val="EF3E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6174657" y="3833950"/>
                <a:ext cx="459898" cy="860790"/>
              </a:xfrm>
              <a:custGeom>
                <a:avLst/>
                <a:gdLst/>
                <a:ahLst/>
                <a:cxnLst/>
                <a:rect l="l" t="t" r="r" b="b"/>
                <a:pathLst>
                  <a:path w="459898" h="860790" extrusionOk="0">
                    <a:moveTo>
                      <a:pt x="11975" y="0"/>
                    </a:moveTo>
                    <a:lnTo>
                      <a:pt x="13707" y="35193"/>
                    </a:lnTo>
                    <a:cubicBezTo>
                      <a:pt x="37566" y="276151"/>
                      <a:pt x="166156" y="485353"/>
                      <a:pt x="352054" y="614162"/>
                    </a:cubicBezTo>
                    <a:lnTo>
                      <a:pt x="459661" y="674067"/>
                    </a:lnTo>
                    <a:lnTo>
                      <a:pt x="453320" y="694494"/>
                    </a:lnTo>
                    <a:cubicBezTo>
                      <a:pt x="448525" y="717930"/>
                      <a:pt x="446006" y="742194"/>
                      <a:pt x="446006" y="767047"/>
                    </a:cubicBezTo>
                    <a:cubicBezTo>
                      <a:pt x="446006" y="791900"/>
                      <a:pt x="448525" y="816165"/>
                      <a:pt x="453320" y="839600"/>
                    </a:cubicBezTo>
                    <a:lnTo>
                      <a:pt x="459898" y="860790"/>
                    </a:lnTo>
                    <a:lnTo>
                      <a:pt x="342356" y="795355"/>
                    </a:lnTo>
                    <a:cubicBezTo>
                      <a:pt x="135803" y="652234"/>
                      <a:pt x="0" y="409862"/>
                      <a:pt x="0" y="134957"/>
                    </a:cubicBezTo>
                    <a:cubicBezTo>
                      <a:pt x="0" y="107467"/>
                      <a:pt x="1358" y="80302"/>
                      <a:pt x="4009" y="53528"/>
                    </a:cubicBezTo>
                    <a:lnTo>
                      <a:pt x="11975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7301511" y="3922672"/>
                <a:ext cx="406503" cy="734657"/>
              </a:xfrm>
              <a:custGeom>
                <a:avLst/>
                <a:gdLst/>
                <a:ahLst/>
                <a:cxnLst/>
                <a:rect l="l" t="t" r="r" b="b"/>
                <a:pathLst>
                  <a:path w="406503" h="734657" extrusionOk="0">
                    <a:moveTo>
                      <a:pt x="404227" y="0"/>
                    </a:moveTo>
                    <a:lnTo>
                      <a:pt x="406503" y="46236"/>
                    </a:lnTo>
                    <a:cubicBezTo>
                      <a:pt x="406503" y="321141"/>
                      <a:pt x="270700" y="563513"/>
                      <a:pt x="64147" y="706634"/>
                    </a:cubicBezTo>
                    <a:lnTo>
                      <a:pt x="13810" y="734657"/>
                    </a:lnTo>
                    <a:lnTo>
                      <a:pt x="19489" y="678326"/>
                    </a:lnTo>
                    <a:cubicBezTo>
                      <a:pt x="19489" y="653473"/>
                      <a:pt x="16971" y="629209"/>
                      <a:pt x="12175" y="605773"/>
                    </a:cubicBezTo>
                    <a:lnTo>
                      <a:pt x="0" y="566551"/>
                    </a:lnTo>
                    <a:lnTo>
                      <a:pt x="73845" y="525441"/>
                    </a:lnTo>
                    <a:cubicBezTo>
                      <a:pt x="239088" y="410945"/>
                      <a:pt x="359050" y="232927"/>
                      <a:pt x="400425" y="25548"/>
                    </a:cubicBezTo>
                    <a:lnTo>
                      <a:pt x="404227" y="0"/>
                    </a:lnTo>
                    <a:close/>
                  </a:path>
                </a:pathLst>
              </a:custGeom>
              <a:solidFill>
                <a:srgbClr val="A42B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6184221" y="3192862"/>
                <a:ext cx="1553020" cy="1592826"/>
              </a:xfrm>
              <a:prstGeom prst="ellipse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2"/>
            <p:cNvGrpSpPr/>
            <p:nvPr/>
          </p:nvGrpSpPr>
          <p:grpSpPr>
            <a:xfrm>
              <a:off x="6223821" y="4218038"/>
              <a:ext cx="1464529" cy="459341"/>
              <a:chOff x="6223560" y="4110530"/>
              <a:chExt cx="1483924" cy="566850"/>
            </a:xfrm>
          </p:grpSpPr>
          <p:cxnSp>
            <p:nvCxnSpPr>
              <p:cNvPr id="251" name="Google Shape;251;p12"/>
              <p:cNvCxnSpPr/>
              <p:nvPr/>
            </p:nvCxnSpPr>
            <p:spPr>
              <a:xfrm rot="10800000" flipH="1">
                <a:off x="6223560" y="4110530"/>
                <a:ext cx="1483924" cy="6731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2"/>
              <p:cNvCxnSpPr/>
              <p:nvPr/>
            </p:nvCxnSpPr>
            <p:spPr>
              <a:xfrm>
                <a:off x="6759677" y="4110530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" name="Google Shape;253;p12"/>
              <p:cNvCxnSpPr/>
              <p:nvPr/>
            </p:nvCxnSpPr>
            <p:spPr>
              <a:xfrm>
                <a:off x="7167716" y="4117258"/>
                <a:ext cx="0" cy="560122"/>
              </a:xfrm>
              <a:prstGeom prst="straightConnector1">
                <a:avLst/>
              </a:prstGeom>
              <a:noFill/>
              <a:ln w="635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54" name="Google Shape;254;p12"/>
            <p:cNvCxnSpPr/>
            <p:nvPr/>
          </p:nvCxnSpPr>
          <p:spPr>
            <a:xfrm>
              <a:off x="6529233" y="3317486"/>
              <a:ext cx="864195" cy="0"/>
            </a:xfrm>
            <a:prstGeom prst="straightConnector1">
              <a:avLst/>
            </a:prstGeom>
            <a:noFill/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5" name="Google Shape;255;p12"/>
            <p:cNvSpPr/>
            <p:nvPr/>
          </p:nvSpPr>
          <p:spPr>
            <a:xfrm>
              <a:off x="6859440" y="3104388"/>
              <a:ext cx="180000" cy="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2"/>
          <p:cNvGrpSpPr/>
          <p:nvPr/>
        </p:nvGrpSpPr>
        <p:grpSpPr>
          <a:xfrm rot="3054256">
            <a:off x="2100314" y="4895526"/>
            <a:ext cx="1019001" cy="1804824"/>
            <a:chOff x="3760444" y="4382794"/>
            <a:chExt cx="1244176" cy="2188206"/>
          </a:xfrm>
        </p:grpSpPr>
        <p:sp>
          <p:nvSpPr>
            <p:cNvPr id="257" name="Google Shape;257;p12"/>
            <p:cNvSpPr/>
            <p:nvPr/>
          </p:nvSpPr>
          <p:spPr>
            <a:xfrm>
              <a:off x="3760444" y="4382794"/>
              <a:ext cx="1244176" cy="2188206"/>
            </a:xfrm>
            <a:custGeom>
              <a:avLst/>
              <a:gdLst/>
              <a:ahLst/>
              <a:cxnLst/>
              <a:rect l="l" t="t" r="r" b="b"/>
              <a:pathLst>
                <a:path w="1228727" h="2188206" extrusionOk="0">
                  <a:moveTo>
                    <a:pt x="552902" y="0"/>
                  </a:moveTo>
                  <a:lnTo>
                    <a:pt x="585685" y="16286"/>
                  </a:lnTo>
                  <a:cubicBezTo>
                    <a:pt x="968710" y="230862"/>
                    <a:pt x="1228727" y="649358"/>
                    <a:pt x="1228727" y="1130483"/>
                  </a:cubicBezTo>
                  <a:cubicBezTo>
                    <a:pt x="1228727" y="1567869"/>
                    <a:pt x="1013837" y="1953497"/>
                    <a:pt x="686994" y="2181210"/>
                  </a:cubicBezTo>
                  <a:lnTo>
                    <a:pt x="675826" y="2188206"/>
                  </a:lnTo>
                  <a:lnTo>
                    <a:pt x="643042" y="2171920"/>
                  </a:lnTo>
                  <a:cubicBezTo>
                    <a:pt x="260017" y="1957345"/>
                    <a:pt x="0" y="1538848"/>
                    <a:pt x="0" y="1057723"/>
                  </a:cubicBezTo>
                  <a:cubicBezTo>
                    <a:pt x="0" y="620337"/>
                    <a:pt x="214891" y="234710"/>
                    <a:pt x="541734" y="6997"/>
                  </a:cubicBezTo>
                  <a:close/>
                </a:path>
              </a:pathLst>
            </a:custGeom>
            <a:solidFill>
              <a:srgbClr val="9F30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3907773" y="4691438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" name="Google Shape;259;p12"/>
            <p:cNvGrpSpPr/>
            <p:nvPr/>
          </p:nvGrpSpPr>
          <p:grpSpPr>
            <a:xfrm>
              <a:off x="4315814" y="4904898"/>
              <a:ext cx="156049" cy="1132754"/>
              <a:chOff x="9433970" y="1480416"/>
              <a:chExt cx="204296" cy="1194597"/>
            </a:xfrm>
          </p:grpSpPr>
          <p:grpSp>
            <p:nvGrpSpPr>
              <p:cNvPr id="260" name="Google Shape;260;p12"/>
              <p:cNvGrpSpPr/>
              <p:nvPr/>
            </p:nvGrpSpPr>
            <p:grpSpPr>
              <a:xfrm>
                <a:off x="9433970" y="1480416"/>
                <a:ext cx="191811" cy="613855"/>
                <a:chOff x="7955796" y="1725195"/>
                <a:chExt cx="346821" cy="915762"/>
              </a:xfrm>
            </p:grpSpPr>
            <p:sp>
              <p:nvSpPr>
                <p:cNvPr id="261" name="Google Shape;261;p12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2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12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12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12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12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12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12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12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0" name="Google Shape;270;p12"/>
              <p:cNvGrpSpPr/>
              <p:nvPr/>
            </p:nvGrpSpPr>
            <p:grpSpPr>
              <a:xfrm>
                <a:off x="9446455" y="2061158"/>
                <a:ext cx="191811" cy="613855"/>
                <a:chOff x="7955796" y="1725195"/>
                <a:chExt cx="346821" cy="915762"/>
              </a:xfrm>
            </p:grpSpPr>
            <p:sp>
              <p:nvSpPr>
                <p:cNvPr id="271" name="Google Shape;271;p12"/>
                <p:cNvSpPr/>
                <p:nvPr/>
              </p:nvSpPr>
              <p:spPr>
                <a:xfrm>
                  <a:off x="8105738" y="1725195"/>
                  <a:ext cx="36000" cy="914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12"/>
                <p:cNvSpPr/>
                <p:nvPr/>
              </p:nvSpPr>
              <p:spPr>
                <a:xfrm>
                  <a:off x="7955796" y="174019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12"/>
                <p:cNvSpPr/>
                <p:nvPr/>
              </p:nvSpPr>
              <p:spPr>
                <a:xfrm>
                  <a:off x="7963403" y="186458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2"/>
                <p:cNvSpPr/>
                <p:nvPr/>
              </p:nvSpPr>
              <p:spPr>
                <a:xfrm>
                  <a:off x="7955796" y="198897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12"/>
                <p:cNvSpPr/>
                <p:nvPr/>
              </p:nvSpPr>
              <p:spPr>
                <a:xfrm>
                  <a:off x="7963403" y="2110842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12"/>
                <p:cNvSpPr/>
                <p:nvPr/>
              </p:nvSpPr>
              <p:spPr>
                <a:xfrm>
                  <a:off x="7971010" y="2235233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12"/>
                <p:cNvSpPr/>
                <p:nvPr/>
              </p:nvSpPr>
              <p:spPr>
                <a:xfrm>
                  <a:off x="7963403" y="2359624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2"/>
                <p:cNvSpPr/>
                <p:nvPr/>
              </p:nvSpPr>
              <p:spPr>
                <a:xfrm>
                  <a:off x="7971010" y="2480566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12"/>
                <p:cNvSpPr/>
                <p:nvPr/>
              </p:nvSpPr>
              <p:spPr>
                <a:xfrm>
                  <a:off x="7978617" y="2604957"/>
                  <a:ext cx="324000" cy="36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0" name="Google Shape;280;p12"/>
            <p:cNvSpPr/>
            <p:nvPr/>
          </p:nvSpPr>
          <p:spPr>
            <a:xfrm rot="10800000">
              <a:off x="3943012" y="6120273"/>
              <a:ext cx="914402" cy="147484"/>
            </a:xfrm>
            <a:custGeom>
              <a:avLst/>
              <a:gdLst/>
              <a:ahLst/>
              <a:cxnLst/>
              <a:rect l="l" t="t" r="r" b="b"/>
              <a:pathLst>
                <a:path w="914402" h="147484" extrusionOk="0">
                  <a:moveTo>
                    <a:pt x="68826" y="0"/>
                  </a:moveTo>
                  <a:lnTo>
                    <a:pt x="806246" y="0"/>
                  </a:lnTo>
                  <a:lnTo>
                    <a:pt x="914402" y="137652"/>
                  </a:lnTo>
                  <a:lnTo>
                    <a:pt x="0" y="147484"/>
                  </a:lnTo>
                  <a:lnTo>
                    <a:pt x="68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2"/>
          <p:cNvGrpSpPr/>
          <p:nvPr/>
        </p:nvGrpSpPr>
        <p:grpSpPr>
          <a:xfrm>
            <a:off x="2100700" y="3477755"/>
            <a:ext cx="1440000" cy="1440000"/>
            <a:chOff x="4412354" y="4373927"/>
            <a:chExt cx="1774800" cy="1774800"/>
          </a:xfrm>
        </p:grpSpPr>
        <p:sp>
          <p:nvSpPr>
            <p:cNvPr id="282" name="Google Shape;282;p12"/>
            <p:cNvSpPr/>
            <p:nvPr/>
          </p:nvSpPr>
          <p:spPr>
            <a:xfrm>
              <a:off x="4412354" y="4373927"/>
              <a:ext cx="1774800" cy="1774800"/>
            </a:xfrm>
            <a:prstGeom prst="ellipse">
              <a:avLst/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4667995" y="4671824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 flipH="1">
              <a:off x="5616164" y="4638443"/>
              <a:ext cx="290106" cy="1268360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5185957" y="4394560"/>
              <a:ext cx="154518" cy="1744335"/>
            </a:xfrm>
            <a:custGeom>
              <a:avLst/>
              <a:gdLst/>
              <a:ahLst/>
              <a:cxnLst/>
              <a:rect l="l" t="t" r="r" b="b"/>
              <a:pathLst>
                <a:path w="98025" h="1389500" extrusionOk="0">
                  <a:moveTo>
                    <a:pt x="0" y="0"/>
                  </a:moveTo>
                  <a:cubicBezTo>
                    <a:pt x="133731" y="416389"/>
                    <a:pt x="92920" y="539139"/>
                    <a:pt x="89643" y="734145"/>
                  </a:cubicBezTo>
                  <a:cubicBezTo>
                    <a:pt x="86366" y="965848"/>
                    <a:pt x="89443" y="1017229"/>
                    <a:pt x="22700" y="138950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 rot="5400000">
              <a:off x="5110649" y="4404327"/>
              <a:ext cx="363858" cy="1673028"/>
            </a:xfrm>
            <a:custGeom>
              <a:avLst/>
              <a:gdLst/>
              <a:ahLst/>
              <a:cxnLst/>
              <a:rect l="l" t="t" r="r" b="b"/>
              <a:pathLst>
                <a:path w="290106" h="1268360" extrusionOk="0">
                  <a:moveTo>
                    <a:pt x="0" y="0"/>
                  </a:moveTo>
                  <a:cubicBezTo>
                    <a:pt x="144206" y="144379"/>
                    <a:pt x="293330" y="454695"/>
                    <a:pt x="290053" y="649701"/>
                  </a:cubicBezTo>
                  <a:cubicBezTo>
                    <a:pt x="286776" y="844707"/>
                    <a:pt x="203200" y="1123981"/>
                    <a:pt x="58994" y="1268360"/>
                  </a:cubicBezTo>
                </a:path>
              </a:pathLst>
            </a:custGeom>
            <a:noFill/>
            <a:ln w="69850" cap="flat" cmpd="sng">
              <a:solidFill>
                <a:srgbClr val="CB32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12"/>
          <p:cNvGrpSpPr/>
          <p:nvPr/>
        </p:nvGrpSpPr>
        <p:grpSpPr>
          <a:xfrm>
            <a:off x="3591742" y="4788317"/>
            <a:ext cx="1499555" cy="1507307"/>
            <a:chOff x="985484" y="479276"/>
            <a:chExt cx="5576040" cy="5604869"/>
          </a:xfrm>
        </p:grpSpPr>
        <p:sp>
          <p:nvSpPr>
            <p:cNvPr id="288" name="Google Shape;288;p12"/>
            <p:cNvSpPr/>
            <p:nvPr/>
          </p:nvSpPr>
          <p:spPr>
            <a:xfrm>
              <a:off x="1256578" y="744360"/>
              <a:ext cx="4866357" cy="48147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 rot="-796487">
              <a:off x="3392247" y="631631"/>
              <a:ext cx="1438781" cy="960507"/>
            </a:xfrm>
            <a:custGeom>
              <a:avLst/>
              <a:gdLst/>
              <a:ahLst/>
              <a:cxnLst/>
              <a:rect l="l" t="t" r="r" b="b"/>
              <a:pathLst>
                <a:path w="1348718" h="1026627" extrusionOk="0">
                  <a:moveTo>
                    <a:pt x="0" y="271323"/>
                  </a:moveTo>
                  <a:lnTo>
                    <a:pt x="357386" y="0"/>
                  </a:lnTo>
                  <a:cubicBezTo>
                    <a:pt x="774170" y="194714"/>
                    <a:pt x="837620" y="192870"/>
                    <a:pt x="1348718" y="571523"/>
                  </a:cubicBezTo>
                  <a:lnTo>
                    <a:pt x="1219451" y="1026627"/>
                  </a:lnTo>
                  <a:lnTo>
                    <a:pt x="429347" y="941195"/>
                  </a:lnTo>
                  <a:lnTo>
                    <a:pt x="0" y="27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 rot="983335">
              <a:off x="2642009" y="2058200"/>
              <a:ext cx="1858203" cy="169497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 rot="3149517">
              <a:off x="5063157" y="2267594"/>
              <a:ext cx="1311094" cy="1118601"/>
            </a:xfrm>
            <a:custGeom>
              <a:avLst/>
              <a:gdLst/>
              <a:ahLst/>
              <a:cxnLst/>
              <a:rect l="l" t="t" r="r" b="b"/>
              <a:pathLst>
                <a:path w="1311094" h="1061563" extrusionOk="0">
                  <a:moveTo>
                    <a:pt x="0" y="306259"/>
                  </a:moveTo>
                  <a:lnTo>
                    <a:pt x="307796" y="0"/>
                  </a:lnTo>
                  <a:cubicBezTo>
                    <a:pt x="711341" y="149783"/>
                    <a:pt x="823942" y="120598"/>
                    <a:pt x="1311094" y="527242"/>
                  </a:cubicBezTo>
                  <a:lnTo>
                    <a:pt x="1219451" y="1061563"/>
                  </a:lnTo>
                  <a:lnTo>
                    <a:pt x="402436" y="968892"/>
                  </a:lnTo>
                  <a:lnTo>
                    <a:pt x="0" y="306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 rot="-5100560">
              <a:off x="1217176" y="1529760"/>
              <a:ext cx="1248695" cy="857113"/>
            </a:xfrm>
            <a:custGeom>
              <a:avLst/>
              <a:gdLst/>
              <a:ahLst/>
              <a:cxnLst/>
              <a:rect l="l" t="t" r="r" b="b"/>
              <a:pathLst>
                <a:path w="1170531" h="916116" extrusionOk="0">
                  <a:moveTo>
                    <a:pt x="0" y="228611"/>
                  </a:moveTo>
                  <a:lnTo>
                    <a:pt x="208694" y="0"/>
                  </a:lnTo>
                  <a:cubicBezTo>
                    <a:pt x="625478" y="194714"/>
                    <a:pt x="659433" y="226294"/>
                    <a:pt x="1170531" y="604947"/>
                  </a:cubicBezTo>
                  <a:lnTo>
                    <a:pt x="1158748" y="916116"/>
                  </a:lnTo>
                  <a:lnTo>
                    <a:pt x="389413" y="860264"/>
                  </a:lnTo>
                  <a:lnTo>
                    <a:pt x="0" y="2286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 rot="-9366756">
              <a:off x="1135169" y="3781124"/>
              <a:ext cx="1440155" cy="1043931"/>
            </a:xfrm>
            <a:custGeom>
              <a:avLst/>
              <a:gdLst/>
              <a:ahLst/>
              <a:cxnLst/>
              <a:rect l="l" t="t" r="r" b="b"/>
              <a:pathLst>
                <a:path w="1171263" h="957078" extrusionOk="0">
                  <a:moveTo>
                    <a:pt x="0" y="269573"/>
                  </a:moveTo>
                  <a:lnTo>
                    <a:pt x="196304" y="0"/>
                  </a:lnTo>
                  <a:cubicBezTo>
                    <a:pt x="311009" y="5880"/>
                    <a:pt x="556776" y="142334"/>
                    <a:pt x="719147" y="249985"/>
                  </a:cubicBezTo>
                  <a:cubicBezTo>
                    <a:pt x="881518" y="357637"/>
                    <a:pt x="1092844" y="605851"/>
                    <a:pt x="1171263" y="714555"/>
                  </a:cubicBezTo>
                  <a:lnTo>
                    <a:pt x="1158748" y="957078"/>
                  </a:lnTo>
                  <a:lnTo>
                    <a:pt x="389413" y="901226"/>
                  </a:lnTo>
                  <a:lnTo>
                    <a:pt x="0" y="269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 rot="7701017">
              <a:off x="3587669" y="4511560"/>
              <a:ext cx="1404749" cy="1261068"/>
            </a:xfrm>
            <a:custGeom>
              <a:avLst/>
              <a:gdLst/>
              <a:ahLst/>
              <a:cxnLst/>
              <a:rect l="l" t="t" r="r" b="b"/>
              <a:pathLst>
                <a:path w="1343528" h="1006284" extrusionOk="0">
                  <a:moveTo>
                    <a:pt x="0" y="250980"/>
                  </a:moveTo>
                  <a:lnTo>
                    <a:pt x="254634" y="0"/>
                  </a:lnTo>
                  <a:cubicBezTo>
                    <a:pt x="671418" y="194714"/>
                    <a:pt x="832430" y="238183"/>
                    <a:pt x="1343528" y="616836"/>
                  </a:cubicBezTo>
                  <a:lnTo>
                    <a:pt x="1219451" y="1006284"/>
                  </a:lnTo>
                  <a:lnTo>
                    <a:pt x="402436" y="913613"/>
                  </a:lnTo>
                  <a:lnTo>
                    <a:pt x="0" y="2509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5" name="Google Shape;295;p12"/>
            <p:cNvCxnSpPr>
              <a:stCxn id="292" idx="3"/>
              <a:endCxn id="289" idx="0"/>
            </p:cNvCxnSpPr>
            <p:nvPr/>
          </p:nvCxnSpPr>
          <p:spPr>
            <a:xfrm rot="10800000" flipH="1">
              <a:off x="2321676" y="1057040"/>
              <a:ext cx="1037400" cy="3291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12"/>
            <p:cNvCxnSpPr>
              <a:stCxn id="290" idx="0"/>
              <a:endCxn id="289" idx="4"/>
            </p:cNvCxnSpPr>
            <p:nvPr/>
          </p:nvCxnSpPr>
          <p:spPr>
            <a:xfrm rot="10800000" flipH="1">
              <a:off x="3810235" y="1561635"/>
              <a:ext cx="139500" cy="5310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12"/>
            <p:cNvCxnSpPr>
              <a:stCxn id="291" idx="0"/>
              <a:endCxn id="289" idx="3"/>
            </p:cNvCxnSpPr>
            <p:nvPr/>
          </p:nvCxnSpPr>
          <p:spPr>
            <a:xfrm rot="10800000">
              <a:off x="4787836" y="1445519"/>
              <a:ext cx="719400" cy="717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12"/>
            <p:cNvCxnSpPr>
              <a:stCxn id="291" idx="4"/>
              <a:endCxn id="290" idx="5"/>
            </p:cNvCxnSpPr>
            <p:nvPr/>
          </p:nvCxnSpPr>
          <p:spPr>
            <a:xfrm flipH="1">
              <a:off x="4518909" y="2906603"/>
              <a:ext cx="679500" cy="69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12"/>
            <p:cNvCxnSpPr>
              <a:stCxn id="291" idx="3"/>
              <a:endCxn id="294" idx="0"/>
            </p:cNvCxnSpPr>
            <p:nvPr/>
          </p:nvCxnSpPr>
          <p:spPr>
            <a:xfrm flipH="1">
              <a:off x="4973675" y="3614764"/>
              <a:ext cx="644700" cy="11724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12"/>
            <p:cNvCxnSpPr>
              <a:stCxn id="290" idx="4"/>
              <a:endCxn id="294" idx="4"/>
            </p:cNvCxnSpPr>
            <p:nvPr/>
          </p:nvCxnSpPr>
          <p:spPr>
            <a:xfrm>
              <a:off x="3882871" y="3880758"/>
              <a:ext cx="178500" cy="7218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12"/>
            <p:cNvCxnSpPr>
              <a:stCxn id="290" idx="2"/>
              <a:endCxn id="293" idx="5"/>
            </p:cNvCxnSpPr>
            <p:nvPr/>
          </p:nvCxnSpPr>
          <p:spPr>
            <a:xfrm flipH="1">
              <a:off x="2262404" y="3556722"/>
              <a:ext cx="518700" cy="4227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2"/>
            <p:cNvCxnSpPr>
              <a:stCxn id="290" idx="1"/>
              <a:endCxn id="292" idx="4"/>
            </p:cNvCxnSpPr>
            <p:nvPr/>
          </p:nvCxnSpPr>
          <p:spPr>
            <a:xfrm rot="10800000">
              <a:off x="2198612" y="2199601"/>
              <a:ext cx="537600" cy="2520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12"/>
            <p:cNvCxnSpPr>
              <a:stCxn id="293" idx="4"/>
              <a:endCxn id="292" idx="0"/>
            </p:cNvCxnSpPr>
            <p:nvPr/>
          </p:nvCxnSpPr>
          <p:spPr>
            <a:xfrm rot="10800000" flipH="1">
              <a:off x="1422284" y="2562177"/>
              <a:ext cx="150600" cy="9783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12"/>
            <p:cNvCxnSpPr>
              <a:stCxn id="294" idx="3"/>
              <a:endCxn id="293" idx="0"/>
            </p:cNvCxnSpPr>
            <p:nvPr/>
          </p:nvCxnSpPr>
          <p:spPr>
            <a:xfrm rot="10800000">
              <a:off x="2421752" y="4802754"/>
              <a:ext cx="1018500" cy="397200"/>
            </a:xfrm>
            <a:prstGeom prst="straightConnector1">
              <a:avLst/>
            </a:prstGeom>
            <a:noFill/>
            <a:ln w="222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5" name="Google Shape;305;p12"/>
          <p:cNvGrpSpPr/>
          <p:nvPr/>
        </p:nvGrpSpPr>
        <p:grpSpPr>
          <a:xfrm rot="1837105">
            <a:off x="3686524" y="4059317"/>
            <a:ext cx="617231" cy="886739"/>
            <a:chOff x="4525457" y="3468142"/>
            <a:chExt cx="1043092" cy="1498548"/>
          </a:xfrm>
        </p:grpSpPr>
        <p:sp>
          <p:nvSpPr>
            <p:cNvPr id="306" name="Google Shape;306;p12"/>
            <p:cNvSpPr/>
            <p:nvPr/>
          </p:nvSpPr>
          <p:spPr>
            <a:xfrm rot="-763661">
              <a:off x="4624561" y="3542476"/>
              <a:ext cx="196177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 rot="-193130">
              <a:off x="4715633" y="34729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4779761" y="3549410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4934100" y="3521758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 rot="658693">
              <a:off x="5007426" y="355502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 rot="1229224">
              <a:off x="5123463" y="3528056"/>
              <a:ext cx="196175" cy="92152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 rot="1422354">
              <a:off x="5195405" y="3608783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4868691" y="352665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4824445" y="3531572"/>
              <a:ext cx="196175" cy="92152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4709796" y="4399228"/>
              <a:ext cx="550114" cy="56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4719415" y="4411814"/>
              <a:ext cx="547238" cy="147281"/>
            </a:xfrm>
            <a:prstGeom prst="rect">
              <a:avLst/>
            </a:prstGeom>
            <a:solidFill>
              <a:srgbClr val="EF3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2"/>
          <p:cNvGrpSpPr/>
          <p:nvPr/>
        </p:nvGrpSpPr>
        <p:grpSpPr>
          <a:xfrm>
            <a:off x="1348351" y="4829369"/>
            <a:ext cx="660928" cy="660928"/>
            <a:chOff x="4775723" y="3505536"/>
            <a:chExt cx="1800000" cy="1800000"/>
          </a:xfrm>
        </p:grpSpPr>
        <p:sp>
          <p:nvSpPr>
            <p:cNvPr id="318" name="Google Shape;318;p12"/>
            <p:cNvSpPr/>
            <p:nvPr/>
          </p:nvSpPr>
          <p:spPr>
            <a:xfrm>
              <a:off x="4775723" y="3505536"/>
              <a:ext cx="1800000" cy="180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881373" y="3543718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 rot="10800000">
              <a:off x="4800871" y="4116901"/>
              <a:ext cx="632368" cy="1141891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12"/>
          <p:cNvSpPr/>
          <p:nvPr/>
        </p:nvSpPr>
        <p:spPr>
          <a:xfrm>
            <a:off x="3233726" y="6214344"/>
            <a:ext cx="574618" cy="220747"/>
          </a:xfrm>
          <a:prstGeom prst="can">
            <a:avLst>
              <a:gd name="adj" fmla="val 25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12"/>
          <p:cNvGrpSpPr/>
          <p:nvPr/>
        </p:nvGrpSpPr>
        <p:grpSpPr>
          <a:xfrm>
            <a:off x="5166576" y="3912371"/>
            <a:ext cx="510298" cy="510298"/>
            <a:chOff x="5166576" y="3912371"/>
            <a:chExt cx="510298" cy="510298"/>
          </a:xfrm>
        </p:grpSpPr>
        <p:sp>
          <p:nvSpPr>
            <p:cNvPr id="323" name="Google Shape;323;p12"/>
            <p:cNvSpPr/>
            <p:nvPr/>
          </p:nvSpPr>
          <p:spPr>
            <a:xfrm>
              <a:off x="5166576" y="3912371"/>
              <a:ext cx="510298" cy="510298"/>
            </a:xfrm>
            <a:prstGeom prst="ellipse">
              <a:avLst/>
            </a:prstGeom>
            <a:solidFill>
              <a:srgbClr val="8DC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480027" y="3923196"/>
              <a:ext cx="138846" cy="344427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 rot="10800000">
              <a:off x="5222365" y="4053980"/>
              <a:ext cx="130616" cy="327443"/>
            </a:xfrm>
            <a:custGeom>
              <a:avLst/>
              <a:gdLst/>
              <a:ahLst/>
              <a:cxnLst/>
              <a:rect l="l" t="t" r="r" b="b"/>
              <a:pathLst>
                <a:path w="632368" h="1141891" extrusionOk="0">
                  <a:moveTo>
                    <a:pt x="632368" y="1141891"/>
                  </a:moveTo>
                  <a:cubicBezTo>
                    <a:pt x="266006" y="1027941"/>
                    <a:pt x="0" y="686211"/>
                    <a:pt x="0" y="282353"/>
                  </a:cubicBezTo>
                  <a:cubicBezTo>
                    <a:pt x="0" y="220221"/>
                    <a:pt x="6296" y="159560"/>
                    <a:pt x="18285" y="100972"/>
                  </a:cubicBezTo>
                  <a:lnTo>
                    <a:pt x="49629" y="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2"/>
          <p:cNvGrpSpPr/>
          <p:nvPr/>
        </p:nvGrpSpPr>
        <p:grpSpPr>
          <a:xfrm rot="4680860">
            <a:off x="4787653" y="3824326"/>
            <a:ext cx="2610494" cy="2696735"/>
            <a:chOff x="456003" y="3168918"/>
            <a:chExt cx="2610494" cy="2696735"/>
          </a:xfrm>
        </p:grpSpPr>
        <p:sp>
          <p:nvSpPr>
            <p:cNvPr id="327" name="Google Shape;327;p12"/>
            <p:cNvSpPr/>
            <p:nvPr/>
          </p:nvSpPr>
          <p:spPr>
            <a:xfrm rot="-8286435">
              <a:off x="1959654" y="4524665"/>
              <a:ext cx="1020093" cy="650313"/>
            </a:xfrm>
            <a:prstGeom prst="arc">
              <a:avLst>
                <a:gd name="adj1" fmla="val 16200000"/>
                <a:gd name="adj2" fmla="val 20946651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 rot="-861558">
              <a:off x="1379632" y="4874983"/>
              <a:ext cx="832199" cy="873476"/>
            </a:xfrm>
            <a:prstGeom prst="arc">
              <a:avLst>
                <a:gd name="adj1" fmla="val 16755775"/>
                <a:gd name="adj2" fmla="val 21460667"/>
              </a:avLst>
            </a:prstGeom>
            <a:noFill/>
            <a:ln w="66675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 rot="-2223605">
              <a:off x="788601" y="3406336"/>
              <a:ext cx="1304417" cy="15409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60325" cap="flat" cmpd="sng">
              <a:solidFill>
                <a:srgbClr val="EF3F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 rot="-2223605">
              <a:off x="2188767" y="4950475"/>
              <a:ext cx="173705" cy="49476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 rot="-2223605">
              <a:off x="2335089" y="5044882"/>
              <a:ext cx="292982" cy="814779"/>
            </a:xfrm>
            <a:prstGeom prst="roundRect">
              <a:avLst>
                <a:gd name="adj" fmla="val 50000"/>
              </a:avLst>
            </a:prstGeom>
            <a:solidFill>
              <a:srgbClr val="EF3E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2"/>
          <p:cNvGrpSpPr/>
          <p:nvPr/>
        </p:nvGrpSpPr>
        <p:grpSpPr>
          <a:xfrm>
            <a:off x="6029572" y="5756287"/>
            <a:ext cx="1325923" cy="958259"/>
            <a:chOff x="1181303" y="2094270"/>
            <a:chExt cx="2122336" cy="1533835"/>
          </a:xfrm>
        </p:grpSpPr>
        <p:sp>
          <p:nvSpPr>
            <p:cNvPr id="333" name="Google Shape;333;p12"/>
            <p:cNvSpPr/>
            <p:nvPr/>
          </p:nvSpPr>
          <p:spPr>
            <a:xfrm>
              <a:off x="2888256" y="3269506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1471756" y="3271683"/>
              <a:ext cx="144000" cy="314633"/>
            </a:xfrm>
            <a:prstGeom prst="rect">
              <a:avLst/>
            </a:pr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 rot="-300586">
              <a:off x="1899088" y="3035711"/>
              <a:ext cx="1269819" cy="422787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 rot="713145">
              <a:off x="1411302" y="3064583"/>
              <a:ext cx="471948" cy="350816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1407472" y="2663358"/>
              <a:ext cx="1750142" cy="677152"/>
            </a:xfrm>
            <a:custGeom>
              <a:avLst/>
              <a:gdLst/>
              <a:ahLst/>
              <a:cxnLst/>
              <a:rect l="l" t="t" r="r" b="b"/>
              <a:pathLst>
                <a:path w="1750142" h="931607" extrusionOk="0">
                  <a:moveTo>
                    <a:pt x="519881" y="0"/>
                  </a:moveTo>
                  <a:lnTo>
                    <a:pt x="1230261" y="0"/>
                  </a:lnTo>
                  <a:cubicBezTo>
                    <a:pt x="1517383" y="0"/>
                    <a:pt x="1750142" y="232759"/>
                    <a:pt x="1750142" y="519881"/>
                  </a:cubicBezTo>
                  <a:lnTo>
                    <a:pt x="1750142" y="726406"/>
                  </a:lnTo>
                  <a:lnTo>
                    <a:pt x="1657222" y="779337"/>
                  </a:lnTo>
                  <a:cubicBezTo>
                    <a:pt x="1457052" y="873417"/>
                    <a:pt x="1180520" y="931607"/>
                    <a:pt x="875071" y="931607"/>
                  </a:cubicBezTo>
                  <a:cubicBezTo>
                    <a:pt x="569622" y="931607"/>
                    <a:pt x="293090" y="873417"/>
                    <a:pt x="92920" y="779337"/>
                  </a:cubicBezTo>
                  <a:lnTo>
                    <a:pt x="0" y="726406"/>
                  </a:lnTo>
                  <a:lnTo>
                    <a:pt x="0" y="519881"/>
                  </a:lnTo>
                  <a:cubicBezTo>
                    <a:pt x="0" y="232759"/>
                    <a:pt x="232759" y="0"/>
                    <a:pt x="519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1404988" y="2094270"/>
              <a:ext cx="1043243" cy="1022556"/>
            </a:xfrm>
            <a:custGeom>
              <a:avLst/>
              <a:gdLst/>
              <a:ahLst/>
              <a:cxnLst/>
              <a:rect l="l" t="t" r="r" b="b"/>
              <a:pathLst>
                <a:path w="659784" h="758984" extrusionOk="0">
                  <a:moveTo>
                    <a:pt x="0" y="0"/>
                  </a:moveTo>
                  <a:lnTo>
                    <a:pt x="475545" y="0"/>
                  </a:lnTo>
                  <a:lnTo>
                    <a:pt x="472565" y="9832"/>
                  </a:lnTo>
                  <a:cubicBezTo>
                    <a:pt x="467629" y="34536"/>
                    <a:pt x="479363" y="60115"/>
                    <a:pt x="479363" y="86313"/>
                  </a:cubicBezTo>
                  <a:cubicBezTo>
                    <a:pt x="479363" y="217306"/>
                    <a:pt x="529847" y="332797"/>
                    <a:pt x="628423" y="400994"/>
                  </a:cubicBezTo>
                  <a:lnTo>
                    <a:pt x="659784" y="418425"/>
                  </a:lnTo>
                  <a:lnTo>
                    <a:pt x="659784" y="758984"/>
                  </a:lnTo>
                  <a:lnTo>
                    <a:pt x="0" y="758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 flipH="1">
              <a:off x="1181303" y="3515066"/>
              <a:ext cx="2122336" cy="113039"/>
            </a:xfrm>
            <a:prstGeom prst="trapezoid">
              <a:avLst>
                <a:gd name="adj" fmla="val 108003"/>
              </a:avLst>
            </a:pr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1924150" y="2284771"/>
              <a:ext cx="278275" cy="136424"/>
            </a:xfrm>
            <a:custGeom>
              <a:avLst/>
              <a:gdLst/>
              <a:ahLst/>
              <a:cxnLst/>
              <a:rect l="l" t="t" r="r" b="b"/>
              <a:pathLst>
                <a:path w="278275" h="136424" extrusionOk="0">
                  <a:moveTo>
                    <a:pt x="0" y="0"/>
                  </a:moveTo>
                  <a:lnTo>
                    <a:pt x="268443" y="0"/>
                  </a:lnTo>
                  <a:lnTo>
                    <a:pt x="278275" y="136424"/>
                  </a:lnTo>
                  <a:lnTo>
                    <a:pt x="0" y="126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 rot="-2058665">
              <a:off x="2048121" y="2552736"/>
              <a:ext cx="268443" cy="126591"/>
            </a:xfrm>
            <a:prstGeom prst="rect">
              <a:avLst/>
            </a:prstGeom>
            <a:solidFill>
              <a:srgbClr val="EF3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 rot="-4073088">
              <a:off x="2365249" y="2692761"/>
              <a:ext cx="268443" cy="142813"/>
            </a:xfrm>
            <a:custGeom>
              <a:avLst/>
              <a:gdLst/>
              <a:ahLst/>
              <a:cxnLst/>
              <a:rect l="l" t="t" r="r" b="b"/>
              <a:pathLst>
                <a:path w="268443" h="142813" extrusionOk="0">
                  <a:moveTo>
                    <a:pt x="0" y="16222"/>
                  </a:moveTo>
                  <a:lnTo>
                    <a:pt x="230011" y="0"/>
                  </a:lnTo>
                  <a:lnTo>
                    <a:pt x="268443" y="142813"/>
                  </a:lnTo>
                  <a:lnTo>
                    <a:pt x="0" y="142813"/>
                  </a:lnTo>
                  <a:lnTo>
                    <a:pt x="0" y="16222"/>
                  </a:lnTo>
                  <a:close/>
                </a:path>
              </a:pathLst>
            </a:custGeom>
            <a:solidFill>
              <a:srgbClr val="EF38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2"/>
          <p:cNvSpPr txBox="1"/>
          <p:nvPr/>
        </p:nvSpPr>
        <p:spPr>
          <a:xfrm>
            <a:off x="4711035" y="787882"/>
            <a:ext cx="735434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Graduate"/>
                <a:cs typeface="Calibri" panose="020F0502020204030204" pitchFamily="34" charset="0"/>
                <a:sym typeface="Graduate"/>
              </a:rPr>
              <a:t>Unit 8: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raduate"/>
              </a:rPr>
              <a:t>Sports and games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raduate"/>
              </a:rPr>
              <a:t>Part 3: A closer look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8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 Board Background | Gallery Yopriceville - High-Quality ...">
            <a:extLst>
              <a:ext uri="{FF2B5EF4-FFF2-40B4-BE49-F238E27FC236}">
                <a16:creationId xmlns="" xmlns:a16="http://schemas.microsoft.com/office/drawing/2014/main" id="{756CCA99-7A8E-46DE-B39E-CB25C07E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14"/>
            <a:ext cx="12191999" cy="6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00501"/>
            <a:ext cx="10937661" cy="16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700" b="1" kern="0" dirty="0">
              <a:solidFill>
                <a:srgbClr val="FFFF00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13rd, February , 2023</a:t>
            </a:r>
          </a:p>
          <a:p>
            <a:pPr algn="ctr"/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Period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64 </a:t>
            </a:r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Unit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8: SPORTS AND GAMES</a:t>
            </a:r>
            <a:endParaRPr lang="en-US" sz="3700" b="1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Lesson 3: </a:t>
            </a:r>
            <a:r>
              <a:rPr lang="vi-VN" sz="3700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A closer look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2(p.19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)</a:t>
            </a:r>
          </a:p>
          <a:p>
            <a:r>
              <a:rPr lang="en-US" sz="3200" b="1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I/ Grammar </a:t>
            </a:r>
          </a:p>
          <a:p>
            <a:pPr>
              <a:buFont typeface="Arial"/>
              <a:buNone/>
            </a:pPr>
            <a:r>
              <a:rPr 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Past simple tense (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200" b="1" kern="0" dirty="0">
              <a:solidFill>
                <a:srgbClr val="FFC000"/>
              </a:solidFill>
              <a:latin typeface="Segoe Print" pitchFamily="2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buFontTx/>
              <a:buChar char="-"/>
            </a:pP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Usage (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):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tả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xảy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dứt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Form (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 </a:t>
            </a:r>
          </a:p>
          <a:p>
            <a:pPr marL="457200" indent="-457200">
              <a:buFontTx/>
              <a:buChar char="-"/>
            </a:pP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Adverbs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Yesterday, last week, last month, last year, last Christmas, in </a:t>
            </a:r>
            <a:r>
              <a:rPr lang="en-US" sz="2800" b="1" kern="0" dirty="0" smtClean="0">
                <a:solidFill>
                  <a:schemeClr val="bg1"/>
                </a:solidFill>
                <a:latin typeface="Script MT Bold" pitchFamily="66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2010, two days ago, in the past, when I was small…</a:t>
            </a:r>
          </a:p>
          <a:p>
            <a:r>
              <a:rPr lang="en-US" sz="3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Practice </a:t>
            </a:r>
            <a:endParaRPr lang="en-US" sz="3200" b="1" kern="0" dirty="0">
              <a:solidFill>
                <a:srgbClr val="FFC000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kern="0" dirty="0" smtClean="0">
              <a:solidFill>
                <a:prstClr val="white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endParaRPr lang="en-US" sz="3200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0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9628" y="1358831"/>
            <a:ext cx="8372671" cy="2250119"/>
          </a:xfrm>
        </p:spPr>
        <p:txBody>
          <a:bodyPr>
            <a:normAutofit fontScale="90000"/>
          </a:bodyPr>
          <a:lstStyle/>
          <a:p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Kids Zone" panose="02000500000000000000" pitchFamily="50" charset="0"/>
              </a:rPr>
              <a:t>GAME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Kids Zone" panose="02000500000000000000" pitchFamily="50" charset="0"/>
              </a:rPr>
              <a:t/>
            </a:r>
            <a:b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Kids Zone" panose="02000500000000000000" pitchFamily="50" charset="0"/>
              </a:rPr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3200" b="1" dirty="0"/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3028215" y="5958518"/>
            <a:ext cx="1707415" cy="56288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Kids Zone" panose="02000500000000000000" pitchFamily="50" charset="0"/>
                <a:ea typeface="+mn-ea"/>
                <a:cs typeface="+mn-cs"/>
              </a:rPr>
              <a:t>START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E22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5694" y="2958353"/>
            <a:ext cx="85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15727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0619" y="976194"/>
            <a:ext cx="7065377" cy="1994055"/>
          </a:xfrm>
        </p:spPr>
        <p:txBody>
          <a:bodyPr>
            <a:normAutofit/>
          </a:bodyPr>
          <a:lstStyle/>
          <a:p>
            <a:r>
              <a:rPr lang="en-US" sz="4200" b="1" cap="none" dirty="0">
                <a:solidFill>
                  <a:srgbClr val="CE225C"/>
                </a:solidFill>
                <a:latin typeface="Segoe Print" pitchFamily="2" charset="0"/>
              </a:rPr>
              <a:t>There ____ an interesting match on TV last night.</a:t>
            </a:r>
            <a:endParaRPr lang="ru-RU" sz="4200" b="1" cap="none" dirty="0">
              <a:solidFill>
                <a:srgbClr val="CE225C"/>
              </a:solidFill>
              <a:latin typeface="Segoe Print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5843074"/>
            <a:ext cx="4773899" cy="8972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07" y="4777432"/>
            <a:ext cx="4443789" cy="9310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58200" y="3624819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is</a:t>
            </a:r>
          </a:p>
        </p:txBody>
      </p:sp>
      <p:sp>
        <p:nvSpPr>
          <p:cNvPr id="41" name="TextBox 40">
            <a:hlinkClick r:id="" action="ppaction://hlinkshowjump?jump=nextslide">
              <a:snd r:embed="rId7" name="chimes.wav"/>
            </a:hlinkClick>
          </p:cNvPr>
          <p:cNvSpPr txBox="1"/>
          <p:nvPr/>
        </p:nvSpPr>
        <p:spPr>
          <a:xfrm>
            <a:off x="4052598" y="6044074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was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58200" y="4911994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were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613721" y="2423823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024547" y="3955621"/>
            <a:ext cx="360731" cy="1116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251740" y="1802287"/>
            <a:ext cx="677073" cy="7027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02" y="5633566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78" y="3594246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95" y="312107"/>
            <a:ext cx="1513991" cy="1367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498010" y="4921915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2194161" y="3309071"/>
            <a:ext cx="834274" cy="10598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11" y="92997"/>
            <a:ext cx="1080779" cy="7307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652101" y="2751292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799085" y="511311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468896" y="4548480"/>
            <a:ext cx="590056" cy="6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50966" y="995173"/>
            <a:ext cx="7065377" cy="1994055"/>
          </a:xfrm>
        </p:spPr>
        <p:txBody>
          <a:bodyPr>
            <a:noAutofit/>
          </a:bodyPr>
          <a:lstStyle/>
          <a:p>
            <a:r>
              <a:rPr lang="en-US" sz="4200" b="1" cap="none" dirty="0">
                <a:solidFill>
                  <a:srgbClr val="CE225C"/>
                </a:solidFill>
                <a:latin typeface="Segoe Print" pitchFamily="2" charset="0"/>
              </a:rPr>
              <a:t>My dad____ a lot of tennis some years ago.</a:t>
            </a:r>
            <a:endParaRPr lang="ru-RU" sz="4200" b="1" cap="none" dirty="0">
              <a:solidFill>
                <a:srgbClr val="CE225C"/>
              </a:solidFill>
              <a:latin typeface="Segoe Print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5678863" y="-71573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8968320" y="3520969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2674423" y="3571557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3738">
            <a:off x="2447184" y="4581344"/>
            <a:ext cx="684581" cy="732622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8845279" y="4462938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5" y="5771248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18" y="3531206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1" y="4605160"/>
            <a:ext cx="4773899" cy="8972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74666" y="36661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plays</a:t>
            </a:r>
          </a:p>
        </p:txBody>
      </p:sp>
      <p:sp>
        <p:nvSpPr>
          <p:cNvPr id="45" name="TextBox 44">
            <a:hlinkClick r:id="" action="ppaction://hlinkshowjump?jump=nextslide">
              <a:snd r:embed="rId21" name="chimes.wav"/>
            </a:hlinkClick>
          </p:cNvPr>
          <p:cNvSpPr txBox="1"/>
          <p:nvPr/>
        </p:nvSpPr>
        <p:spPr>
          <a:xfrm>
            <a:off x="4201046" y="477328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played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74666" y="591363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is playing</a:t>
            </a:r>
          </a:p>
        </p:txBody>
      </p:sp>
    </p:spTree>
    <p:extLst>
      <p:ext uri="{BB962C8B-B14F-4D97-AF65-F5344CB8AC3E}">
        <p14:creationId xmlns:p14="http://schemas.microsoft.com/office/powerpoint/2010/main" val="37498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061" y="1001505"/>
            <a:ext cx="9817586" cy="1994055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CE225C"/>
                </a:solidFill>
                <a:latin typeface="Segoe Print" pitchFamily="2" charset="0"/>
              </a:rPr>
              <a:t>I was at the gym last Sunday, but </a:t>
            </a:r>
            <a:br>
              <a:rPr lang="en-US" b="1" cap="none" dirty="0">
                <a:solidFill>
                  <a:srgbClr val="CE225C"/>
                </a:solidFill>
                <a:latin typeface="Segoe Print" pitchFamily="2" charset="0"/>
              </a:rPr>
            </a:br>
            <a:r>
              <a:rPr lang="en-US" b="1" cap="none" dirty="0">
                <a:solidFill>
                  <a:srgbClr val="CE225C"/>
                </a:solidFill>
                <a:latin typeface="Segoe Print" pitchFamily="2" charset="0"/>
              </a:rPr>
              <a:t>I ____ you there.</a:t>
            </a:r>
            <a:endParaRPr lang="ru-RU" sz="4000" dirty="0">
              <a:solidFill>
                <a:srgbClr val="CE225C"/>
              </a:solidFill>
              <a:latin typeface="Segoe Print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507">
            <a:off x="10972123" y="1810452"/>
            <a:ext cx="876306" cy="864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46">
            <a:off x="2953713" y="4860755"/>
            <a:ext cx="308253" cy="9538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9521">
            <a:off x="10426460" y="820041"/>
            <a:ext cx="620897" cy="644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2035571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5" y="3587934"/>
            <a:ext cx="1281536" cy="10050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2278">
            <a:off x="358217" y="311272"/>
            <a:ext cx="1265213" cy="11431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0793">
            <a:off x="869095" y="2978892"/>
            <a:ext cx="932248" cy="8815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2" y="4178489"/>
            <a:ext cx="2295439" cy="2452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21" y="5915787"/>
            <a:ext cx="1010721" cy="683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066281" y="2689644"/>
            <a:ext cx="839982" cy="11199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93" y="4178490"/>
            <a:ext cx="2925387" cy="92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22">
            <a:off x="10602620" y="5302742"/>
            <a:ext cx="868971" cy="10330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088">
            <a:off x="5683831" y="195243"/>
            <a:ext cx="824339" cy="8319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38" y="5852933"/>
            <a:ext cx="5019365" cy="8718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49" y="3664693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00" y="4707764"/>
            <a:ext cx="4443789" cy="9310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999560" y="3771003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Not saw</a:t>
            </a:r>
          </a:p>
        </p:txBody>
      </p:sp>
      <p:sp>
        <p:nvSpPr>
          <p:cNvPr id="46" name="TextBox 45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3567840" y="591578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didn’t see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02980" y="4790827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don’t see</a:t>
            </a:r>
          </a:p>
        </p:txBody>
      </p:sp>
    </p:spTree>
    <p:extLst>
      <p:ext uri="{BB962C8B-B14F-4D97-AF65-F5344CB8AC3E}">
        <p14:creationId xmlns:p14="http://schemas.microsoft.com/office/powerpoint/2010/main" val="3775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8" y="485269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182" y="865099"/>
            <a:ext cx="8356897" cy="1994055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solidFill>
                  <a:srgbClr val="CE225C"/>
                </a:solidFill>
                <a:latin typeface="Segoe Print" pitchFamily="2" charset="0"/>
              </a:rPr>
              <a:t>The teacher ___ us about our </a:t>
            </a:r>
            <a:br>
              <a:rPr lang="en-US" sz="4000" b="1" cap="none" dirty="0">
                <a:solidFill>
                  <a:srgbClr val="CE225C"/>
                </a:solidFill>
                <a:latin typeface="Segoe Print" pitchFamily="2" charset="0"/>
              </a:rPr>
            </a:br>
            <a:r>
              <a:rPr lang="en-US" sz="4000" b="1" cap="none" dirty="0">
                <a:solidFill>
                  <a:srgbClr val="CE225C"/>
                </a:solidFill>
                <a:latin typeface="Segoe Print" pitchFamily="2" charset="0"/>
              </a:rPr>
              <a:t>homework this morning.</a:t>
            </a:r>
            <a:endParaRPr lang="ru-RU" sz="4000" b="1" cap="none" dirty="0">
              <a:solidFill>
                <a:srgbClr val="CE225C"/>
              </a:solidFill>
              <a:latin typeface="Segoe Print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59" y="4604426"/>
            <a:ext cx="5019365" cy="8718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13" y="3533051"/>
            <a:ext cx="4773899" cy="8972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921" y="23548"/>
            <a:ext cx="735724" cy="8746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44567" y="4774522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Not asking</a:t>
            </a: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19326" y="587766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didn’t ask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1388" y="3715844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doesn’t ask </a:t>
            </a:r>
          </a:p>
        </p:txBody>
      </p:sp>
    </p:spTree>
    <p:extLst>
      <p:ext uri="{BB962C8B-B14F-4D97-AF65-F5344CB8AC3E}">
        <p14:creationId xmlns:p14="http://schemas.microsoft.com/office/powerpoint/2010/main" val="36000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7" y="489691"/>
            <a:ext cx="8305046" cy="2839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12" y="907884"/>
            <a:ext cx="7065377" cy="1994055"/>
          </a:xfrm>
        </p:spPr>
        <p:txBody>
          <a:bodyPr>
            <a:normAutofit/>
          </a:bodyPr>
          <a:lstStyle/>
          <a:p>
            <a:r>
              <a:rPr lang="en-US" sz="42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 </a:t>
            </a:r>
            <a:r>
              <a:rPr lang="en-US" sz="4000" b="1" cap="none" dirty="0">
                <a:solidFill>
                  <a:srgbClr val="CE225C"/>
                </a:solidFill>
                <a:latin typeface="laCartoonerie(RUS BY LYAJKA)" panose="020B0603050302020204" pitchFamily="34" charset="2"/>
              </a:rPr>
              <a:t> </a:t>
            </a:r>
            <a:r>
              <a:rPr lang="en-US" sz="4000" b="1" cap="none" dirty="0">
                <a:solidFill>
                  <a:srgbClr val="CE225C"/>
                </a:solidFill>
                <a:latin typeface="Segoe Print" pitchFamily="2" charset="0"/>
              </a:rPr>
              <a:t>___ sleep well last night?</a:t>
            </a:r>
            <a:br>
              <a:rPr lang="en-US" sz="4000" b="1" cap="none" dirty="0">
                <a:solidFill>
                  <a:srgbClr val="CE225C"/>
                </a:solidFill>
                <a:latin typeface="Segoe Print" pitchFamily="2" charset="0"/>
              </a:rPr>
            </a:br>
            <a:endParaRPr lang="ru-RU" sz="4200" b="1" dirty="0">
              <a:solidFill>
                <a:srgbClr val="CE225C"/>
              </a:solidFill>
              <a:latin typeface="Segoe Print" pitchFamily="2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69" y="4757952"/>
            <a:ext cx="5019365" cy="8718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06" y="3568596"/>
            <a:ext cx="4773899" cy="8972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06" y="5704508"/>
            <a:ext cx="4443789" cy="931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511328" y="5041813"/>
            <a:ext cx="1808953" cy="16079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574759" y="2653345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2097426" y="3687681"/>
            <a:ext cx="1093134" cy="739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2543950" y="4685139"/>
            <a:ext cx="672616" cy="854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0549270" y="1644153"/>
            <a:ext cx="696731" cy="745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4354" y="3509128"/>
            <a:ext cx="761018" cy="9047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5605069" y="215884"/>
            <a:ext cx="1031290" cy="675292"/>
          </a:xfrm>
          <a:prstGeom prst="rect">
            <a:avLst/>
          </a:prstGeom>
        </p:spPr>
      </p:pic>
      <p:pic>
        <p:nvPicPr>
          <p:cNvPr id="33" name="Объект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8823808" y="4187737"/>
            <a:ext cx="2306386" cy="24642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28981" y="3705730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Do you</a:t>
            </a:r>
          </a:p>
        </p:txBody>
      </p:sp>
      <p:sp>
        <p:nvSpPr>
          <p:cNvPr id="29" name="TextBox 28">
            <a:hlinkClick r:id="" action="ppaction://hlinkshowjump?jump=nextslide">
              <a:snd r:embed="rId20" name="chimes.wav"/>
            </a:hlinkClick>
          </p:cNvPr>
          <p:cNvSpPr txBox="1"/>
          <p:nvPr/>
        </p:nvSpPr>
        <p:spPr>
          <a:xfrm>
            <a:off x="4168777" y="4882389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Did you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3126" y="5858571"/>
            <a:ext cx="395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225C"/>
                </a:solidFill>
                <a:effectLst/>
                <a:uLnTx/>
                <a:uFillTx/>
                <a:latin typeface="Segoe Print" pitchFamily="2" charset="0"/>
              </a:rPr>
              <a:t>Were you</a:t>
            </a:r>
          </a:p>
        </p:txBody>
      </p:sp>
    </p:spTree>
    <p:extLst>
      <p:ext uri="{BB962C8B-B14F-4D97-AF65-F5344CB8AC3E}">
        <p14:creationId xmlns:p14="http://schemas.microsoft.com/office/powerpoint/2010/main" val="18007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30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2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 Board Background | Gallery Yopriceville - High-Quality ...">
            <a:extLst>
              <a:ext uri="{FF2B5EF4-FFF2-40B4-BE49-F238E27FC236}">
                <a16:creationId xmlns="" xmlns:a16="http://schemas.microsoft.com/office/drawing/2014/main" id="{756CCA99-7A8E-46DE-B39E-CB25C07E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14"/>
            <a:ext cx="12191999" cy="6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00501"/>
            <a:ext cx="10937661" cy="16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700" b="1" kern="0" dirty="0">
              <a:solidFill>
                <a:srgbClr val="FFFF00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13rd, February , 2023</a:t>
            </a:r>
          </a:p>
          <a:p>
            <a:pPr algn="ctr"/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Period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64 </a:t>
            </a:r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Unit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8: SPORTS AND GAMES</a:t>
            </a:r>
            <a:endParaRPr lang="en-US" sz="3700" b="1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Lesson 3: </a:t>
            </a:r>
            <a:r>
              <a:rPr lang="vi-VN" sz="3700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A closer look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2(p.19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)</a:t>
            </a:r>
          </a:p>
          <a:p>
            <a:r>
              <a:rPr lang="en-US" sz="3200" b="1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I/ Grammar </a:t>
            </a:r>
          </a:p>
          <a:p>
            <a:pPr>
              <a:buFont typeface="Arial"/>
              <a:buNone/>
            </a:pPr>
            <a:r>
              <a:rPr 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Past simple tense (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200" b="1" kern="0" dirty="0">
              <a:solidFill>
                <a:srgbClr val="FFC000"/>
              </a:solidFill>
              <a:latin typeface="Segoe Print" pitchFamily="2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Practice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Act 2: </a:t>
            </a:r>
            <a:r>
              <a:rPr 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Give the correct form of the verbs</a:t>
            </a:r>
            <a:endParaRPr lang="en-US" sz="3200" b="1" kern="0" dirty="0">
              <a:solidFill>
                <a:schemeClr val="bg1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kern="0" dirty="0" smtClean="0">
              <a:solidFill>
                <a:prstClr val="white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endParaRPr lang="en-US" sz="3200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4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2" y="259642"/>
            <a:ext cx="7011378" cy="7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01" y="1219701"/>
            <a:ext cx="8967776" cy="5532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97146" y="2269067"/>
            <a:ext cx="999551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4016" y="3283615"/>
            <a:ext cx="834088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10035" y="3812920"/>
            <a:ext cx="741679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84571" y="3812920"/>
            <a:ext cx="627019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0549" y="4342225"/>
            <a:ext cx="1229360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3631" y="4840531"/>
            <a:ext cx="741679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6921" y="5920393"/>
            <a:ext cx="1205170" cy="3725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1" y="91294"/>
            <a:ext cx="9052899" cy="1162118"/>
          </a:xfrm>
          <a:prstGeom prst="rect">
            <a:avLst/>
          </a:prstGeom>
        </p:spPr>
      </p:pic>
      <p:pic>
        <p:nvPicPr>
          <p:cNvPr id="2050" name="Picture 2" descr="https://s.sachmem.vn/public/images/v2/TA6SHS2TD/U8-L3-3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" y="2090057"/>
            <a:ext cx="5070205" cy="33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647" y="2638074"/>
            <a:ext cx="511563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 Board Background | Gallery Yopriceville - High-Quality ...">
            <a:extLst>
              <a:ext uri="{FF2B5EF4-FFF2-40B4-BE49-F238E27FC236}">
                <a16:creationId xmlns="" xmlns:a16="http://schemas.microsoft.com/office/drawing/2014/main" id="{756CCA99-7A8E-46DE-B39E-CB25C07E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14"/>
            <a:ext cx="12191999" cy="6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00501"/>
            <a:ext cx="10937661" cy="16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700" b="1" kern="0" dirty="0">
              <a:solidFill>
                <a:srgbClr val="FFFF00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13rd,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February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,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2023</a:t>
            </a:r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Period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64 </a:t>
            </a:r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Unit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8: SPORTS AND GAMES</a:t>
            </a:r>
            <a:endParaRPr lang="en-US" sz="3700" b="1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Lesson 3: </a:t>
            </a:r>
            <a:r>
              <a:rPr lang="vi-VN" sz="3700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A closer look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2(p.19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)</a:t>
            </a:r>
          </a:p>
          <a:p>
            <a:endParaRPr lang="en-US" sz="3200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4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916" y="489734"/>
            <a:ext cx="93621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SUGGESTED ANSWER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Did you do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any sports last weekend?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Oh, yes, and 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was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exhausted.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Really? What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did you do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played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football with my neighbours at the stadium. We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a great football match.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What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was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the result?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We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won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and 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scored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a beautiful goal. How about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I also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a nice weekend with my family. We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a barbecue in the park near our house.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Did you fly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the kites? It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was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windy last weekend.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Oh, yes. 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 a lot of fun. How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was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your last weekend?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came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back my hometown to visit my grandparents. 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swam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in the river with the children there. It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was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really interesting.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It sounds great!</a:t>
            </a:r>
          </a:p>
        </p:txBody>
      </p:sp>
    </p:spTree>
    <p:extLst>
      <p:ext uri="{BB962C8B-B14F-4D97-AF65-F5344CB8AC3E}">
        <p14:creationId xmlns:p14="http://schemas.microsoft.com/office/powerpoint/2010/main" val="26606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 Board Background | Gallery Yopriceville - High-Quality ...">
            <a:extLst>
              <a:ext uri="{FF2B5EF4-FFF2-40B4-BE49-F238E27FC236}">
                <a16:creationId xmlns="" xmlns:a16="http://schemas.microsoft.com/office/drawing/2014/main" id="{756CCA99-7A8E-46DE-B39E-CB25C07E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14"/>
            <a:ext cx="12191999" cy="6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00501"/>
            <a:ext cx="10937661" cy="16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700" b="1" kern="0" dirty="0">
              <a:solidFill>
                <a:srgbClr val="FFFF00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13rd, February , 2023</a:t>
            </a:r>
          </a:p>
          <a:p>
            <a:pPr algn="ctr"/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Period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64 </a:t>
            </a:r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Unit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8: SPORTS AND GAMES</a:t>
            </a:r>
            <a:endParaRPr lang="en-US" sz="3700" b="1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Lesson 3: </a:t>
            </a:r>
            <a:r>
              <a:rPr lang="vi-VN" sz="3700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A closer look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2(p.19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)</a:t>
            </a:r>
          </a:p>
          <a:p>
            <a:r>
              <a:rPr lang="en-US" sz="3200" b="1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I/ Grammar </a:t>
            </a:r>
          </a:p>
          <a:p>
            <a:pPr>
              <a:buFont typeface="Arial"/>
              <a:buNone/>
            </a:pPr>
            <a:r>
              <a:rPr 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Past simple tense (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200" b="1" kern="0" dirty="0">
              <a:solidFill>
                <a:srgbClr val="FFC000"/>
              </a:solidFill>
              <a:latin typeface="Segoe Print" pitchFamily="2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Practice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Act 2:</a:t>
            </a:r>
            <a:r>
              <a:rPr lang="en-US" sz="3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Give the correct form of the verbs</a:t>
            </a:r>
          </a:p>
          <a:p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Imperative (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mệnh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lệnh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200" b="1" kern="0" dirty="0">
              <a:solidFill>
                <a:srgbClr val="FFC000"/>
              </a:solidFill>
              <a:latin typeface="Segoe Print" pitchFamily="2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b="1" kern="0" dirty="0" smtClean="0">
              <a:solidFill>
                <a:prstClr val="white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endParaRPr lang="en-US" sz="3200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erative - The Peer Coaching Plat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9637"/>
            <a:ext cx="10058400" cy="21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7108" y="2801815"/>
            <a:ext cx="9648092" cy="1184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Segoe Print" pitchFamily="2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egoe Print" pitchFamily="2" charset="0"/>
              </a:rPr>
              <a:t>mệnh</a:t>
            </a:r>
            <a:r>
              <a:rPr lang="en-US" sz="5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egoe Print" pitchFamily="2" charset="0"/>
              </a:rPr>
              <a:t>lện</a:t>
            </a:r>
            <a:r>
              <a:rPr lang="en-US" sz="5400" b="1" dirty="0" err="1">
                <a:solidFill>
                  <a:srgbClr val="FF0000"/>
                </a:solidFill>
                <a:latin typeface="Segoe Print" pitchFamily="2" charset="0"/>
              </a:rPr>
              <a:t>h</a:t>
            </a:r>
            <a:endParaRPr lang="en-US" sz="5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877" y="4642338"/>
            <a:ext cx="4314092" cy="16998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Mệnh</a:t>
            </a:r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lệnh</a:t>
            </a:r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khẳng</a:t>
            </a:r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định</a:t>
            </a:r>
            <a:endParaRPr lang="en-US" sz="24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Segoe Print" pitchFamily="2" charset="0"/>
              </a:rPr>
              <a:t>V+ …..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Stop talking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Watch out</a:t>
            </a:r>
            <a:endParaRPr lang="en-US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2522" y="4642337"/>
            <a:ext cx="4712677" cy="16998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Mệnh</a:t>
            </a:r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lệnh</a:t>
            </a:r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phủ</a:t>
            </a:r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egoe Print" pitchFamily="2" charset="0"/>
              </a:rPr>
              <a:t>định</a:t>
            </a:r>
            <a:endParaRPr lang="en-US" sz="24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Segoe Print" pitchFamily="2" charset="0"/>
              </a:rPr>
              <a:t>Don’t + V +….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Don’t touch that cat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Segoe Print" pitchFamily="2" charset="0"/>
              </a:rPr>
              <a:t>Don’t climb the tree</a:t>
            </a:r>
            <a:endParaRPr lang="en-US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3" idx="0"/>
          </p:cNvCxnSpPr>
          <p:nvPr/>
        </p:nvCxnSpPr>
        <p:spPr>
          <a:xfrm flipH="1">
            <a:off x="3516923" y="3985846"/>
            <a:ext cx="2784231" cy="65649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  <a:endCxn id="4" idx="0"/>
          </p:cNvCxnSpPr>
          <p:nvPr/>
        </p:nvCxnSpPr>
        <p:spPr>
          <a:xfrm>
            <a:off x="6301154" y="3985846"/>
            <a:ext cx="2467707" cy="65649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8EEE37-6172-4A32-B2E1-4817AD421AA5}"/>
              </a:ext>
            </a:extLst>
          </p:cNvPr>
          <p:cNvSpPr txBox="1"/>
          <p:nvPr/>
        </p:nvSpPr>
        <p:spPr>
          <a:xfrm>
            <a:off x="4080165" y="3684532"/>
            <a:ext cx="61375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 your fee first. 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 on your trainers / sports shoes. 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 to the teacher carefully. 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litter.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eat or drink at the gym. 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8FEDDB-012A-41B7-BDC3-CEF901E8A8F1}"/>
              </a:ext>
            </a:extLst>
          </p:cNvPr>
          <p:cNvSpPr txBox="1"/>
          <p:nvPr/>
        </p:nvSpPr>
        <p:spPr>
          <a:xfrm>
            <a:off x="2573649" y="353699"/>
            <a:ext cx="713422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kern="0" dirty="0"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6000" b="1" i="1" u="sng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mperatives</a:t>
            </a: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imperatives to tell someone to do something or to give direct order.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solidFill>
                <a:schemeClr val="bg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solidFill>
                <a:schemeClr val="bg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solidFill>
                <a:schemeClr val="bg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endParaRPr lang="en-US" sz="2800" u="none" strike="noStrike" kern="0" spc="0" dirty="0">
              <a:ln>
                <a:noFill/>
              </a:ln>
              <a:solidFill>
                <a:schemeClr val="bg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9DCB38-3CE5-4F7B-A6B0-C526A8B6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33" y="2330315"/>
            <a:ext cx="71342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4.44444E-6 L 3.125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1" y="233312"/>
            <a:ext cx="7007565" cy="871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4" y="1524001"/>
            <a:ext cx="3447976" cy="2249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700" y="1524001"/>
            <a:ext cx="3471376" cy="224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800" y="1524001"/>
            <a:ext cx="3270964" cy="213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249" y="4032739"/>
            <a:ext cx="3713773" cy="246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011" y="4032739"/>
            <a:ext cx="3799991" cy="246331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64296" y="2946844"/>
            <a:ext cx="1447119" cy="487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12101" y="2946844"/>
            <a:ext cx="929064" cy="47572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96812" y="2834026"/>
            <a:ext cx="943246" cy="47572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54169" y="5611891"/>
            <a:ext cx="1357932" cy="50794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3293" y="5611890"/>
            <a:ext cx="647267" cy="50794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4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2" y="276170"/>
            <a:ext cx="8470845" cy="1038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24" y="1201691"/>
            <a:ext cx="10717912" cy="5656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6900" y="4296603"/>
            <a:ext cx="307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Pay your fee first.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6900" y="4827053"/>
            <a:ext cx="3602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Put on your trainers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0316" y="5363921"/>
            <a:ext cx="216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Don’t litter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4" y="278030"/>
            <a:ext cx="11943766" cy="1155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11" y="1277061"/>
            <a:ext cx="11238770" cy="4609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Rounded Rectangle 4"/>
          <p:cNvSpPr/>
          <p:nvPr/>
        </p:nvSpPr>
        <p:spPr>
          <a:xfrm>
            <a:off x="4021392" y="1600842"/>
            <a:ext cx="1009843" cy="485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1767" y="2109379"/>
            <a:ext cx="1009843" cy="485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62957" y="2131573"/>
            <a:ext cx="1009843" cy="485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3755" y="3164204"/>
            <a:ext cx="4085222" cy="4742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393" y="3690899"/>
            <a:ext cx="911588" cy="366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87359" y="4201108"/>
            <a:ext cx="841717" cy="3232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8706" y="4080782"/>
            <a:ext cx="1397951" cy="481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47506" y="4646457"/>
            <a:ext cx="1557616" cy="481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30718" y="4628076"/>
            <a:ext cx="1477784" cy="481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73140" y="5135532"/>
            <a:ext cx="1035078" cy="481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"/>
          <p:cNvSpPr txBox="1"/>
          <p:nvPr/>
        </p:nvSpPr>
        <p:spPr>
          <a:xfrm>
            <a:off x="3753393" y="131739"/>
            <a:ext cx="49888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5400" b="1" kern="0" noProof="0" dirty="0" err="1" smtClean="0">
                <a:solidFill>
                  <a:srgbClr val="FFFFFF"/>
                </a:solidFill>
                <a:latin typeface="Calibri" panose="020F0502020204030204"/>
                <a:ea typeface="Graduate"/>
                <a:cs typeface="Graduate"/>
                <a:sym typeface="Graduate"/>
              </a:rPr>
              <a:t>Wrap</a:t>
            </a:r>
            <a:r>
              <a:rPr lang="es-ES" sz="5400" b="1" kern="0" noProof="0" dirty="0" smtClean="0">
                <a:solidFill>
                  <a:srgbClr val="FFFFFF"/>
                </a:solidFill>
                <a:latin typeface="Calibri" panose="020F0502020204030204"/>
                <a:ea typeface="Graduate"/>
                <a:cs typeface="Graduate"/>
                <a:sym typeface="Graduate"/>
              </a:rPr>
              <a:t>-</a:t>
            </a:r>
            <a:r>
              <a:rPr kumimoji="0" lang="es-E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raduate"/>
                <a:cs typeface="Graduate"/>
                <a:sym typeface="Graduate"/>
              </a:rPr>
              <a:t> </a:t>
            </a: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raduate"/>
                <a:cs typeface="Graduate"/>
                <a:sym typeface="Graduate"/>
              </a:rPr>
              <a:t>up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1683026" y="1032147"/>
            <a:ext cx="942229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use the past simple tense and imperatives.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HOMEWWORK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lang="en-US" sz="2800" u="none" strike="noStrike" kern="0" spc="0" dirty="0">
                <a:ln>
                  <a:noFill/>
                </a:ln>
                <a:solidFill>
                  <a:srgbClr val="FFFF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Make 3 sentences </a:t>
            </a: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about yourself, using the past simple.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u="none" strike="noStrike" kern="0" spc="0" dirty="0">
                <a:ln>
                  <a:noFill/>
                </a:ln>
                <a:solidFill>
                  <a:srgbClr val="FFFF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Give 3 orders </a:t>
            </a: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or tell your friends to do an activity/ everyday routine.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Do </a:t>
            </a:r>
            <a:r>
              <a:rPr lang="en-US" sz="3200" noProof="0" dirty="0" smtClean="0">
                <a:solidFill>
                  <a:srgbClr val="FFFF00"/>
                </a:solidFill>
              </a:rPr>
              <a:t>exercise B1, 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page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10,11 ( workbook)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- Prepare “ Communication” part.</a:t>
            </a:r>
          </a:p>
        </p:txBody>
      </p:sp>
    </p:spTree>
    <p:extLst>
      <p:ext uri="{BB962C8B-B14F-4D97-AF65-F5344CB8AC3E}">
        <p14:creationId xmlns:p14="http://schemas.microsoft.com/office/powerpoint/2010/main" val="8857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"/>
          <p:cNvSpPr txBox="1"/>
          <p:nvPr/>
        </p:nvSpPr>
        <p:spPr>
          <a:xfrm>
            <a:off x="4203968" y="948277"/>
            <a:ext cx="42418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raduate"/>
                <a:cs typeface="Graduate"/>
                <a:sym typeface="Graduate"/>
              </a:rPr>
              <a:t>Objectives</a:t>
            </a: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raduate"/>
                <a:cs typeface="Graduate"/>
                <a:sym typeface="Graduat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3009143" y="2185627"/>
            <a:ext cx="657820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dirty="0">
                <a:solidFill>
                  <a:srgbClr val="FFFF0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use the past simple tense and imperatives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 Board Background | Gallery Yopriceville - High-Quality ...">
            <a:extLst>
              <a:ext uri="{FF2B5EF4-FFF2-40B4-BE49-F238E27FC236}">
                <a16:creationId xmlns="" xmlns:a16="http://schemas.microsoft.com/office/drawing/2014/main" id="{756CCA99-7A8E-46DE-B39E-CB25C07E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14"/>
            <a:ext cx="12191999" cy="6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00501"/>
            <a:ext cx="10937661" cy="16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700" b="1" kern="0" dirty="0">
              <a:solidFill>
                <a:srgbClr val="FFFF00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13rd, February , 2023</a:t>
            </a:r>
          </a:p>
          <a:p>
            <a:pPr algn="ctr"/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Period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64 </a:t>
            </a:r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Unit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8: SPORTS AND GAMES</a:t>
            </a:r>
            <a:endParaRPr lang="en-US" sz="3700" b="1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Lesson 3: </a:t>
            </a:r>
            <a:r>
              <a:rPr lang="vi-VN" sz="3700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A closer look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2(p.19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I/ Grammar </a:t>
            </a:r>
          </a:p>
          <a:p>
            <a:pPr>
              <a:lnSpc>
                <a:spcPct val="150000"/>
              </a:lnSpc>
              <a:buFont typeface="Arial"/>
              <a:buNone/>
            </a:pPr>
            <a:r>
              <a:rPr 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Past simple tense (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200" b="1" kern="0" dirty="0">
              <a:solidFill>
                <a:srgbClr val="FFC000"/>
              </a:solidFill>
              <a:latin typeface="Segoe Print" pitchFamily="2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Usage (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Form (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Adverbs (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trạng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2800" b="1" kern="0" dirty="0">
              <a:solidFill>
                <a:prstClr val="white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endParaRPr lang="en-US" sz="3200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4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hool Board Background | Gallery Yopriceville - High-Quality ...">
            <a:extLst>
              <a:ext uri="{FF2B5EF4-FFF2-40B4-BE49-F238E27FC236}">
                <a16:creationId xmlns="" xmlns:a16="http://schemas.microsoft.com/office/drawing/2014/main" id="{756CCA99-7A8E-46DE-B39E-CB25C07E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" y="14"/>
            <a:ext cx="12191999" cy="6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768" y="600501"/>
            <a:ext cx="10937661" cy="16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2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>
              <a:lnSpc>
                <a:spcPct val="150000"/>
              </a:lnSpc>
            </a:pPr>
            <a:endParaRPr lang="en-US" sz="3700" b="1" kern="0" dirty="0">
              <a:solidFill>
                <a:srgbClr val="FFFF00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endParaRPr lang="en-US" sz="3700" b="1" kern="0" dirty="0" smtClean="0">
              <a:solidFill>
                <a:prstClr val="white"/>
              </a:solidFill>
              <a:latin typeface="Script MT Bold" panose="020B0604020202020204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13rd, February , 2023</a:t>
            </a:r>
          </a:p>
          <a:p>
            <a:pPr algn="ctr"/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Period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64 </a:t>
            </a:r>
            <a:r>
              <a:rPr lang="en-US" sz="3700" b="1" kern="0" dirty="0">
                <a:solidFill>
                  <a:srgbClr val="FFC000"/>
                </a:solidFill>
                <a:latin typeface="Segoe Print" pitchFamily="2" charset="0"/>
                <a:sym typeface="Arial"/>
              </a:rPr>
              <a:t>Unit </a:t>
            </a:r>
            <a:r>
              <a:rPr lang="en-US" sz="3700" b="1" kern="0" dirty="0" smtClean="0">
                <a:solidFill>
                  <a:srgbClr val="FFC000"/>
                </a:solidFill>
                <a:latin typeface="Segoe Print" pitchFamily="2" charset="0"/>
                <a:sym typeface="Arial"/>
              </a:rPr>
              <a:t>8: SPORTS AND GAMES</a:t>
            </a:r>
            <a:endParaRPr lang="en-US" sz="3700" b="1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  <a:p>
            <a:pPr algn="ctr"/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Lesson 3: </a:t>
            </a:r>
            <a:r>
              <a:rPr lang="vi-VN" sz="3700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A closer look </a:t>
            </a:r>
            <a:r>
              <a:rPr lang="en-US" sz="3700" b="1" kern="0" dirty="0" smtClean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2(p.19</a:t>
            </a:r>
            <a:r>
              <a:rPr lang="en-US" sz="3700" b="1" kern="0" dirty="0">
                <a:solidFill>
                  <a:prstClr val="white"/>
                </a:solidFill>
                <a:latin typeface="Script MT Bold" panose="020B0604020202020204" charset="0"/>
                <a:sym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u="sng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I/ Grammar </a:t>
            </a:r>
          </a:p>
          <a:p>
            <a:pPr>
              <a:lnSpc>
                <a:spcPct val="150000"/>
              </a:lnSpc>
              <a:buFont typeface="Arial"/>
              <a:buNone/>
            </a:pPr>
            <a:r>
              <a:rPr 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Past simple tense (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3200" b="1" kern="0" dirty="0" smtClean="0">
                <a:solidFill>
                  <a:srgbClr val="FFC000"/>
                </a:solidFill>
                <a:latin typeface="Segoe Print" pitchFamily="2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3200" b="1" kern="0" dirty="0">
              <a:solidFill>
                <a:srgbClr val="FFC000"/>
              </a:solidFill>
              <a:latin typeface="Segoe Print" pitchFamily="2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Usage (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):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tả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xảy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dứt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khứ</a:t>
            </a:r>
            <a:endParaRPr lang="en-US" sz="2800" b="1" kern="0" dirty="0" smtClean="0">
              <a:solidFill>
                <a:prstClr val="white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  <a:sym typeface="Arial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Form (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  <a:sym typeface="Arial"/>
              </a:rPr>
              <a:t>) </a:t>
            </a:r>
          </a:p>
          <a:p>
            <a:endParaRPr lang="en-US" sz="3200" kern="0" dirty="0">
              <a:solidFill>
                <a:srgbClr val="FFC000"/>
              </a:solidFill>
              <a:latin typeface="Segoe Prin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6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39" t="54138" r="78938" b="33127"/>
          <a:stretch/>
        </p:blipFill>
        <p:spPr>
          <a:xfrm>
            <a:off x="472042" y="2314599"/>
            <a:ext cx="904323" cy="1119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1577" y="187896"/>
            <a:ext cx="505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35ED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PAST SIMPLE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8076" y="2314599"/>
            <a:ext cx="5056370" cy="1081264"/>
          </a:xfrm>
          <a:prstGeom prst="roundRect">
            <a:avLst/>
          </a:prstGeom>
          <a:solidFill>
            <a:srgbClr val="FEC1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+ was/ were + 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were friends.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8075" y="3677234"/>
            <a:ext cx="5056370" cy="1081264"/>
          </a:xfrm>
          <a:prstGeom prst="roundRect">
            <a:avLst/>
          </a:prstGeom>
          <a:solidFill>
            <a:srgbClr val="FEC1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+ was not/ were not + 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weren’t friends.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8075" y="5020578"/>
            <a:ext cx="5056369" cy="1081264"/>
          </a:xfrm>
          <a:prstGeom prst="roundRect">
            <a:avLst/>
          </a:prstGeom>
          <a:solidFill>
            <a:srgbClr val="FEC1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Was/ Were + S + 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they friends?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61728" y="2314599"/>
            <a:ext cx="4812011" cy="1081264"/>
          </a:xfrm>
          <a:prstGeom prst="roundRect">
            <a:avLst/>
          </a:prstGeom>
          <a:solidFill>
            <a:srgbClr val="BDE9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+ V-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worked yesterday.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61727" y="3677234"/>
            <a:ext cx="4812011" cy="1081264"/>
          </a:xfrm>
          <a:prstGeom prst="roundRect">
            <a:avLst/>
          </a:prstGeom>
          <a:solidFill>
            <a:srgbClr val="BDE9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+ did not 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Vo+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 didn’t work yesterday.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726" y="5014734"/>
            <a:ext cx="4812011" cy="1081264"/>
          </a:xfrm>
          <a:prstGeom prst="roundRect">
            <a:avLst/>
          </a:prstGeom>
          <a:solidFill>
            <a:srgbClr val="BDE9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+ S 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70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work yesterday?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1577" y="1465067"/>
            <a:ext cx="196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D25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 BE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9649" y="1484930"/>
            <a:ext cx="224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D25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VERBS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4642" t="68944" r="79453" b="21435"/>
          <a:stretch/>
        </p:blipFill>
        <p:spPr>
          <a:xfrm>
            <a:off x="478768" y="3826227"/>
            <a:ext cx="872025" cy="846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3913" t="81301" r="79599" b="-5175"/>
          <a:stretch/>
        </p:blipFill>
        <p:spPr>
          <a:xfrm>
            <a:off x="392636" y="5014734"/>
            <a:ext cx="958157" cy="20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105" y="266883"/>
            <a:ext cx="7297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CF2E2E"/>
                </a:solidFill>
                <a:latin typeface="Saira Condensed"/>
              </a:rPr>
              <a:t>Verb in </a:t>
            </a:r>
            <a:r>
              <a:rPr lang="en-US" sz="4400" b="1" dirty="0">
                <a:solidFill>
                  <a:srgbClr val="CF2E2E"/>
                </a:solidFill>
                <a:latin typeface="Saira Condensed"/>
              </a:rPr>
              <a:t>p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F2E2E"/>
                </a:solidFill>
                <a:effectLst/>
                <a:uLnTx/>
                <a:uFillTx/>
                <a:latin typeface="Saira Condensed"/>
                <a:ea typeface="+mn-ea"/>
                <a:cs typeface="+mn-cs"/>
              </a:rPr>
              <a:t>ast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2E2E"/>
                </a:solidFill>
                <a:effectLst/>
                <a:uLnTx/>
                <a:uFillTx/>
                <a:latin typeface="Saira Condensed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F2E2E"/>
                </a:solidFill>
                <a:effectLst/>
                <a:uLnTx/>
                <a:uFillTx/>
                <a:latin typeface="Saira Condensed"/>
                <a:ea typeface="+mn-ea"/>
                <a:cs typeface="+mn-cs"/>
              </a:rPr>
              <a:t>Simple Tense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5385" y="1036324"/>
            <a:ext cx="3165230" cy="1296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Regular verbs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4954" y="1036324"/>
            <a:ext cx="3376246" cy="13082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Irregular verbs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1" y="2825262"/>
            <a:ext cx="3810000" cy="36458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</a:rPr>
              <a:t>Play </a:t>
            </a:r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 played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Ask  asked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Score  scored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Visit  visited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24954" y="2825261"/>
            <a:ext cx="3481754" cy="36458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</a:rPr>
              <a:t>See </a:t>
            </a:r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 saw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Sleep  slept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Have  had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Do  did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Eat  ate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Segoe Print" pitchFamily="2" charset="0"/>
                <a:sym typeface="Wingdings" pitchFamily="2" charset="2"/>
              </a:rPr>
              <a:t>Go  went</a:t>
            </a:r>
            <a:endParaRPr lang="en-US" sz="32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9706708" y="902677"/>
            <a:ext cx="1254369" cy="10785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798" y="336177"/>
            <a:ext cx="7848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F2E2E"/>
                </a:solidFill>
                <a:effectLst/>
                <a:uLnTx/>
                <a:uFillTx/>
                <a:latin typeface="Saira Condensed"/>
                <a:ea typeface="+mn-ea"/>
                <a:cs typeface="+mn-cs"/>
              </a:rPr>
              <a:t>Recognition of Past Simple Tense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798" y="1378131"/>
            <a:ext cx="9040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sentence contains adverbs indicating frequency such as: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Yesterday, last week, last month, last year, last Christmas, 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2010, two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weeks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8" y="2947791"/>
            <a:ext cx="9953616" cy="3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90_Sports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3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3" id="{B518D470-23F4-46CC-85B6-5B051514F269}" vid="{4734D276-843E-4C14-A53D-330AAF77212D}"/>
    </a:ext>
  </a:extLst>
</a:theme>
</file>

<file path=ppt/theme/theme4.xml><?xml version="1.0" encoding="utf-8"?>
<a:theme xmlns:a="http://schemas.openxmlformats.org/drawingml/2006/main" name="2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752</Words>
  <Application>Microsoft Office PowerPoint</Application>
  <PresentationFormat>Custom</PresentationFormat>
  <Paragraphs>198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0090_Sports_Template_SlidesMania</vt:lpstr>
      <vt:lpstr>1_Тема13</vt:lpstr>
      <vt:lpstr>2_ธีมของ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  </vt:lpstr>
      <vt:lpstr>There ____ an interesting match on TV last night.</vt:lpstr>
      <vt:lpstr>My dad____ a lot of tennis some years ago.</vt:lpstr>
      <vt:lpstr>I was at the gym last Sunday, but  I ____ you there.</vt:lpstr>
      <vt:lpstr>The teacher ___ us about our  homework this morning.</vt:lpstr>
      <vt:lpstr>  ___ sleep well last night?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34</cp:revision>
  <dcterms:created xsi:type="dcterms:W3CDTF">2021-11-05T09:58:49Z</dcterms:created>
  <dcterms:modified xsi:type="dcterms:W3CDTF">2023-02-11T15:44:04Z</dcterms:modified>
</cp:coreProperties>
</file>