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4"/>
  </p:notesMasterIdLst>
  <p:sldIdLst>
    <p:sldId id="305" r:id="rId2"/>
    <p:sldId id="306" r:id="rId3"/>
    <p:sldId id="307" r:id="rId4"/>
    <p:sldId id="371" r:id="rId5"/>
    <p:sldId id="356" r:id="rId6"/>
    <p:sldId id="365" r:id="rId7"/>
    <p:sldId id="366" r:id="rId8"/>
    <p:sldId id="370" r:id="rId9"/>
    <p:sldId id="367" r:id="rId10"/>
    <p:sldId id="369" r:id="rId11"/>
    <p:sldId id="368" r:id="rId12"/>
    <p:sldId id="308" r:id="rId13"/>
  </p:sldIdLst>
  <p:sldSz cx="12192000" cy="6858000"/>
  <p:notesSz cx="6858000" cy="9144000"/>
  <p:embeddedFontLst>
    <p:embeddedFont>
      <p:font typeface="Abril Fatface" panose="020B0604020202020204" charset="0"/>
      <p:regular r:id="rId15"/>
    </p:embeddedFont>
    <p:embeddedFont>
      <p:font typeface="Barlow Condensed" panose="00000506000000000000" pitchFamily="2"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DM Sans" panose="020B0604020202020204" charset="0"/>
      <p:regular r:id="rId28"/>
      <p:bold r:id="rId29"/>
      <p:italic r:id="rId30"/>
      <p:boldItalic r:id="rId31"/>
    </p:embeddedFont>
    <p:embeddedFont>
      <p:font typeface="Pompier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7" autoAdjust="0"/>
    <p:restoredTop sz="94660"/>
  </p:normalViewPr>
  <p:slideViewPr>
    <p:cSldViewPr snapToGrid="0">
      <p:cViewPr varScale="1">
        <p:scale>
          <a:sx n="68" d="100"/>
          <a:sy n="68" d="100"/>
        </p:scale>
        <p:origin x="10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37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10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38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43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420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84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p2"/>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 name="Google Shape;13;p2"/>
          <p:cNvSpPr/>
          <p:nvPr/>
        </p:nvSpPr>
        <p:spPr>
          <a:xfrm>
            <a:off x="0" y="4490185"/>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 name="Google Shape;14;p2"/>
          <p:cNvSpPr/>
          <p:nvPr/>
        </p:nvSpPr>
        <p:spPr>
          <a:xfrm>
            <a:off x="0" y="5174883"/>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 name="Google Shape;15;p2"/>
          <p:cNvSpPr/>
          <p:nvPr/>
        </p:nvSpPr>
        <p:spPr>
          <a:xfrm>
            <a:off x="2964581"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 name="Google Shape;16;p2"/>
          <p:cNvSpPr/>
          <p:nvPr/>
        </p:nvSpPr>
        <p:spPr>
          <a:xfrm>
            <a:off x="0" y="5638135"/>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 name="Google Shape;17;p2"/>
          <p:cNvSpPr/>
          <p:nvPr/>
        </p:nvSpPr>
        <p:spPr>
          <a:xfrm>
            <a:off x="7649372"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18;p2"/>
          <p:cNvSpPr/>
          <p:nvPr/>
        </p:nvSpPr>
        <p:spPr>
          <a:xfrm>
            <a:off x="9043431"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5" y="6143625"/>
            <a:ext cx="87768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100"/>
              </a:spcBef>
              <a:spcAft>
                <a:spcPts val="0"/>
              </a:spcAft>
              <a:buClr>
                <a:schemeClr val="lt2"/>
              </a:buClr>
              <a:buSzPts val="1900"/>
              <a:buNone/>
              <a:defRPr>
                <a:solidFill>
                  <a:schemeClr val="lt2"/>
                </a:solidFill>
              </a:defRPr>
            </a:lvl2pPr>
            <a:lvl3pPr lvl="2" algn="ctr">
              <a:spcBef>
                <a:spcPts val="2100"/>
              </a:spcBef>
              <a:spcAft>
                <a:spcPts val="0"/>
              </a:spcAft>
              <a:buClr>
                <a:schemeClr val="lt2"/>
              </a:buClr>
              <a:buSzPts val="1900"/>
              <a:buNone/>
              <a:defRPr>
                <a:solidFill>
                  <a:schemeClr val="lt2"/>
                </a:solidFill>
              </a:defRPr>
            </a:lvl3pPr>
            <a:lvl4pPr lvl="3" algn="ctr">
              <a:spcBef>
                <a:spcPts val="2100"/>
              </a:spcBef>
              <a:spcAft>
                <a:spcPts val="0"/>
              </a:spcAft>
              <a:buClr>
                <a:schemeClr val="lt2"/>
              </a:buClr>
              <a:buSzPts val="1900"/>
              <a:buNone/>
              <a:defRPr>
                <a:solidFill>
                  <a:schemeClr val="lt2"/>
                </a:solidFill>
              </a:defRPr>
            </a:lvl4pPr>
            <a:lvl5pPr lvl="4" algn="ctr">
              <a:spcBef>
                <a:spcPts val="2100"/>
              </a:spcBef>
              <a:spcAft>
                <a:spcPts val="0"/>
              </a:spcAft>
              <a:buClr>
                <a:schemeClr val="lt2"/>
              </a:buClr>
              <a:buSzPts val="1900"/>
              <a:buNone/>
              <a:defRPr>
                <a:solidFill>
                  <a:schemeClr val="lt2"/>
                </a:solidFill>
              </a:defRPr>
            </a:lvl5pPr>
            <a:lvl6pPr lvl="5" algn="ctr">
              <a:spcBef>
                <a:spcPts val="2100"/>
              </a:spcBef>
              <a:spcAft>
                <a:spcPts val="0"/>
              </a:spcAft>
              <a:buClr>
                <a:schemeClr val="lt2"/>
              </a:buClr>
              <a:buSzPts val="1900"/>
              <a:buNone/>
              <a:defRPr>
                <a:solidFill>
                  <a:schemeClr val="lt2"/>
                </a:solidFill>
              </a:defRPr>
            </a:lvl6pPr>
            <a:lvl7pPr lvl="6" algn="ctr">
              <a:spcBef>
                <a:spcPts val="2100"/>
              </a:spcBef>
              <a:spcAft>
                <a:spcPts val="0"/>
              </a:spcAft>
              <a:buClr>
                <a:schemeClr val="lt2"/>
              </a:buClr>
              <a:buSzPts val="1900"/>
              <a:buNone/>
              <a:defRPr>
                <a:solidFill>
                  <a:schemeClr val="lt2"/>
                </a:solidFill>
              </a:defRPr>
            </a:lvl7pPr>
            <a:lvl8pPr lvl="7" algn="ctr">
              <a:spcBef>
                <a:spcPts val="2100"/>
              </a:spcBef>
              <a:spcAft>
                <a:spcPts val="0"/>
              </a:spcAft>
              <a:buClr>
                <a:schemeClr val="lt2"/>
              </a:buClr>
              <a:buSzPts val="1900"/>
              <a:buNone/>
              <a:defRPr>
                <a:solidFill>
                  <a:schemeClr val="lt2"/>
                </a:solidFill>
              </a:defRPr>
            </a:lvl8pPr>
            <a:lvl9pPr lvl="8" algn="ctr">
              <a:spcBef>
                <a:spcPts val="2100"/>
              </a:spcBef>
              <a:spcAft>
                <a:spcPts val="2100"/>
              </a:spcAft>
              <a:buClr>
                <a:schemeClr val="lt2"/>
              </a:buClr>
              <a:buSzPts val="1900"/>
              <a:buNone/>
              <a:defRPr>
                <a:solidFill>
                  <a:schemeClr val="lt2"/>
                </a:solidFill>
              </a:defRPr>
            </a:lvl9pPr>
          </a:lstStyle>
          <a:p>
            <a:endParaRPr/>
          </a:p>
        </p:txBody>
      </p:sp>
      <p:sp>
        <p:nvSpPr>
          <p:cNvPr id="21" name="Google Shape;21;p2"/>
          <p:cNvSpPr/>
          <p:nvPr/>
        </p:nvSpPr>
        <p:spPr>
          <a:xfrm>
            <a:off x="5587465" y="2949884"/>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2" name="Google Shape;22;p2"/>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3" name="Google Shape;23;p2"/>
          <p:cNvGrpSpPr/>
          <p:nvPr/>
        </p:nvGrpSpPr>
        <p:grpSpPr>
          <a:xfrm>
            <a:off x="6243106" y="3110031"/>
            <a:ext cx="5519895"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7" name="Google Shape;47;p2"/>
          <p:cNvGrpSpPr/>
          <p:nvPr/>
        </p:nvGrpSpPr>
        <p:grpSpPr>
          <a:xfrm>
            <a:off x="10991284" y="4934122"/>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4" name="Google Shape;54;p2"/>
          <p:cNvGrpSpPr/>
          <p:nvPr/>
        </p:nvGrpSpPr>
        <p:grpSpPr>
          <a:xfrm flipH="1">
            <a:off x="-116" y="5125352"/>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grpSp>
      <p:grpSp>
        <p:nvGrpSpPr>
          <p:cNvPr id="61" name="Google Shape;61;p2"/>
          <p:cNvGrpSpPr/>
          <p:nvPr/>
        </p:nvGrpSpPr>
        <p:grpSpPr>
          <a:xfrm>
            <a:off x="1645675" y="5447947"/>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68" name="Google Shape;68;p2"/>
          <p:cNvGrpSpPr/>
          <p:nvPr/>
        </p:nvGrpSpPr>
        <p:grpSpPr>
          <a:xfrm>
            <a:off x="1060818"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55"/>
        <p:cNvGrpSpPr/>
        <p:nvPr/>
      </p:nvGrpSpPr>
      <p:grpSpPr>
        <a:xfrm>
          <a:off x="0" y="0"/>
          <a:ext cx="0" cy="0"/>
          <a:chOff x="0" y="0"/>
          <a:chExt cx="0" cy="0"/>
        </a:xfrm>
      </p:grpSpPr>
      <p:sp>
        <p:nvSpPr>
          <p:cNvPr id="156" name="Google Shape;156;p5"/>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 name="Google Shape;157;p5"/>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8" name="Google Shape;158;p5"/>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9" name="Google Shape;159;p5"/>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0" name="Google Shape;160;p5"/>
          <p:cNvSpPr/>
          <p:nvPr/>
        </p:nvSpPr>
        <p:spPr>
          <a:xfrm>
            <a:off x="-1" y="48617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61" name="Google Shape;161;p5"/>
          <p:cNvGrpSpPr/>
          <p:nvPr/>
        </p:nvGrpSpPr>
        <p:grpSpPr>
          <a:xfrm>
            <a:off x="10847414" y="4913261"/>
            <a:ext cx="1344269"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64" name="Google Shape;164;p5"/>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v</a:t>
            </a:r>
            <a:endParaRPr dirty="0"/>
          </a:p>
        </p:txBody>
      </p:sp>
      <p:sp>
        <p:nvSpPr>
          <p:cNvPr id="165" name="Google Shape;165;p5"/>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69"/>
            <a:ext cx="806189"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1" y="5254919"/>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7" y="5272565"/>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0" y="5285398"/>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5"/>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2" y="5192887"/>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0" y="5181658"/>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1" y="5189679"/>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1"/>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8"/>
            <a:ext cx="1192476"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346" name="Google Shape;346;p5"/>
          <p:cNvGrpSpPr/>
          <p:nvPr/>
        </p:nvGrpSpPr>
        <p:grpSpPr>
          <a:xfrm>
            <a:off x="10387862" y="4144386"/>
            <a:ext cx="479206"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dirty="0">
                <a:solidFill>
                  <a:srgbClr val="000000"/>
                </a:solidFill>
                <a:latin typeface="Arial"/>
                <a:ea typeface="Arial"/>
                <a:cs typeface="Arial"/>
                <a:sym typeface="Arial"/>
              </a:endParaRPr>
            </a:p>
          </p:txBody>
        </p:sp>
      </p:grpSp>
      <p:grpSp>
        <p:nvGrpSpPr>
          <p:cNvPr id="350" name="Google Shape;350;p5"/>
          <p:cNvGrpSpPr/>
          <p:nvPr/>
        </p:nvGrpSpPr>
        <p:grpSpPr>
          <a:xfrm rot="1922109">
            <a:off x="716814" y="5279104"/>
            <a:ext cx="806189"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0" y="5301564"/>
            <a:ext cx="806189"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4" y="5251833"/>
            <a:ext cx="806189"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95" name="Google Shape;395;p5"/>
          <p:cNvGrpSpPr/>
          <p:nvPr/>
        </p:nvGrpSpPr>
        <p:grpSpPr>
          <a:xfrm rot="1922109">
            <a:off x="447309" y="5447548"/>
            <a:ext cx="806189"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1" y="5426692"/>
            <a:ext cx="806189"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1" y="5470006"/>
            <a:ext cx="806189"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440" name="Google Shape;440;p5"/>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0" y="517175"/>
            <a:ext cx="11055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3" name="Google Shape;443;p5"/>
          <p:cNvSpPr txBox="1">
            <a:spLocks noGrp="1"/>
          </p:cNvSpPr>
          <p:nvPr>
            <p:ph type="body" idx="2"/>
          </p:nvPr>
        </p:nvSpPr>
        <p:spPr>
          <a:xfrm>
            <a:off x="4678325"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4" name="Google Shape;444;p5"/>
          <p:cNvSpPr txBox="1">
            <a:spLocks noGrp="1"/>
          </p:cNvSpPr>
          <p:nvPr>
            <p:ph type="body" idx="3"/>
          </p:nvPr>
        </p:nvSpPr>
        <p:spPr>
          <a:xfrm>
            <a:off x="720400"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5" name="Google Shape;445;p5"/>
          <p:cNvSpPr txBox="1">
            <a:spLocks noGrp="1"/>
          </p:cNvSpPr>
          <p:nvPr>
            <p:ph type="body" idx="4"/>
          </p:nvPr>
        </p:nvSpPr>
        <p:spPr>
          <a:xfrm>
            <a:off x="4678325"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6" name="Google Shape;446;p5"/>
          <p:cNvSpPr txBox="1">
            <a:spLocks noGrp="1"/>
          </p:cNvSpPr>
          <p:nvPr>
            <p:ph type="title" idx="5"/>
          </p:nvPr>
        </p:nvSpPr>
        <p:spPr>
          <a:xfrm>
            <a:off x="720400"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5"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5"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50"/>
        <p:cNvGrpSpPr/>
        <p:nvPr/>
      </p:nvGrpSpPr>
      <p:grpSpPr>
        <a:xfrm>
          <a:off x="0" y="0"/>
          <a:ext cx="0" cy="0"/>
          <a:chOff x="0" y="0"/>
          <a:chExt cx="0" cy="0"/>
        </a:xfrm>
      </p:grpSpPr>
      <p:sp>
        <p:nvSpPr>
          <p:cNvPr id="451" name="Google Shape;451;p6"/>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2" name="Google Shape;452;p6"/>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3" name="Google Shape;453;p6"/>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454" name="Google Shape;454;p6"/>
          <p:cNvGrpSpPr/>
          <p:nvPr/>
        </p:nvGrpSpPr>
        <p:grpSpPr>
          <a:xfrm>
            <a:off x="2564294"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sp>
        <p:nvSpPr>
          <p:cNvPr id="460" name="Google Shape;460;p6"/>
          <p:cNvSpPr/>
          <p:nvPr/>
        </p:nvSpPr>
        <p:spPr>
          <a:xfrm>
            <a:off x="622930"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1" name="Google Shape;461;p6"/>
          <p:cNvSpPr/>
          <p:nvPr/>
        </p:nvSpPr>
        <p:spPr>
          <a:xfrm>
            <a:off x="2016989"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2" name="Google Shape;462;p6"/>
          <p:cNvSpPr/>
          <p:nvPr/>
        </p:nvSpPr>
        <p:spPr>
          <a:xfrm flipH="1">
            <a:off x="5339066" y="5606716"/>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3" name="Google Shape;463;p6"/>
          <p:cNvSpPr/>
          <p:nvPr/>
        </p:nvSpPr>
        <p:spPr>
          <a:xfrm>
            <a:off x="4162926" y="6261233"/>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64" name="Google Shape;464;p6"/>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5" name="Google Shape;465;p6"/>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nvGrpSpPr>
          <p:cNvPr id="466" name="Google Shape;466;p6"/>
          <p:cNvGrpSpPr/>
          <p:nvPr/>
        </p:nvGrpSpPr>
        <p:grpSpPr>
          <a:xfrm>
            <a:off x="-53414" y="4129597"/>
            <a:ext cx="1515116"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0"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16" name="Google Shape;516;p6"/>
          <p:cNvGrpSpPr/>
          <p:nvPr/>
        </p:nvGrpSpPr>
        <p:grpSpPr>
          <a:xfrm>
            <a:off x="1728431" y="4168539"/>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2"/>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528" name="Google Shape;528;p6"/>
          <p:cNvGrpSpPr/>
          <p:nvPr/>
        </p:nvGrpSpPr>
        <p:grpSpPr>
          <a:xfrm>
            <a:off x="10386895" y="5176909"/>
            <a:ext cx="1397934"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grpSp>
      <p:grpSp>
        <p:nvGrpSpPr>
          <p:cNvPr id="573" name="Google Shape;573;p6"/>
          <p:cNvGrpSpPr/>
          <p:nvPr/>
        </p:nvGrpSpPr>
        <p:grpSpPr>
          <a:xfrm>
            <a:off x="7345479"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597" name="Google Shape;597;p6"/>
          <p:cNvGrpSpPr/>
          <p:nvPr/>
        </p:nvGrpSpPr>
        <p:grpSpPr>
          <a:xfrm>
            <a:off x="8242158"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621" name="Google Shape;621;p6"/>
          <p:cNvGrpSpPr/>
          <p:nvPr/>
        </p:nvGrpSpPr>
        <p:grpSpPr>
          <a:xfrm>
            <a:off x="9160102"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5" y="759600"/>
            <a:ext cx="3653700" cy="3436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647" name="Google Shape;647;p6"/>
          <p:cNvSpPr txBox="1">
            <a:spLocks noGrp="1"/>
          </p:cNvSpPr>
          <p:nvPr>
            <p:ph type="title" idx="2"/>
          </p:nvPr>
        </p:nvSpPr>
        <p:spPr>
          <a:xfrm>
            <a:off x="4386975" y="1279175"/>
            <a:ext cx="7389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398"/>
        <p:cNvGrpSpPr/>
        <p:nvPr/>
      </p:nvGrpSpPr>
      <p:grpSpPr>
        <a:xfrm>
          <a:off x="0" y="0"/>
          <a:ext cx="0" cy="0"/>
          <a:chOff x="0" y="0"/>
          <a:chExt cx="0" cy="0"/>
        </a:xfrm>
      </p:grpSpPr>
      <p:sp>
        <p:nvSpPr>
          <p:cNvPr id="1399" name="Google Shape;1399;p20"/>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400" name="Google Shape;1400;p20"/>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401" name="Google Shape;1401;p20"/>
          <p:cNvSpPr/>
          <p:nvPr/>
        </p:nvSpPr>
        <p:spPr>
          <a:xfrm>
            <a:off x="-25065" y="3375950"/>
            <a:ext cx="12271684"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2" name="Google Shape;1402;p20"/>
          <p:cNvSpPr/>
          <p:nvPr/>
        </p:nvSpPr>
        <p:spPr>
          <a:xfrm>
            <a:off x="-25065" y="4225484"/>
            <a:ext cx="12271684"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3" name="Google Shape;1403;p20"/>
          <p:cNvSpPr/>
          <p:nvPr/>
        </p:nvSpPr>
        <p:spPr>
          <a:xfrm>
            <a:off x="-25075" y="5394245"/>
            <a:ext cx="12271684"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4" name="Google Shape;1404;p20"/>
          <p:cNvSpPr/>
          <p:nvPr/>
        </p:nvSpPr>
        <p:spPr>
          <a:xfrm flipH="1">
            <a:off x="5360323" y="5606713"/>
            <a:ext cx="6895498"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5" name="Google Shape;1405;p20"/>
          <p:cNvSpPr/>
          <p:nvPr/>
        </p:nvSpPr>
        <p:spPr>
          <a:xfrm>
            <a:off x="4166619" y="6261224"/>
            <a:ext cx="7861535"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06" name="Google Shape;1406;p20"/>
          <p:cNvSpPr/>
          <p:nvPr/>
        </p:nvSpPr>
        <p:spPr>
          <a:xfrm>
            <a:off x="-25075" y="5364278"/>
            <a:ext cx="6895498"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7" name="Google Shape;1407;p20"/>
          <p:cNvSpPr/>
          <p:nvPr/>
        </p:nvSpPr>
        <p:spPr>
          <a:xfrm>
            <a:off x="-4442" y="6362271"/>
            <a:ext cx="12280990"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nvGrpSpPr>
          <p:cNvPr id="1408" name="Google Shape;1408;p20"/>
          <p:cNvGrpSpPr/>
          <p:nvPr/>
        </p:nvGrpSpPr>
        <p:grpSpPr>
          <a:xfrm>
            <a:off x="-78488" y="4129597"/>
            <a:ext cx="1515116" cy="1543007"/>
            <a:chOff x="-1652170" y="987304"/>
            <a:chExt cx="1875144" cy="1909663"/>
          </a:xfrm>
        </p:grpSpPr>
        <p:sp>
          <p:nvSpPr>
            <p:cNvPr id="1409" name="Google Shape;1409;p20"/>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0" name="Google Shape;1410;p20"/>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1" name="Google Shape;1411;p20"/>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2" name="Google Shape;1412;p20"/>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3" name="Google Shape;1413;p20"/>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4" name="Google Shape;1414;p20"/>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5" name="Google Shape;1415;p20"/>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6" name="Google Shape;1416;p20"/>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7" name="Google Shape;1417;p20"/>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8" name="Google Shape;1418;p20"/>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9" name="Google Shape;1419;p20"/>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0" name="Google Shape;1420;p20"/>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1" name="Google Shape;1421;p20"/>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2" name="Google Shape;1422;p20"/>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3" name="Google Shape;1423;p20"/>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4" name="Google Shape;1424;p20"/>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5" name="Google Shape;1425;p20"/>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6" name="Google Shape;1426;p20"/>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7" name="Google Shape;1427;p20"/>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8" name="Google Shape;1428;p20"/>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9" name="Google Shape;1429;p20"/>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0" name="Google Shape;1430;p20"/>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1" name="Google Shape;1431;p20"/>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2" name="Google Shape;1432;p20"/>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3" name="Google Shape;1433;p20"/>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4" name="Google Shape;1434;p20"/>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5" name="Google Shape;1435;p20"/>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6" name="Google Shape;1436;p20"/>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7" name="Google Shape;1437;p20"/>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8" name="Google Shape;1438;p20"/>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9" name="Google Shape;1439;p20"/>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0" name="Google Shape;1440;p20"/>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1" name="Google Shape;1441;p20"/>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2" name="Google Shape;1442;p20"/>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3" name="Google Shape;1443;p20"/>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4" name="Google Shape;1444;p20"/>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5" name="Google Shape;1445;p20"/>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6" name="Google Shape;1446;p20"/>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7" name="Google Shape;1447;p20"/>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8" name="Google Shape;1448;p20"/>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9" name="Google Shape;1449;p20"/>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50" name="Google Shape;1450;p20"/>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451" name="Google Shape;1451;p20"/>
          <p:cNvGrpSpPr/>
          <p:nvPr/>
        </p:nvGrpSpPr>
        <p:grpSpPr>
          <a:xfrm flipH="1">
            <a:off x="-45321" y="4889703"/>
            <a:ext cx="1514080" cy="1314974"/>
            <a:chOff x="0" y="2616032"/>
            <a:chExt cx="3849683" cy="3975132"/>
          </a:xfrm>
        </p:grpSpPr>
        <p:sp>
          <p:nvSpPr>
            <p:cNvPr id="1452" name="Google Shape;1452;p2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3" name="Google Shape;1453;p2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4" name="Google Shape;1454;p2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5" name="Google Shape;1455;p2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6" name="Google Shape;1456;p2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7" name="Google Shape;1457;p2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458" name="Google Shape;1458;p20"/>
          <p:cNvGrpSpPr/>
          <p:nvPr/>
        </p:nvGrpSpPr>
        <p:grpSpPr>
          <a:xfrm>
            <a:off x="7320405" y="5812508"/>
            <a:ext cx="821810" cy="727030"/>
            <a:chOff x="6957345" y="1736502"/>
            <a:chExt cx="1199197" cy="1060893"/>
          </a:xfrm>
        </p:grpSpPr>
        <p:sp>
          <p:nvSpPr>
            <p:cNvPr id="1459" name="Google Shape;1459;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0" name="Google Shape;1460;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1" name="Google Shape;1461;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2" name="Google Shape;1462;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3" name="Google Shape;1463;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4" name="Google Shape;1464;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5" name="Google Shape;1465;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6" name="Google Shape;1466;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7" name="Google Shape;1467;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8" name="Google Shape;1468;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9" name="Google Shape;1469;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0" name="Google Shape;1470;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1" name="Google Shape;1471;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2" name="Google Shape;1472;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3" name="Google Shape;1473;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4" name="Google Shape;1474;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5" name="Google Shape;1475;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6" name="Google Shape;1476;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7" name="Google Shape;1477;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8" name="Google Shape;1478;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9" name="Google Shape;1479;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0" name="Google Shape;1480;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1" name="Google Shape;1481;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482" name="Google Shape;1482;p20"/>
          <p:cNvGrpSpPr/>
          <p:nvPr/>
        </p:nvGrpSpPr>
        <p:grpSpPr>
          <a:xfrm>
            <a:off x="8217084" y="5943643"/>
            <a:ext cx="821810" cy="727030"/>
            <a:chOff x="6957345" y="1736502"/>
            <a:chExt cx="1199197" cy="1060893"/>
          </a:xfrm>
        </p:grpSpPr>
        <p:sp>
          <p:nvSpPr>
            <p:cNvPr id="1483" name="Google Shape;1483;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4" name="Google Shape;1484;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5" name="Google Shape;1485;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6" name="Google Shape;1486;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7" name="Google Shape;1487;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8" name="Google Shape;1488;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9" name="Google Shape;1489;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0" name="Google Shape;1490;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1" name="Google Shape;1491;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2" name="Google Shape;1492;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3" name="Google Shape;1493;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4" name="Google Shape;1494;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5" name="Google Shape;1495;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6" name="Google Shape;1496;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7" name="Google Shape;1497;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8" name="Google Shape;1498;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9" name="Google Shape;1499;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0" name="Google Shape;1500;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1" name="Google Shape;1501;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2" name="Google Shape;1502;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3" name="Google Shape;1503;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4" name="Google Shape;1504;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5" name="Google Shape;1505;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06" name="Google Shape;1506;p20"/>
          <p:cNvGrpSpPr/>
          <p:nvPr/>
        </p:nvGrpSpPr>
        <p:grpSpPr>
          <a:xfrm>
            <a:off x="9135028" y="5791243"/>
            <a:ext cx="821810" cy="727030"/>
            <a:chOff x="6957345" y="1736502"/>
            <a:chExt cx="1199197" cy="1060893"/>
          </a:xfrm>
        </p:grpSpPr>
        <p:sp>
          <p:nvSpPr>
            <p:cNvPr id="1507" name="Google Shape;1507;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8" name="Google Shape;1508;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9" name="Google Shape;1509;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0" name="Google Shape;1510;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1" name="Google Shape;1511;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2" name="Google Shape;1512;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3" name="Google Shape;1513;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4" name="Google Shape;1514;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5" name="Google Shape;1515;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6" name="Google Shape;1516;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7" name="Google Shape;1517;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8" name="Google Shape;1518;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9" name="Google Shape;1519;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0" name="Google Shape;1520;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1" name="Google Shape;1521;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2" name="Google Shape;1522;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3" name="Google Shape;1523;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4" name="Google Shape;1524;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5" name="Google Shape;1525;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6" name="Google Shape;1526;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7" name="Google Shape;1527;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8" name="Google Shape;1528;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9" name="Google Shape;1529;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30" name="Google Shape;1530;p20"/>
          <p:cNvGrpSpPr/>
          <p:nvPr/>
        </p:nvGrpSpPr>
        <p:grpSpPr>
          <a:xfrm>
            <a:off x="10289668" y="4193424"/>
            <a:ext cx="1087172" cy="1395808"/>
            <a:chOff x="3534651" y="0"/>
            <a:chExt cx="862629" cy="1107520"/>
          </a:xfrm>
        </p:grpSpPr>
        <p:sp>
          <p:nvSpPr>
            <p:cNvPr id="1531" name="Google Shape;1531;p20"/>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2" name="Google Shape;1532;p20"/>
            <p:cNvGrpSpPr/>
            <p:nvPr/>
          </p:nvGrpSpPr>
          <p:grpSpPr>
            <a:xfrm>
              <a:off x="3571225" y="91032"/>
              <a:ext cx="825052" cy="1016489"/>
              <a:chOff x="2409243" y="2857703"/>
              <a:chExt cx="604080" cy="744244"/>
            </a:xfrm>
          </p:grpSpPr>
          <p:sp>
            <p:nvSpPr>
              <p:cNvPr id="1533" name="Google Shape;1533;p20"/>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34" name="Google Shape;1534;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35" name="Google Shape;1535;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1536" name="Google Shape;1536;p20"/>
          <p:cNvGrpSpPr/>
          <p:nvPr/>
        </p:nvGrpSpPr>
        <p:grpSpPr>
          <a:xfrm>
            <a:off x="9453804" y="4253664"/>
            <a:ext cx="1087172" cy="1395809"/>
            <a:chOff x="4293487" y="-1448942"/>
            <a:chExt cx="862629" cy="1107521"/>
          </a:xfrm>
        </p:grpSpPr>
        <p:sp>
          <p:nvSpPr>
            <p:cNvPr id="1537" name="Google Shape;1537;p20"/>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8" name="Google Shape;1538;p20"/>
            <p:cNvGrpSpPr/>
            <p:nvPr/>
          </p:nvGrpSpPr>
          <p:grpSpPr>
            <a:xfrm>
              <a:off x="4330063" y="-1357909"/>
              <a:ext cx="825052" cy="1016489"/>
              <a:chOff x="2409244" y="2857703"/>
              <a:chExt cx="604080" cy="744244"/>
            </a:xfrm>
          </p:grpSpPr>
          <p:sp>
            <p:nvSpPr>
              <p:cNvPr id="1539" name="Google Shape;1539;p20"/>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0" name="Google Shape;1540;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1" name="Google Shape;1541;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1542" name="Google Shape;1542;p20"/>
          <p:cNvGrpSpPr/>
          <p:nvPr/>
        </p:nvGrpSpPr>
        <p:grpSpPr>
          <a:xfrm>
            <a:off x="11011984" y="4590737"/>
            <a:ext cx="1087172" cy="1395809"/>
            <a:chOff x="4293487" y="-1448942"/>
            <a:chExt cx="862629" cy="1107521"/>
          </a:xfrm>
        </p:grpSpPr>
        <p:sp>
          <p:nvSpPr>
            <p:cNvPr id="1543" name="Google Shape;1543;p20"/>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4" name="Google Shape;1544;p20"/>
            <p:cNvGrpSpPr/>
            <p:nvPr/>
          </p:nvGrpSpPr>
          <p:grpSpPr>
            <a:xfrm>
              <a:off x="4330063" y="-1357909"/>
              <a:ext cx="825052" cy="1016489"/>
              <a:chOff x="2409244" y="2857703"/>
              <a:chExt cx="604080" cy="744244"/>
            </a:xfrm>
          </p:grpSpPr>
          <p:sp>
            <p:nvSpPr>
              <p:cNvPr id="1545" name="Google Shape;1545;p20"/>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6" name="Google Shape;1546;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7" name="Google Shape;1547;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1548"/>
        <p:cNvGrpSpPr/>
        <p:nvPr/>
      </p:nvGrpSpPr>
      <p:grpSpPr>
        <a:xfrm>
          <a:off x="0" y="0"/>
          <a:ext cx="0" cy="0"/>
          <a:chOff x="0" y="0"/>
          <a:chExt cx="0" cy="0"/>
        </a:xfrm>
      </p:grpSpPr>
      <p:sp>
        <p:nvSpPr>
          <p:cNvPr id="1549" name="Google Shape;1549;p21"/>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550" name="Google Shape;1550;p21"/>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1551" name="Google Shape;1551;p21"/>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1552" name="Google Shape;1552;p2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3" name="Google Shape;1553;p21"/>
          <p:cNvSpPr/>
          <p:nvPr/>
        </p:nvSpPr>
        <p:spPr>
          <a:xfrm flipH="1">
            <a:off x="1877264" y="171011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4" name="Google Shape;1554;p21"/>
          <p:cNvSpPr/>
          <p:nvPr/>
        </p:nvSpPr>
        <p:spPr>
          <a:xfrm flipH="1">
            <a:off x="2348"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5" name="Google Shape;1555;p21"/>
          <p:cNvSpPr/>
          <p:nvPr/>
        </p:nvSpPr>
        <p:spPr>
          <a:xfrm flipH="1">
            <a:off x="4303" y="3922564"/>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556" name="Google Shape;1556;p21"/>
          <p:cNvGrpSpPr/>
          <p:nvPr/>
        </p:nvGrpSpPr>
        <p:grpSpPr>
          <a:xfrm flipH="1">
            <a:off x="397797" y="3412000"/>
            <a:ext cx="5073011" cy="2860940"/>
            <a:chOff x="3561111" y="2215514"/>
            <a:chExt cx="4900040" cy="2763392"/>
          </a:xfrm>
        </p:grpSpPr>
        <p:sp>
          <p:nvSpPr>
            <p:cNvPr id="1557" name="Google Shape;1557;p2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8" name="Google Shape;1558;p2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9" name="Google Shape;1559;p2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0" name="Google Shape;1560;p2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1" name="Google Shape;1561;p2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2" name="Google Shape;1562;p2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3" name="Google Shape;1563;p2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4" name="Google Shape;1564;p2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5" name="Google Shape;1565;p2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6" name="Google Shape;1566;p2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7" name="Google Shape;1567;p2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8" name="Google Shape;1568;p2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9" name="Google Shape;1569;p2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0" name="Google Shape;1570;p2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1" name="Google Shape;1571;p2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2" name="Google Shape;1572;p2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3" name="Google Shape;1573;p2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4" name="Google Shape;1574;p2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5" name="Google Shape;1575;p2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6" name="Google Shape;1576;p2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7" name="Google Shape;1577;p2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8" name="Google Shape;1578;p2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9" name="Google Shape;1579;p2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580" name="Google Shape;1580;p21"/>
          <p:cNvGrpSpPr/>
          <p:nvPr/>
        </p:nvGrpSpPr>
        <p:grpSpPr>
          <a:xfrm flipH="1">
            <a:off x="3184" y="5088578"/>
            <a:ext cx="1103704" cy="1495842"/>
            <a:chOff x="0" y="2616032"/>
            <a:chExt cx="3849683" cy="3975132"/>
          </a:xfrm>
        </p:grpSpPr>
        <p:sp>
          <p:nvSpPr>
            <p:cNvPr id="1581" name="Google Shape;1581;p2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2" name="Google Shape;1582;p2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3" name="Google Shape;1583;p2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4" name="Google Shape;1584;p2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5" name="Google Shape;1585;p2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6" name="Google Shape;1586;p2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587" name="Google Shape;1587;p21"/>
          <p:cNvGrpSpPr/>
          <p:nvPr/>
        </p:nvGrpSpPr>
        <p:grpSpPr>
          <a:xfrm>
            <a:off x="921342" y="5683595"/>
            <a:ext cx="697486" cy="723841"/>
            <a:chOff x="2362009" y="2723845"/>
            <a:chExt cx="709332" cy="736134"/>
          </a:xfrm>
        </p:grpSpPr>
        <p:sp>
          <p:nvSpPr>
            <p:cNvPr id="1588" name="Google Shape;1588;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89" name="Google Shape;1589;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0" name="Google Shape;1590;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1" name="Google Shape;1591;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2" name="Google Shape;1592;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3" name="Google Shape;1593;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94" name="Google Shape;1594;p21"/>
          <p:cNvGrpSpPr/>
          <p:nvPr/>
        </p:nvGrpSpPr>
        <p:grpSpPr>
          <a:xfrm>
            <a:off x="523889" y="5891122"/>
            <a:ext cx="697486" cy="723841"/>
            <a:chOff x="2362009" y="2723845"/>
            <a:chExt cx="709332" cy="736134"/>
          </a:xfrm>
        </p:grpSpPr>
        <p:sp>
          <p:nvSpPr>
            <p:cNvPr id="1595" name="Google Shape;1595;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6" name="Google Shape;1596;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7" name="Google Shape;1597;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8" name="Google Shape;1598;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9" name="Google Shape;1599;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0" name="Google Shape;1600;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601" name="Google Shape;1601;p21"/>
          <p:cNvGrpSpPr/>
          <p:nvPr/>
        </p:nvGrpSpPr>
        <p:grpSpPr>
          <a:xfrm>
            <a:off x="187549" y="6084010"/>
            <a:ext cx="697486" cy="723841"/>
            <a:chOff x="2362009" y="2723845"/>
            <a:chExt cx="709332" cy="736134"/>
          </a:xfrm>
        </p:grpSpPr>
        <p:sp>
          <p:nvSpPr>
            <p:cNvPr id="1602" name="Google Shape;1602;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3" name="Google Shape;1603;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4" name="Google Shape;1604;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5" name="Google Shape;1605;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6" name="Google Shape;1606;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7" name="Google Shape;1607;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1608" name="Google Shape;1608;p21"/>
          <p:cNvSpPr/>
          <p:nvPr/>
        </p:nvSpPr>
        <p:spPr>
          <a:xfrm>
            <a:off x="523906" y="727175"/>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9" name="Google Shape;9;p1"/>
          <p:cNvSpPr txBox="1"/>
          <p:nvPr/>
        </p:nvSpPr>
        <p:spPr>
          <a:xfrm rot="5400000">
            <a:off x="-679350" y="559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C294"/>
                </a:solidFill>
                <a:latin typeface="Barlow Condensed"/>
                <a:ea typeface="Barlow Condensed"/>
                <a:cs typeface="Barlow Condensed"/>
                <a:sym typeface="Barlow Condensed"/>
              </a:rPr>
              <a:t>SLIDESMANIA.COM</a:t>
            </a:r>
            <a:endParaRPr dirty="0">
              <a:solidFill>
                <a:srgbClr val="E0C294"/>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66"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6: Skills 2</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807838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6BF4D8C-B153-4400-B536-75AEC4CEAC83}"/>
              </a:ext>
            </a:extLst>
          </p:cNvPr>
          <p:cNvPicPr>
            <a:picLocks noChangeAspect="1"/>
          </p:cNvPicPr>
          <p:nvPr/>
        </p:nvPicPr>
        <p:blipFill>
          <a:blip r:embed="rId2"/>
          <a:stretch>
            <a:fillRect/>
          </a:stretch>
        </p:blipFill>
        <p:spPr>
          <a:xfrm>
            <a:off x="927517" y="126124"/>
            <a:ext cx="9673324" cy="6706347"/>
          </a:xfrm>
          <a:prstGeom prst="rect">
            <a:avLst/>
          </a:prstGeom>
        </p:spPr>
      </p:pic>
    </p:spTree>
    <p:extLst>
      <p:ext uri="{BB962C8B-B14F-4D97-AF65-F5344CB8AC3E}">
        <p14:creationId xmlns:p14="http://schemas.microsoft.com/office/powerpoint/2010/main" val="1637796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a:xfrm>
            <a:off x="738532" y="362192"/>
            <a:ext cx="11055900" cy="763500"/>
          </a:xfrm>
        </p:spPr>
        <p:txBody>
          <a:bodyPr/>
          <a:lstStyle/>
          <a:p>
            <a:r>
              <a:rPr lang="en-US" sz="4800" dirty="0">
                <a:solidFill>
                  <a:schemeClr val="tx1"/>
                </a:solidFill>
                <a:effectLst/>
                <a:latin typeface="Pompiere" panose="020B0604020202020204" charset="0"/>
              </a:rPr>
              <a:t>                               </a:t>
            </a:r>
            <a:r>
              <a:rPr lang="en-US" sz="6000" u="sng" dirty="0">
                <a:solidFill>
                  <a:srgbClr val="FF0000"/>
                </a:solidFill>
                <a:effectLst/>
                <a:latin typeface="Pompiere" panose="020B0604020202020204" charset="0"/>
              </a:rPr>
              <a:t>WRITING SAMPLE </a:t>
            </a:r>
            <a:br>
              <a:rPr lang="en-US" sz="4800" dirty="0">
                <a:solidFill>
                  <a:schemeClr val="tx1"/>
                </a:solidFill>
                <a:effectLst/>
                <a:latin typeface="Pompiere" panose="020B0604020202020204" charset="0"/>
              </a:rPr>
            </a:br>
            <a:r>
              <a:rPr lang="en-US" sz="4800" b="0" dirty="0">
                <a:solidFill>
                  <a:schemeClr val="tx1"/>
                </a:solidFill>
                <a:effectLst/>
                <a:latin typeface="Pompiere" panose="020B0604020202020204" charset="0"/>
              </a:rPr>
              <a:t>My classmate is Mai. If she becomes the president of the 3Rs Club, she will do two things. </a:t>
            </a:r>
            <a:r>
              <a:rPr lang="en-US" sz="4800" b="0" i="0" u="sng" dirty="0">
                <a:solidFill>
                  <a:srgbClr val="FF0000"/>
                </a:solidFill>
                <a:effectLst/>
                <a:latin typeface="Pompiere" panose="020B0604020202020204" charset="0"/>
              </a:rPr>
              <a:t>Firstly</a:t>
            </a:r>
            <a:r>
              <a:rPr lang="en-US" sz="4800" b="0" i="0" dirty="0">
                <a:solidFill>
                  <a:schemeClr val="tx1"/>
                </a:solidFill>
                <a:effectLst/>
                <a:latin typeface="Pompiere" panose="020B0604020202020204" charset="0"/>
              </a:rPr>
              <a:t>, she will talk to her friends about growing vegetables in the school garden. The school will become greener. </a:t>
            </a:r>
            <a:r>
              <a:rPr lang="en-US" sz="4800" b="0" i="0" u="sng" dirty="0">
                <a:solidFill>
                  <a:srgbClr val="FF0000"/>
                </a:solidFill>
                <a:effectLst/>
                <a:latin typeface="Pompiere" panose="020B0604020202020204" charset="0"/>
              </a:rPr>
              <a:t>Secondly</a:t>
            </a:r>
            <a:r>
              <a:rPr lang="en-US" sz="4800" b="0" i="0" dirty="0">
                <a:solidFill>
                  <a:schemeClr val="tx1"/>
                </a:solidFill>
                <a:effectLst/>
                <a:latin typeface="Pompiere" panose="020B0604020202020204" charset="0"/>
              </a:rPr>
              <a:t>, she will hold uniform fairs. We can exchange our used uniforms. We can save money and the environment. I think she will be a good president.</a:t>
            </a:r>
            <a:br>
              <a:rPr lang="en-US" sz="4800" dirty="0">
                <a:solidFill>
                  <a:schemeClr val="tx1"/>
                </a:solidFill>
                <a:effectLst/>
                <a:latin typeface="Pompiere" panose="020B0604020202020204" charset="0"/>
              </a:rPr>
            </a:br>
            <a:br>
              <a:rPr lang="en-US" sz="4800" b="0" i="0" dirty="0">
                <a:solidFill>
                  <a:schemeClr val="tx1"/>
                </a:solidFill>
                <a:effectLst/>
                <a:latin typeface="Pompiere" panose="020B0604020202020204" charset="0"/>
              </a:rPr>
            </a:br>
            <a:endParaRPr lang="en-US" sz="4800" dirty="0">
              <a:solidFill>
                <a:schemeClr val="tx1"/>
              </a:solidFill>
              <a:latin typeface="Pompiere" panose="020B0604020202020204" charset="0"/>
            </a:endParaRPr>
          </a:p>
        </p:txBody>
      </p:sp>
    </p:spTree>
    <p:extLst>
      <p:ext uri="{BB962C8B-B14F-4D97-AF65-F5344CB8AC3E}">
        <p14:creationId xmlns:p14="http://schemas.microsoft.com/office/powerpoint/2010/main" val="2013932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6096000" y="676540"/>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A4EF9FD3-134E-4078-854B-6A85D035BC31}"/>
              </a:ext>
            </a:extLst>
          </p:cNvPr>
          <p:cNvSpPr txBox="1">
            <a:spLocks/>
          </p:cNvSpPr>
          <p:nvPr/>
        </p:nvSpPr>
        <p:spPr>
          <a:xfrm>
            <a:off x="5650172" y="1340061"/>
            <a:ext cx="6100549"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1pPr>
            <a:lvl2pPr marL="914400" marR="0" lvl="1"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2pPr>
            <a:lvl3pPr marL="1371600" marR="0" lvl="2"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3pPr>
            <a:lvl4pPr marL="1828800" marR="0" lvl="3"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4pPr>
            <a:lvl5pPr marL="2286000" marR="0" lvl="4"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5pPr>
            <a:lvl6pPr marL="2743200" marR="0" lvl="5"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6pPr>
            <a:lvl7pPr marL="3200400" marR="0" lvl="6"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7pPr>
            <a:lvl8pPr marL="3657600" marR="0" lvl="7"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8pPr>
            <a:lvl9pPr marL="4114800" marR="0" lvl="8" indent="-349250" algn="l" rtl="0">
              <a:lnSpc>
                <a:spcPct val="115000"/>
              </a:lnSpc>
              <a:spcBef>
                <a:spcPts val="2100"/>
              </a:spcBef>
              <a:spcAft>
                <a:spcPts val="2100"/>
              </a:spcAft>
              <a:buClr>
                <a:schemeClr val="dk2"/>
              </a:buClr>
              <a:buSzPts val="2100"/>
              <a:buFont typeface="DM Sans"/>
              <a:buNone/>
              <a:defRPr sz="2100" b="1" i="0" u="none" strike="noStrike" cap="none">
                <a:solidFill>
                  <a:schemeClr val="dk2"/>
                </a:solidFill>
                <a:latin typeface="DM Sans"/>
                <a:ea typeface="DM Sans"/>
                <a:cs typeface="DM Sans"/>
                <a:sym typeface="DM Sans"/>
              </a:defRPr>
            </a:lvl9pPr>
          </a:lstStyle>
          <a:p>
            <a:pPr marL="0" lvl="0" indent="0" algn="l" rtl="0">
              <a:spcBef>
                <a:spcPts val="0"/>
              </a:spcBef>
              <a:spcAft>
                <a:spcPts val="0"/>
              </a:spcAft>
              <a:buNone/>
            </a:pPr>
            <a:r>
              <a:rPr lang="en-US" sz="2400" b="0" dirty="0"/>
              <a:t>By the end of the lesson, students can be able to:</a:t>
            </a:r>
          </a:p>
          <a:p>
            <a:pPr lvl="0" fontAlgn="base"/>
            <a:r>
              <a:rPr lang="en-US" sz="2400" b="0" dirty="0">
                <a:effectLst>
                  <a:glow>
                    <a:srgbClr val="000000"/>
                  </a:glow>
                  <a:outerShdw sx="0" sy="0">
                    <a:srgbClr val="000000"/>
                  </a:outerShdw>
                  <a:reflection stA="0" endPos="0" fadeDir="0" sx="0" sy="0"/>
                </a:effectLst>
              </a:rPr>
              <a:t>- listen to get specific information about way to make the school a ‘green’ place;</a:t>
            </a:r>
          </a:p>
          <a:p>
            <a:r>
              <a:rPr lang="en-US" sz="2400" b="0" dirty="0"/>
              <a:t>- write a paragraph about ways to make the school a ‘green’ place.</a:t>
            </a:r>
            <a:endParaRPr lang="en-US" sz="3600" b="0" dirty="0"/>
          </a:p>
          <a:p>
            <a:pPr marL="0" indent="0">
              <a:spcAft>
                <a:spcPts val="2100"/>
              </a:spcAft>
            </a:pPr>
            <a:r>
              <a:rPr lang="en-US" sz="2400" b="0" dirty="0"/>
              <a:t> - Do exercise page ……</a:t>
            </a:r>
          </a:p>
        </p:txBody>
      </p:sp>
    </p:spTree>
    <p:extLst>
      <p:ext uri="{BB962C8B-B14F-4D97-AF65-F5344CB8AC3E}">
        <p14:creationId xmlns:p14="http://schemas.microsoft.com/office/powerpoint/2010/main" val="156359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US" sz="2800" dirty="0">
                <a:effectLst>
                  <a:glow>
                    <a:srgbClr val="000000"/>
                  </a:glow>
                  <a:outerShdw sx="0" sy="0">
                    <a:srgbClr val="000000"/>
                  </a:outerShdw>
                  <a:reflection stA="0" endPos="0" fadeDir="0" sx="0" sy="0"/>
                </a:effectLst>
              </a:rPr>
              <a:t>listen to get specific information about way to make the school a ‘green’ place;</a:t>
            </a:r>
          </a:p>
          <a:p>
            <a:r>
              <a:rPr lang="en-US" sz="2800" dirty="0"/>
              <a:t>write a paragraph about ways to make the school a ‘green’ place.</a:t>
            </a:r>
            <a:endParaRPr lang="en-US" sz="40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1305390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21" dur="125" fill="hold">
                                          <p:stCondLst>
                                            <p:cond delay="0"/>
                                          </p:stCondLst>
                                        </p:cTn>
                                        <p:tgtEl>
                                          <p:spTgt spid="1659">
                                            <p:txEl>
                                              <p:pRg st="2" end="2"/>
                                            </p:txEl>
                                          </p:spTgt>
                                        </p:tgtEl>
                                        <p:attrNameLst>
                                          <p:attrName>r</p:attrName>
                                        </p:attrNameLst>
                                      </p:cBhvr>
                                    </p:animRot>
                                    <p:animRot by="-1500000">
                                      <p:cBhvr>
                                        <p:cTn id="22" dur="125" fill="hold">
                                          <p:stCondLst>
                                            <p:cond delay="125"/>
                                          </p:stCondLst>
                                        </p:cTn>
                                        <p:tgtEl>
                                          <p:spTgt spid="1659">
                                            <p:txEl>
                                              <p:pRg st="2" end="2"/>
                                            </p:txEl>
                                          </p:spTgt>
                                        </p:tgtEl>
                                        <p:attrNameLst>
                                          <p:attrName>r</p:attrName>
                                        </p:attrNameLst>
                                      </p:cBhvr>
                                    </p:animRot>
                                    <p:animRot by="-1500000">
                                      <p:cBhvr>
                                        <p:cTn id="23" dur="125" fill="hold">
                                          <p:stCondLst>
                                            <p:cond delay="250"/>
                                          </p:stCondLst>
                                        </p:cTn>
                                        <p:tgtEl>
                                          <p:spTgt spid="1659">
                                            <p:txEl>
                                              <p:pRg st="2" end="2"/>
                                            </p:txEl>
                                          </p:spTgt>
                                        </p:tgtEl>
                                        <p:attrNameLst>
                                          <p:attrName>r</p:attrName>
                                        </p:attrNameLst>
                                      </p:cBhvr>
                                    </p:animRot>
                                    <p:animRot by="1500000">
                                      <p:cBhvr>
                                        <p:cTn id="24" dur="125" fill="hold">
                                          <p:stCondLst>
                                            <p:cond delay="375"/>
                                          </p:stCondLst>
                                        </p:cTn>
                                        <p:tgtEl>
                                          <p:spTgt spid="1659">
                                            <p:txEl>
                                              <p:pRg st="2" end="2"/>
                                            </p:txEl>
                                          </p:spTgt>
                                        </p:tgtEl>
                                        <p:attrNameLst>
                                          <p:attrName>r</p:attrName>
                                        </p:attrNameLst>
                                      </p:cBhvr>
                                    </p:animRot>
                                  </p:childTnLst>
                                </p:cTn>
                              </p:par>
                            </p:childTnLst>
                          </p:cTn>
                        </p:par>
                        <p:par>
                          <p:cTn id="25" fill="hold">
                            <p:stCondLst>
                              <p:cond delay="650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410910" y="-90387"/>
            <a:ext cx="11055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dirty="0">
                <a:solidFill>
                  <a:srgbClr val="FF0000"/>
                </a:solidFill>
              </a:rPr>
              <a:t>E</a:t>
            </a:r>
            <a:r>
              <a:rPr lang="en" sz="7200" dirty="0">
                <a:solidFill>
                  <a:srgbClr val="FF0000"/>
                </a:solidFill>
              </a:rPr>
              <a:t>xplore vocabulary </a:t>
            </a:r>
            <a:endParaRPr sz="7200" dirty="0">
              <a:solidFill>
                <a:srgbClr val="FF0000"/>
              </a:solidFill>
            </a:endParaRPr>
          </a:p>
        </p:txBody>
      </p:sp>
      <p:sp>
        <p:nvSpPr>
          <p:cNvPr id="3" name="Google Shape;1647;p26">
            <a:extLst>
              <a:ext uri="{FF2B5EF4-FFF2-40B4-BE49-F238E27FC236}">
                <a16:creationId xmlns:a16="http://schemas.microsoft.com/office/drawing/2014/main" id="{6E7BA358-361A-4B61-8B7E-4BCE0049376A}"/>
              </a:ext>
            </a:extLst>
          </p:cNvPr>
          <p:cNvSpPr txBox="1">
            <a:spLocks/>
          </p:cNvSpPr>
          <p:nvPr/>
        </p:nvSpPr>
        <p:spPr>
          <a:xfrm>
            <a:off x="2295980" y="911864"/>
            <a:ext cx="6088363"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b="0" dirty="0">
                <a:solidFill>
                  <a:schemeClr val="tx1"/>
                </a:solidFill>
                <a:latin typeface="Cambria" panose="02040503050406030204" pitchFamily="18" charset="0"/>
                <a:ea typeface="Cambria" panose="02040503050406030204" pitchFamily="18" charset="0"/>
              </a:rPr>
              <a:t>Encourage (v)</a:t>
            </a:r>
            <a:r>
              <a:rPr lang="en-US" b="0" i="0" dirty="0">
                <a:solidFill>
                  <a:schemeClr val="tx1"/>
                </a:solidFill>
                <a:effectLst/>
                <a:latin typeface="Cambria" panose="02040503050406030204" pitchFamily="18" charset="0"/>
                <a:ea typeface="Cambria" panose="02040503050406030204" pitchFamily="18" charset="0"/>
              </a:rPr>
              <a:t> </a:t>
            </a:r>
            <a:r>
              <a:rPr lang="en-US" sz="2000" b="0" i="0" dirty="0">
                <a:solidFill>
                  <a:schemeClr val="tx1"/>
                </a:solidFill>
                <a:effectLst/>
                <a:latin typeface="Cambria" panose="02040503050406030204" pitchFamily="18" charset="0"/>
                <a:ea typeface="Cambria" panose="02040503050406030204" pitchFamily="18" charset="0"/>
              </a:rPr>
              <a:t>/</a:t>
            </a:r>
            <a:r>
              <a:rPr lang="en-US" sz="2000" b="0" i="0" dirty="0" err="1">
                <a:solidFill>
                  <a:schemeClr val="tx1"/>
                </a:solidFill>
                <a:effectLst/>
                <a:latin typeface="Cambria" panose="02040503050406030204" pitchFamily="18" charset="0"/>
                <a:ea typeface="Cambria" panose="02040503050406030204" pitchFamily="18" charset="0"/>
              </a:rPr>
              <a:t>ɪnˈkʌr.ɪdʒ</a:t>
            </a:r>
            <a:r>
              <a:rPr lang="en-US" sz="2000" b="0" i="0" dirty="0">
                <a:solidFill>
                  <a:schemeClr val="tx1"/>
                </a:solidFill>
                <a:effectLst/>
                <a:latin typeface="Cambria" panose="02040503050406030204" pitchFamily="18" charset="0"/>
                <a:ea typeface="Cambria" panose="02040503050406030204" pitchFamily="18" charset="0"/>
              </a:rPr>
              <a:t>/</a:t>
            </a:r>
            <a:endParaRPr lang="en-US" sz="2000" b="0" dirty="0">
              <a:solidFill>
                <a:schemeClr val="tx1"/>
              </a:solidFill>
              <a:latin typeface="Cambria" panose="02040503050406030204" pitchFamily="18" charset="0"/>
              <a:ea typeface="Cambria" panose="02040503050406030204" pitchFamily="18" charset="0"/>
            </a:endParaRPr>
          </a:p>
          <a:p>
            <a:pPr>
              <a:lnSpc>
                <a:spcPct val="150000"/>
              </a:lnSpc>
            </a:pPr>
            <a:r>
              <a:rPr lang="en-US" b="0" dirty="0">
                <a:solidFill>
                  <a:schemeClr val="tx1"/>
                </a:solidFill>
                <a:latin typeface="Cambria" panose="02040503050406030204" pitchFamily="18" charset="0"/>
                <a:ea typeface="Cambria" panose="02040503050406030204" pitchFamily="18" charset="0"/>
              </a:rPr>
              <a:t>Organize (v)</a:t>
            </a:r>
            <a:r>
              <a:rPr lang="en-US" b="0" i="0" dirty="0">
                <a:solidFill>
                  <a:schemeClr val="tx1"/>
                </a:solidFill>
                <a:effectLst/>
                <a:latin typeface="Cambria" panose="02040503050406030204" pitchFamily="18" charset="0"/>
                <a:ea typeface="Cambria" panose="02040503050406030204" pitchFamily="18" charset="0"/>
              </a:rPr>
              <a:t> </a:t>
            </a:r>
            <a:r>
              <a:rPr lang="en-US" sz="2000" b="0" i="0" dirty="0">
                <a:solidFill>
                  <a:schemeClr val="tx1"/>
                </a:solidFill>
                <a:effectLst/>
                <a:latin typeface="Cambria" panose="02040503050406030204" pitchFamily="18" charset="0"/>
                <a:ea typeface="Cambria" panose="02040503050406030204" pitchFamily="18" charset="0"/>
              </a:rPr>
              <a:t>/ˈɔː.</a:t>
            </a:r>
            <a:r>
              <a:rPr lang="en-US" sz="2000" b="0" i="0" dirty="0" err="1">
                <a:solidFill>
                  <a:schemeClr val="tx1"/>
                </a:solidFill>
                <a:effectLst/>
                <a:latin typeface="Cambria" panose="02040503050406030204" pitchFamily="18" charset="0"/>
                <a:ea typeface="Cambria" panose="02040503050406030204" pitchFamily="18" charset="0"/>
              </a:rPr>
              <a:t>ɡən.aɪz</a:t>
            </a:r>
            <a:r>
              <a:rPr lang="en-US" sz="2000" b="0" i="0" dirty="0">
                <a:solidFill>
                  <a:schemeClr val="tx1"/>
                </a:solidFill>
                <a:effectLst/>
                <a:latin typeface="Cambria" panose="02040503050406030204" pitchFamily="18" charset="0"/>
                <a:ea typeface="Cambria" panose="02040503050406030204" pitchFamily="18" charset="0"/>
              </a:rPr>
              <a:t>/</a:t>
            </a:r>
            <a:endParaRPr lang="en-US" sz="2000" b="0" dirty="0">
              <a:solidFill>
                <a:schemeClr val="tx1"/>
              </a:solidFill>
              <a:latin typeface="Cambria" panose="02040503050406030204" pitchFamily="18" charset="0"/>
              <a:ea typeface="Cambria" panose="02040503050406030204" pitchFamily="18" charset="0"/>
            </a:endParaRPr>
          </a:p>
          <a:p>
            <a:pPr>
              <a:lnSpc>
                <a:spcPct val="150000"/>
              </a:lnSpc>
            </a:pPr>
            <a:r>
              <a:rPr lang="en-US" b="0" dirty="0">
                <a:solidFill>
                  <a:schemeClr val="tx1"/>
                </a:solidFill>
                <a:latin typeface="Cambria" panose="02040503050406030204" pitchFamily="18" charset="0"/>
                <a:ea typeface="Cambria" panose="02040503050406030204" pitchFamily="18" charset="0"/>
              </a:rPr>
              <a:t>Save (v)</a:t>
            </a:r>
            <a:r>
              <a:rPr lang="en-US" b="0" i="0" dirty="0">
                <a:solidFill>
                  <a:schemeClr val="tx1"/>
                </a:solidFill>
                <a:effectLst/>
                <a:latin typeface="Cambria" panose="02040503050406030204" pitchFamily="18" charset="0"/>
                <a:ea typeface="Cambria" panose="02040503050406030204" pitchFamily="18" charset="0"/>
              </a:rPr>
              <a:t> </a:t>
            </a:r>
            <a:r>
              <a:rPr lang="en-US" sz="2400" b="0" i="0" dirty="0">
                <a:solidFill>
                  <a:schemeClr val="tx1"/>
                </a:solidFill>
                <a:effectLst/>
                <a:latin typeface="Cambria" panose="02040503050406030204" pitchFamily="18" charset="0"/>
                <a:ea typeface="Cambria" panose="02040503050406030204" pitchFamily="18" charset="0"/>
              </a:rPr>
              <a:t>/</a:t>
            </a:r>
            <a:r>
              <a:rPr lang="en-US" sz="2400" b="0" i="0" dirty="0" err="1">
                <a:solidFill>
                  <a:schemeClr val="tx1"/>
                </a:solidFill>
                <a:effectLst/>
                <a:latin typeface="Cambria" panose="02040503050406030204" pitchFamily="18" charset="0"/>
                <a:ea typeface="Cambria" panose="02040503050406030204" pitchFamily="18" charset="0"/>
              </a:rPr>
              <a:t>seɪv</a:t>
            </a:r>
            <a:r>
              <a:rPr lang="en-US" sz="2400" b="0" i="0" dirty="0">
                <a:solidFill>
                  <a:schemeClr val="tx1"/>
                </a:solidFill>
                <a:effectLst/>
                <a:latin typeface="Cambria" panose="02040503050406030204" pitchFamily="18" charset="0"/>
                <a:ea typeface="Cambria" panose="02040503050406030204" pitchFamily="18" charset="0"/>
              </a:rPr>
              <a:t>/</a:t>
            </a:r>
            <a:endParaRPr lang="en-US" sz="2400" b="0" dirty="0">
              <a:solidFill>
                <a:schemeClr val="tx1"/>
              </a:solidFill>
              <a:latin typeface="Cambria" panose="02040503050406030204" pitchFamily="18" charset="0"/>
              <a:ea typeface="Cambria" panose="02040503050406030204" pitchFamily="18" charset="0"/>
            </a:endParaRPr>
          </a:p>
          <a:p>
            <a:pPr>
              <a:lnSpc>
                <a:spcPct val="150000"/>
              </a:lnSpc>
            </a:pPr>
            <a:r>
              <a:rPr lang="en-US" b="0" dirty="0">
                <a:solidFill>
                  <a:schemeClr val="tx1"/>
                </a:solidFill>
                <a:latin typeface="Cambria" panose="02040503050406030204" pitchFamily="18" charset="0"/>
                <a:ea typeface="Cambria" panose="02040503050406030204" pitchFamily="18" charset="0"/>
              </a:rPr>
              <a:t>Fair (n)</a:t>
            </a:r>
            <a:r>
              <a:rPr lang="en-US" b="0" i="0" dirty="0">
                <a:solidFill>
                  <a:schemeClr val="tx1"/>
                </a:solidFill>
                <a:effectLst/>
                <a:latin typeface="Cambria" panose="02040503050406030204" pitchFamily="18" charset="0"/>
                <a:ea typeface="Cambria" panose="02040503050406030204" pitchFamily="18" charset="0"/>
              </a:rPr>
              <a:t> </a:t>
            </a:r>
            <a:r>
              <a:rPr lang="en-US" sz="2400" b="0" i="0" dirty="0">
                <a:solidFill>
                  <a:schemeClr val="tx1"/>
                </a:solidFill>
                <a:effectLst/>
                <a:latin typeface="Cambria" panose="02040503050406030204" pitchFamily="18" charset="0"/>
                <a:ea typeface="Cambria" panose="02040503050406030204" pitchFamily="18" charset="0"/>
              </a:rPr>
              <a:t>/</a:t>
            </a:r>
            <a:r>
              <a:rPr lang="en-US" sz="2400" b="0" i="0" dirty="0" err="1">
                <a:solidFill>
                  <a:schemeClr val="tx1"/>
                </a:solidFill>
                <a:effectLst/>
                <a:latin typeface="Cambria" panose="02040503050406030204" pitchFamily="18" charset="0"/>
                <a:ea typeface="Cambria" panose="02040503050406030204" pitchFamily="18" charset="0"/>
              </a:rPr>
              <a:t>feər</a:t>
            </a:r>
            <a:r>
              <a:rPr lang="en-US" sz="2400" b="0" i="0" dirty="0">
                <a:solidFill>
                  <a:schemeClr val="tx1"/>
                </a:solidFill>
                <a:effectLst/>
                <a:latin typeface="Cambria" panose="02040503050406030204" pitchFamily="18" charset="0"/>
                <a:ea typeface="Cambria" panose="02040503050406030204" pitchFamily="18" charset="0"/>
              </a:rPr>
              <a:t>/</a:t>
            </a:r>
            <a:endParaRPr lang="en-US" sz="2400" b="0" dirty="0">
              <a:solidFill>
                <a:schemeClr val="tx1"/>
              </a:solidFill>
              <a:latin typeface="Cambria" panose="02040503050406030204" pitchFamily="18" charset="0"/>
              <a:ea typeface="Cambria" panose="02040503050406030204" pitchFamily="18" charset="0"/>
            </a:endParaRPr>
          </a:p>
          <a:p>
            <a:pPr algn="ctr">
              <a:lnSpc>
                <a:spcPct val="150000"/>
              </a:lnSpc>
            </a:pPr>
            <a:endParaRPr lang="en-US" b="0" dirty="0">
              <a:solidFill>
                <a:schemeClr val="tx1"/>
              </a:solidFill>
              <a:latin typeface="Cambria" panose="02040503050406030204" pitchFamily="18" charset="0"/>
              <a:ea typeface="Cambria" panose="02040503050406030204" pitchFamily="18" charset="0"/>
            </a:endParaRPr>
          </a:p>
          <a:p>
            <a:pPr algn="ctr">
              <a:lnSpc>
                <a:spcPct val="150000"/>
              </a:lnSpc>
            </a:pPr>
            <a:endParaRPr lang="en-US" b="0" dirty="0">
              <a:solidFill>
                <a:schemeClr val="tx1"/>
              </a:solidFill>
              <a:latin typeface="Cambria" panose="02040503050406030204" pitchFamily="18" charset="0"/>
              <a:ea typeface="Cambria" panose="02040503050406030204" pitchFamily="18" charset="0"/>
            </a:endParaRPr>
          </a:p>
        </p:txBody>
      </p:sp>
      <p:sp>
        <p:nvSpPr>
          <p:cNvPr id="4" name="Google Shape;1647;p26">
            <a:extLst>
              <a:ext uri="{FF2B5EF4-FFF2-40B4-BE49-F238E27FC236}">
                <a16:creationId xmlns:a16="http://schemas.microsoft.com/office/drawing/2014/main" id="{F29E98E1-08B7-47E4-80F6-4AB7F8F9CC33}"/>
              </a:ext>
            </a:extLst>
          </p:cNvPr>
          <p:cNvSpPr txBox="1">
            <a:spLocks/>
          </p:cNvSpPr>
          <p:nvPr/>
        </p:nvSpPr>
        <p:spPr>
          <a:xfrm>
            <a:off x="6883690" y="911864"/>
            <a:ext cx="6088363"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Khuyến</a:t>
            </a:r>
            <a:r>
              <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khích</a:t>
            </a:r>
            <a:endPar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endPar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Cứu</a:t>
            </a:r>
            <a:r>
              <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giúp</a:t>
            </a:r>
            <a:endPar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Hội</a:t>
            </a:r>
            <a:r>
              <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b="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chợ</a:t>
            </a:r>
            <a:endParaRPr lang="en-US" b="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fair">
            <a:hlinkClick r:id="" action="ppaction://media"/>
            <a:extLst>
              <a:ext uri="{FF2B5EF4-FFF2-40B4-BE49-F238E27FC236}">
                <a16:creationId xmlns:a16="http://schemas.microsoft.com/office/drawing/2014/main" id="{DA624384-E889-495E-9914-8438DF014C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83816" y="4054588"/>
            <a:ext cx="510476" cy="510476"/>
          </a:xfrm>
          <a:prstGeom prst="rect">
            <a:avLst/>
          </a:prstGeom>
        </p:spPr>
      </p:pic>
      <p:pic>
        <p:nvPicPr>
          <p:cNvPr id="5" name="ORGANIZE - meaning in the Cambridge English Dictionary">
            <a:hlinkClick r:id="" action="ppaction://media"/>
            <a:extLst>
              <a:ext uri="{FF2B5EF4-FFF2-40B4-BE49-F238E27FC236}">
                <a16:creationId xmlns:a16="http://schemas.microsoft.com/office/drawing/2014/main" id="{A0E22CD2-8FCA-449C-970A-C93B5FEAF45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4842" y="2180112"/>
            <a:ext cx="510476" cy="510476"/>
          </a:xfrm>
          <a:prstGeom prst="rect">
            <a:avLst/>
          </a:prstGeom>
        </p:spPr>
      </p:pic>
      <p:pic>
        <p:nvPicPr>
          <p:cNvPr id="6" name="save">
            <a:hlinkClick r:id="" action="ppaction://media"/>
            <a:extLst>
              <a:ext uri="{FF2B5EF4-FFF2-40B4-BE49-F238E27FC236}">
                <a16:creationId xmlns:a16="http://schemas.microsoft.com/office/drawing/2014/main" id="{8329BD5A-72BB-4E25-9A6F-CDEEA94E2FD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83816" y="3066610"/>
            <a:ext cx="510476" cy="510476"/>
          </a:xfrm>
          <a:prstGeom prst="rect">
            <a:avLst/>
          </a:prstGeom>
        </p:spPr>
      </p:pic>
      <p:pic>
        <p:nvPicPr>
          <p:cNvPr id="7" name="ENCOURAGE - meaning in the Cambridge English Dictionary">
            <a:hlinkClick r:id="" action="ppaction://media"/>
            <a:extLst>
              <a:ext uri="{FF2B5EF4-FFF2-40B4-BE49-F238E27FC236}">
                <a16:creationId xmlns:a16="http://schemas.microsoft.com/office/drawing/2014/main" id="{02B4FCCB-1A3E-48F5-BEB1-1A9CB0D8A99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738165" y="1293614"/>
            <a:ext cx="510476" cy="510476"/>
          </a:xfrm>
          <a:prstGeom prst="rect">
            <a:avLst/>
          </a:prstGeom>
        </p:spPr>
      </p:pic>
    </p:spTree>
    <p:extLst>
      <p:ext uri="{BB962C8B-B14F-4D97-AF65-F5344CB8AC3E}">
        <p14:creationId xmlns:p14="http://schemas.microsoft.com/office/powerpoint/2010/main" val="18023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6"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64" fill="hold"/>
                                        <p:tgtEl>
                                          <p:spTgt spid="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down)">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00" fill="hold"/>
                                        <p:tgtEl>
                                          <p:spTgt spid="2"/>
                                        </p:tgtEl>
                                      </p:cBhvr>
                                    </p:cmd>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barn(inVertical)">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wipe(down)">
                                      <p:cBhvr>
                                        <p:cTn id="5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11500" dirty="0"/>
              <a:t>P</a:t>
            </a:r>
            <a:r>
              <a:rPr lang="en" sz="11500" dirty="0"/>
              <a:t>art 1: LISTENING </a:t>
            </a:r>
            <a:endParaRPr sz="11500" dirty="0"/>
          </a:p>
        </p:txBody>
      </p:sp>
    </p:spTree>
    <p:extLst>
      <p:ext uri="{BB962C8B-B14F-4D97-AF65-F5344CB8AC3E}">
        <p14:creationId xmlns:p14="http://schemas.microsoft.com/office/powerpoint/2010/main" val="172996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46E9B1E-EDB8-44D6-B16E-75606CA14C11}"/>
              </a:ext>
            </a:extLst>
          </p:cNvPr>
          <p:cNvPicPr>
            <a:picLocks noChangeAspect="1"/>
          </p:cNvPicPr>
          <p:nvPr/>
        </p:nvPicPr>
        <p:blipFill>
          <a:blip r:embed="rId2"/>
          <a:stretch>
            <a:fillRect/>
          </a:stretch>
        </p:blipFill>
        <p:spPr>
          <a:xfrm>
            <a:off x="1834530" y="0"/>
            <a:ext cx="8717541" cy="6710289"/>
          </a:xfrm>
          <a:prstGeom prst="rect">
            <a:avLst/>
          </a:prstGeom>
        </p:spPr>
      </p:pic>
    </p:spTree>
    <p:extLst>
      <p:ext uri="{BB962C8B-B14F-4D97-AF65-F5344CB8AC3E}">
        <p14:creationId xmlns:p14="http://schemas.microsoft.com/office/powerpoint/2010/main" val="525755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D4292C2-6F89-4ABF-B6E1-2C67CF7D8774}"/>
              </a:ext>
            </a:extLst>
          </p:cNvPr>
          <p:cNvPicPr>
            <a:picLocks noChangeAspect="1"/>
          </p:cNvPicPr>
          <p:nvPr/>
        </p:nvPicPr>
        <p:blipFill>
          <a:blip r:embed="rId5"/>
          <a:stretch>
            <a:fillRect/>
          </a:stretch>
        </p:blipFill>
        <p:spPr>
          <a:xfrm>
            <a:off x="415700" y="100054"/>
            <a:ext cx="11055900" cy="6768638"/>
          </a:xfrm>
          <a:prstGeom prst="rect">
            <a:avLst/>
          </a:prstGeom>
        </p:spPr>
      </p:pic>
      <p:sp>
        <p:nvSpPr>
          <p:cNvPr id="3" name="Rectangle: Rounded Corners 2">
            <a:extLst>
              <a:ext uri="{FF2B5EF4-FFF2-40B4-BE49-F238E27FC236}">
                <a16:creationId xmlns:a16="http://schemas.microsoft.com/office/drawing/2014/main" id="{7E1D00A0-4541-4716-B435-429CFC6BC770}"/>
              </a:ext>
            </a:extLst>
          </p:cNvPr>
          <p:cNvSpPr/>
          <p:nvPr/>
        </p:nvSpPr>
        <p:spPr>
          <a:xfrm>
            <a:off x="2923082" y="4077325"/>
            <a:ext cx="734518"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F61855C-DDB3-4B23-8CC8-30FD7EE5BBEC}"/>
              </a:ext>
            </a:extLst>
          </p:cNvPr>
          <p:cNvSpPr/>
          <p:nvPr/>
        </p:nvSpPr>
        <p:spPr>
          <a:xfrm>
            <a:off x="4482059" y="4676932"/>
            <a:ext cx="1499016"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4CF6C9-94A8-4C83-9747-7ABEFD6704E4}"/>
              </a:ext>
            </a:extLst>
          </p:cNvPr>
          <p:cNvSpPr/>
          <p:nvPr/>
        </p:nvSpPr>
        <p:spPr>
          <a:xfrm>
            <a:off x="4220336" y="5772812"/>
            <a:ext cx="89940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BC55F6B-5AE5-4073-B553-DA0435E3EFF1}"/>
              </a:ext>
            </a:extLst>
          </p:cNvPr>
          <p:cNvSpPr/>
          <p:nvPr/>
        </p:nvSpPr>
        <p:spPr>
          <a:xfrm>
            <a:off x="7634993" y="4077325"/>
            <a:ext cx="73451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8F11EAA-850D-4742-AF25-05C2D0B88951}"/>
              </a:ext>
            </a:extLst>
          </p:cNvPr>
          <p:cNvSpPr/>
          <p:nvPr/>
        </p:nvSpPr>
        <p:spPr>
          <a:xfrm>
            <a:off x="8369512" y="5156616"/>
            <a:ext cx="73451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7A6C368-771D-4194-8472-66DCAE1A6EB0}"/>
              </a:ext>
            </a:extLst>
          </p:cNvPr>
          <p:cNvSpPr/>
          <p:nvPr/>
        </p:nvSpPr>
        <p:spPr>
          <a:xfrm>
            <a:off x="9503033" y="5770144"/>
            <a:ext cx="1329090"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 (35)">
            <a:hlinkClick r:id="" action="ppaction://media"/>
            <a:extLst>
              <a:ext uri="{FF2B5EF4-FFF2-40B4-BE49-F238E27FC236}">
                <a16:creationId xmlns:a16="http://schemas.microsoft.com/office/drawing/2014/main" id="{14272D9F-B2DD-4D06-BCB8-1AF30A511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700" y="1088196"/>
            <a:ext cx="609600" cy="609600"/>
          </a:xfrm>
          <a:prstGeom prst="rect">
            <a:avLst/>
          </a:prstGeom>
        </p:spPr>
      </p:pic>
      <p:pic>
        <p:nvPicPr>
          <p:cNvPr id="11" name="Track (35)">
            <a:hlinkClick r:id="" action="ppaction://media"/>
            <a:extLst>
              <a:ext uri="{FF2B5EF4-FFF2-40B4-BE49-F238E27FC236}">
                <a16:creationId xmlns:a16="http://schemas.microsoft.com/office/drawing/2014/main" id="{8C632658-6A45-4AE9-A24F-366E45793AE8}"/>
              </a:ext>
            </a:extLst>
          </p:cNvPr>
          <p:cNvPicPr>
            <a:picLocks noChangeAspect="1"/>
          </p:cNvPicPr>
          <p:nvPr>
            <a:audioFile r:link="rId3"/>
            <p:extLst>
              <p:ext uri="{DAA4B4D4-6D71-4841-9C94-3DE7FCFB9230}">
                <p14:media xmlns:p14="http://schemas.microsoft.com/office/powerpoint/2010/main" r:embed="rId1">
                  <p14:trim st="24938" end="53820.068"/>
                </p14:media>
              </p:ext>
            </p:extLst>
          </p:nvPr>
        </p:nvPicPr>
        <p:blipFill>
          <a:blip r:embed="rId6"/>
          <a:stretch>
            <a:fillRect/>
          </a:stretch>
        </p:blipFill>
        <p:spPr>
          <a:xfrm>
            <a:off x="4122294" y="4015766"/>
            <a:ext cx="434714" cy="434714"/>
          </a:xfrm>
          <a:prstGeom prst="rect">
            <a:avLst/>
          </a:prstGeom>
        </p:spPr>
      </p:pic>
      <p:pic>
        <p:nvPicPr>
          <p:cNvPr id="12" name="Track (35)">
            <a:hlinkClick r:id="" action="ppaction://media"/>
            <a:extLst>
              <a:ext uri="{FF2B5EF4-FFF2-40B4-BE49-F238E27FC236}">
                <a16:creationId xmlns:a16="http://schemas.microsoft.com/office/drawing/2014/main" id="{4B32C34F-2B05-43F9-9A1C-839A318D0910}"/>
              </a:ext>
            </a:extLst>
          </p:cNvPr>
          <p:cNvPicPr>
            <a:picLocks noChangeAspect="1"/>
          </p:cNvPicPr>
          <p:nvPr>
            <a:audioFile r:link="rId3"/>
            <p:extLst>
              <p:ext uri="{DAA4B4D4-6D71-4841-9C94-3DE7FCFB9230}">
                <p14:media xmlns:p14="http://schemas.microsoft.com/office/powerpoint/2010/main" r:embed="rId1">
                  <p14:trim st="29000" end="42820.068"/>
                </p14:media>
              </p:ext>
            </p:extLst>
          </p:nvPr>
        </p:nvPicPr>
        <p:blipFill>
          <a:blip r:embed="rId6"/>
          <a:stretch>
            <a:fillRect/>
          </a:stretch>
        </p:blipFill>
        <p:spPr>
          <a:xfrm>
            <a:off x="5981075" y="5111646"/>
            <a:ext cx="434714" cy="434714"/>
          </a:xfrm>
          <a:prstGeom prst="rect">
            <a:avLst/>
          </a:prstGeom>
        </p:spPr>
      </p:pic>
      <p:pic>
        <p:nvPicPr>
          <p:cNvPr id="15" name="Track (35)">
            <a:hlinkClick r:id="" action="ppaction://media"/>
            <a:extLst>
              <a:ext uri="{FF2B5EF4-FFF2-40B4-BE49-F238E27FC236}">
                <a16:creationId xmlns:a16="http://schemas.microsoft.com/office/drawing/2014/main" id="{405B4EA2-C47F-426C-ABE0-9B8A943EB64A}"/>
              </a:ext>
            </a:extLst>
          </p:cNvPr>
          <p:cNvPicPr>
            <a:picLocks noChangeAspect="1"/>
          </p:cNvPicPr>
          <p:nvPr>
            <a:audioFile r:link="rId3"/>
            <p:extLst>
              <p:ext uri="{DAA4B4D4-6D71-4841-9C94-3DE7FCFB9230}">
                <p14:media xmlns:p14="http://schemas.microsoft.com/office/powerpoint/2010/main" r:embed="rId1">
                  <p14:trim st="44000" end="27820.068"/>
                </p14:media>
              </p:ext>
            </p:extLst>
          </p:nvPr>
        </p:nvPicPr>
        <p:blipFill>
          <a:blip r:embed="rId6"/>
          <a:stretch>
            <a:fillRect/>
          </a:stretch>
        </p:blipFill>
        <p:spPr>
          <a:xfrm>
            <a:off x="6271065" y="5772812"/>
            <a:ext cx="434714" cy="434714"/>
          </a:xfrm>
          <a:prstGeom prst="rect">
            <a:avLst/>
          </a:prstGeom>
        </p:spPr>
      </p:pic>
      <p:pic>
        <p:nvPicPr>
          <p:cNvPr id="16" name="Track (35)">
            <a:hlinkClick r:id="" action="ppaction://media"/>
            <a:extLst>
              <a:ext uri="{FF2B5EF4-FFF2-40B4-BE49-F238E27FC236}">
                <a16:creationId xmlns:a16="http://schemas.microsoft.com/office/drawing/2014/main" id="{727F78D4-0EBE-48E1-B404-93D6F9299F9D}"/>
              </a:ext>
            </a:extLst>
          </p:cNvPr>
          <p:cNvPicPr>
            <a:picLocks noChangeAspect="1"/>
          </p:cNvPicPr>
          <p:nvPr>
            <a:audioFile r:link="rId3"/>
            <p:extLst>
              <p:ext uri="{DAA4B4D4-6D71-4841-9C94-3DE7FCFB9230}">
                <p14:media xmlns:p14="http://schemas.microsoft.com/office/powerpoint/2010/main" r:embed="rId1">
                  <p14:trim st="55000" end="23820.068"/>
                </p14:media>
              </p:ext>
            </p:extLst>
          </p:nvPr>
        </p:nvPicPr>
        <p:blipFill>
          <a:blip r:embed="rId6"/>
          <a:stretch>
            <a:fillRect/>
          </a:stretch>
        </p:blipFill>
        <p:spPr>
          <a:xfrm>
            <a:off x="8905364" y="4015766"/>
            <a:ext cx="434714" cy="434714"/>
          </a:xfrm>
          <a:prstGeom prst="rect">
            <a:avLst/>
          </a:prstGeom>
        </p:spPr>
      </p:pic>
      <p:pic>
        <p:nvPicPr>
          <p:cNvPr id="17" name="Track (35)">
            <a:hlinkClick r:id="" action="ppaction://media"/>
            <a:extLst>
              <a:ext uri="{FF2B5EF4-FFF2-40B4-BE49-F238E27FC236}">
                <a16:creationId xmlns:a16="http://schemas.microsoft.com/office/drawing/2014/main" id="{565B0B3A-A8DA-4809-9D0B-3A9DE16F796A}"/>
              </a:ext>
            </a:extLst>
          </p:cNvPr>
          <p:cNvPicPr>
            <a:picLocks noChangeAspect="1"/>
          </p:cNvPicPr>
          <p:nvPr>
            <a:audioFile r:link="rId3"/>
            <p:extLst>
              <p:ext uri="{DAA4B4D4-6D71-4841-9C94-3DE7FCFB9230}">
                <p14:media xmlns:p14="http://schemas.microsoft.com/office/powerpoint/2010/main" r:embed="rId1">
                  <p14:trim st="59000" end="15820.068"/>
                </p14:media>
              </p:ext>
            </p:extLst>
          </p:nvPr>
        </p:nvPicPr>
        <p:blipFill>
          <a:blip r:embed="rId6"/>
          <a:stretch>
            <a:fillRect/>
          </a:stretch>
        </p:blipFill>
        <p:spPr>
          <a:xfrm>
            <a:off x="9591495" y="5174720"/>
            <a:ext cx="434714" cy="434714"/>
          </a:xfrm>
          <a:prstGeom prst="rect">
            <a:avLst/>
          </a:prstGeom>
        </p:spPr>
      </p:pic>
      <p:pic>
        <p:nvPicPr>
          <p:cNvPr id="18" name="Track (35)">
            <a:hlinkClick r:id="" action="ppaction://media"/>
            <a:extLst>
              <a:ext uri="{FF2B5EF4-FFF2-40B4-BE49-F238E27FC236}">
                <a16:creationId xmlns:a16="http://schemas.microsoft.com/office/drawing/2014/main" id="{2830F661-787B-49CA-9151-771D2C9E63C5}"/>
              </a:ext>
            </a:extLst>
          </p:cNvPr>
          <p:cNvPicPr>
            <a:picLocks noChangeAspect="1"/>
          </p:cNvPicPr>
          <p:nvPr>
            <a:audioFile r:link="rId3"/>
            <p:extLst>
              <p:ext uri="{DAA4B4D4-6D71-4841-9C94-3DE7FCFB9230}">
                <p14:media xmlns:p14="http://schemas.microsoft.com/office/powerpoint/2010/main" r:embed="rId1">
                  <p14:trim st="70000" end="0.068"/>
                </p14:media>
              </p:ext>
            </p:extLst>
          </p:nvPr>
        </p:nvPicPr>
        <p:blipFill>
          <a:blip r:embed="rId6"/>
          <a:stretch>
            <a:fillRect/>
          </a:stretch>
        </p:blipFill>
        <p:spPr>
          <a:xfrm>
            <a:off x="11254143" y="5782020"/>
            <a:ext cx="434714" cy="434714"/>
          </a:xfrm>
          <a:prstGeom prst="rect">
            <a:avLst/>
          </a:prstGeom>
        </p:spPr>
      </p:pic>
    </p:spTree>
    <p:extLst>
      <p:ext uri="{BB962C8B-B14F-4D97-AF65-F5344CB8AC3E}">
        <p14:creationId xmlns:p14="http://schemas.microsoft.com/office/powerpoint/2010/main" val="284913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audio>
              <p:cMediaNode vol="80000">
                <p:cTn id="36" fill="hold" display="0">
                  <p:stCondLst>
                    <p:cond delay="indefinite"/>
                  </p:stCondLst>
                  <p:endCondLst>
                    <p:cond evt="onStopAudio" delay="0">
                      <p:tgtEl>
                        <p:sldTgt/>
                      </p:tgtEl>
                    </p:cond>
                  </p:endCondLst>
                </p:cTn>
                <p:tgtEl>
                  <p:spTgt spid="15"/>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7"/>
                </p:tgtEl>
              </p:cMediaNode>
            </p:audio>
            <p:audio>
              <p:cMediaNode vol="80000">
                <p:cTn id="39" fill="hold" display="0">
                  <p:stCondLst>
                    <p:cond delay="indefinite"/>
                  </p:stCondLst>
                  <p:endCondLst>
                    <p:cond evt="onStopAudio" delay="0">
                      <p:tgtEl>
                        <p:sldTgt/>
                      </p:tgtEl>
                    </p:cond>
                  </p:endCondLst>
                </p:cTn>
                <p:tgtEl>
                  <p:spTgt spid="18"/>
                </p:tgtEl>
              </p:cMediaNode>
            </p:audio>
          </p:childTnLst>
        </p:cTn>
      </p:par>
    </p:tnLst>
    <p:bldLst>
      <p:bldP spid="3"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A92DCD0-9E3D-4271-B7E4-6A790EFF520F}"/>
              </a:ext>
            </a:extLst>
          </p:cNvPr>
          <p:cNvPicPr>
            <a:picLocks noChangeAspect="1"/>
          </p:cNvPicPr>
          <p:nvPr/>
        </p:nvPicPr>
        <p:blipFill>
          <a:blip r:embed="rId5"/>
          <a:stretch>
            <a:fillRect/>
          </a:stretch>
        </p:blipFill>
        <p:spPr>
          <a:xfrm>
            <a:off x="720400" y="121109"/>
            <a:ext cx="10335550" cy="6615781"/>
          </a:xfrm>
          <a:prstGeom prst="rect">
            <a:avLst/>
          </a:prstGeom>
        </p:spPr>
      </p:pic>
      <p:pic>
        <p:nvPicPr>
          <p:cNvPr id="3" name="Track (36)">
            <a:hlinkClick r:id="" action="ppaction://media"/>
            <a:extLst>
              <a:ext uri="{FF2B5EF4-FFF2-40B4-BE49-F238E27FC236}">
                <a16:creationId xmlns:a16="http://schemas.microsoft.com/office/drawing/2014/main" id="{F026D050-F6BB-4E02-8DF3-C3018F901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648" y="517175"/>
            <a:ext cx="609600" cy="609600"/>
          </a:xfrm>
          <a:prstGeom prst="rect">
            <a:avLst/>
          </a:prstGeom>
        </p:spPr>
      </p:pic>
      <p:pic>
        <p:nvPicPr>
          <p:cNvPr id="7" name="รูปภาพ 25">
            <a:extLst>
              <a:ext uri="{FF2B5EF4-FFF2-40B4-BE49-F238E27FC236}">
                <a16:creationId xmlns:a16="http://schemas.microsoft.com/office/drawing/2014/main" id="{46229026-9192-4E49-AE13-E55CC8527F90}"/>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157716" y="2581545"/>
            <a:ext cx="595007" cy="594210"/>
          </a:xfrm>
          <a:prstGeom prst="rect">
            <a:avLst/>
          </a:prstGeom>
        </p:spPr>
      </p:pic>
      <p:pic>
        <p:nvPicPr>
          <p:cNvPr id="8" name="Track (36)">
            <a:hlinkClick r:id="" action="ppaction://media"/>
            <a:extLst>
              <a:ext uri="{FF2B5EF4-FFF2-40B4-BE49-F238E27FC236}">
                <a16:creationId xmlns:a16="http://schemas.microsoft.com/office/drawing/2014/main" id="{75ED3E94-0367-4B39-B455-39CC7947DDBB}"/>
              </a:ext>
            </a:extLst>
          </p:cNvPr>
          <p:cNvPicPr>
            <a:picLocks noChangeAspect="1"/>
          </p:cNvPicPr>
          <p:nvPr>
            <a:audioFile r:link="rId3"/>
            <p:extLst>
              <p:ext uri="{DAA4B4D4-6D71-4841-9C94-3DE7FCFB9230}">
                <p14:media xmlns:p14="http://schemas.microsoft.com/office/powerpoint/2010/main" r:embed="rId1">
                  <p14:trim st="24152" end="38988.526"/>
                </p14:media>
              </p:ext>
            </p:extLst>
          </p:nvPr>
        </p:nvPicPr>
        <p:blipFill>
          <a:blip r:embed="rId6"/>
          <a:stretch>
            <a:fillRect/>
          </a:stretch>
        </p:blipFill>
        <p:spPr>
          <a:xfrm>
            <a:off x="526450" y="2525273"/>
            <a:ext cx="609600" cy="609600"/>
          </a:xfrm>
          <a:prstGeom prst="rect">
            <a:avLst/>
          </a:prstGeom>
        </p:spPr>
      </p:pic>
      <p:pic>
        <p:nvPicPr>
          <p:cNvPr id="9" name="รูปภาพ 25">
            <a:extLst>
              <a:ext uri="{FF2B5EF4-FFF2-40B4-BE49-F238E27FC236}">
                <a16:creationId xmlns:a16="http://schemas.microsoft.com/office/drawing/2014/main" id="{FFF9328A-B517-4F02-BFB7-F3458A4B7F25}"/>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215181" y="3428999"/>
            <a:ext cx="595007" cy="594210"/>
          </a:xfrm>
          <a:prstGeom prst="rect">
            <a:avLst/>
          </a:prstGeom>
        </p:spPr>
      </p:pic>
      <p:pic>
        <p:nvPicPr>
          <p:cNvPr id="10" name="รูปภาพ 25">
            <a:extLst>
              <a:ext uri="{FF2B5EF4-FFF2-40B4-BE49-F238E27FC236}">
                <a16:creationId xmlns:a16="http://schemas.microsoft.com/office/drawing/2014/main" id="{47FF935B-0D11-49AB-B209-0A7EA354910C}"/>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160640" y="4629247"/>
            <a:ext cx="595007" cy="594210"/>
          </a:xfrm>
          <a:prstGeom prst="rect">
            <a:avLst/>
          </a:prstGeom>
        </p:spPr>
      </p:pic>
      <p:pic>
        <p:nvPicPr>
          <p:cNvPr id="11" name="รูปภาพ 25">
            <a:extLst>
              <a:ext uri="{FF2B5EF4-FFF2-40B4-BE49-F238E27FC236}">
                <a16:creationId xmlns:a16="http://schemas.microsoft.com/office/drawing/2014/main" id="{99886B6C-3045-40C8-BDD7-5FB092234F4A}"/>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218105" y="5746615"/>
            <a:ext cx="595007" cy="594210"/>
          </a:xfrm>
          <a:prstGeom prst="rect">
            <a:avLst/>
          </a:prstGeom>
        </p:spPr>
      </p:pic>
      <p:pic>
        <p:nvPicPr>
          <p:cNvPr id="12" name="Track (36)">
            <a:hlinkClick r:id="" action="ppaction://media"/>
            <a:extLst>
              <a:ext uri="{FF2B5EF4-FFF2-40B4-BE49-F238E27FC236}">
                <a16:creationId xmlns:a16="http://schemas.microsoft.com/office/drawing/2014/main" id="{D4BC6B2C-A238-4A2A-B160-529EB9E5C514}"/>
              </a:ext>
            </a:extLst>
          </p:cNvPr>
          <p:cNvPicPr>
            <a:picLocks noChangeAspect="1"/>
          </p:cNvPicPr>
          <p:nvPr>
            <a:audioFile r:link="rId3"/>
            <p:extLst>
              <p:ext uri="{DAA4B4D4-6D71-4841-9C94-3DE7FCFB9230}">
                <p14:media xmlns:p14="http://schemas.microsoft.com/office/powerpoint/2010/main" r:embed="rId1">
                  <p14:trim st="36000" end="27988.526"/>
                </p14:media>
              </p:ext>
            </p:extLst>
          </p:nvPr>
        </p:nvPicPr>
        <p:blipFill>
          <a:blip r:embed="rId6"/>
          <a:stretch>
            <a:fillRect/>
          </a:stretch>
        </p:blipFill>
        <p:spPr>
          <a:xfrm>
            <a:off x="526450" y="3451907"/>
            <a:ext cx="609600" cy="609600"/>
          </a:xfrm>
          <a:prstGeom prst="rect">
            <a:avLst/>
          </a:prstGeom>
        </p:spPr>
      </p:pic>
      <p:pic>
        <p:nvPicPr>
          <p:cNvPr id="13" name="Track (36)">
            <a:hlinkClick r:id="" action="ppaction://media"/>
            <a:extLst>
              <a:ext uri="{FF2B5EF4-FFF2-40B4-BE49-F238E27FC236}">
                <a16:creationId xmlns:a16="http://schemas.microsoft.com/office/drawing/2014/main" id="{D1D147A4-5F9D-4A67-A54A-F9E953B29568}"/>
              </a:ext>
            </a:extLst>
          </p:cNvPr>
          <p:cNvPicPr>
            <a:picLocks noChangeAspect="1"/>
          </p:cNvPicPr>
          <p:nvPr>
            <a:audioFile r:link="rId3"/>
            <p:extLst>
              <p:ext uri="{DAA4B4D4-6D71-4841-9C94-3DE7FCFB9230}">
                <p14:media xmlns:p14="http://schemas.microsoft.com/office/powerpoint/2010/main" r:embed="rId1">
                  <p14:trim st="54000" end="11988.526"/>
                </p14:media>
              </p:ext>
            </p:extLst>
          </p:nvPr>
        </p:nvPicPr>
        <p:blipFill>
          <a:blip r:embed="rId6"/>
          <a:stretch>
            <a:fillRect/>
          </a:stretch>
        </p:blipFill>
        <p:spPr>
          <a:xfrm>
            <a:off x="526450" y="4393585"/>
            <a:ext cx="609600" cy="609600"/>
          </a:xfrm>
          <a:prstGeom prst="rect">
            <a:avLst/>
          </a:prstGeom>
        </p:spPr>
      </p:pic>
      <p:pic>
        <p:nvPicPr>
          <p:cNvPr id="14" name="Track (36)">
            <a:hlinkClick r:id="" action="ppaction://media"/>
            <a:extLst>
              <a:ext uri="{FF2B5EF4-FFF2-40B4-BE49-F238E27FC236}">
                <a16:creationId xmlns:a16="http://schemas.microsoft.com/office/drawing/2014/main" id="{69DAC49C-0B84-4A30-ABC9-36ABB3100EA5}"/>
              </a:ext>
            </a:extLst>
          </p:cNvPr>
          <p:cNvPicPr>
            <a:picLocks noChangeAspect="1"/>
          </p:cNvPicPr>
          <p:nvPr>
            <a:audioFile r:link="rId3"/>
            <p:extLst>
              <p:ext uri="{DAA4B4D4-6D71-4841-9C94-3DE7FCFB9230}">
                <p14:media xmlns:p14="http://schemas.microsoft.com/office/powerpoint/2010/main" r:embed="rId1">
                  <p14:trim st="62274" end="0.526"/>
                </p14:media>
              </p:ext>
            </p:extLst>
          </p:nvPr>
        </p:nvPicPr>
        <p:blipFill>
          <a:blip r:embed="rId6"/>
          <a:stretch>
            <a:fillRect/>
          </a:stretch>
        </p:blipFill>
        <p:spPr>
          <a:xfrm>
            <a:off x="526450" y="5565237"/>
            <a:ext cx="609600" cy="609600"/>
          </a:xfrm>
          <a:prstGeom prst="rect">
            <a:avLst/>
          </a:prstGeom>
        </p:spPr>
      </p:pic>
    </p:spTree>
    <p:extLst>
      <p:ext uri="{BB962C8B-B14F-4D97-AF65-F5344CB8AC3E}">
        <p14:creationId xmlns:p14="http://schemas.microsoft.com/office/powerpoint/2010/main" val="1508193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3800" dirty="0"/>
              <a:t>P</a:t>
            </a:r>
            <a:r>
              <a:rPr lang="en" sz="13800" dirty="0"/>
              <a:t>art 2: WRITING </a:t>
            </a:r>
            <a:endParaRPr sz="13800" dirty="0"/>
          </a:p>
        </p:txBody>
      </p:sp>
    </p:spTree>
    <p:extLst>
      <p:ext uri="{BB962C8B-B14F-4D97-AF65-F5344CB8AC3E}">
        <p14:creationId xmlns:p14="http://schemas.microsoft.com/office/powerpoint/2010/main" val="263451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A5C38-8938-4525-8BF5-D43AF5A66743}"/>
              </a:ext>
            </a:extLst>
          </p:cNvPr>
          <p:cNvPicPr>
            <a:picLocks noChangeAspect="1"/>
          </p:cNvPicPr>
          <p:nvPr/>
        </p:nvPicPr>
        <p:blipFill>
          <a:blip r:embed="rId2"/>
          <a:stretch>
            <a:fillRect/>
          </a:stretch>
        </p:blipFill>
        <p:spPr>
          <a:xfrm>
            <a:off x="611333" y="242287"/>
            <a:ext cx="10935113" cy="5926038"/>
          </a:xfrm>
          <a:prstGeom prst="rect">
            <a:avLst/>
          </a:prstGeom>
        </p:spPr>
      </p:pic>
      <p:sp>
        <p:nvSpPr>
          <p:cNvPr id="5" name="Title 1">
            <a:extLst>
              <a:ext uri="{FF2B5EF4-FFF2-40B4-BE49-F238E27FC236}">
                <a16:creationId xmlns:a16="http://schemas.microsoft.com/office/drawing/2014/main" id="{99205CE4-D398-41A2-AAC7-D93BF009066E}"/>
              </a:ext>
            </a:extLst>
          </p:cNvPr>
          <p:cNvSpPr>
            <a:spLocks noGrp="1"/>
          </p:cNvSpPr>
          <p:nvPr>
            <p:ph type="title"/>
          </p:nvPr>
        </p:nvSpPr>
        <p:spPr>
          <a:xfrm>
            <a:off x="3211184" y="3761577"/>
            <a:ext cx="8369483" cy="763500"/>
          </a:xfrm>
        </p:spPr>
        <p:txBody>
          <a:bodyPr/>
          <a:lstStyle/>
          <a:p>
            <a:r>
              <a:rPr lang="en-US" dirty="0">
                <a:solidFill>
                  <a:srgbClr val="FF0000"/>
                </a:solidFill>
              </a:rPr>
              <a:t>Mai </a:t>
            </a:r>
          </a:p>
        </p:txBody>
      </p:sp>
      <p:sp>
        <p:nvSpPr>
          <p:cNvPr id="6" name="Title 1">
            <a:extLst>
              <a:ext uri="{FF2B5EF4-FFF2-40B4-BE49-F238E27FC236}">
                <a16:creationId xmlns:a16="http://schemas.microsoft.com/office/drawing/2014/main" id="{B44A027D-0760-4DD4-90F1-AC900FB81A43}"/>
              </a:ext>
            </a:extLst>
          </p:cNvPr>
          <p:cNvSpPr txBox="1">
            <a:spLocks/>
          </p:cNvSpPr>
          <p:nvPr/>
        </p:nvSpPr>
        <p:spPr>
          <a:xfrm>
            <a:off x="3211184" y="4525077"/>
            <a:ext cx="6697314"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dirty="0">
                <a:solidFill>
                  <a:srgbClr val="2B1198"/>
                </a:solidFill>
                <a:latin typeface="Pompiere" panose="020B0604020202020204" charset="0"/>
              </a:rPr>
              <a:t>growing vegetables in the school garden</a:t>
            </a:r>
            <a:endParaRPr lang="en-US" dirty="0">
              <a:solidFill>
                <a:srgbClr val="FF0000"/>
              </a:solidFill>
            </a:endParaRPr>
          </a:p>
        </p:txBody>
      </p:sp>
      <p:sp>
        <p:nvSpPr>
          <p:cNvPr id="7" name="Title 1">
            <a:extLst>
              <a:ext uri="{FF2B5EF4-FFF2-40B4-BE49-F238E27FC236}">
                <a16:creationId xmlns:a16="http://schemas.microsoft.com/office/drawing/2014/main" id="{46446F6B-214E-4136-8EF3-D5AA85082698}"/>
              </a:ext>
            </a:extLst>
          </p:cNvPr>
          <p:cNvSpPr txBox="1">
            <a:spLocks/>
          </p:cNvSpPr>
          <p:nvPr/>
        </p:nvSpPr>
        <p:spPr>
          <a:xfrm>
            <a:off x="3151222" y="5198637"/>
            <a:ext cx="8020689"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dirty="0">
                <a:solidFill>
                  <a:srgbClr val="2B1198"/>
                </a:solidFill>
                <a:latin typeface="Pompiere" panose="020B0604020202020204" charset="0"/>
              </a:rPr>
              <a:t>hold uniform fairs and exchange used uniforms</a:t>
            </a:r>
            <a:endParaRPr lang="en-US" dirty="0">
              <a:solidFill>
                <a:srgbClr val="FF0000"/>
              </a:solidFill>
              <a:latin typeface="Pompiere" panose="020B0604020202020204" charset="0"/>
            </a:endParaRPr>
          </a:p>
        </p:txBody>
      </p:sp>
    </p:spTree>
    <p:extLst>
      <p:ext uri="{BB962C8B-B14F-4D97-AF65-F5344CB8AC3E}">
        <p14:creationId xmlns:p14="http://schemas.microsoft.com/office/powerpoint/2010/main" val="381324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3201</TotalTime>
  <Words>271</Words>
  <Application>Microsoft Office PowerPoint</Application>
  <PresentationFormat>Widescreen</PresentationFormat>
  <Paragraphs>26</Paragraphs>
  <Slides>12</Slides>
  <Notes>6</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Cambria</vt:lpstr>
      <vt:lpstr>Calibri</vt:lpstr>
      <vt:lpstr>Barlow Condensed</vt:lpstr>
      <vt:lpstr>Pompiere</vt:lpstr>
      <vt:lpstr>DM Sans</vt:lpstr>
      <vt:lpstr>Aldrich</vt:lpstr>
      <vt:lpstr>Arial</vt:lpstr>
      <vt:lpstr>Abril Fatface</vt:lpstr>
      <vt:lpstr>SlidesMania</vt:lpstr>
      <vt:lpstr>Unit 11: OUR GREENER WORLD lesson 6: Skills 2</vt:lpstr>
      <vt:lpstr>PowerPoint Presentation</vt:lpstr>
      <vt:lpstr>Explore vocabulary </vt:lpstr>
      <vt:lpstr>Part 1: LISTENING </vt:lpstr>
      <vt:lpstr>PowerPoint Presentation</vt:lpstr>
      <vt:lpstr>PowerPoint Presentation</vt:lpstr>
      <vt:lpstr>PowerPoint Presentation</vt:lpstr>
      <vt:lpstr>Part 2: WRITING </vt:lpstr>
      <vt:lpstr>Mai </vt:lpstr>
      <vt:lpstr>PowerPoint Presentation</vt:lpstr>
      <vt:lpstr>                               WRITING SAMPLE  My classmate is Mai. If she becomes the president of the 3Rs Club, she will do two things. Firstly, she will talk to her friends about growing vegetables in the school garden. The school will become greener. Secondly, she will hold uniform fairs. We can exchange our used uniforms. We can save money and the environment. I think she will be a good president.  </vt:lpstr>
      <vt:lpstr>SUM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11: OUR GREENER WORLD lesson 1: Getting started</dc:title>
  <dc:creator>FR</dc:creator>
  <cp:lastModifiedBy>Lê Kim Oanh</cp:lastModifiedBy>
  <cp:revision>18</cp:revision>
  <dcterms:modified xsi:type="dcterms:W3CDTF">2021-11-24T13:08:09Z</dcterms:modified>
</cp:coreProperties>
</file>