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  <p:sldMasterId id="2147483956" r:id="rId3"/>
    <p:sldMasterId id="2147483977" r:id="rId4"/>
  </p:sldMasterIdLst>
  <p:notesMasterIdLst>
    <p:notesMasterId r:id="rId22"/>
  </p:notesMasterIdLst>
  <p:sldIdLst>
    <p:sldId id="284" r:id="rId5"/>
    <p:sldId id="374" r:id="rId6"/>
    <p:sldId id="285" r:id="rId7"/>
    <p:sldId id="375" r:id="rId8"/>
    <p:sldId id="368" r:id="rId9"/>
    <p:sldId id="286" r:id="rId10"/>
    <p:sldId id="373" r:id="rId11"/>
    <p:sldId id="332" r:id="rId12"/>
    <p:sldId id="331" r:id="rId13"/>
    <p:sldId id="333" r:id="rId14"/>
    <p:sldId id="376" r:id="rId15"/>
    <p:sldId id="372" r:id="rId16"/>
    <p:sldId id="370" r:id="rId17"/>
    <p:sldId id="371" r:id="rId18"/>
    <p:sldId id="334" r:id="rId19"/>
    <p:sldId id="335" r:id="rId20"/>
    <p:sldId id="289" r:id="rId21"/>
  </p:sldIdLst>
  <p:sldSz cx="12192000" cy="6858000"/>
  <p:notesSz cx="6858000" cy="9144000"/>
  <p:embeddedFontLst>
    <p:embeddedFont>
      <p:font typeface="Abril Fatface" charset="0"/>
      <p:regular r:id="rId23"/>
    </p:embeddedFont>
    <p:embeddedFont>
      <p:font typeface="Segoe Print" pitchFamily="2" charset="0"/>
      <p:regular r:id="rId24"/>
      <p:bold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Comfortaa Medium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Script MT Bold" pitchFamily="66" charset="0"/>
      <p:bold r:id="rId36"/>
    </p:embeddedFont>
    <p:embeddedFont>
      <p:font typeface="Homemade Apple" charset="0"/>
      <p:regular r:id="rId37"/>
    </p:embeddedFont>
    <p:embeddedFont>
      <p:font typeface="Patrick Hand" charset="0"/>
      <p:regular r:id="rId38"/>
    </p:embeddedFont>
    <p:embeddedFont>
      <p:font typeface="Barlow Condensed" charset="0"/>
      <p:regular r:id="rId39"/>
      <p:bold r:id="rId40"/>
      <p:italic r:id="rId41"/>
      <p:boldItalic r:id="rId42"/>
    </p:embeddedFont>
    <p:embeddedFont>
      <p:font typeface="Bangers" charset="0"/>
      <p:regular r:id="rId43"/>
    </p:embeddedFont>
    <p:embeddedFont>
      <p:font typeface="Poppins" charset="0"/>
      <p:regular r:id="rId44"/>
      <p:bold r:id="rId45"/>
      <p:italic r:id="rId46"/>
      <p:boldItalic r:id="rId47"/>
    </p:embeddedFont>
    <p:embeddedFont>
      <p:font typeface="Griffy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A1B7"/>
    <a:srgbClr val="F26A4C"/>
    <a:srgbClr val="DCF1F6"/>
    <a:srgbClr val="E6E6E6"/>
    <a:srgbClr val="DCF1F9"/>
    <a:srgbClr val="5EC1E5"/>
    <a:srgbClr val="CAEAF7"/>
    <a:srgbClr val="DA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E9C650-D66E-4122-8CBB-AE512146DA7A}">
  <a:tblStyle styleId="{07E9C650-D66E-4122-8CBB-AE512146DA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9" autoAdjust="0"/>
    <p:restoredTop sz="93738" autoAdjust="0"/>
  </p:normalViewPr>
  <p:slideViewPr>
    <p:cSldViewPr snapToGrid="0">
      <p:cViewPr>
        <p:scale>
          <a:sx n="76" d="100"/>
          <a:sy n="76" d="100"/>
        </p:scale>
        <p:origin x="-6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3215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88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94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51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607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56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733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4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54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08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84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>
            <a:off x="1957925" y="544275"/>
            <a:ext cx="96858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body" idx="1"/>
          </p:nvPr>
        </p:nvSpPr>
        <p:spPr>
          <a:xfrm>
            <a:off x="2032365" y="4813250"/>
            <a:ext cx="9523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12"/>
          <p:cNvGrpSpPr/>
          <p:nvPr/>
        </p:nvGrpSpPr>
        <p:grpSpPr>
          <a:xfrm rot="7706632" flipH="1">
            <a:off x="1509175" y="1403524"/>
            <a:ext cx="2020212" cy="1442478"/>
            <a:chOff x="3509104" y="949065"/>
            <a:chExt cx="1958007" cy="1398062"/>
          </a:xfrm>
        </p:grpSpPr>
        <p:sp>
          <p:nvSpPr>
            <p:cNvPr id="160" name="Google Shape;160;p12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2"/>
          <p:cNvGrpSpPr/>
          <p:nvPr/>
        </p:nvGrpSpPr>
        <p:grpSpPr>
          <a:xfrm rot="7824342">
            <a:off x="-351334" y="640430"/>
            <a:ext cx="3201133" cy="1362921"/>
            <a:chOff x="4487664" y="-1392325"/>
            <a:chExt cx="3997997" cy="1702034"/>
          </a:xfrm>
        </p:grpSpPr>
        <p:grpSp>
          <p:nvGrpSpPr>
            <p:cNvPr id="164" name="Google Shape;164;p1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65" name="Google Shape;165;p1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34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43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17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03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 hasCustomPrompt="1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6" name="Google Shape;186;p16"/>
          <p:cNvSpPr txBox="1">
            <a:spLocks noGrp="1"/>
          </p:cNvSpPr>
          <p:nvPr>
            <p:ph type="title" idx="2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3" hasCustomPrompt="1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4" hasCustomPrompt="1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92" name="Google Shape;192;p16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93" name="Google Shape;193;p16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93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>
            <a:spLocks noGrp="1"/>
          </p:cNvSpPr>
          <p:nvPr>
            <p:ph type="subTitle" idx="1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2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3"/>
          </p:nvPr>
        </p:nvSpPr>
        <p:spPr>
          <a:xfrm>
            <a:off x="415600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4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5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6"/>
          </p:nvPr>
        </p:nvSpPr>
        <p:spPr>
          <a:xfrm>
            <a:off x="4266987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7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8"/>
          </p:nvPr>
        </p:nvSpPr>
        <p:spPr>
          <a:xfrm>
            <a:off x="4266987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9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13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4"/>
          </p:nvPr>
        </p:nvSpPr>
        <p:spPr>
          <a:xfrm>
            <a:off x="415600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5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10" name="Google Shape;210;p17"/>
          <p:cNvGrpSpPr/>
          <p:nvPr/>
        </p:nvGrpSpPr>
        <p:grpSpPr>
          <a:xfrm>
            <a:off x="7285317" y="963390"/>
            <a:ext cx="4700732" cy="5054674"/>
            <a:chOff x="7285317" y="963390"/>
            <a:chExt cx="4700732" cy="5054674"/>
          </a:xfrm>
        </p:grpSpPr>
        <p:sp>
          <p:nvSpPr>
            <p:cNvPr id="211" name="Google Shape;211;p17"/>
            <p:cNvSpPr/>
            <p:nvPr/>
          </p:nvSpPr>
          <p:spPr>
            <a:xfrm flipH="1">
              <a:off x="7980647" y="5438139"/>
              <a:ext cx="3318891" cy="165944"/>
            </a:xfrm>
            <a:custGeom>
              <a:avLst/>
              <a:gdLst/>
              <a:ahLst/>
              <a:cxnLst/>
              <a:rect l="l" t="t" r="r" b="b"/>
              <a:pathLst>
                <a:path w="4724400" h="236219" extrusionOk="0">
                  <a:moveTo>
                    <a:pt x="2362200" y="236220"/>
                  </a:moveTo>
                  <a:cubicBezTo>
                    <a:pt x="3663315" y="236220"/>
                    <a:pt x="4724400" y="182880"/>
                    <a:pt x="4724400" y="118110"/>
                  </a:cubicBezTo>
                  <a:cubicBezTo>
                    <a:pt x="4724400" y="52388"/>
                    <a:pt x="3663315" y="0"/>
                    <a:pt x="2362200" y="0"/>
                  </a:cubicBezTo>
                  <a:cubicBezTo>
                    <a:pt x="1061085" y="0"/>
                    <a:pt x="0" y="53340"/>
                    <a:pt x="0" y="118110"/>
                  </a:cubicBezTo>
                  <a:cubicBezTo>
                    <a:pt x="0" y="182880"/>
                    <a:pt x="1061085" y="236220"/>
                    <a:pt x="2362200" y="236220"/>
                  </a:cubicBezTo>
                  <a:close/>
                </a:path>
              </a:pathLst>
            </a:custGeom>
            <a:solidFill>
              <a:srgbClr val="000000">
                <a:alpha val="234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 rot="2700000" flipH="1">
              <a:off x="7973724" y="2005738"/>
              <a:ext cx="3323920" cy="3323920"/>
            </a:xfrm>
            <a:custGeom>
              <a:avLst/>
              <a:gdLst/>
              <a:ahLst/>
              <a:cxnLst/>
              <a:rect l="l" t="t" r="r" b="b"/>
              <a:pathLst>
                <a:path w="4724354" h="4724354" extrusionOk="0">
                  <a:moveTo>
                    <a:pt x="4724355" y="2362177"/>
                  </a:moveTo>
                  <a:cubicBezTo>
                    <a:pt x="4724355" y="3666772"/>
                    <a:pt x="3666772" y="4724355"/>
                    <a:pt x="2362177" y="4724355"/>
                  </a:cubicBezTo>
                  <a:cubicBezTo>
                    <a:pt x="1057583" y="4724355"/>
                    <a:pt x="0" y="3666772"/>
                    <a:pt x="0" y="2362177"/>
                  </a:cubicBezTo>
                  <a:cubicBezTo>
                    <a:pt x="0" y="1057583"/>
                    <a:pt x="1057583" y="0"/>
                    <a:pt x="2362177" y="0"/>
                  </a:cubicBezTo>
                  <a:cubicBezTo>
                    <a:pt x="3666772" y="0"/>
                    <a:pt x="4724355" y="1057583"/>
                    <a:pt x="4724355" y="236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7"/>
            <p:cNvGrpSpPr/>
            <p:nvPr/>
          </p:nvGrpSpPr>
          <p:grpSpPr>
            <a:xfrm flipH="1">
              <a:off x="9116725" y="2445393"/>
              <a:ext cx="1060695" cy="1784047"/>
              <a:chOff x="3083744" y="1423529"/>
              <a:chExt cx="913447" cy="1536382"/>
            </a:xfrm>
          </p:grpSpPr>
          <p:sp>
            <p:nvSpPr>
              <p:cNvPr id="214" name="Google Shape;214;p17"/>
              <p:cNvSpPr/>
              <p:nvPr/>
            </p:nvSpPr>
            <p:spPr>
              <a:xfrm>
                <a:off x="3375209" y="2458896"/>
                <a:ext cx="330517" cy="43910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439102" extrusionOk="0">
                    <a:moveTo>
                      <a:pt x="0" y="0"/>
                    </a:moveTo>
                    <a:lnTo>
                      <a:pt x="330517" y="0"/>
                    </a:lnTo>
                    <a:lnTo>
                      <a:pt x="330517" y="439103"/>
                    </a:lnTo>
                    <a:lnTo>
                      <a:pt x="0" y="439103"/>
                    </a:lnTo>
                    <a:close/>
                  </a:path>
                </a:pathLst>
              </a:custGeom>
              <a:solidFill>
                <a:srgbClr val="5648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3375209" y="2502711"/>
                <a:ext cx="330517" cy="108584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4" extrusionOk="0">
                    <a:moveTo>
                      <a:pt x="0" y="40957"/>
                    </a:moveTo>
                    <a:lnTo>
                      <a:pt x="330517" y="0"/>
                    </a:lnTo>
                    <a:lnTo>
                      <a:pt x="330517" y="66675"/>
                    </a:lnTo>
                    <a:lnTo>
                      <a:pt x="0" y="108585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3375209" y="2625583"/>
                <a:ext cx="330517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5" extrusionOk="0">
                    <a:moveTo>
                      <a:pt x="0" y="40958"/>
                    </a:moveTo>
                    <a:cubicBezTo>
                      <a:pt x="110490" y="27623"/>
                      <a:pt x="220027" y="13335"/>
                      <a:pt x="330517" y="0"/>
                    </a:cubicBezTo>
                    <a:cubicBezTo>
                      <a:pt x="330517" y="22860"/>
                      <a:pt x="330517" y="44767"/>
                      <a:pt x="330517" y="67628"/>
                    </a:cubicBezTo>
                    <a:cubicBezTo>
                      <a:pt x="220027" y="80963"/>
                      <a:pt x="110490" y="95250"/>
                      <a:pt x="0" y="108585"/>
                    </a:cubicBezTo>
                    <a:cubicBezTo>
                      <a:pt x="0" y="86678"/>
                      <a:pt x="0" y="63817"/>
                      <a:pt x="0" y="40958"/>
                    </a:cubicBez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3375209" y="2748456"/>
                <a:ext cx="330517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9537" extrusionOk="0">
                    <a:moveTo>
                      <a:pt x="0" y="41910"/>
                    </a:moveTo>
                    <a:lnTo>
                      <a:pt x="330517" y="0"/>
                    </a:lnTo>
                    <a:lnTo>
                      <a:pt x="330517" y="67627"/>
                    </a:lnTo>
                    <a:lnTo>
                      <a:pt x="0" y="109538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3375209" y="2897999"/>
                <a:ext cx="33051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61912" extrusionOk="0">
                    <a:moveTo>
                      <a:pt x="81915" y="61913"/>
                    </a:moveTo>
                    <a:lnTo>
                      <a:pt x="247650" y="61913"/>
                    </a:lnTo>
                    <a:lnTo>
                      <a:pt x="3305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4F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3083744" y="1423529"/>
                <a:ext cx="913447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913447" h="1036320" extrusionOk="0">
                    <a:moveTo>
                      <a:pt x="456247" y="0"/>
                    </a:moveTo>
                    <a:cubicBezTo>
                      <a:pt x="708660" y="0"/>
                      <a:pt x="913447" y="204788"/>
                      <a:pt x="913447" y="457200"/>
                    </a:cubicBezTo>
                    <a:cubicBezTo>
                      <a:pt x="913447" y="613410"/>
                      <a:pt x="835342" y="750570"/>
                      <a:pt x="716280" y="833438"/>
                    </a:cubicBezTo>
                    <a:cubicBezTo>
                      <a:pt x="655320" y="875348"/>
                      <a:pt x="621982" y="940118"/>
                      <a:pt x="621982" y="1014413"/>
                    </a:cubicBezTo>
                    <a:lnTo>
                      <a:pt x="621982" y="1036320"/>
                    </a:lnTo>
                    <a:lnTo>
                      <a:pt x="291465" y="1036320"/>
                    </a:lnTo>
                    <a:lnTo>
                      <a:pt x="291465" y="1014413"/>
                    </a:lnTo>
                    <a:cubicBezTo>
                      <a:pt x="291465" y="940118"/>
                      <a:pt x="258127" y="876300"/>
                      <a:pt x="197167" y="833438"/>
                    </a:cubicBezTo>
                    <a:cubicBezTo>
                      <a:pt x="78105" y="750570"/>
                      <a:pt x="0" y="613410"/>
                      <a:pt x="0" y="457200"/>
                    </a:cubicBezTo>
                    <a:cubicBezTo>
                      <a:pt x="0" y="204788"/>
                      <a:pt x="203835" y="0"/>
                      <a:pt x="456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3274244" y="1789289"/>
                <a:ext cx="532447" cy="669607"/>
              </a:xfrm>
              <a:custGeom>
                <a:avLst/>
                <a:gdLst/>
                <a:ahLst/>
                <a:cxnLst/>
                <a:rect l="l" t="t" r="r" b="b"/>
                <a:pathLst>
                  <a:path w="532447" h="669607" extrusionOk="0">
                    <a:moveTo>
                      <a:pt x="303847" y="669607"/>
                    </a:moveTo>
                    <a:lnTo>
                      <a:pt x="303847" y="228600"/>
                    </a:lnTo>
                    <a:lnTo>
                      <a:pt x="228600" y="228600"/>
                    </a:lnTo>
                    <a:lnTo>
                      <a:pt x="228600" y="669607"/>
                    </a:lnTo>
                    <a:lnTo>
                      <a:pt x="178117" y="669607"/>
                    </a:lnTo>
                    <a:lnTo>
                      <a:pt x="178117" y="228600"/>
                    </a:lnTo>
                    <a:lnTo>
                      <a:pt x="114300" y="228600"/>
                    </a:lnTo>
                    <a:cubicBezTo>
                      <a:pt x="82867" y="228600"/>
                      <a:pt x="54292" y="216217"/>
                      <a:pt x="33338" y="195263"/>
                    </a:cubicBezTo>
                    <a:cubicBezTo>
                      <a:pt x="12382" y="174308"/>
                      <a:pt x="0" y="145733"/>
                      <a:pt x="0" y="114300"/>
                    </a:cubicBezTo>
                    <a:cubicBezTo>
                      <a:pt x="0" y="82867"/>
                      <a:pt x="12382" y="54292"/>
                      <a:pt x="33338" y="33338"/>
                    </a:cubicBezTo>
                    <a:cubicBezTo>
                      <a:pt x="54292" y="12382"/>
                      <a:pt x="82867" y="0"/>
                      <a:pt x="114300" y="0"/>
                    </a:cubicBezTo>
                    <a:cubicBezTo>
                      <a:pt x="145732" y="0"/>
                      <a:pt x="174307" y="12382"/>
                      <a:pt x="195263" y="33338"/>
                    </a:cubicBezTo>
                    <a:cubicBezTo>
                      <a:pt x="216217" y="54292"/>
                      <a:pt x="228600" y="82867"/>
                      <a:pt x="228600" y="114300"/>
                    </a:cubicBezTo>
                    <a:lnTo>
                      <a:pt x="228600" y="178117"/>
                    </a:lnTo>
                    <a:lnTo>
                      <a:pt x="303847" y="178117"/>
                    </a:lnTo>
                    <a:lnTo>
                      <a:pt x="303847" y="114300"/>
                    </a:lnTo>
                    <a:cubicBezTo>
                      <a:pt x="303847" y="82867"/>
                      <a:pt x="316230" y="54292"/>
                      <a:pt x="337185" y="33338"/>
                    </a:cubicBezTo>
                    <a:cubicBezTo>
                      <a:pt x="358140" y="12382"/>
                      <a:pt x="386715" y="0"/>
                      <a:pt x="418147" y="0"/>
                    </a:cubicBezTo>
                    <a:cubicBezTo>
                      <a:pt x="449580" y="0"/>
                      <a:pt x="478155" y="12382"/>
                      <a:pt x="499110" y="33338"/>
                    </a:cubicBezTo>
                    <a:cubicBezTo>
                      <a:pt x="520065" y="54292"/>
                      <a:pt x="532447" y="82867"/>
                      <a:pt x="532447" y="114300"/>
                    </a:cubicBezTo>
                    <a:cubicBezTo>
                      <a:pt x="532447" y="145733"/>
                      <a:pt x="520065" y="174308"/>
                      <a:pt x="499110" y="195263"/>
                    </a:cubicBezTo>
                    <a:cubicBezTo>
                      <a:pt x="478155" y="216217"/>
                      <a:pt x="449580" y="228600"/>
                      <a:pt x="418147" y="228600"/>
                    </a:cubicBezTo>
                    <a:lnTo>
                      <a:pt x="354330" y="228600"/>
                    </a:lnTo>
                    <a:lnTo>
                      <a:pt x="354330" y="669607"/>
                    </a:lnTo>
                    <a:lnTo>
                      <a:pt x="303847" y="669607"/>
                    </a:lnTo>
                    <a:lnTo>
                      <a:pt x="303847" y="669607"/>
                    </a:lnTo>
                    <a:close/>
                    <a:moveTo>
                      <a:pt x="354330" y="114300"/>
                    </a:moveTo>
                    <a:lnTo>
                      <a:pt x="354330" y="178117"/>
                    </a:lnTo>
                    <a:lnTo>
                      <a:pt x="418147" y="178117"/>
                    </a:lnTo>
                    <a:cubicBezTo>
                      <a:pt x="435292" y="178117"/>
                      <a:pt x="451485" y="170497"/>
                      <a:pt x="462915" y="159067"/>
                    </a:cubicBezTo>
                    <a:cubicBezTo>
                      <a:pt x="474345" y="147638"/>
                      <a:pt x="481965" y="131445"/>
                      <a:pt x="481965" y="114300"/>
                    </a:cubicBezTo>
                    <a:cubicBezTo>
                      <a:pt x="481965" y="97155"/>
                      <a:pt x="475297" y="80963"/>
                      <a:pt x="462915" y="69532"/>
                    </a:cubicBezTo>
                    <a:cubicBezTo>
                      <a:pt x="451485" y="58102"/>
                      <a:pt x="435292" y="50482"/>
                      <a:pt x="418147" y="50482"/>
                    </a:cubicBezTo>
                    <a:cubicBezTo>
                      <a:pt x="401003" y="50482"/>
                      <a:pt x="384810" y="57150"/>
                      <a:pt x="373380" y="69532"/>
                    </a:cubicBezTo>
                    <a:cubicBezTo>
                      <a:pt x="360997" y="80963"/>
                      <a:pt x="354330" y="96202"/>
                      <a:pt x="354330" y="114300"/>
                    </a:cubicBezTo>
                    <a:lnTo>
                      <a:pt x="354330" y="114300"/>
                    </a:lnTo>
                    <a:close/>
                    <a:moveTo>
                      <a:pt x="114300" y="178117"/>
                    </a:moveTo>
                    <a:lnTo>
                      <a:pt x="178117" y="178117"/>
                    </a:lnTo>
                    <a:lnTo>
                      <a:pt x="178117" y="114300"/>
                    </a:lnTo>
                    <a:cubicBezTo>
                      <a:pt x="178117" y="97155"/>
                      <a:pt x="171450" y="80963"/>
                      <a:pt x="159067" y="69532"/>
                    </a:cubicBezTo>
                    <a:cubicBezTo>
                      <a:pt x="147638" y="58102"/>
                      <a:pt x="131445" y="50482"/>
                      <a:pt x="114300" y="50482"/>
                    </a:cubicBezTo>
                    <a:cubicBezTo>
                      <a:pt x="97155" y="50482"/>
                      <a:pt x="80963" y="57150"/>
                      <a:pt x="69532" y="69532"/>
                    </a:cubicBezTo>
                    <a:cubicBezTo>
                      <a:pt x="58102" y="80963"/>
                      <a:pt x="50482" y="97155"/>
                      <a:pt x="50482" y="114300"/>
                    </a:cubicBezTo>
                    <a:cubicBezTo>
                      <a:pt x="50482" y="131445"/>
                      <a:pt x="57150" y="147638"/>
                      <a:pt x="69532" y="159067"/>
                    </a:cubicBezTo>
                    <a:cubicBezTo>
                      <a:pt x="80963" y="170497"/>
                      <a:pt x="96202" y="178117"/>
                      <a:pt x="114300" y="1781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" name="Google Shape;221;p17"/>
            <p:cNvSpPr/>
            <p:nvPr/>
          </p:nvSpPr>
          <p:spPr>
            <a:xfrm rot="7455879" flipH="1">
              <a:off x="11171862" y="4635829"/>
              <a:ext cx="388451" cy="796271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 rot="7455879" flipH="1">
              <a:off x="10842267" y="5046858"/>
              <a:ext cx="566127" cy="305418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17"/>
            <p:cNvGrpSpPr/>
            <p:nvPr/>
          </p:nvGrpSpPr>
          <p:grpSpPr>
            <a:xfrm rot="1838072" flipH="1">
              <a:off x="10048323" y="1294601"/>
              <a:ext cx="1524479" cy="819629"/>
              <a:chOff x="3448893" y="949065"/>
              <a:chExt cx="2173513" cy="1168580"/>
            </a:xfrm>
          </p:grpSpPr>
          <p:sp>
            <p:nvSpPr>
              <p:cNvPr id="224" name="Google Shape;224;p17"/>
              <p:cNvSpPr/>
              <p:nvPr/>
            </p:nvSpPr>
            <p:spPr>
              <a:xfrm>
                <a:off x="4498069" y="1640485"/>
                <a:ext cx="1124337" cy="477160"/>
              </a:xfrm>
              <a:custGeom>
                <a:avLst/>
                <a:gdLst/>
                <a:ahLst/>
                <a:cxnLst/>
                <a:rect l="l" t="t" r="r" b="b"/>
                <a:pathLst>
                  <a:path w="814737" h="345768" extrusionOk="0">
                    <a:moveTo>
                      <a:pt x="804830" y="218856"/>
                    </a:moveTo>
                    <a:cubicBezTo>
                      <a:pt x="729155" y="367840"/>
                      <a:pt x="532086" y="146335"/>
                      <a:pt x="320040" y="184960"/>
                    </a:cubicBezTo>
                    <a:cubicBezTo>
                      <a:pt x="175786" y="210973"/>
                      <a:pt x="80404" y="251176"/>
                      <a:pt x="0" y="345769"/>
                    </a:cubicBezTo>
                    <a:cubicBezTo>
                      <a:pt x="409903" y="-232038"/>
                      <a:pt x="889963" y="51742"/>
                      <a:pt x="804830" y="2188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7"/>
              <p:cNvSpPr/>
              <p:nvPr/>
            </p:nvSpPr>
            <p:spPr>
              <a:xfrm>
                <a:off x="3963048" y="949065"/>
                <a:ext cx="553783" cy="1135180"/>
              </a:xfrm>
              <a:custGeom>
                <a:avLst/>
                <a:gdLst/>
                <a:ahLst/>
                <a:cxnLst/>
                <a:rect l="l" t="t" r="r" b="b"/>
                <a:pathLst>
                  <a:path w="401292" h="822594" extrusionOk="0">
                    <a:moveTo>
                      <a:pt x="401279" y="442645"/>
                    </a:moveTo>
                    <a:cubicBezTo>
                      <a:pt x="400491" y="299179"/>
                      <a:pt x="351618" y="151772"/>
                      <a:pt x="246777" y="54025"/>
                    </a:cubicBezTo>
                    <a:cubicBezTo>
                      <a:pt x="223129" y="31954"/>
                      <a:pt x="195539" y="11458"/>
                      <a:pt x="163220" y="3576"/>
                    </a:cubicBezTo>
                    <a:cubicBezTo>
                      <a:pt x="87545" y="-16131"/>
                      <a:pt x="2411" y="48507"/>
                      <a:pt x="47" y="126547"/>
                    </a:cubicBezTo>
                    <a:cubicBezTo>
                      <a:pt x="-2318" y="217987"/>
                      <a:pt x="85969" y="281049"/>
                      <a:pt x="150607" y="345687"/>
                    </a:cubicBezTo>
                    <a:cubicBezTo>
                      <a:pt x="275155" y="468658"/>
                      <a:pt x="335852" y="648385"/>
                      <a:pt x="316933" y="822594"/>
                    </a:cubicBezTo>
                    <a:cubicBezTo>
                      <a:pt x="369748" y="705930"/>
                      <a:pt x="402067" y="570346"/>
                      <a:pt x="401279" y="4426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3448893" y="1450622"/>
                <a:ext cx="807082" cy="435409"/>
              </a:xfrm>
              <a:custGeom>
                <a:avLst/>
                <a:gdLst/>
                <a:ahLst/>
                <a:cxnLst/>
                <a:rect l="l" t="t" r="r" b="b"/>
                <a:pathLst>
                  <a:path w="584842" h="315514" extrusionOk="0">
                    <a:moveTo>
                      <a:pt x="277415" y="198059"/>
                    </a:moveTo>
                    <a:cubicBezTo>
                      <a:pt x="234848" y="209883"/>
                      <a:pt x="194646" y="229590"/>
                      <a:pt x="150503" y="235896"/>
                    </a:cubicBezTo>
                    <a:cubicBezTo>
                      <a:pt x="93747" y="244567"/>
                      <a:pt x="28320" y="228802"/>
                      <a:pt x="6248" y="167316"/>
                    </a:cubicBezTo>
                    <a:cubicBezTo>
                      <a:pt x="-5576" y="134208"/>
                      <a:pt x="-58" y="97948"/>
                      <a:pt x="18072" y="68781"/>
                    </a:cubicBezTo>
                    <a:cubicBezTo>
                      <a:pt x="63004" y="-6105"/>
                      <a:pt x="148926" y="-5316"/>
                      <a:pt x="224601" y="4931"/>
                    </a:cubicBezTo>
                    <a:cubicBezTo>
                      <a:pt x="471331" y="38827"/>
                      <a:pt x="571442" y="272945"/>
                      <a:pt x="584843" y="315512"/>
                    </a:cubicBezTo>
                    <a:cubicBezTo>
                      <a:pt x="584843" y="316300"/>
                      <a:pt x="449259" y="150762"/>
                      <a:pt x="277415" y="1980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7" name="Google Shape;227;p17"/>
          <p:cNvGrpSpPr/>
          <p:nvPr/>
        </p:nvGrpSpPr>
        <p:grpSpPr>
          <a:xfrm>
            <a:off x="8331140" y="4414401"/>
            <a:ext cx="2609093" cy="1110917"/>
            <a:chOff x="4487664" y="-1392325"/>
            <a:chExt cx="3997997" cy="1702034"/>
          </a:xfrm>
        </p:grpSpPr>
        <p:grpSp>
          <p:nvGrpSpPr>
            <p:cNvPr id="228" name="Google Shape;228;p17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29" name="Google Shape;229;p17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366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 rot="2700000">
            <a:off x="-211065" y="5320778"/>
            <a:ext cx="2020292" cy="1442535"/>
            <a:chOff x="3509104" y="949065"/>
            <a:chExt cx="1958007" cy="1398062"/>
          </a:xfrm>
        </p:grpSpPr>
        <p:sp>
          <p:nvSpPr>
            <p:cNvPr id="242" name="Google Shape;242;p1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364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36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896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60"/>
              <a:t>27/03/65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896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6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6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86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44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62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22"/>
          <p:cNvGrpSpPr/>
          <p:nvPr/>
        </p:nvGrpSpPr>
        <p:grpSpPr>
          <a:xfrm rot="3456507">
            <a:off x="4979965" y="1382088"/>
            <a:ext cx="2242479" cy="1205659"/>
            <a:chOff x="3448893" y="949065"/>
            <a:chExt cx="2173513" cy="1168580"/>
          </a:xfrm>
        </p:grpSpPr>
        <p:sp>
          <p:nvSpPr>
            <p:cNvPr id="270" name="Google Shape;270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22"/>
          <p:cNvGrpSpPr/>
          <p:nvPr/>
        </p:nvGrpSpPr>
        <p:grpSpPr>
          <a:xfrm rot="-3566290">
            <a:off x="-112998" y="916944"/>
            <a:ext cx="2242471" cy="1205655"/>
            <a:chOff x="3448893" y="949065"/>
            <a:chExt cx="2173513" cy="1168580"/>
          </a:xfrm>
        </p:grpSpPr>
        <p:sp>
          <p:nvSpPr>
            <p:cNvPr id="276" name="Google Shape;276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2"/>
          <p:cNvGrpSpPr/>
          <p:nvPr/>
        </p:nvGrpSpPr>
        <p:grpSpPr>
          <a:xfrm>
            <a:off x="1377917" y="4654825"/>
            <a:ext cx="3872859" cy="1649101"/>
            <a:chOff x="4487664" y="-1392325"/>
            <a:chExt cx="3997997" cy="1702034"/>
          </a:xfrm>
        </p:grpSpPr>
        <p:grpSp>
          <p:nvGrpSpPr>
            <p:cNvPr id="280" name="Google Shape;280;p2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" name="Google Shape;283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201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896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60"/>
              <a:t>27/03/65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896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6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6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59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7281351" y="1908325"/>
            <a:ext cx="4578900" cy="227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277650" y="4772900"/>
            <a:ext cx="4586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944105" y="4604275"/>
            <a:ext cx="2896971" cy="1702034"/>
            <a:chOff x="4692026" y="4370063"/>
            <a:chExt cx="2807959" cy="1649737"/>
          </a:xfrm>
        </p:grpSpPr>
        <p:sp>
          <p:nvSpPr>
            <p:cNvPr id="18" name="Google Shape;18;p2"/>
            <p:cNvSpPr/>
            <p:nvPr/>
          </p:nvSpPr>
          <p:spPr>
            <a:xfrm>
              <a:off x="4692026" y="4370063"/>
              <a:ext cx="2807065" cy="1649730"/>
            </a:xfrm>
            <a:custGeom>
              <a:avLst/>
              <a:gdLst/>
              <a:ahLst/>
              <a:cxnLst/>
              <a:rect l="l" t="t" r="r" b="b"/>
              <a:pathLst>
                <a:path w="1685925" h="1649730" extrusionOk="0">
                  <a:moveTo>
                    <a:pt x="0" y="0"/>
                  </a:moveTo>
                  <a:lnTo>
                    <a:pt x="1685925" y="0"/>
                  </a:lnTo>
                  <a:lnTo>
                    <a:pt x="168592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77940" y="4370070"/>
              <a:ext cx="1122045" cy="1649730"/>
            </a:xfrm>
            <a:custGeom>
              <a:avLst/>
              <a:gdLst/>
              <a:ahLst/>
              <a:cxnLst/>
              <a:rect l="l" t="t" r="r" b="b"/>
              <a:pathLst>
                <a:path w="1122045" h="1649730" extrusionOk="0">
                  <a:moveTo>
                    <a:pt x="0" y="0"/>
                  </a:moveTo>
                  <a:lnTo>
                    <a:pt x="1122045" y="0"/>
                  </a:lnTo>
                  <a:lnTo>
                    <a:pt x="112204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2;p2"/>
          <p:cNvGrpSpPr/>
          <p:nvPr/>
        </p:nvGrpSpPr>
        <p:grpSpPr>
          <a:xfrm>
            <a:off x="2606322" y="1783563"/>
            <a:ext cx="1560259" cy="2624294"/>
            <a:chOff x="3083744" y="1423529"/>
            <a:chExt cx="913447" cy="1536382"/>
          </a:xfrm>
        </p:grpSpPr>
        <p:sp>
          <p:nvSpPr>
            <p:cNvPr id="23" name="Google Shape;23;p2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2048666">
            <a:off x="9804388" y="1060673"/>
            <a:ext cx="2242516" cy="1205679"/>
            <a:chOff x="3448893" y="949065"/>
            <a:chExt cx="2173513" cy="1168580"/>
          </a:xfrm>
        </p:grpSpPr>
        <p:sp>
          <p:nvSpPr>
            <p:cNvPr id="31" name="Google Shape;31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36;p2"/>
          <p:cNvGrpSpPr/>
          <p:nvPr/>
        </p:nvGrpSpPr>
        <p:grpSpPr>
          <a:xfrm rot="-1838053">
            <a:off x="553605" y="90788"/>
            <a:ext cx="2242379" cy="1205605"/>
            <a:chOff x="3448893" y="949065"/>
            <a:chExt cx="2173513" cy="1168580"/>
          </a:xfrm>
        </p:grpSpPr>
        <p:sp>
          <p:nvSpPr>
            <p:cNvPr id="37" name="Google Shape;37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rgbClr val="FFFFFF">
              <a:alpha val="5809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723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1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320275" y="6642648"/>
            <a:ext cx="1547241" cy="21495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87050" y="192500"/>
            <a:ext cx="84363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50875" y="1405013"/>
            <a:ext cx="44169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351026" y="1405013"/>
            <a:ext cx="4416900" cy="5153700"/>
          </a:xfrm>
          <a:prstGeom prst="frame">
            <a:avLst>
              <a:gd name="adj1" fmla="val 4603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4983689" y="1405006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4983689" y="1405006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389450" y="5058900"/>
            <a:ext cx="1336800" cy="13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4"/>
          <p:cNvGrpSpPr/>
          <p:nvPr/>
        </p:nvGrpSpPr>
        <p:grpSpPr>
          <a:xfrm>
            <a:off x="810397" y="5341832"/>
            <a:ext cx="494906" cy="832412"/>
            <a:chOff x="3083744" y="1423529"/>
            <a:chExt cx="913447" cy="1536382"/>
          </a:xfrm>
        </p:grpSpPr>
        <p:sp>
          <p:nvSpPr>
            <p:cNvPr id="57" name="Google Shape;57;p4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4"/>
          <p:cNvGrpSpPr/>
          <p:nvPr/>
        </p:nvGrpSpPr>
        <p:grpSpPr>
          <a:xfrm rot="5664003">
            <a:off x="1588635" y="5626140"/>
            <a:ext cx="711096" cy="382434"/>
            <a:chOff x="3448893" y="949065"/>
            <a:chExt cx="2173513" cy="1168580"/>
          </a:xfrm>
        </p:grpSpPr>
        <p:sp>
          <p:nvSpPr>
            <p:cNvPr id="65" name="Google Shape;65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458037" y="6236310"/>
            <a:ext cx="1268073" cy="539794"/>
            <a:chOff x="458037" y="6236310"/>
            <a:chExt cx="1268073" cy="539794"/>
          </a:xfrm>
        </p:grpSpPr>
        <p:grpSp>
          <p:nvGrpSpPr>
            <p:cNvPr id="69" name="Google Shape;69;p4"/>
            <p:cNvGrpSpPr/>
            <p:nvPr/>
          </p:nvGrpSpPr>
          <p:grpSpPr>
            <a:xfrm>
              <a:off x="633694" y="6236310"/>
              <a:ext cx="918764" cy="539794"/>
              <a:chOff x="4692026" y="4370063"/>
              <a:chExt cx="2807959" cy="1649737"/>
            </a:xfrm>
          </p:grpSpPr>
          <p:sp>
            <p:nvSpPr>
              <p:cNvPr id="70" name="Google Shape;70;p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 rot="2048666">
            <a:off x="10328088" y="208298"/>
            <a:ext cx="2242516" cy="1205679"/>
            <a:chOff x="3448893" y="949065"/>
            <a:chExt cx="2173513" cy="1168580"/>
          </a:xfrm>
        </p:grpSpPr>
        <p:sp>
          <p:nvSpPr>
            <p:cNvPr id="77" name="Google Shape;77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974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2" name="Google Shape;82;p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" name="Google Shape;83;p5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85" name="Google Shape;85;p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6" name="Google Shape;86;p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5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546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429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atrick Hand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15" name="Google Shape;115;p8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8"/>
          <p:cNvSpPr/>
          <p:nvPr/>
        </p:nvSpPr>
        <p:spPr>
          <a:xfrm rot="-2956710">
            <a:off x="766221" y="1905573"/>
            <a:ext cx="570521" cy="1169491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8"/>
          <p:cNvSpPr/>
          <p:nvPr/>
        </p:nvSpPr>
        <p:spPr>
          <a:xfrm rot="-2956710">
            <a:off x="494028" y="2671597"/>
            <a:ext cx="831476" cy="448570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8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19" name="Google Shape;119;p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8"/>
          <p:cNvSpPr/>
          <p:nvPr/>
        </p:nvSpPr>
        <p:spPr>
          <a:xfrm>
            <a:off x="422200" y="5499800"/>
            <a:ext cx="4110228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1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7281351" y="1908325"/>
            <a:ext cx="4578900" cy="227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277650" y="4772900"/>
            <a:ext cx="4586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944105" y="4604275"/>
            <a:ext cx="2896971" cy="1702034"/>
            <a:chOff x="4692026" y="4370063"/>
            <a:chExt cx="2807959" cy="1649737"/>
          </a:xfrm>
        </p:grpSpPr>
        <p:sp>
          <p:nvSpPr>
            <p:cNvPr id="18" name="Google Shape;18;p2"/>
            <p:cNvSpPr/>
            <p:nvPr/>
          </p:nvSpPr>
          <p:spPr>
            <a:xfrm>
              <a:off x="4692026" y="4370063"/>
              <a:ext cx="2807065" cy="1649730"/>
            </a:xfrm>
            <a:custGeom>
              <a:avLst/>
              <a:gdLst/>
              <a:ahLst/>
              <a:cxnLst/>
              <a:rect l="l" t="t" r="r" b="b"/>
              <a:pathLst>
                <a:path w="1685925" h="1649730" extrusionOk="0">
                  <a:moveTo>
                    <a:pt x="0" y="0"/>
                  </a:moveTo>
                  <a:lnTo>
                    <a:pt x="1685925" y="0"/>
                  </a:lnTo>
                  <a:lnTo>
                    <a:pt x="168592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77940" y="4370070"/>
              <a:ext cx="1122045" cy="1649730"/>
            </a:xfrm>
            <a:custGeom>
              <a:avLst/>
              <a:gdLst/>
              <a:ahLst/>
              <a:cxnLst/>
              <a:rect l="l" t="t" r="r" b="b"/>
              <a:pathLst>
                <a:path w="1122045" h="1649730" extrusionOk="0">
                  <a:moveTo>
                    <a:pt x="0" y="0"/>
                  </a:moveTo>
                  <a:lnTo>
                    <a:pt x="1122045" y="0"/>
                  </a:lnTo>
                  <a:lnTo>
                    <a:pt x="112204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2;p2"/>
          <p:cNvGrpSpPr/>
          <p:nvPr/>
        </p:nvGrpSpPr>
        <p:grpSpPr>
          <a:xfrm>
            <a:off x="2606322" y="1783563"/>
            <a:ext cx="1560259" cy="2624294"/>
            <a:chOff x="3083744" y="1423529"/>
            <a:chExt cx="913447" cy="1536382"/>
          </a:xfrm>
        </p:grpSpPr>
        <p:sp>
          <p:nvSpPr>
            <p:cNvPr id="23" name="Google Shape;23;p2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2048666">
            <a:off x="9804388" y="1060673"/>
            <a:ext cx="2242516" cy="1205679"/>
            <a:chOff x="3448893" y="949065"/>
            <a:chExt cx="2173513" cy="1168580"/>
          </a:xfrm>
        </p:grpSpPr>
        <p:sp>
          <p:nvSpPr>
            <p:cNvPr id="31" name="Google Shape;31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36;p2"/>
          <p:cNvGrpSpPr/>
          <p:nvPr/>
        </p:nvGrpSpPr>
        <p:grpSpPr>
          <a:xfrm rot="-1838053">
            <a:off x="553605" y="90788"/>
            <a:ext cx="2242379" cy="1205605"/>
            <a:chOff x="3448893" y="949065"/>
            <a:chExt cx="2173513" cy="1168580"/>
          </a:xfrm>
        </p:grpSpPr>
        <p:sp>
          <p:nvSpPr>
            <p:cNvPr id="37" name="Google Shape;37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rgbClr val="FFFFFF">
              <a:alpha val="5809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463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477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303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703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>
            <a:off x="1957925" y="544275"/>
            <a:ext cx="96858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body" idx="1"/>
          </p:nvPr>
        </p:nvSpPr>
        <p:spPr>
          <a:xfrm>
            <a:off x="2032365" y="4813250"/>
            <a:ext cx="9523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12"/>
          <p:cNvGrpSpPr/>
          <p:nvPr/>
        </p:nvGrpSpPr>
        <p:grpSpPr>
          <a:xfrm rot="7706632" flipH="1">
            <a:off x="1509175" y="1403524"/>
            <a:ext cx="2020212" cy="1442478"/>
            <a:chOff x="3509104" y="949065"/>
            <a:chExt cx="1958007" cy="1398062"/>
          </a:xfrm>
        </p:grpSpPr>
        <p:sp>
          <p:nvSpPr>
            <p:cNvPr id="160" name="Google Shape;160;p12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2"/>
          <p:cNvGrpSpPr/>
          <p:nvPr/>
        </p:nvGrpSpPr>
        <p:grpSpPr>
          <a:xfrm rot="7824342">
            <a:off x="-351334" y="640430"/>
            <a:ext cx="3201133" cy="1362921"/>
            <a:chOff x="4487664" y="-1392325"/>
            <a:chExt cx="3997997" cy="1702034"/>
          </a:xfrm>
        </p:grpSpPr>
        <p:grpSp>
          <p:nvGrpSpPr>
            <p:cNvPr id="164" name="Google Shape;164;p1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65" name="Google Shape;165;p1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459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9746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683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9934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 hasCustomPrompt="1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6" name="Google Shape;186;p16"/>
          <p:cNvSpPr txBox="1">
            <a:spLocks noGrp="1"/>
          </p:cNvSpPr>
          <p:nvPr>
            <p:ph type="title" idx="2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3" hasCustomPrompt="1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4" hasCustomPrompt="1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92" name="Google Shape;192;p16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93" name="Google Shape;193;p16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649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>
            <a:spLocks noGrp="1"/>
          </p:cNvSpPr>
          <p:nvPr>
            <p:ph type="subTitle" idx="1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2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3"/>
          </p:nvPr>
        </p:nvSpPr>
        <p:spPr>
          <a:xfrm>
            <a:off x="415600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4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5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6"/>
          </p:nvPr>
        </p:nvSpPr>
        <p:spPr>
          <a:xfrm>
            <a:off x="4266987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7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8"/>
          </p:nvPr>
        </p:nvSpPr>
        <p:spPr>
          <a:xfrm>
            <a:off x="4266987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9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13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4"/>
          </p:nvPr>
        </p:nvSpPr>
        <p:spPr>
          <a:xfrm>
            <a:off x="415600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5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10" name="Google Shape;210;p17"/>
          <p:cNvGrpSpPr/>
          <p:nvPr/>
        </p:nvGrpSpPr>
        <p:grpSpPr>
          <a:xfrm>
            <a:off x="7285317" y="963390"/>
            <a:ext cx="4700732" cy="5054674"/>
            <a:chOff x="7285317" y="963390"/>
            <a:chExt cx="4700732" cy="5054674"/>
          </a:xfrm>
        </p:grpSpPr>
        <p:sp>
          <p:nvSpPr>
            <p:cNvPr id="211" name="Google Shape;211;p17"/>
            <p:cNvSpPr/>
            <p:nvPr/>
          </p:nvSpPr>
          <p:spPr>
            <a:xfrm flipH="1">
              <a:off x="7980647" y="5438139"/>
              <a:ext cx="3318891" cy="165944"/>
            </a:xfrm>
            <a:custGeom>
              <a:avLst/>
              <a:gdLst/>
              <a:ahLst/>
              <a:cxnLst/>
              <a:rect l="l" t="t" r="r" b="b"/>
              <a:pathLst>
                <a:path w="4724400" h="236219" extrusionOk="0">
                  <a:moveTo>
                    <a:pt x="2362200" y="236220"/>
                  </a:moveTo>
                  <a:cubicBezTo>
                    <a:pt x="3663315" y="236220"/>
                    <a:pt x="4724400" y="182880"/>
                    <a:pt x="4724400" y="118110"/>
                  </a:cubicBezTo>
                  <a:cubicBezTo>
                    <a:pt x="4724400" y="52388"/>
                    <a:pt x="3663315" y="0"/>
                    <a:pt x="2362200" y="0"/>
                  </a:cubicBezTo>
                  <a:cubicBezTo>
                    <a:pt x="1061085" y="0"/>
                    <a:pt x="0" y="53340"/>
                    <a:pt x="0" y="118110"/>
                  </a:cubicBezTo>
                  <a:cubicBezTo>
                    <a:pt x="0" y="182880"/>
                    <a:pt x="1061085" y="236220"/>
                    <a:pt x="2362200" y="236220"/>
                  </a:cubicBezTo>
                  <a:close/>
                </a:path>
              </a:pathLst>
            </a:custGeom>
            <a:solidFill>
              <a:srgbClr val="000000">
                <a:alpha val="234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 rot="2700000" flipH="1">
              <a:off x="7973724" y="2005738"/>
              <a:ext cx="3323920" cy="3323920"/>
            </a:xfrm>
            <a:custGeom>
              <a:avLst/>
              <a:gdLst/>
              <a:ahLst/>
              <a:cxnLst/>
              <a:rect l="l" t="t" r="r" b="b"/>
              <a:pathLst>
                <a:path w="4724354" h="4724354" extrusionOk="0">
                  <a:moveTo>
                    <a:pt x="4724355" y="2362177"/>
                  </a:moveTo>
                  <a:cubicBezTo>
                    <a:pt x="4724355" y="3666772"/>
                    <a:pt x="3666772" y="4724355"/>
                    <a:pt x="2362177" y="4724355"/>
                  </a:cubicBezTo>
                  <a:cubicBezTo>
                    <a:pt x="1057583" y="4724355"/>
                    <a:pt x="0" y="3666772"/>
                    <a:pt x="0" y="2362177"/>
                  </a:cubicBezTo>
                  <a:cubicBezTo>
                    <a:pt x="0" y="1057583"/>
                    <a:pt x="1057583" y="0"/>
                    <a:pt x="2362177" y="0"/>
                  </a:cubicBezTo>
                  <a:cubicBezTo>
                    <a:pt x="3666772" y="0"/>
                    <a:pt x="4724355" y="1057583"/>
                    <a:pt x="4724355" y="236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7"/>
            <p:cNvGrpSpPr/>
            <p:nvPr/>
          </p:nvGrpSpPr>
          <p:grpSpPr>
            <a:xfrm flipH="1">
              <a:off x="9116725" y="2445393"/>
              <a:ext cx="1060695" cy="1784047"/>
              <a:chOff x="3083744" y="1423529"/>
              <a:chExt cx="913447" cy="1536382"/>
            </a:xfrm>
          </p:grpSpPr>
          <p:sp>
            <p:nvSpPr>
              <p:cNvPr id="214" name="Google Shape;214;p17"/>
              <p:cNvSpPr/>
              <p:nvPr/>
            </p:nvSpPr>
            <p:spPr>
              <a:xfrm>
                <a:off x="3375209" y="2458896"/>
                <a:ext cx="330517" cy="43910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439102" extrusionOk="0">
                    <a:moveTo>
                      <a:pt x="0" y="0"/>
                    </a:moveTo>
                    <a:lnTo>
                      <a:pt x="330517" y="0"/>
                    </a:lnTo>
                    <a:lnTo>
                      <a:pt x="330517" y="439103"/>
                    </a:lnTo>
                    <a:lnTo>
                      <a:pt x="0" y="439103"/>
                    </a:lnTo>
                    <a:close/>
                  </a:path>
                </a:pathLst>
              </a:custGeom>
              <a:solidFill>
                <a:srgbClr val="5648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3375209" y="2502711"/>
                <a:ext cx="330517" cy="108584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4" extrusionOk="0">
                    <a:moveTo>
                      <a:pt x="0" y="40957"/>
                    </a:moveTo>
                    <a:lnTo>
                      <a:pt x="330517" y="0"/>
                    </a:lnTo>
                    <a:lnTo>
                      <a:pt x="330517" y="66675"/>
                    </a:lnTo>
                    <a:lnTo>
                      <a:pt x="0" y="108585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3375209" y="2625583"/>
                <a:ext cx="330517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5" extrusionOk="0">
                    <a:moveTo>
                      <a:pt x="0" y="40958"/>
                    </a:moveTo>
                    <a:cubicBezTo>
                      <a:pt x="110490" y="27623"/>
                      <a:pt x="220027" y="13335"/>
                      <a:pt x="330517" y="0"/>
                    </a:cubicBezTo>
                    <a:cubicBezTo>
                      <a:pt x="330517" y="22860"/>
                      <a:pt x="330517" y="44767"/>
                      <a:pt x="330517" y="67628"/>
                    </a:cubicBezTo>
                    <a:cubicBezTo>
                      <a:pt x="220027" y="80963"/>
                      <a:pt x="110490" y="95250"/>
                      <a:pt x="0" y="108585"/>
                    </a:cubicBezTo>
                    <a:cubicBezTo>
                      <a:pt x="0" y="86678"/>
                      <a:pt x="0" y="63817"/>
                      <a:pt x="0" y="40958"/>
                    </a:cubicBez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3375209" y="2748456"/>
                <a:ext cx="330517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9537" extrusionOk="0">
                    <a:moveTo>
                      <a:pt x="0" y="41910"/>
                    </a:moveTo>
                    <a:lnTo>
                      <a:pt x="330517" y="0"/>
                    </a:lnTo>
                    <a:lnTo>
                      <a:pt x="330517" y="67627"/>
                    </a:lnTo>
                    <a:lnTo>
                      <a:pt x="0" y="109538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3375209" y="2897999"/>
                <a:ext cx="33051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61912" extrusionOk="0">
                    <a:moveTo>
                      <a:pt x="81915" y="61913"/>
                    </a:moveTo>
                    <a:lnTo>
                      <a:pt x="247650" y="61913"/>
                    </a:lnTo>
                    <a:lnTo>
                      <a:pt x="3305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4F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3083744" y="1423529"/>
                <a:ext cx="913447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913447" h="1036320" extrusionOk="0">
                    <a:moveTo>
                      <a:pt x="456247" y="0"/>
                    </a:moveTo>
                    <a:cubicBezTo>
                      <a:pt x="708660" y="0"/>
                      <a:pt x="913447" y="204788"/>
                      <a:pt x="913447" y="457200"/>
                    </a:cubicBezTo>
                    <a:cubicBezTo>
                      <a:pt x="913447" y="613410"/>
                      <a:pt x="835342" y="750570"/>
                      <a:pt x="716280" y="833438"/>
                    </a:cubicBezTo>
                    <a:cubicBezTo>
                      <a:pt x="655320" y="875348"/>
                      <a:pt x="621982" y="940118"/>
                      <a:pt x="621982" y="1014413"/>
                    </a:cubicBezTo>
                    <a:lnTo>
                      <a:pt x="621982" y="1036320"/>
                    </a:lnTo>
                    <a:lnTo>
                      <a:pt x="291465" y="1036320"/>
                    </a:lnTo>
                    <a:lnTo>
                      <a:pt x="291465" y="1014413"/>
                    </a:lnTo>
                    <a:cubicBezTo>
                      <a:pt x="291465" y="940118"/>
                      <a:pt x="258127" y="876300"/>
                      <a:pt x="197167" y="833438"/>
                    </a:cubicBezTo>
                    <a:cubicBezTo>
                      <a:pt x="78105" y="750570"/>
                      <a:pt x="0" y="613410"/>
                      <a:pt x="0" y="457200"/>
                    </a:cubicBezTo>
                    <a:cubicBezTo>
                      <a:pt x="0" y="204788"/>
                      <a:pt x="203835" y="0"/>
                      <a:pt x="456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3274244" y="1789289"/>
                <a:ext cx="532447" cy="669607"/>
              </a:xfrm>
              <a:custGeom>
                <a:avLst/>
                <a:gdLst/>
                <a:ahLst/>
                <a:cxnLst/>
                <a:rect l="l" t="t" r="r" b="b"/>
                <a:pathLst>
                  <a:path w="532447" h="669607" extrusionOk="0">
                    <a:moveTo>
                      <a:pt x="303847" y="669607"/>
                    </a:moveTo>
                    <a:lnTo>
                      <a:pt x="303847" y="228600"/>
                    </a:lnTo>
                    <a:lnTo>
                      <a:pt x="228600" y="228600"/>
                    </a:lnTo>
                    <a:lnTo>
                      <a:pt x="228600" y="669607"/>
                    </a:lnTo>
                    <a:lnTo>
                      <a:pt x="178117" y="669607"/>
                    </a:lnTo>
                    <a:lnTo>
                      <a:pt x="178117" y="228600"/>
                    </a:lnTo>
                    <a:lnTo>
                      <a:pt x="114300" y="228600"/>
                    </a:lnTo>
                    <a:cubicBezTo>
                      <a:pt x="82867" y="228600"/>
                      <a:pt x="54292" y="216217"/>
                      <a:pt x="33338" y="195263"/>
                    </a:cubicBezTo>
                    <a:cubicBezTo>
                      <a:pt x="12382" y="174308"/>
                      <a:pt x="0" y="145733"/>
                      <a:pt x="0" y="114300"/>
                    </a:cubicBezTo>
                    <a:cubicBezTo>
                      <a:pt x="0" y="82867"/>
                      <a:pt x="12382" y="54292"/>
                      <a:pt x="33338" y="33338"/>
                    </a:cubicBezTo>
                    <a:cubicBezTo>
                      <a:pt x="54292" y="12382"/>
                      <a:pt x="82867" y="0"/>
                      <a:pt x="114300" y="0"/>
                    </a:cubicBezTo>
                    <a:cubicBezTo>
                      <a:pt x="145732" y="0"/>
                      <a:pt x="174307" y="12382"/>
                      <a:pt x="195263" y="33338"/>
                    </a:cubicBezTo>
                    <a:cubicBezTo>
                      <a:pt x="216217" y="54292"/>
                      <a:pt x="228600" y="82867"/>
                      <a:pt x="228600" y="114300"/>
                    </a:cubicBezTo>
                    <a:lnTo>
                      <a:pt x="228600" y="178117"/>
                    </a:lnTo>
                    <a:lnTo>
                      <a:pt x="303847" y="178117"/>
                    </a:lnTo>
                    <a:lnTo>
                      <a:pt x="303847" y="114300"/>
                    </a:lnTo>
                    <a:cubicBezTo>
                      <a:pt x="303847" y="82867"/>
                      <a:pt x="316230" y="54292"/>
                      <a:pt x="337185" y="33338"/>
                    </a:cubicBezTo>
                    <a:cubicBezTo>
                      <a:pt x="358140" y="12382"/>
                      <a:pt x="386715" y="0"/>
                      <a:pt x="418147" y="0"/>
                    </a:cubicBezTo>
                    <a:cubicBezTo>
                      <a:pt x="449580" y="0"/>
                      <a:pt x="478155" y="12382"/>
                      <a:pt x="499110" y="33338"/>
                    </a:cubicBezTo>
                    <a:cubicBezTo>
                      <a:pt x="520065" y="54292"/>
                      <a:pt x="532447" y="82867"/>
                      <a:pt x="532447" y="114300"/>
                    </a:cubicBezTo>
                    <a:cubicBezTo>
                      <a:pt x="532447" y="145733"/>
                      <a:pt x="520065" y="174308"/>
                      <a:pt x="499110" y="195263"/>
                    </a:cubicBezTo>
                    <a:cubicBezTo>
                      <a:pt x="478155" y="216217"/>
                      <a:pt x="449580" y="228600"/>
                      <a:pt x="418147" y="228600"/>
                    </a:cubicBezTo>
                    <a:lnTo>
                      <a:pt x="354330" y="228600"/>
                    </a:lnTo>
                    <a:lnTo>
                      <a:pt x="354330" y="669607"/>
                    </a:lnTo>
                    <a:lnTo>
                      <a:pt x="303847" y="669607"/>
                    </a:lnTo>
                    <a:lnTo>
                      <a:pt x="303847" y="669607"/>
                    </a:lnTo>
                    <a:close/>
                    <a:moveTo>
                      <a:pt x="354330" y="114300"/>
                    </a:moveTo>
                    <a:lnTo>
                      <a:pt x="354330" y="178117"/>
                    </a:lnTo>
                    <a:lnTo>
                      <a:pt x="418147" y="178117"/>
                    </a:lnTo>
                    <a:cubicBezTo>
                      <a:pt x="435292" y="178117"/>
                      <a:pt x="451485" y="170497"/>
                      <a:pt x="462915" y="159067"/>
                    </a:cubicBezTo>
                    <a:cubicBezTo>
                      <a:pt x="474345" y="147638"/>
                      <a:pt x="481965" y="131445"/>
                      <a:pt x="481965" y="114300"/>
                    </a:cubicBezTo>
                    <a:cubicBezTo>
                      <a:pt x="481965" y="97155"/>
                      <a:pt x="475297" y="80963"/>
                      <a:pt x="462915" y="69532"/>
                    </a:cubicBezTo>
                    <a:cubicBezTo>
                      <a:pt x="451485" y="58102"/>
                      <a:pt x="435292" y="50482"/>
                      <a:pt x="418147" y="50482"/>
                    </a:cubicBezTo>
                    <a:cubicBezTo>
                      <a:pt x="401003" y="50482"/>
                      <a:pt x="384810" y="57150"/>
                      <a:pt x="373380" y="69532"/>
                    </a:cubicBezTo>
                    <a:cubicBezTo>
                      <a:pt x="360997" y="80963"/>
                      <a:pt x="354330" y="96202"/>
                      <a:pt x="354330" y="114300"/>
                    </a:cubicBezTo>
                    <a:lnTo>
                      <a:pt x="354330" y="114300"/>
                    </a:lnTo>
                    <a:close/>
                    <a:moveTo>
                      <a:pt x="114300" y="178117"/>
                    </a:moveTo>
                    <a:lnTo>
                      <a:pt x="178117" y="178117"/>
                    </a:lnTo>
                    <a:lnTo>
                      <a:pt x="178117" y="114300"/>
                    </a:lnTo>
                    <a:cubicBezTo>
                      <a:pt x="178117" y="97155"/>
                      <a:pt x="171450" y="80963"/>
                      <a:pt x="159067" y="69532"/>
                    </a:cubicBezTo>
                    <a:cubicBezTo>
                      <a:pt x="147638" y="58102"/>
                      <a:pt x="131445" y="50482"/>
                      <a:pt x="114300" y="50482"/>
                    </a:cubicBezTo>
                    <a:cubicBezTo>
                      <a:pt x="97155" y="50482"/>
                      <a:pt x="80963" y="57150"/>
                      <a:pt x="69532" y="69532"/>
                    </a:cubicBezTo>
                    <a:cubicBezTo>
                      <a:pt x="58102" y="80963"/>
                      <a:pt x="50482" y="97155"/>
                      <a:pt x="50482" y="114300"/>
                    </a:cubicBezTo>
                    <a:cubicBezTo>
                      <a:pt x="50482" y="131445"/>
                      <a:pt x="57150" y="147638"/>
                      <a:pt x="69532" y="159067"/>
                    </a:cubicBezTo>
                    <a:cubicBezTo>
                      <a:pt x="80963" y="170497"/>
                      <a:pt x="96202" y="178117"/>
                      <a:pt x="114300" y="1781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" name="Google Shape;221;p17"/>
            <p:cNvSpPr/>
            <p:nvPr/>
          </p:nvSpPr>
          <p:spPr>
            <a:xfrm rot="7455879" flipH="1">
              <a:off x="11171862" y="4635829"/>
              <a:ext cx="388451" cy="796271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 rot="7455879" flipH="1">
              <a:off x="10842267" y="5046858"/>
              <a:ext cx="566127" cy="305418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17"/>
            <p:cNvGrpSpPr/>
            <p:nvPr/>
          </p:nvGrpSpPr>
          <p:grpSpPr>
            <a:xfrm rot="1838072" flipH="1">
              <a:off x="10048323" y="1294601"/>
              <a:ext cx="1524479" cy="819629"/>
              <a:chOff x="3448893" y="949065"/>
              <a:chExt cx="2173513" cy="1168580"/>
            </a:xfrm>
          </p:grpSpPr>
          <p:sp>
            <p:nvSpPr>
              <p:cNvPr id="224" name="Google Shape;224;p17"/>
              <p:cNvSpPr/>
              <p:nvPr/>
            </p:nvSpPr>
            <p:spPr>
              <a:xfrm>
                <a:off x="4498069" y="1640485"/>
                <a:ext cx="1124337" cy="477160"/>
              </a:xfrm>
              <a:custGeom>
                <a:avLst/>
                <a:gdLst/>
                <a:ahLst/>
                <a:cxnLst/>
                <a:rect l="l" t="t" r="r" b="b"/>
                <a:pathLst>
                  <a:path w="814737" h="345768" extrusionOk="0">
                    <a:moveTo>
                      <a:pt x="804830" y="218856"/>
                    </a:moveTo>
                    <a:cubicBezTo>
                      <a:pt x="729155" y="367840"/>
                      <a:pt x="532086" y="146335"/>
                      <a:pt x="320040" y="184960"/>
                    </a:cubicBezTo>
                    <a:cubicBezTo>
                      <a:pt x="175786" y="210973"/>
                      <a:pt x="80404" y="251176"/>
                      <a:pt x="0" y="345769"/>
                    </a:cubicBezTo>
                    <a:cubicBezTo>
                      <a:pt x="409903" y="-232038"/>
                      <a:pt x="889963" y="51742"/>
                      <a:pt x="804830" y="2188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7"/>
              <p:cNvSpPr/>
              <p:nvPr/>
            </p:nvSpPr>
            <p:spPr>
              <a:xfrm>
                <a:off x="3963048" y="949065"/>
                <a:ext cx="553783" cy="1135180"/>
              </a:xfrm>
              <a:custGeom>
                <a:avLst/>
                <a:gdLst/>
                <a:ahLst/>
                <a:cxnLst/>
                <a:rect l="l" t="t" r="r" b="b"/>
                <a:pathLst>
                  <a:path w="401292" h="822594" extrusionOk="0">
                    <a:moveTo>
                      <a:pt x="401279" y="442645"/>
                    </a:moveTo>
                    <a:cubicBezTo>
                      <a:pt x="400491" y="299179"/>
                      <a:pt x="351618" y="151772"/>
                      <a:pt x="246777" y="54025"/>
                    </a:cubicBezTo>
                    <a:cubicBezTo>
                      <a:pt x="223129" y="31954"/>
                      <a:pt x="195539" y="11458"/>
                      <a:pt x="163220" y="3576"/>
                    </a:cubicBezTo>
                    <a:cubicBezTo>
                      <a:pt x="87545" y="-16131"/>
                      <a:pt x="2411" y="48507"/>
                      <a:pt x="47" y="126547"/>
                    </a:cubicBezTo>
                    <a:cubicBezTo>
                      <a:pt x="-2318" y="217987"/>
                      <a:pt x="85969" y="281049"/>
                      <a:pt x="150607" y="345687"/>
                    </a:cubicBezTo>
                    <a:cubicBezTo>
                      <a:pt x="275155" y="468658"/>
                      <a:pt x="335852" y="648385"/>
                      <a:pt x="316933" y="822594"/>
                    </a:cubicBezTo>
                    <a:cubicBezTo>
                      <a:pt x="369748" y="705930"/>
                      <a:pt x="402067" y="570346"/>
                      <a:pt x="401279" y="4426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3448893" y="1450622"/>
                <a:ext cx="807082" cy="435409"/>
              </a:xfrm>
              <a:custGeom>
                <a:avLst/>
                <a:gdLst/>
                <a:ahLst/>
                <a:cxnLst/>
                <a:rect l="l" t="t" r="r" b="b"/>
                <a:pathLst>
                  <a:path w="584842" h="315514" extrusionOk="0">
                    <a:moveTo>
                      <a:pt x="277415" y="198059"/>
                    </a:moveTo>
                    <a:cubicBezTo>
                      <a:pt x="234848" y="209883"/>
                      <a:pt x="194646" y="229590"/>
                      <a:pt x="150503" y="235896"/>
                    </a:cubicBezTo>
                    <a:cubicBezTo>
                      <a:pt x="93747" y="244567"/>
                      <a:pt x="28320" y="228802"/>
                      <a:pt x="6248" y="167316"/>
                    </a:cubicBezTo>
                    <a:cubicBezTo>
                      <a:pt x="-5576" y="134208"/>
                      <a:pt x="-58" y="97948"/>
                      <a:pt x="18072" y="68781"/>
                    </a:cubicBezTo>
                    <a:cubicBezTo>
                      <a:pt x="63004" y="-6105"/>
                      <a:pt x="148926" y="-5316"/>
                      <a:pt x="224601" y="4931"/>
                    </a:cubicBezTo>
                    <a:cubicBezTo>
                      <a:pt x="471331" y="38827"/>
                      <a:pt x="571442" y="272945"/>
                      <a:pt x="584843" y="315512"/>
                    </a:cubicBezTo>
                    <a:cubicBezTo>
                      <a:pt x="584843" y="316300"/>
                      <a:pt x="449259" y="150762"/>
                      <a:pt x="277415" y="1980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7" name="Google Shape;227;p17"/>
          <p:cNvGrpSpPr/>
          <p:nvPr/>
        </p:nvGrpSpPr>
        <p:grpSpPr>
          <a:xfrm>
            <a:off x="8331140" y="4414401"/>
            <a:ext cx="2609093" cy="1110917"/>
            <a:chOff x="4487664" y="-1392325"/>
            <a:chExt cx="3997997" cy="1702034"/>
          </a:xfrm>
        </p:grpSpPr>
        <p:grpSp>
          <p:nvGrpSpPr>
            <p:cNvPr id="228" name="Google Shape;228;p17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29" name="Google Shape;229;p17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839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 rot="2700000">
            <a:off x="-211065" y="5320778"/>
            <a:ext cx="2020292" cy="1442535"/>
            <a:chOff x="3509104" y="949065"/>
            <a:chExt cx="1958007" cy="1398062"/>
          </a:xfrm>
        </p:grpSpPr>
        <p:sp>
          <p:nvSpPr>
            <p:cNvPr id="242" name="Google Shape;242;p1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24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020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698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55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677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22"/>
          <p:cNvGrpSpPr/>
          <p:nvPr/>
        </p:nvGrpSpPr>
        <p:grpSpPr>
          <a:xfrm rot="3456507">
            <a:off x="4979965" y="1382088"/>
            <a:ext cx="2242479" cy="1205659"/>
            <a:chOff x="3448893" y="949065"/>
            <a:chExt cx="2173513" cy="1168580"/>
          </a:xfrm>
        </p:grpSpPr>
        <p:sp>
          <p:nvSpPr>
            <p:cNvPr id="270" name="Google Shape;270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22"/>
          <p:cNvGrpSpPr/>
          <p:nvPr/>
        </p:nvGrpSpPr>
        <p:grpSpPr>
          <a:xfrm rot="-3566290">
            <a:off x="-112998" y="916944"/>
            <a:ext cx="2242471" cy="1205655"/>
            <a:chOff x="3448893" y="949065"/>
            <a:chExt cx="2173513" cy="1168580"/>
          </a:xfrm>
        </p:grpSpPr>
        <p:sp>
          <p:nvSpPr>
            <p:cNvPr id="276" name="Google Shape;276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2"/>
          <p:cNvGrpSpPr/>
          <p:nvPr/>
        </p:nvGrpSpPr>
        <p:grpSpPr>
          <a:xfrm>
            <a:off x="1377917" y="4654825"/>
            <a:ext cx="3872859" cy="1649101"/>
            <a:chOff x="4487664" y="-1392325"/>
            <a:chExt cx="3997997" cy="1702034"/>
          </a:xfrm>
        </p:grpSpPr>
        <p:grpSp>
          <p:nvGrpSpPr>
            <p:cNvPr id="280" name="Google Shape;280;p2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" name="Google Shape;283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261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7281351" y="1908325"/>
            <a:ext cx="4578900" cy="227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277650" y="4772900"/>
            <a:ext cx="4586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944105" y="4604275"/>
            <a:ext cx="2896971" cy="1702034"/>
            <a:chOff x="4692026" y="4370063"/>
            <a:chExt cx="2807959" cy="1649737"/>
          </a:xfrm>
        </p:grpSpPr>
        <p:sp>
          <p:nvSpPr>
            <p:cNvPr id="18" name="Google Shape;18;p2"/>
            <p:cNvSpPr/>
            <p:nvPr/>
          </p:nvSpPr>
          <p:spPr>
            <a:xfrm>
              <a:off x="4692026" y="4370063"/>
              <a:ext cx="2807065" cy="1649730"/>
            </a:xfrm>
            <a:custGeom>
              <a:avLst/>
              <a:gdLst/>
              <a:ahLst/>
              <a:cxnLst/>
              <a:rect l="l" t="t" r="r" b="b"/>
              <a:pathLst>
                <a:path w="1685925" h="1649730" extrusionOk="0">
                  <a:moveTo>
                    <a:pt x="0" y="0"/>
                  </a:moveTo>
                  <a:lnTo>
                    <a:pt x="1685925" y="0"/>
                  </a:lnTo>
                  <a:lnTo>
                    <a:pt x="168592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77940" y="4370070"/>
              <a:ext cx="1122045" cy="1649730"/>
            </a:xfrm>
            <a:custGeom>
              <a:avLst/>
              <a:gdLst/>
              <a:ahLst/>
              <a:cxnLst/>
              <a:rect l="l" t="t" r="r" b="b"/>
              <a:pathLst>
                <a:path w="1122045" h="1649730" extrusionOk="0">
                  <a:moveTo>
                    <a:pt x="0" y="0"/>
                  </a:moveTo>
                  <a:lnTo>
                    <a:pt x="1122045" y="0"/>
                  </a:lnTo>
                  <a:lnTo>
                    <a:pt x="112204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2;p2"/>
          <p:cNvGrpSpPr/>
          <p:nvPr/>
        </p:nvGrpSpPr>
        <p:grpSpPr>
          <a:xfrm>
            <a:off x="2606322" y="1783563"/>
            <a:ext cx="1560259" cy="2624294"/>
            <a:chOff x="3083744" y="1423529"/>
            <a:chExt cx="913447" cy="1536382"/>
          </a:xfrm>
        </p:grpSpPr>
        <p:sp>
          <p:nvSpPr>
            <p:cNvPr id="23" name="Google Shape;23;p2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2048666">
            <a:off x="9804388" y="1060673"/>
            <a:ext cx="2242516" cy="1205679"/>
            <a:chOff x="3448893" y="949065"/>
            <a:chExt cx="2173513" cy="1168580"/>
          </a:xfrm>
        </p:grpSpPr>
        <p:sp>
          <p:nvSpPr>
            <p:cNvPr id="31" name="Google Shape;31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36;p2"/>
          <p:cNvGrpSpPr/>
          <p:nvPr/>
        </p:nvGrpSpPr>
        <p:grpSpPr>
          <a:xfrm rot="-1838053">
            <a:off x="553605" y="90788"/>
            <a:ext cx="2242379" cy="1205605"/>
            <a:chOff x="3448893" y="949065"/>
            <a:chExt cx="2173513" cy="1168580"/>
          </a:xfrm>
        </p:grpSpPr>
        <p:sp>
          <p:nvSpPr>
            <p:cNvPr id="37" name="Google Shape;37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rgbClr val="FFFFFF">
              <a:alpha val="5809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665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215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320275" y="6642648"/>
            <a:ext cx="1547241" cy="21495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87050" y="192500"/>
            <a:ext cx="84363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50875" y="1405013"/>
            <a:ext cx="44169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351026" y="1405013"/>
            <a:ext cx="4416900" cy="5153700"/>
          </a:xfrm>
          <a:prstGeom prst="frame">
            <a:avLst>
              <a:gd name="adj1" fmla="val 4603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4983689" y="1405006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4983689" y="1405006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389450" y="5058900"/>
            <a:ext cx="1336800" cy="13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4"/>
          <p:cNvGrpSpPr/>
          <p:nvPr/>
        </p:nvGrpSpPr>
        <p:grpSpPr>
          <a:xfrm>
            <a:off x="810397" y="5341832"/>
            <a:ext cx="494906" cy="832412"/>
            <a:chOff x="3083744" y="1423529"/>
            <a:chExt cx="913447" cy="1536382"/>
          </a:xfrm>
        </p:grpSpPr>
        <p:sp>
          <p:nvSpPr>
            <p:cNvPr id="57" name="Google Shape;57;p4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4"/>
          <p:cNvGrpSpPr/>
          <p:nvPr/>
        </p:nvGrpSpPr>
        <p:grpSpPr>
          <a:xfrm rot="5664003">
            <a:off x="1588635" y="5626140"/>
            <a:ext cx="711096" cy="382434"/>
            <a:chOff x="3448893" y="949065"/>
            <a:chExt cx="2173513" cy="1168580"/>
          </a:xfrm>
        </p:grpSpPr>
        <p:sp>
          <p:nvSpPr>
            <p:cNvPr id="65" name="Google Shape;65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458037" y="6236310"/>
            <a:ext cx="1268073" cy="539794"/>
            <a:chOff x="458037" y="6236310"/>
            <a:chExt cx="1268073" cy="539794"/>
          </a:xfrm>
        </p:grpSpPr>
        <p:grpSp>
          <p:nvGrpSpPr>
            <p:cNvPr id="69" name="Google Shape;69;p4"/>
            <p:cNvGrpSpPr/>
            <p:nvPr/>
          </p:nvGrpSpPr>
          <p:grpSpPr>
            <a:xfrm>
              <a:off x="633694" y="6236310"/>
              <a:ext cx="918764" cy="539794"/>
              <a:chOff x="4692026" y="4370063"/>
              <a:chExt cx="2807959" cy="1649737"/>
            </a:xfrm>
          </p:grpSpPr>
          <p:sp>
            <p:nvSpPr>
              <p:cNvPr id="70" name="Google Shape;70;p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 rot="2048666">
            <a:off x="10328088" y="208298"/>
            <a:ext cx="2242516" cy="1205679"/>
            <a:chOff x="3448893" y="949065"/>
            <a:chExt cx="2173513" cy="1168580"/>
          </a:xfrm>
        </p:grpSpPr>
        <p:sp>
          <p:nvSpPr>
            <p:cNvPr id="77" name="Google Shape;77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80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2" name="Google Shape;82;p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" name="Google Shape;83;p5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85" name="Google Shape;85;p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6" name="Google Shape;86;p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5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084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211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atrick Hand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15" name="Google Shape;115;p8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8"/>
          <p:cNvSpPr/>
          <p:nvPr/>
        </p:nvSpPr>
        <p:spPr>
          <a:xfrm rot="-2956710">
            <a:off x="766221" y="1905573"/>
            <a:ext cx="570521" cy="1169491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8"/>
          <p:cNvSpPr/>
          <p:nvPr/>
        </p:nvSpPr>
        <p:spPr>
          <a:xfrm rot="-2956710">
            <a:off x="494028" y="2671597"/>
            <a:ext cx="831476" cy="448570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8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19" name="Google Shape;119;p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8"/>
          <p:cNvSpPr/>
          <p:nvPr/>
        </p:nvSpPr>
        <p:spPr>
          <a:xfrm>
            <a:off x="422200" y="5499800"/>
            <a:ext cx="4110228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0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320275" y="6642648"/>
            <a:ext cx="1547241" cy="21495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87050" y="192500"/>
            <a:ext cx="84363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50875" y="1405013"/>
            <a:ext cx="44169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351026" y="1405013"/>
            <a:ext cx="4416900" cy="5153700"/>
          </a:xfrm>
          <a:prstGeom prst="frame">
            <a:avLst>
              <a:gd name="adj1" fmla="val 4603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4983689" y="1405006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4983689" y="1405006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389450" y="5058900"/>
            <a:ext cx="1336800" cy="13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4"/>
          <p:cNvGrpSpPr/>
          <p:nvPr/>
        </p:nvGrpSpPr>
        <p:grpSpPr>
          <a:xfrm>
            <a:off x="810397" y="5341832"/>
            <a:ext cx="494906" cy="832412"/>
            <a:chOff x="3083744" y="1423529"/>
            <a:chExt cx="913447" cy="1536382"/>
          </a:xfrm>
        </p:grpSpPr>
        <p:sp>
          <p:nvSpPr>
            <p:cNvPr id="57" name="Google Shape;57;p4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4"/>
          <p:cNvGrpSpPr/>
          <p:nvPr/>
        </p:nvGrpSpPr>
        <p:grpSpPr>
          <a:xfrm rot="5664003">
            <a:off x="1588635" y="5626140"/>
            <a:ext cx="711096" cy="382434"/>
            <a:chOff x="3448893" y="949065"/>
            <a:chExt cx="2173513" cy="1168580"/>
          </a:xfrm>
        </p:grpSpPr>
        <p:sp>
          <p:nvSpPr>
            <p:cNvPr id="65" name="Google Shape;65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458037" y="6236310"/>
            <a:ext cx="1268073" cy="539794"/>
            <a:chOff x="458037" y="6236310"/>
            <a:chExt cx="1268073" cy="539794"/>
          </a:xfrm>
        </p:grpSpPr>
        <p:grpSp>
          <p:nvGrpSpPr>
            <p:cNvPr id="69" name="Google Shape;69;p4"/>
            <p:cNvGrpSpPr/>
            <p:nvPr/>
          </p:nvGrpSpPr>
          <p:grpSpPr>
            <a:xfrm>
              <a:off x="633694" y="6236310"/>
              <a:ext cx="918764" cy="539794"/>
              <a:chOff x="4692026" y="4370063"/>
              <a:chExt cx="2807959" cy="1649737"/>
            </a:xfrm>
          </p:grpSpPr>
          <p:sp>
            <p:nvSpPr>
              <p:cNvPr id="70" name="Google Shape;70;p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 rot="2048666">
            <a:off x="10328088" y="208298"/>
            <a:ext cx="2242516" cy="1205679"/>
            <a:chOff x="3448893" y="949065"/>
            <a:chExt cx="2173513" cy="1168580"/>
          </a:xfrm>
        </p:grpSpPr>
        <p:sp>
          <p:nvSpPr>
            <p:cNvPr id="77" name="Google Shape;77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7842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363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429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6430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>
            <a:off x="1957925" y="544275"/>
            <a:ext cx="96858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body" idx="1"/>
          </p:nvPr>
        </p:nvSpPr>
        <p:spPr>
          <a:xfrm>
            <a:off x="2032365" y="4813250"/>
            <a:ext cx="9523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12"/>
          <p:cNvGrpSpPr/>
          <p:nvPr/>
        </p:nvGrpSpPr>
        <p:grpSpPr>
          <a:xfrm rot="7706632" flipH="1">
            <a:off x="1509175" y="1403524"/>
            <a:ext cx="2020212" cy="1442478"/>
            <a:chOff x="3509104" y="949065"/>
            <a:chExt cx="1958007" cy="1398062"/>
          </a:xfrm>
        </p:grpSpPr>
        <p:sp>
          <p:nvSpPr>
            <p:cNvPr id="160" name="Google Shape;160;p12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2"/>
          <p:cNvGrpSpPr/>
          <p:nvPr/>
        </p:nvGrpSpPr>
        <p:grpSpPr>
          <a:xfrm rot="7824342">
            <a:off x="-351334" y="640430"/>
            <a:ext cx="3201133" cy="1362921"/>
            <a:chOff x="4487664" y="-1392325"/>
            <a:chExt cx="3997997" cy="1702034"/>
          </a:xfrm>
        </p:grpSpPr>
        <p:grpSp>
          <p:nvGrpSpPr>
            <p:cNvPr id="164" name="Google Shape;164;p1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65" name="Google Shape;165;p1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861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97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3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1707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 hasCustomPrompt="1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6" name="Google Shape;186;p16"/>
          <p:cNvSpPr txBox="1">
            <a:spLocks noGrp="1"/>
          </p:cNvSpPr>
          <p:nvPr>
            <p:ph type="title" idx="2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3" hasCustomPrompt="1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4" hasCustomPrompt="1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92" name="Google Shape;192;p16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93" name="Google Shape;193;p16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429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>
            <a:spLocks noGrp="1"/>
          </p:cNvSpPr>
          <p:nvPr>
            <p:ph type="subTitle" idx="1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2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3"/>
          </p:nvPr>
        </p:nvSpPr>
        <p:spPr>
          <a:xfrm>
            <a:off x="415600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4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5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6"/>
          </p:nvPr>
        </p:nvSpPr>
        <p:spPr>
          <a:xfrm>
            <a:off x="4266987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7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8"/>
          </p:nvPr>
        </p:nvSpPr>
        <p:spPr>
          <a:xfrm>
            <a:off x="4266987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9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13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4"/>
          </p:nvPr>
        </p:nvSpPr>
        <p:spPr>
          <a:xfrm>
            <a:off x="415600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5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10" name="Google Shape;210;p17"/>
          <p:cNvGrpSpPr/>
          <p:nvPr/>
        </p:nvGrpSpPr>
        <p:grpSpPr>
          <a:xfrm>
            <a:off x="7285317" y="963390"/>
            <a:ext cx="4700732" cy="5054674"/>
            <a:chOff x="7285317" y="963390"/>
            <a:chExt cx="4700732" cy="5054674"/>
          </a:xfrm>
        </p:grpSpPr>
        <p:sp>
          <p:nvSpPr>
            <p:cNvPr id="211" name="Google Shape;211;p17"/>
            <p:cNvSpPr/>
            <p:nvPr/>
          </p:nvSpPr>
          <p:spPr>
            <a:xfrm flipH="1">
              <a:off x="7980647" y="5438139"/>
              <a:ext cx="3318891" cy="165944"/>
            </a:xfrm>
            <a:custGeom>
              <a:avLst/>
              <a:gdLst/>
              <a:ahLst/>
              <a:cxnLst/>
              <a:rect l="l" t="t" r="r" b="b"/>
              <a:pathLst>
                <a:path w="4724400" h="236219" extrusionOk="0">
                  <a:moveTo>
                    <a:pt x="2362200" y="236220"/>
                  </a:moveTo>
                  <a:cubicBezTo>
                    <a:pt x="3663315" y="236220"/>
                    <a:pt x="4724400" y="182880"/>
                    <a:pt x="4724400" y="118110"/>
                  </a:cubicBezTo>
                  <a:cubicBezTo>
                    <a:pt x="4724400" y="52388"/>
                    <a:pt x="3663315" y="0"/>
                    <a:pt x="2362200" y="0"/>
                  </a:cubicBezTo>
                  <a:cubicBezTo>
                    <a:pt x="1061085" y="0"/>
                    <a:pt x="0" y="53340"/>
                    <a:pt x="0" y="118110"/>
                  </a:cubicBezTo>
                  <a:cubicBezTo>
                    <a:pt x="0" y="182880"/>
                    <a:pt x="1061085" y="236220"/>
                    <a:pt x="2362200" y="236220"/>
                  </a:cubicBezTo>
                  <a:close/>
                </a:path>
              </a:pathLst>
            </a:custGeom>
            <a:solidFill>
              <a:srgbClr val="000000">
                <a:alpha val="234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 rot="2700000" flipH="1">
              <a:off x="7973724" y="2005738"/>
              <a:ext cx="3323920" cy="3323920"/>
            </a:xfrm>
            <a:custGeom>
              <a:avLst/>
              <a:gdLst/>
              <a:ahLst/>
              <a:cxnLst/>
              <a:rect l="l" t="t" r="r" b="b"/>
              <a:pathLst>
                <a:path w="4724354" h="4724354" extrusionOk="0">
                  <a:moveTo>
                    <a:pt x="4724355" y="2362177"/>
                  </a:moveTo>
                  <a:cubicBezTo>
                    <a:pt x="4724355" y="3666772"/>
                    <a:pt x="3666772" y="4724355"/>
                    <a:pt x="2362177" y="4724355"/>
                  </a:cubicBezTo>
                  <a:cubicBezTo>
                    <a:pt x="1057583" y="4724355"/>
                    <a:pt x="0" y="3666772"/>
                    <a:pt x="0" y="2362177"/>
                  </a:cubicBezTo>
                  <a:cubicBezTo>
                    <a:pt x="0" y="1057583"/>
                    <a:pt x="1057583" y="0"/>
                    <a:pt x="2362177" y="0"/>
                  </a:cubicBezTo>
                  <a:cubicBezTo>
                    <a:pt x="3666772" y="0"/>
                    <a:pt x="4724355" y="1057583"/>
                    <a:pt x="4724355" y="236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7"/>
            <p:cNvGrpSpPr/>
            <p:nvPr/>
          </p:nvGrpSpPr>
          <p:grpSpPr>
            <a:xfrm flipH="1">
              <a:off x="9116725" y="2445393"/>
              <a:ext cx="1060695" cy="1784047"/>
              <a:chOff x="3083744" y="1423529"/>
              <a:chExt cx="913447" cy="1536382"/>
            </a:xfrm>
          </p:grpSpPr>
          <p:sp>
            <p:nvSpPr>
              <p:cNvPr id="214" name="Google Shape;214;p17"/>
              <p:cNvSpPr/>
              <p:nvPr/>
            </p:nvSpPr>
            <p:spPr>
              <a:xfrm>
                <a:off x="3375209" y="2458896"/>
                <a:ext cx="330517" cy="43910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439102" extrusionOk="0">
                    <a:moveTo>
                      <a:pt x="0" y="0"/>
                    </a:moveTo>
                    <a:lnTo>
                      <a:pt x="330517" y="0"/>
                    </a:lnTo>
                    <a:lnTo>
                      <a:pt x="330517" y="439103"/>
                    </a:lnTo>
                    <a:lnTo>
                      <a:pt x="0" y="439103"/>
                    </a:lnTo>
                    <a:close/>
                  </a:path>
                </a:pathLst>
              </a:custGeom>
              <a:solidFill>
                <a:srgbClr val="5648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3375209" y="2502711"/>
                <a:ext cx="330517" cy="108584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4" extrusionOk="0">
                    <a:moveTo>
                      <a:pt x="0" y="40957"/>
                    </a:moveTo>
                    <a:lnTo>
                      <a:pt x="330517" y="0"/>
                    </a:lnTo>
                    <a:lnTo>
                      <a:pt x="330517" y="66675"/>
                    </a:lnTo>
                    <a:lnTo>
                      <a:pt x="0" y="108585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3375209" y="2625583"/>
                <a:ext cx="330517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5" extrusionOk="0">
                    <a:moveTo>
                      <a:pt x="0" y="40958"/>
                    </a:moveTo>
                    <a:cubicBezTo>
                      <a:pt x="110490" y="27623"/>
                      <a:pt x="220027" y="13335"/>
                      <a:pt x="330517" y="0"/>
                    </a:cubicBezTo>
                    <a:cubicBezTo>
                      <a:pt x="330517" y="22860"/>
                      <a:pt x="330517" y="44767"/>
                      <a:pt x="330517" y="67628"/>
                    </a:cubicBezTo>
                    <a:cubicBezTo>
                      <a:pt x="220027" y="80963"/>
                      <a:pt x="110490" y="95250"/>
                      <a:pt x="0" y="108585"/>
                    </a:cubicBezTo>
                    <a:cubicBezTo>
                      <a:pt x="0" y="86678"/>
                      <a:pt x="0" y="63817"/>
                      <a:pt x="0" y="40958"/>
                    </a:cubicBez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3375209" y="2748456"/>
                <a:ext cx="330517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9537" extrusionOk="0">
                    <a:moveTo>
                      <a:pt x="0" y="41910"/>
                    </a:moveTo>
                    <a:lnTo>
                      <a:pt x="330517" y="0"/>
                    </a:lnTo>
                    <a:lnTo>
                      <a:pt x="330517" y="67627"/>
                    </a:lnTo>
                    <a:lnTo>
                      <a:pt x="0" y="109538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3375209" y="2897999"/>
                <a:ext cx="33051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61912" extrusionOk="0">
                    <a:moveTo>
                      <a:pt x="81915" y="61913"/>
                    </a:moveTo>
                    <a:lnTo>
                      <a:pt x="247650" y="61913"/>
                    </a:lnTo>
                    <a:lnTo>
                      <a:pt x="3305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4F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3083744" y="1423529"/>
                <a:ext cx="913447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913447" h="1036320" extrusionOk="0">
                    <a:moveTo>
                      <a:pt x="456247" y="0"/>
                    </a:moveTo>
                    <a:cubicBezTo>
                      <a:pt x="708660" y="0"/>
                      <a:pt x="913447" y="204788"/>
                      <a:pt x="913447" y="457200"/>
                    </a:cubicBezTo>
                    <a:cubicBezTo>
                      <a:pt x="913447" y="613410"/>
                      <a:pt x="835342" y="750570"/>
                      <a:pt x="716280" y="833438"/>
                    </a:cubicBezTo>
                    <a:cubicBezTo>
                      <a:pt x="655320" y="875348"/>
                      <a:pt x="621982" y="940118"/>
                      <a:pt x="621982" y="1014413"/>
                    </a:cubicBezTo>
                    <a:lnTo>
                      <a:pt x="621982" y="1036320"/>
                    </a:lnTo>
                    <a:lnTo>
                      <a:pt x="291465" y="1036320"/>
                    </a:lnTo>
                    <a:lnTo>
                      <a:pt x="291465" y="1014413"/>
                    </a:lnTo>
                    <a:cubicBezTo>
                      <a:pt x="291465" y="940118"/>
                      <a:pt x="258127" y="876300"/>
                      <a:pt x="197167" y="833438"/>
                    </a:cubicBezTo>
                    <a:cubicBezTo>
                      <a:pt x="78105" y="750570"/>
                      <a:pt x="0" y="613410"/>
                      <a:pt x="0" y="457200"/>
                    </a:cubicBezTo>
                    <a:cubicBezTo>
                      <a:pt x="0" y="204788"/>
                      <a:pt x="203835" y="0"/>
                      <a:pt x="456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3274244" y="1789289"/>
                <a:ext cx="532447" cy="669607"/>
              </a:xfrm>
              <a:custGeom>
                <a:avLst/>
                <a:gdLst/>
                <a:ahLst/>
                <a:cxnLst/>
                <a:rect l="l" t="t" r="r" b="b"/>
                <a:pathLst>
                  <a:path w="532447" h="669607" extrusionOk="0">
                    <a:moveTo>
                      <a:pt x="303847" y="669607"/>
                    </a:moveTo>
                    <a:lnTo>
                      <a:pt x="303847" y="228600"/>
                    </a:lnTo>
                    <a:lnTo>
                      <a:pt x="228600" y="228600"/>
                    </a:lnTo>
                    <a:lnTo>
                      <a:pt x="228600" y="669607"/>
                    </a:lnTo>
                    <a:lnTo>
                      <a:pt x="178117" y="669607"/>
                    </a:lnTo>
                    <a:lnTo>
                      <a:pt x="178117" y="228600"/>
                    </a:lnTo>
                    <a:lnTo>
                      <a:pt x="114300" y="228600"/>
                    </a:lnTo>
                    <a:cubicBezTo>
                      <a:pt x="82867" y="228600"/>
                      <a:pt x="54292" y="216217"/>
                      <a:pt x="33338" y="195263"/>
                    </a:cubicBezTo>
                    <a:cubicBezTo>
                      <a:pt x="12382" y="174308"/>
                      <a:pt x="0" y="145733"/>
                      <a:pt x="0" y="114300"/>
                    </a:cubicBezTo>
                    <a:cubicBezTo>
                      <a:pt x="0" y="82867"/>
                      <a:pt x="12382" y="54292"/>
                      <a:pt x="33338" y="33338"/>
                    </a:cubicBezTo>
                    <a:cubicBezTo>
                      <a:pt x="54292" y="12382"/>
                      <a:pt x="82867" y="0"/>
                      <a:pt x="114300" y="0"/>
                    </a:cubicBezTo>
                    <a:cubicBezTo>
                      <a:pt x="145732" y="0"/>
                      <a:pt x="174307" y="12382"/>
                      <a:pt x="195263" y="33338"/>
                    </a:cubicBezTo>
                    <a:cubicBezTo>
                      <a:pt x="216217" y="54292"/>
                      <a:pt x="228600" y="82867"/>
                      <a:pt x="228600" y="114300"/>
                    </a:cubicBezTo>
                    <a:lnTo>
                      <a:pt x="228600" y="178117"/>
                    </a:lnTo>
                    <a:lnTo>
                      <a:pt x="303847" y="178117"/>
                    </a:lnTo>
                    <a:lnTo>
                      <a:pt x="303847" y="114300"/>
                    </a:lnTo>
                    <a:cubicBezTo>
                      <a:pt x="303847" y="82867"/>
                      <a:pt x="316230" y="54292"/>
                      <a:pt x="337185" y="33338"/>
                    </a:cubicBezTo>
                    <a:cubicBezTo>
                      <a:pt x="358140" y="12382"/>
                      <a:pt x="386715" y="0"/>
                      <a:pt x="418147" y="0"/>
                    </a:cubicBezTo>
                    <a:cubicBezTo>
                      <a:pt x="449580" y="0"/>
                      <a:pt x="478155" y="12382"/>
                      <a:pt x="499110" y="33338"/>
                    </a:cubicBezTo>
                    <a:cubicBezTo>
                      <a:pt x="520065" y="54292"/>
                      <a:pt x="532447" y="82867"/>
                      <a:pt x="532447" y="114300"/>
                    </a:cubicBezTo>
                    <a:cubicBezTo>
                      <a:pt x="532447" y="145733"/>
                      <a:pt x="520065" y="174308"/>
                      <a:pt x="499110" y="195263"/>
                    </a:cubicBezTo>
                    <a:cubicBezTo>
                      <a:pt x="478155" y="216217"/>
                      <a:pt x="449580" y="228600"/>
                      <a:pt x="418147" y="228600"/>
                    </a:cubicBezTo>
                    <a:lnTo>
                      <a:pt x="354330" y="228600"/>
                    </a:lnTo>
                    <a:lnTo>
                      <a:pt x="354330" y="669607"/>
                    </a:lnTo>
                    <a:lnTo>
                      <a:pt x="303847" y="669607"/>
                    </a:lnTo>
                    <a:lnTo>
                      <a:pt x="303847" y="669607"/>
                    </a:lnTo>
                    <a:close/>
                    <a:moveTo>
                      <a:pt x="354330" y="114300"/>
                    </a:moveTo>
                    <a:lnTo>
                      <a:pt x="354330" y="178117"/>
                    </a:lnTo>
                    <a:lnTo>
                      <a:pt x="418147" y="178117"/>
                    </a:lnTo>
                    <a:cubicBezTo>
                      <a:pt x="435292" y="178117"/>
                      <a:pt x="451485" y="170497"/>
                      <a:pt x="462915" y="159067"/>
                    </a:cubicBezTo>
                    <a:cubicBezTo>
                      <a:pt x="474345" y="147638"/>
                      <a:pt x="481965" y="131445"/>
                      <a:pt x="481965" y="114300"/>
                    </a:cubicBezTo>
                    <a:cubicBezTo>
                      <a:pt x="481965" y="97155"/>
                      <a:pt x="475297" y="80963"/>
                      <a:pt x="462915" y="69532"/>
                    </a:cubicBezTo>
                    <a:cubicBezTo>
                      <a:pt x="451485" y="58102"/>
                      <a:pt x="435292" y="50482"/>
                      <a:pt x="418147" y="50482"/>
                    </a:cubicBezTo>
                    <a:cubicBezTo>
                      <a:pt x="401003" y="50482"/>
                      <a:pt x="384810" y="57150"/>
                      <a:pt x="373380" y="69532"/>
                    </a:cubicBezTo>
                    <a:cubicBezTo>
                      <a:pt x="360997" y="80963"/>
                      <a:pt x="354330" y="96202"/>
                      <a:pt x="354330" y="114300"/>
                    </a:cubicBezTo>
                    <a:lnTo>
                      <a:pt x="354330" y="114300"/>
                    </a:lnTo>
                    <a:close/>
                    <a:moveTo>
                      <a:pt x="114300" y="178117"/>
                    </a:moveTo>
                    <a:lnTo>
                      <a:pt x="178117" y="178117"/>
                    </a:lnTo>
                    <a:lnTo>
                      <a:pt x="178117" y="114300"/>
                    </a:lnTo>
                    <a:cubicBezTo>
                      <a:pt x="178117" y="97155"/>
                      <a:pt x="171450" y="80963"/>
                      <a:pt x="159067" y="69532"/>
                    </a:cubicBezTo>
                    <a:cubicBezTo>
                      <a:pt x="147638" y="58102"/>
                      <a:pt x="131445" y="50482"/>
                      <a:pt x="114300" y="50482"/>
                    </a:cubicBezTo>
                    <a:cubicBezTo>
                      <a:pt x="97155" y="50482"/>
                      <a:pt x="80963" y="57150"/>
                      <a:pt x="69532" y="69532"/>
                    </a:cubicBezTo>
                    <a:cubicBezTo>
                      <a:pt x="58102" y="80963"/>
                      <a:pt x="50482" y="97155"/>
                      <a:pt x="50482" y="114300"/>
                    </a:cubicBezTo>
                    <a:cubicBezTo>
                      <a:pt x="50482" y="131445"/>
                      <a:pt x="57150" y="147638"/>
                      <a:pt x="69532" y="159067"/>
                    </a:cubicBezTo>
                    <a:cubicBezTo>
                      <a:pt x="80963" y="170497"/>
                      <a:pt x="96202" y="178117"/>
                      <a:pt x="114300" y="1781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" name="Google Shape;221;p17"/>
            <p:cNvSpPr/>
            <p:nvPr/>
          </p:nvSpPr>
          <p:spPr>
            <a:xfrm rot="7455879" flipH="1">
              <a:off x="11171862" y="4635829"/>
              <a:ext cx="388451" cy="796271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 rot="7455879" flipH="1">
              <a:off x="10842267" y="5046858"/>
              <a:ext cx="566127" cy="305418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17"/>
            <p:cNvGrpSpPr/>
            <p:nvPr/>
          </p:nvGrpSpPr>
          <p:grpSpPr>
            <a:xfrm rot="1838072" flipH="1">
              <a:off x="10048323" y="1294601"/>
              <a:ext cx="1524479" cy="819629"/>
              <a:chOff x="3448893" y="949065"/>
              <a:chExt cx="2173513" cy="1168580"/>
            </a:xfrm>
          </p:grpSpPr>
          <p:sp>
            <p:nvSpPr>
              <p:cNvPr id="224" name="Google Shape;224;p17"/>
              <p:cNvSpPr/>
              <p:nvPr/>
            </p:nvSpPr>
            <p:spPr>
              <a:xfrm>
                <a:off x="4498069" y="1640485"/>
                <a:ext cx="1124337" cy="477160"/>
              </a:xfrm>
              <a:custGeom>
                <a:avLst/>
                <a:gdLst/>
                <a:ahLst/>
                <a:cxnLst/>
                <a:rect l="l" t="t" r="r" b="b"/>
                <a:pathLst>
                  <a:path w="814737" h="345768" extrusionOk="0">
                    <a:moveTo>
                      <a:pt x="804830" y="218856"/>
                    </a:moveTo>
                    <a:cubicBezTo>
                      <a:pt x="729155" y="367840"/>
                      <a:pt x="532086" y="146335"/>
                      <a:pt x="320040" y="184960"/>
                    </a:cubicBezTo>
                    <a:cubicBezTo>
                      <a:pt x="175786" y="210973"/>
                      <a:pt x="80404" y="251176"/>
                      <a:pt x="0" y="345769"/>
                    </a:cubicBezTo>
                    <a:cubicBezTo>
                      <a:pt x="409903" y="-232038"/>
                      <a:pt x="889963" y="51742"/>
                      <a:pt x="804830" y="2188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7"/>
              <p:cNvSpPr/>
              <p:nvPr/>
            </p:nvSpPr>
            <p:spPr>
              <a:xfrm>
                <a:off x="3963048" y="949065"/>
                <a:ext cx="553783" cy="1135180"/>
              </a:xfrm>
              <a:custGeom>
                <a:avLst/>
                <a:gdLst/>
                <a:ahLst/>
                <a:cxnLst/>
                <a:rect l="l" t="t" r="r" b="b"/>
                <a:pathLst>
                  <a:path w="401292" h="822594" extrusionOk="0">
                    <a:moveTo>
                      <a:pt x="401279" y="442645"/>
                    </a:moveTo>
                    <a:cubicBezTo>
                      <a:pt x="400491" y="299179"/>
                      <a:pt x="351618" y="151772"/>
                      <a:pt x="246777" y="54025"/>
                    </a:cubicBezTo>
                    <a:cubicBezTo>
                      <a:pt x="223129" y="31954"/>
                      <a:pt x="195539" y="11458"/>
                      <a:pt x="163220" y="3576"/>
                    </a:cubicBezTo>
                    <a:cubicBezTo>
                      <a:pt x="87545" y="-16131"/>
                      <a:pt x="2411" y="48507"/>
                      <a:pt x="47" y="126547"/>
                    </a:cubicBezTo>
                    <a:cubicBezTo>
                      <a:pt x="-2318" y="217987"/>
                      <a:pt x="85969" y="281049"/>
                      <a:pt x="150607" y="345687"/>
                    </a:cubicBezTo>
                    <a:cubicBezTo>
                      <a:pt x="275155" y="468658"/>
                      <a:pt x="335852" y="648385"/>
                      <a:pt x="316933" y="822594"/>
                    </a:cubicBezTo>
                    <a:cubicBezTo>
                      <a:pt x="369748" y="705930"/>
                      <a:pt x="402067" y="570346"/>
                      <a:pt x="401279" y="4426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3448893" y="1450622"/>
                <a:ext cx="807082" cy="435409"/>
              </a:xfrm>
              <a:custGeom>
                <a:avLst/>
                <a:gdLst/>
                <a:ahLst/>
                <a:cxnLst/>
                <a:rect l="l" t="t" r="r" b="b"/>
                <a:pathLst>
                  <a:path w="584842" h="315514" extrusionOk="0">
                    <a:moveTo>
                      <a:pt x="277415" y="198059"/>
                    </a:moveTo>
                    <a:cubicBezTo>
                      <a:pt x="234848" y="209883"/>
                      <a:pt x="194646" y="229590"/>
                      <a:pt x="150503" y="235896"/>
                    </a:cubicBezTo>
                    <a:cubicBezTo>
                      <a:pt x="93747" y="244567"/>
                      <a:pt x="28320" y="228802"/>
                      <a:pt x="6248" y="167316"/>
                    </a:cubicBezTo>
                    <a:cubicBezTo>
                      <a:pt x="-5576" y="134208"/>
                      <a:pt x="-58" y="97948"/>
                      <a:pt x="18072" y="68781"/>
                    </a:cubicBezTo>
                    <a:cubicBezTo>
                      <a:pt x="63004" y="-6105"/>
                      <a:pt x="148926" y="-5316"/>
                      <a:pt x="224601" y="4931"/>
                    </a:cubicBezTo>
                    <a:cubicBezTo>
                      <a:pt x="471331" y="38827"/>
                      <a:pt x="571442" y="272945"/>
                      <a:pt x="584843" y="315512"/>
                    </a:cubicBezTo>
                    <a:cubicBezTo>
                      <a:pt x="584843" y="316300"/>
                      <a:pt x="449259" y="150762"/>
                      <a:pt x="277415" y="1980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7" name="Google Shape;227;p17"/>
          <p:cNvGrpSpPr/>
          <p:nvPr/>
        </p:nvGrpSpPr>
        <p:grpSpPr>
          <a:xfrm>
            <a:off x="8331140" y="4414401"/>
            <a:ext cx="2609093" cy="1110917"/>
            <a:chOff x="4487664" y="-1392325"/>
            <a:chExt cx="3997997" cy="1702034"/>
          </a:xfrm>
        </p:grpSpPr>
        <p:grpSp>
          <p:nvGrpSpPr>
            <p:cNvPr id="228" name="Google Shape;228;p17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29" name="Google Shape;229;p17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635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 rot="2700000">
            <a:off x="-211065" y="5320778"/>
            <a:ext cx="2020292" cy="1442535"/>
            <a:chOff x="3509104" y="949065"/>
            <a:chExt cx="1958007" cy="1398062"/>
          </a:xfrm>
        </p:grpSpPr>
        <p:sp>
          <p:nvSpPr>
            <p:cNvPr id="242" name="Google Shape;242;p1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86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2" name="Google Shape;82;p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" name="Google Shape;83;p5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85" name="Google Shape;85;p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6" name="Google Shape;86;p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5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687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848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779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461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22"/>
          <p:cNvGrpSpPr/>
          <p:nvPr/>
        </p:nvGrpSpPr>
        <p:grpSpPr>
          <a:xfrm rot="3456507">
            <a:off x="4979965" y="1382088"/>
            <a:ext cx="2242479" cy="1205659"/>
            <a:chOff x="3448893" y="949065"/>
            <a:chExt cx="2173513" cy="1168580"/>
          </a:xfrm>
        </p:grpSpPr>
        <p:sp>
          <p:nvSpPr>
            <p:cNvPr id="270" name="Google Shape;270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22"/>
          <p:cNvGrpSpPr/>
          <p:nvPr/>
        </p:nvGrpSpPr>
        <p:grpSpPr>
          <a:xfrm rot="-3566290">
            <a:off x="-112998" y="916944"/>
            <a:ext cx="2242471" cy="1205655"/>
            <a:chOff x="3448893" y="949065"/>
            <a:chExt cx="2173513" cy="1168580"/>
          </a:xfrm>
        </p:grpSpPr>
        <p:sp>
          <p:nvSpPr>
            <p:cNvPr id="276" name="Google Shape;276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2"/>
          <p:cNvGrpSpPr/>
          <p:nvPr/>
        </p:nvGrpSpPr>
        <p:grpSpPr>
          <a:xfrm>
            <a:off x="1377917" y="4654825"/>
            <a:ext cx="3872859" cy="1649101"/>
            <a:chOff x="4487664" y="-1392325"/>
            <a:chExt cx="3997997" cy="1702034"/>
          </a:xfrm>
        </p:grpSpPr>
        <p:grpSp>
          <p:nvGrpSpPr>
            <p:cNvPr id="280" name="Google Shape;280;p2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" name="Google Shape;283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13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94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atrick Hand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15" name="Google Shape;115;p8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8"/>
          <p:cNvSpPr/>
          <p:nvPr/>
        </p:nvSpPr>
        <p:spPr>
          <a:xfrm rot="-2956710">
            <a:off x="766221" y="1905573"/>
            <a:ext cx="570521" cy="1169491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8"/>
          <p:cNvSpPr/>
          <p:nvPr/>
        </p:nvSpPr>
        <p:spPr>
          <a:xfrm rot="-2956710">
            <a:off x="494028" y="2671597"/>
            <a:ext cx="831476" cy="448570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8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19" name="Google Shape;119;p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8"/>
          <p:cNvSpPr/>
          <p:nvPr/>
        </p:nvSpPr>
        <p:spPr>
          <a:xfrm>
            <a:off x="422200" y="5499800"/>
            <a:ext cx="4110228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29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30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{07E9C650-D66E-4122-8CBB-AE512146DA7A}</a:tableStyleId>
              </a:tblPr>
              <a:tblGrid>
                <a:gridCol w="40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99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{07E9C650-D66E-4122-8CBB-AE512146DA7A}</a:tableStyleId>
              </a:tblPr>
              <a:tblGrid>
                <a:gridCol w="40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23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52374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99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{07E9C650-D66E-4122-8CBB-AE512146DA7A}</a:tableStyleId>
              </a:tblPr>
              <a:tblGrid>
                <a:gridCol w="40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22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545857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{07E9C650-D66E-4122-8CBB-AE512146DA7A}</a:tableStyleId>
              </a:tblPr>
              <a:tblGrid>
                <a:gridCol w="40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22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8919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example.com/list/prepositions-stress-2nd-syllable" TargetMode="External"/><Relationship Id="rId2" Type="http://schemas.openxmlformats.org/officeDocument/2006/relationships/hyperlink" Target="https://www.wordexample.com/list/verbs-stress-2nd-syllable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audio" Target="../media/media5.mp3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3.xml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 txBox="1">
            <a:spLocks noGrp="1"/>
          </p:cNvSpPr>
          <p:nvPr>
            <p:ph type="title"/>
          </p:nvPr>
        </p:nvSpPr>
        <p:spPr>
          <a:xfrm>
            <a:off x="3502856" y="1188529"/>
            <a:ext cx="7821635" cy="227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Unit 10: OUR HOUSES IN THE FUTURE</a:t>
            </a:r>
            <a:endParaRPr sz="7200" dirty="0">
              <a:solidFill>
                <a:schemeClr val="accent1"/>
              </a:solidFill>
            </a:endParaRPr>
          </a:p>
        </p:txBody>
      </p:sp>
      <p:sp>
        <p:nvSpPr>
          <p:cNvPr id="292" name="Google Shape;292;p23"/>
          <p:cNvSpPr txBox="1">
            <a:spLocks noGrp="1"/>
          </p:cNvSpPr>
          <p:nvPr>
            <p:ph type="subTitle" idx="1"/>
          </p:nvPr>
        </p:nvSpPr>
        <p:spPr>
          <a:xfrm>
            <a:off x="4188071" y="3577388"/>
            <a:ext cx="6981675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4000" b="1" dirty="0"/>
              <a:t>L</a:t>
            </a:r>
            <a:r>
              <a:rPr lang="en" sz="4000" b="1" dirty="0"/>
              <a:t>esson 2: A closer look 1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789666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74813" y="134471"/>
            <a:ext cx="11793070" cy="6602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97" y="362287"/>
            <a:ext cx="8282871" cy="1289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36" y="2125696"/>
            <a:ext cx="7878274" cy="1581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564" y="4344619"/>
            <a:ext cx="7735380" cy="1133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4564" y="3944749"/>
            <a:ext cx="7878274" cy="25545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EXAMPLE </a:t>
            </a: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 What can a dishwasher help us to do?</a:t>
            </a: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 It can help us to wash and dry dishes.</a:t>
            </a: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 What can a fridge help us to do?</a:t>
            </a: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 It can help us keep food fresh.</a:t>
            </a:r>
          </a:p>
        </p:txBody>
      </p:sp>
    </p:spTree>
    <p:extLst>
      <p:ext uri="{BB962C8B-B14F-4D97-AF65-F5344CB8AC3E}">
        <p14:creationId xmlns:p14="http://schemas.microsoft.com/office/powerpoint/2010/main" val="2548323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="" xmlns:a16="http://schemas.microsoft.com/office/drawing/2014/main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768" y="600501"/>
            <a:ext cx="10937661" cy="16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3" tIns="60946" rIns="121893" bIns="609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7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 defTabSz="914196">
              <a:buClrTx/>
            </a:pPr>
            <a:endParaRPr lang="en-US" sz="37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buClrTx/>
            </a:pPr>
            <a:r>
              <a:rPr lang="en-US" sz="3700" b="1" kern="1200" dirty="0">
                <a:solidFill>
                  <a:prstClr val="white"/>
                </a:solidFill>
                <a:latin typeface="Script MT Bold" panose="020B0604020202020204" charset="0"/>
              </a:rPr>
              <a:t>28</a:t>
            </a:r>
            <a:r>
              <a:rPr lang="en-US" sz="3700" b="1" kern="1200" baseline="30000" dirty="0">
                <a:solidFill>
                  <a:prstClr val="white"/>
                </a:solidFill>
                <a:latin typeface="Script MT Bold" panose="020B0604020202020204" charset="0"/>
              </a:rPr>
              <a:t>th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March </a:t>
            </a:r>
            <a:r>
              <a:rPr lang="en-US" sz="3700" b="1" kern="1200" dirty="0">
                <a:solidFill>
                  <a:prstClr val="white"/>
                </a:solidFill>
                <a:latin typeface="Script MT Bold" panose="020B0604020202020204" charset="0"/>
              </a:rPr>
              <a:t>, 2022</a:t>
            </a:r>
          </a:p>
          <a:p>
            <a:pPr algn="ctr" defTabSz="914196">
              <a:buClrTx/>
            </a:pPr>
            <a:r>
              <a:rPr lang="en-US" sz="3200" b="1" kern="1200" dirty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3200" b="1" kern="1200" dirty="0" smtClean="0">
                <a:solidFill>
                  <a:srgbClr val="FFC000"/>
                </a:solidFill>
                <a:latin typeface="Segoe Print" pitchFamily="2" charset="0"/>
              </a:rPr>
              <a:t>81 </a:t>
            </a:r>
            <a:r>
              <a:rPr lang="en-US" sz="32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3200" b="1" kern="1200" dirty="0" smtClean="0">
                <a:solidFill>
                  <a:srgbClr val="FFC000"/>
                </a:solidFill>
                <a:latin typeface="Segoe Print" pitchFamily="2" charset="0"/>
              </a:rPr>
              <a:t>10: </a:t>
            </a:r>
            <a:r>
              <a:rPr lang="en-US" sz="3200" b="1" kern="1200" dirty="0" smtClean="0">
                <a:solidFill>
                  <a:srgbClr val="FFFF00"/>
                </a:solidFill>
                <a:latin typeface="Segoe Print" pitchFamily="2" charset="0"/>
              </a:rPr>
              <a:t>OUR HOUSES IN THE FUTURE</a:t>
            </a:r>
            <a:endParaRPr lang="en-US" sz="3200" b="1" kern="1200" dirty="0">
              <a:solidFill>
                <a:srgbClr val="FFFF00"/>
              </a:solidFill>
              <a:latin typeface="Segoe Print" pitchFamily="2" charset="0"/>
            </a:endParaRPr>
          </a:p>
          <a:p>
            <a:pPr algn="ctr" defTabSz="914196">
              <a:buClrTx/>
            </a:pPr>
            <a:r>
              <a:rPr lang="en-US" sz="37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2: </a:t>
            </a:r>
            <a:r>
              <a:rPr lang="vi-VN" sz="3700" b="1" kern="1200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A closer look 1(p.40)</a:t>
            </a:r>
          </a:p>
          <a:p>
            <a:pPr defTabSz="914196">
              <a:buClrTx/>
            </a:pPr>
            <a:r>
              <a:rPr lang="en-US" sz="3700" b="1" kern="1200" dirty="0" smtClean="0">
                <a:solidFill>
                  <a:srgbClr val="FFC000"/>
                </a:solidFill>
                <a:latin typeface="Segoe Print" pitchFamily="2" charset="0"/>
              </a:rPr>
              <a:t>I/ Vocabulary</a:t>
            </a:r>
          </a:p>
          <a:p>
            <a:pPr defTabSz="914196">
              <a:buClrTx/>
            </a:pPr>
            <a:r>
              <a:rPr lang="en-US" sz="3700" b="1" kern="1200" dirty="0" smtClean="0">
                <a:solidFill>
                  <a:srgbClr val="FFC000"/>
                </a:solidFill>
                <a:latin typeface="Segoe Print" pitchFamily="2" charset="0"/>
              </a:rPr>
              <a:t>II/ Pronunciation </a:t>
            </a:r>
          </a:p>
          <a:p>
            <a:pPr defTabSz="914196">
              <a:buClrTx/>
            </a:pPr>
            <a:r>
              <a:rPr lang="en-US" sz="3700" b="1" kern="1200" dirty="0" smtClean="0">
                <a:solidFill>
                  <a:schemeClr val="bg1"/>
                </a:solidFill>
                <a:latin typeface="Segoe Print" pitchFamily="2" charset="0"/>
              </a:rPr>
              <a:t>Stress in 2- syllable words  </a:t>
            </a:r>
            <a:endParaRPr lang="en-US" sz="3700" b="1" kern="1200" dirty="0">
              <a:solidFill>
                <a:schemeClr val="bg1"/>
              </a:solidFill>
              <a:latin typeface="Segoe Print" pitchFamily="2" charset="0"/>
            </a:endParaRPr>
          </a:p>
          <a:p>
            <a:pPr defTabSz="914196">
              <a:buClrTx/>
            </a:pPr>
            <a:endParaRPr lang="en-US" sz="32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>
            <a:spLocks noGrp="1"/>
          </p:cNvSpPr>
          <p:nvPr>
            <p:ph type="title"/>
          </p:nvPr>
        </p:nvSpPr>
        <p:spPr>
          <a:xfrm>
            <a:off x="427961" y="940408"/>
            <a:ext cx="10961934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Part 2: Pronunciation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sz="6000" dirty="0"/>
              <a:t>stress in 2-syllable words </a:t>
            </a:r>
            <a:r>
              <a:rPr lang="en-US" sz="8000" dirty="0"/>
              <a:t/>
            </a:r>
            <a:br>
              <a:rPr lang="en-US" sz="8000" dirty="0"/>
            </a:br>
            <a:endParaRPr sz="9600" dirty="0"/>
          </a:p>
        </p:txBody>
      </p:sp>
      <p:pic>
        <p:nvPicPr>
          <p:cNvPr id="50" name="Google Shape;524;p36">
            <a:extLst>
              <a:ext uri="{FF2B5EF4-FFF2-40B4-BE49-F238E27FC236}">
                <a16:creationId xmlns="" xmlns:a16="http://schemas.microsoft.com/office/drawing/2014/main" id="{1F7B19FF-163A-46E5-B9EF-1C87829087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9000" b="49829"/>
          <a:stretch/>
        </p:blipFill>
        <p:spPr>
          <a:xfrm>
            <a:off x="2447658" y="3632489"/>
            <a:ext cx="1170675" cy="156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25;p36">
            <a:extLst>
              <a:ext uri="{FF2B5EF4-FFF2-40B4-BE49-F238E27FC236}">
                <a16:creationId xmlns="" xmlns:a16="http://schemas.microsoft.com/office/drawing/2014/main" id="{7C1269FC-3928-410E-84E6-BA5104F1CA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4662" b="65357"/>
          <a:stretch/>
        </p:blipFill>
        <p:spPr>
          <a:xfrm>
            <a:off x="1164991" y="3499386"/>
            <a:ext cx="1605436" cy="16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33;p36">
            <a:extLst>
              <a:ext uri="{FF2B5EF4-FFF2-40B4-BE49-F238E27FC236}">
                <a16:creationId xmlns="" xmlns:a16="http://schemas.microsoft.com/office/drawing/2014/main" id="{8956C90F-3D42-44F0-BF81-8004EA9EC3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7416" t="55005" r="17246" b="16044"/>
          <a:stretch/>
        </p:blipFill>
        <p:spPr>
          <a:xfrm>
            <a:off x="3279184" y="4112225"/>
            <a:ext cx="1323060" cy="1146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Google Shape;360;p26">
            <a:extLst>
              <a:ext uri="{FF2B5EF4-FFF2-40B4-BE49-F238E27FC236}">
                <a16:creationId xmlns="" xmlns:a16="http://schemas.microsoft.com/office/drawing/2014/main" id="{7BC2B51A-A1FC-46F0-83DD-B740A925F2C0}"/>
              </a:ext>
            </a:extLst>
          </p:cNvPr>
          <p:cNvGrpSpPr/>
          <p:nvPr/>
        </p:nvGrpSpPr>
        <p:grpSpPr>
          <a:xfrm>
            <a:off x="1128050" y="4913550"/>
            <a:ext cx="3872859" cy="1770906"/>
            <a:chOff x="4487664" y="-1392325"/>
            <a:chExt cx="3997997" cy="1702034"/>
          </a:xfrm>
        </p:grpSpPr>
        <p:grpSp>
          <p:nvGrpSpPr>
            <p:cNvPr id="54" name="Google Shape;361;p26">
              <a:extLst>
                <a:ext uri="{FF2B5EF4-FFF2-40B4-BE49-F238E27FC236}">
                  <a16:creationId xmlns="" xmlns:a16="http://schemas.microsoft.com/office/drawing/2014/main" id="{4DD1C261-B73B-49D0-B784-D38B4725CF07}"/>
                </a:ext>
              </a:extLst>
            </p:cNvPr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59" name="Google Shape;362;p26">
                <a:extLst>
                  <a:ext uri="{FF2B5EF4-FFF2-40B4-BE49-F238E27FC236}">
                    <a16:creationId xmlns="" xmlns:a16="http://schemas.microsoft.com/office/drawing/2014/main" id="{D04267E9-5E7C-4979-9CCF-771C41CDA407}"/>
                  </a:ext>
                </a:extLst>
              </p:cNvPr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363;p26">
                <a:extLst>
                  <a:ext uri="{FF2B5EF4-FFF2-40B4-BE49-F238E27FC236}">
                    <a16:creationId xmlns="" xmlns:a16="http://schemas.microsoft.com/office/drawing/2014/main" id="{75B7C4C8-F3BD-46DC-A20E-82FABEB3C6F0}"/>
                  </a:ext>
                </a:extLst>
              </p:cNvPr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" name="Google Shape;364;p26">
              <a:extLst>
                <a:ext uri="{FF2B5EF4-FFF2-40B4-BE49-F238E27FC236}">
                  <a16:creationId xmlns="" xmlns:a16="http://schemas.microsoft.com/office/drawing/2014/main" id="{F29A4992-6C05-4873-B2C0-685495D9520F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65;p26">
              <a:extLst>
                <a:ext uri="{FF2B5EF4-FFF2-40B4-BE49-F238E27FC236}">
                  <a16:creationId xmlns="" xmlns:a16="http://schemas.microsoft.com/office/drawing/2014/main" id="{8A1FB50A-68FE-4C2D-8BF4-78FF609F56A0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66;p26">
              <a:extLst>
                <a:ext uri="{FF2B5EF4-FFF2-40B4-BE49-F238E27FC236}">
                  <a16:creationId xmlns="" xmlns:a16="http://schemas.microsoft.com/office/drawing/2014/main" id="{D89F036B-AD15-4B61-BCF6-BF09A44C2AF4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67;p26">
              <a:extLst>
                <a:ext uri="{FF2B5EF4-FFF2-40B4-BE49-F238E27FC236}">
                  <a16:creationId xmlns="" xmlns:a16="http://schemas.microsoft.com/office/drawing/2014/main" id="{17AB97E9-84D0-4C8E-94A0-C3641332888C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367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40344E-2417-48EA-8B9F-7EC5310B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50" y="300913"/>
            <a:ext cx="11360700" cy="1230600"/>
          </a:xfrm>
        </p:spPr>
        <p:txBody>
          <a:bodyPr/>
          <a:lstStyle/>
          <a:p>
            <a:pPr algn="l"/>
            <a:r>
              <a:rPr lang="en-US" sz="5400" b="1" i="0" dirty="0">
                <a:solidFill>
                  <a:srgbClr val="AF0000"/>
                </a:solidFill>
                <a:effectLst/>
                <a:latin typeface="Patrick Hand" panose="020B0604020202020204" charset="0"/>
              </a:rPr>
              <a:t>       1. Word Stress For Two-Syllable Words</a:t>
            </a:r>
            <a:r>
              <a:rPr lang="en-US" sz="3600" b="1" i="0" dirty="0">
                <a:solidFill>
                  <a:srgbClr val="AF0000"/>
                </a:solidFill>
                <a:effectLst/>
                <a:latin typeface="Patrick Hand" panose="020B0604020202020204" charset="0"/>
              </a:rPr>
              <a:t/>
            </a:r>
            <a:br>
              <a:rPr lang="en-US" sz="3600" b="1" i="0" dirty="0">
                <a:solidFill>
                  <a:srgbClr val="AF0000"/>
                </a:solidFill>
                <a:effectLst/>
                <a:latin typeface="Patrick Hand" panose="020B0604020202020204" charset="0"/>
              </a:rPr>
            </a:br>
            <a:r>
              <a:rPr lang="en-US" sz="3600" b="1" i="0" dirty="0">
                <a:solidFill>
                  <a:srgbClr val="AF0000"/>
                </a:solidFill>
                <a:effectLst/>
                <a:latin typeface="Patrick Hand" panose="020B0604020202020204" charset="0"/>
              </a:rPr>
              <a:t>a. 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Two-Syllable Nouns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/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If the word is a two-syllable noun, we usually place the stress on the </a:t>
            </a:r>
            <a:r>
              <a:rPr lang="en-US" sz="3600" i="0" dirty="0">
                <a:solidFill>
                  <a:srgbClr val="FF0000"/>
                </a:solidFill>
                <a:effectLst/>
                <a:latin typeface="Patrick Hand" panose="020B0604020202020204" charset="0"/>
              </a:rPr>
              <a:t>FIRST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 syllable.</a:t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1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Example: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 </a:t>
            </a:r>
            <a:r>
              <a:rPr lang="en-US" sz="360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MON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key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TEA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cher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DIStance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INsect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TAble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</a:t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 </a:t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b. 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Two-Syllable Adjectives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/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If the word is a two-syllable adjective,  as with two-syllable nouns, we usually place the stress on the </a:t>
            </a:r>
            <a:r>
              <a:rPr lang="en-US" sz="3600" i="0" dirty="0">
                <a:solidFill>
                  <a:srgbClr val="FF0000"/>
                </a:solidFill>
                <a:effectLst/>
                <a:latin typeface="Patrick Hand" panose="020B0604020202020204" charset="0"/>
              </a:rPr>
              <a:t>FIRST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 syllable.</a:t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1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Examples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: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SIlent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BOR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ing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LIttle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PURple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STU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pid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CLE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ver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FRIE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ndly</a:t>
            </a:r>
            <a:endParaRPr lang="en-US" sz="3600" dirty="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40344E-2417-48EA-8B9F-7EC5310B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76" y="139751"/>
            <a:ext cx="11360700" cy="1230600"/>
          </a:xfrm>
        </p:spPr>
        <p:txBody>
          <a:bodyPr/>
          <a:lstStyle/>
          <a:p>
            <a:pPr algn="l"/>
            <a:r>
              <a:rPr lang="en-US" sz="4800" b="1" i="0" dirty="0">
                <a:solidFill>
                  <a:srgbClr val="AF0000"/>
                </a:solidFill>
                <a:effectLst/>
                <a:latin typeface="Patrick Hand" panose="020B0604020202020204" charset="0"/>
              </a:rPr>
              <a:t>                 1. Word Stress For Two-Syllable Words </a:t>
            </a:r>
            <a:r>
              <a:rPr lang="en-US" sz="3600" b="1" i="0" dirty="0">
                <a:solidFill>
                  <a:srgbClr val="AF0000"/>
                </a:solidFill>
                <a:effectLst/>
                <a:latin typeface="Patrick Hand" panose="020B0604020202020204" charset="0"/>
              </a:rPr>
              <a:t/>
            </a:r>
            <a:br>
              <a:rPr lang="en-US" sz="3600" b="1" i="0" dirty="0">
                <a:solidFill>
                  <a:srgbClr val="AF0000"/>
                </a:solidFill>
                <a:effectLst/>
                <a:latin typeface="Patrick Hand" panose="020B0604020202020204" charset="0"/>
              </a:rPr>
            </a:br>
            <a:r>
              <a:rPr lang="en-US" sz="3600" b="1" i="0" dirty="0">
                <a:solidFill>
                  <a:srgbClr val="AF0000"/>
                </a:solidFill>
                <a:effectLst/>
                <a:latin typeface="Patrick Hand" panose="020B0604020202020204" charset="0"/>
              </a:rPr>
              <a:t>c. 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Two Syllable Verbs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/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Conversely, if the word is a two-syllable verb we generally stress the </a:t>
            </a:r>
            <a:r>
              <a:rPr lang="en-US" sz="3600" i="0" dirty="0">
                <a:solidFill>
                  <a:srgbClr val="FF0000"/>
                </a:solidFill>
                <a:effectLst/>
                <a:latin typeface="Patrick Hand" panose="020B0604020202020204" charset="0"/>
              </a:rPr>
              <a:t>SECOND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 syllable.</a:t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1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Examples: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beGIN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surVIVE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aTTEND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coLLECT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preVENT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/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u="none" strike="noStrike" dirty="0">
                <a:solidFill>
                  <a:srgbClr val="AF0000"/>
                </a:solidFill>
                <a:effectLst/>
                <a:latin typeface="Patrick Hand" panose="020B0604020202020204" charset="0"/>
                <a:hlinkClick r:id="rId2"/>
              </a:rPr>
              <a:t>See more examples of verbs where the second syllable is stressed.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/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 </a:t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d. 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Two Syllable Prepositions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/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The </a:t>
            </a:r>
            <a:r>
              <a:rPr lang="en-US" sz="3600" i="0" dirty="0">
                <a:solidFill>
                  <a:srgbClr val="FF0000"/>
                </a:solidFill>
                <a:effectLst/>
                <a:latin typeface="Patrick Hand" panose="020B0604020202020204" charset="0"/>
              </a:rPr>
              <a:t>SECOND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 syllable is also stressed if the word is a preposition.</a:t>
            </a:r>
            <a:b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</a:br>
            <a:r>
              <a:rPr lang="en-US" sz="3600" b="1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Examples: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aROUND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beFORE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beLOW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inSIDE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Patrick Hand" panose="020B0604020202020204" charset="0"/>
              </a:rPr>
              <a:t>toWARDS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 (</a:t>
            </a:r>
            <a:r>
              <a:rPr lang="en-US" sz="3600" b="0" i="0" u="none" strike="noStrike" dirty="0">
                <a:solidFill>
                  <a:srgbClr val="AF0000"/>
                </a:solidFill>
                <a:effectLst/>
                <a:latin typeface="Patrick Hand" panose="020B0604020202020204" charset="0"/>
                <a:hlinkClick r:id="rId3"/>
              </a:rPr>
              <a:t>See more examples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Patrick Hand" panose="020B0604020202020204" charset="0"/>
              </a:rPr>
              <a:t> of prepositions with stress on second syllable)</a:t>
            </a:r>
            <a:endParaRPr lang="en-US" sz="3600" dirty="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2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99465" y="50439"/>
            <a:ext cx="11793070" cy="6602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66" y="227537"/>
            <a:ext cx="9135517" cy="1424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760" y="2022371"/>
            <a:ext cx="8016028" cy="3978103"/>
          </a:xfrm>
          <a:prstGeom prst="rect">
            <a:avLst/>
          </a:prstGeom>
        </p:spPr>
      </p:pic>
      <p:pic>
        <p:nvPicPr>
          <p:cNvPr id="7" name="Track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7793" y="1042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17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74813" y="134471"/>
            <a:ext cx="11793070" cy="6602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11" y="367079"/>
            <a:ext cx="8594490" cy="1284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432" y="1938339"/>
            <a:ext cx="5420481" cy="4410691"/>
          </a:xfrm>
          <a:prstGeom prst="rect">
            <a:avLst/>
          </a:prstGeom>
        </p:spPr>
      </p:pic>
      <p:pic>
        <p:nvPicPr>
          <p:cNvPr id="1026" name="Picture 2" descr="https://s.sachmem.vn/public/images/v2/TA6SHS2TD/U10-L2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1" y="2243139"/>
            <a:ext cx="3791731" cy="27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 (26)">
            <a:hlinkClick r:id="" action="ppaction://media"/>
            <a:extLst>
              <a:ext uri="{FF2B5EF4-FFF2-40B4-BE49-F238E27FC236}">
                <a16:creationId xmlns="" xmlns:a16="http://schemas.microsoft.com/office/drawing/2014/main" id="{D7DF1571-5766-4D5B-A86E-C8E71370B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54701" y="731605"/>
            <a:ext cx="609600" cy="609600"/>
          </a:xfrm>
          <a:prstGeom prst="rect">
            <a:avLst/>
          </a:prstGeom>
        </p:spPr>
      </p:pic>
      <p:pic>
        <p:nvPicPr>
          <p:cNvPr id="8" name="Track (26)">
            <a:hlinkClick r:id="" action="ppaction://media"/>
            <a:extLst>
              <a:ext uri="{FF2B5EF4-FFF2-40B4-BE49-F238E27FC236}">
                <a16:creationId xmlns="" xmlns:a16="http://schemas.microsoft.com/office/drawing/2014/main" id="{C4499045-7887-4D71-B4C1-5F52A994FA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3000" end="21005.78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2306" y="2048576"/>
            <a:ext cx="389126" cy="389126"/>
          </a:xfrm>
          <a:prstGeom prst="rect">
            <a:avLst/>
          </a:prstGeom>
        </p:spPr>
      </p:pic>
      <p:pic>
        <p:nvPicPr>
          <p:cNvPr id="11" name="Track (26)">
            <a:hlinkClick r:id="" action="ppaction://media"/>
            <a:extLst>
              <a:ext uri="{FF2B5EF4-FFF2-40B4-BE49-F238E27FC236}">
                <a16:creationId xmlns="" xmlns:a16="http://schemas.microsoft.com/office/drawing/2014/main" id="{CFE4BB2C-658E-424C-B81A-C20A41805C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000" end="13771.78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2306" y="3103010"/>
            <a:ext cx="389126" cy="389126"/>
          </a:xfrm>
          <a:prstGeom prst="rect">
            <a:avLst/>
          </a:prstGeom>
        </p:spPr>
      </p:pic>
      <p:pic>
        <p:nvPicPr>
          <p:cNvPr id="12" name="Track (26)">
            <a:hlinkClick r:id="" action="ppaction://media"/>
            <a:extLst>
              <a:ext uri="{FF2B5EF4-FFF2-40B4-BE49-F238E27FC236}">
                <a16:creationId xmlns="" xmlns:a16="http://schemas.microsoft.com/office/drawing/2014/main" id="{144C9A79-9629-42D5-9738-B74D90A096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7000" end="5951.78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1415" y="4157444"/>
            <a:ext cx="389126" cy="389126"/>
          </a:xfrm>
          <a:prstGeom prst="rect">
            <a:avLst/>
          </a:prstGeom>
        </p:spPr>
      </p:pic>
      <p:pic>
        <p:nvPicPr>
          <p:cNvPr id="13" name="Track (26)">
            <a:hlinkClick r:id="" action="ppaction://media"/>
            <a:extLst>
              <a:ext uri="{FF2B5EF4-FFF2-40B4-BE49-F238E27FC236}">
                <a16:creationId xmlns="" xmlns:a16="http://schemas.microsoft.com/office/drawing/2014/main" id="{2A05FB33-758B-4E79-9A7F-78DF48897A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000" end="0.78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8330" y="5211878"/>
            <a:ext cx="389126" cy="3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18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>
            <a:spLocks noGrp="1"/>
          </p:cNvSpPr>
          <p:nvPr>
            <p:ph type="title"/>
          </p:nvPr>
        </p:nvSpPr>
        <p:spPr>
          <a:xfrm>
            <a:off x="415600" y="-112533"/>
            <a:ext cx="10961934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Sum up</a:t>
            </a:r>
            <a:br>
              <a:rPr lang="en-US" sz="8000" dirty="0"/>
            </a:br>
            <a:r>
              <a:rPr lang="en" sz="4400" dirty="0"/>
              <a:t>by the end of the lesson, students can be able to:</a:t>
            </a:r>
            <a:endParaRPr sz="9600" dirty="0"/>
          </a:p>
        </p:txBody>
      </p:sp>
      <p:grpSp>
        <p:nvGrpSpPr>
          <p:cNvPr id="321" name="Google Shape;321;p25"/>
          <p:cNvGrpSpPr/>
          <p:nvPr/>
        </p:nvGrpSpPr>
        <p:grpSpPr>
          <a:xfrm>
            <a:off x="818086" y="2348530"/>
            <a:ext cx="1945100" cy="552155"/>
            <a:chOff x="4487664" y="-1392325"/>
            <a:chExt cx="3997997" cy="1702034"/>
          </a:xfrm>
        </p:grpSpPr>
        <p:grpSp>
          <p:nvGrpSpPr>
            <p:cNvPr id="322" name="Google Shape;322;p25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23" name="Google Shape;323;p25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5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5" name="Google Shape;325;p25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5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25"/>
          <p:cNvGrpSpPr/>
          <p:nvPr/>
        </p:nvGrpSpPr>
        <p:grpSpPr>
          <a:xfrm>
            <a:off x="815674" y="4152230"/>
            <a:ext cx="1945100" cy="552155"/>
            <a:chOff x="4487664" y="-1392325"/>
            <a:chExt cx="3997997" cy="1702034"/>
          </a:xfrm>
        </p:grpSpPr>
        <p:grpSp>
          <p:nvGrpSpPr>
            <p:cNvPr id="330" name="Google Shape;330;p25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31" name="Google Shape;331;p25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5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3" name="Google Shape;333;p25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320;p25">
            <a:extLst>
              <a:ext uri="{FF2B5EF4-FFF2-40B4-BE49-F238E27FC236}">
                <a16:creationId xmlns="" xmlns:a16="http://schemas.microsoft.com/office/drawing/2014/main" id="{28C4DA2E-B8B4-45C6-8F6B-E8458C581AD6}"/>
              </a:ext>
            </a:extLst>
          </p:cNvPr>
          <p:cNvSpPr txBox="1">
            <a:spLocks/>
          </p:cNvSpPr>
          <p:nvPr/>
        </p:nvSpPr>
        <p:spPr>
          <a:xfrm>
            <a:off x="1486413" y="1539073"/>
            <a:ext cx="1007166" cy="58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Comfortaa Medium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fortaa Medium"/>
                <a:sym typeface="Comfortaa Medium"/>
              </a:rPr>
              <a:t>01</a:t>
            </a:r>
          </a:p>
        </p:txBody>
      </p:sp>
      <p:sp>
        <p:nvSpPr>
          <p:cNvPr id="47" name="Google Shape;320;p25">
            <a:extLst>
              <a:ext uri="{FF2B5EF4-FFF2-40B4-BE49-F238E27FC236}">
                <a16:creationId xmlns="" xmlns:a16="http://schemas.microsoft.com/office/drawing/2014/main" id="{C4B74536-A529-45CC-A2A2-2379DA84B5C4}"/>
              </a:ext>
            </a:extLst>
          </p:cNvPr>
          <p:cNvSpPr txBox="1">
            <a:spLocks/>
          </p:cNvSpPr>
          <p:nvPr/>
        </p:nvSpPr>
        <p:spPr>
          <a:xfrm>
            <a:off x="1319861" y="3427909"/>
            <a:ext cx="1007166" cy="58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Comfortaa Medium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fortaa Medium"/>
                <a:sym typeface="Comfortaa Medium"/>
              </a:rPr>
              <a:t>02</a:t>
            </a:r>
          </a:p>
        </p:txBody>
      </p:sp>
      <p:sp>
        <p:nvSpPr>
          <p:cNvPr id="27" name="Google Shape;320;p25">
            <a:extLst>
              <a:ext uri="{FF2B5EF4-FFF2-40B4-BE49-F238E27FC236}">
                <a16:creationId xmlns="" xmlns:a16="http://schemas.microsoft.com/office/drawing/2014/main" id="{37BB328D-71B0-497B-94F6-B53320FF211F}"/>
              </a:ext>
            </a:extLst>
          </p:cNvPr>
          <p:cNvSpPr txBox="1">
            <a:spLocks/>
          </p:cNvSpPr>
          <p:nvPr/>
        </p:nvSpPr>
        <p:spPr>
          <a:xfrm>
            <a:off x="2693146" y="1835255"/>
            <a:ext cx="6890755" cy="91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lvl="0" fontAlgn="base"/>
            <a:r>
              <a:rPr lang="en-US" sz="4000" b="0" dirty="0"/>
              <a:t>use vocabularies and structures about household appliances;</a:t>
            </a:r>
            <a:endParaRPr lang="en-US" sz="40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28" name="Google Shape;320;p25">
            <a:extLst>
              <a:ext uri="{FF2B5EF4-FFF2-40B4-BE49-F238E27FC236}">
                <a16:creationId xmlns="" xmlns:a16="http://schemas.microsoft.com/office/drawing/2014/main" id="{C1F11D78-3382-4CCE-A451-A6DB04E87828}"/>
              </a:ext>
            </a:extLst>
          </p:cNvPr>
          <p:cNvSpPr txBox="1">
            <a:spLocks/>
          </p:cNvSpPr>
          <p:nvPr/>
        </p:nvSpPr>
        <p:spPr>
          <a:xfrm>
            <a:off x="2693146" y="3858587"/>
            <a:ext cx="8413580" cy="104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000" b="0" dirty="0"/>
              <a:t>pronounce the two-syllable words correctly.</a:t>
            </a:r>
            <a:endParaRPr lang="en-US" sz="8000" dirty="0">
              <a:solidFill>
                <a:srgbClr val="434343"/>
              </a:solidFill>
            </a:endParaRPr>
          </a:p>
        </p:txBody>
      </p:sp>
      <p:grpSp>
        <p:nvGrpSpPr>
          <p:cNvPr id="29" name="Google Shape;329;p25">
            <a:extLst>
              <a:ext uri="{FF2B5EF4-FFF2-40B4-BE49-F238E27FC236}">
                <a16:creationId xmlns="" xmlns:a16="http://schemas.microsoft.com/office/drawing/2014/main" id="{8BAD3D37-A01C-4526-813F-A4CC08FE0F33}"/>
              </a:ext>
            </a:extLst>
          </p:cNvPr>
          <p:cNvGrpSpPr/>
          <p:nvPr/>
        </p:nvGrpSpPr>
        <p:grpSpPr>
          <a:xfrm>
            <a:off x="815674" y="5793009"/>
            <a:ext cx="1945100" cy="552155"/>
            <a:chOff x="4487664" y="-1392325"/>
            <a:chExt cx="3997997" cy="1702034"/>
          </a:xfrm>
        </p:grpSpPr>
        <p:grpSp>
          <p:nvGrpSpPr>
            <p:cNvPr id="30" name="Google Shape;330;p25">
              <a:extLst>
                <a:ext uri="{FF2B5EF4-FFF2-40B4-BE49-F238E27FC236}">
                  <a16:creationId xmlns="" xmlns:a16="http://schemas.microsoft.com/office/drawing/2014/main" id="{E8C6A156-C300-4B8D-99E6-9C9C397A3515}"/>
                </a:ext>
              </a:extLst>
            </p:cNvPr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5" name="Google Shape;331;p25">
                <a:extLst>
                  <a:ext uri="{FF2B5EF4-FFF2-40B4-BE49-F238E27FC236}">
                    <a16:creationId xmlns="" xmlns:a16="http://schemas.microsoft.com/office/drawing/2014/main" id="{38DC5CC8-BC65-4077-8485-B292E53E16B1}"/>
                  </a:ext>
                </a:extLst>
              </p:cNvPr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32;p25">
                <a:extLst>
                  <a:ext uri="{FF2B5EF4-FFF2-40B4-BE49-F238E27FC236}">
                    <a16:creationId xmlns="" xmlns:a16="http://schemas.microsoft.com/office/drawing/2014/main" id="{2057F72C-213F-4F7A-BF39-15D354046C6D}"/>
                  </a:ext>
                </a:extLst>
              </p:cNvPr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333;p25">
              <a:extLst>
                <a:ext uri="{FF2B5EF4-FFF2-40B4-BE49-F238E27FC236}">
                  <a16:creationId xmlns="" xmlns:a16="http://schemas.microsoft.com/office/drawing/2014/main" id="{59D6E62B-067A-45DB-9C0F-075EFEB29908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34;p25">
              <a:extLst>
                <a:ext uri="{FF2B5EF4-FFF2-40B4-BE49-F238E27FC236}">
                  <a16:creationId xmlns="" xmlns:a16="http://schemas.microsoft.com/office/drawing/2014/main" id="{D08C8364-6F53-4AC0-82F3-379EA884FCD7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5;p25">
              <a:extLst>
                <a:ext uri="{FF2B5EF4-FFF2-40B4-BE49-F238E27FC236}">
                  <a16:creationId xmlns="" xmlns:a16="http://schemas.microsoft.com/office/drawing/2014/main" id="{E0E65485-280C-4564-9648-1505E4D3C6EA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36;p25">
              <a:extLst>
                <a:ext uri="{FF2B5EF4-FFF2-40B4-BE49-F238E27FC236}">
                  <a16:creationId xmlns="" xmlns:a16="http://schemas.microsoft.com/office/drawing/2014/main" id="{03F5418F-A966-4D7C-827C-13F646235D7E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320;p25">
            <a:extLst>
              <a:ext uri="{FF2B5EF4-FFF2-40B4-BE49-F238E27FC236}">
                <a16:creationId xmlns="" xmlns:a16="http://schemas.microsoft.com/office/drawing/2014/main" id="{0C547E90-538E-4A49-95C1-97A87D12F18E}"/>
              </a:ext>
            </a:extLst>
          </p:cNvPr>
          <p:cNvSpPr txBox="1">
            <a:spLocks/>
          </p:cNvSpPr>
          <p:nvPr/>
        </p:nvSpPr>
        <p:spPr>
          <a:xfrm>
            <a:off x="1475089" y="5106197"/>
            <a:ext cx="1007166" cy="58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 b="0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Comfortaa Medium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fortaa Medium"/>
                <a:sym typeface="Comfortaa Medium"/>
              </a:rPr>
              <a:t>03</a:t>
            </a:r>
          </a:p>
        </p:txBody>
      </p:sp>
      <p:sp>
        <p:nvSpPr>
          <p:cNvPr id="38" name="Google Shape;320;p25">
            <a:extLst>
              <a:ext uri="{FF2B5EF4-FFF2-40B4-BE49-F238E27FC236}">
                <a16:creationId xmlns="" xmlns:a16="http://schemas.microsoft.com/office/drawing/2014/main" id="{9B935079-8D20-444D-888B-CB3CA5015F89}"/>
              </a:ext>
            </a:extLst>
          </p:cNvPr>
          <p:cNvSpPr txBox="1">
            <a:spLocks/>
          </p:cNvSpPr>
          <p:nvPr/>
        </p:nvSpPr>
        <p:spPr>
          <a:xfrm>
            <a:off x="2877632" y="5568249"/>
            <a:ext cx="6890755" cy="104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000" b="0" dirty="0"/>
              <a:t>Do exercise page…..</a:t>
            </a:r>
            <a:endParaRPr lang="en-US" sz="80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84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2.22222E-6 L 4.58333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1.11111E-6 L 4.58333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4.44444E-6 L 2.08333E-7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46" grpId="0"/>
      <p:bldP spid="27" grpId="0"/>
      <p:bldP spid="28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="" xmlns:a16="http://schemas.microsoft.com/office/drawing/2014/main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" y="16"/>
            <a:ext cx="12191999" cy="69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768" y="600501"/>
            <a:ext cx="10937661" cy="16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3" tIns="60946" rIns="121893" bIns="609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7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 defTabSz="914196">
              <a:buClrTx/>
            </a:pPr>
            <a:endParaRPr lang="en-US" sz="37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buClrTx/>
            </a:pP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28</a:t>
            </a:r>
            <a:r>
              <a:rPr lang="en-US" sz="3700" b="1" kern="1200" baseline="30000" dirty="0" smtClean="0">
                <a:solidFill>
                  <a:prstClr val="white"/>
                </a:solidFill>
                <a:latin typeface="Script MT Bold" panose="020B0604020202020204" charset="0"/>
              </a:rPr>
              <a:t>th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March </a:t>
            </a:r>
            <a:r>
              <a:rPr lang="en-US" sz="3700" b="1" kern="1200" dirty="0">
                <a:solidFill>
                  <a:prstClr val="white"/>
                </a:solidFill>
                <a:latin typeface="Script MT Bold" panose="020B0604020202020204" charset="0"/>
              </a:rPr>
              <a:t>, 2022</a:t>
            </a:r>
          </a:p>
          <a:p>
            <a:pPr algn="ctr" defTabSz="914196">
              <a:buClrTx/>
            </a:pPr>
            <a:r>
              <a:rPr lang="en-US" sz="3200" b="1" kern="1200" dirty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3200" b="1" kern="1200" dirty="0" smtClean="0">
                <a:solidFill>
                  <a:srgbClr val="FFC000"/>
                </a:solidFill>
                <a:latin typeface="Segoe Print" pitchFamily="2" charset="0"/>
              </a:rPr>
              <a:t>81 </a:t>
            </a:r>
            <a:r>
              <a:rPr lang="en-US" sz="32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3200" b="1" kern="1200" dirty="0" smtClean="0">
                <a:solidFill>
                  <a:srgbClr val="FFC000"/>
                </a:solidFill>
                <a:latin typeface="Segoe Print" pitchFamily="2" charset="0"/>
              </a:rPr>
              <a:t>10: </a:t>
            </a:r>
            <a:r>
              <a:rPr lang="en-US" sz="3200" b="1" kern="1200" dirty="0" smtClean="0">
                <a:solidFill>
                  <a:srgbClr val="FFFF00"/>
                </a:solidFill>
                <a:latin typeface="Segoe Print" pitchFamily="2" charset="0"/>
              </a:rPr>
              <a:t>OUR HOUSES IN THE FUTURE</a:t>
            </a:r>
            <a:endParaRPr lang="en-US" sz="3200" b="1" kern="1200" dirty="0">
              <a:solidFill>
                <a:srgbClr val="FFFF00"/>
              </a:solidFill>
              <a:latin typeface="Segoe Print" pitchFamily="2" charset="0"/>
            </a:endParaRPr>
          </a:p>
          <a:p>
            <a:pPr algn="ctr" defTabSz="914196">
              <a:buClrTx/>
            </a:pPr>
            <a:r>
              <a:rPr lang="en-US" sz="37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2: </a:t>
            </a:r>
            <a:r>
              <a:rPr lang="vi-VN" sz="3700" b="1" kern="1200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A closer look 1(p.40)</a:t>
            </a:r>
            <a:endParaRPr lang="en-US" sz="37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defTabSz="914196">
              <a:buClrTx/>
            </a:pPr>
            <a:endParaRPr lang="en-US" sz="32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893708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Objectives</a:t>
            </a:r>
            <a:endParaRPr sz="8800" dirty="0">
              <a:solidFill>
                <a:schemeClr val="dk2"/>
              </a:solidFill>
            </a:endParaRPr>
          </a:p>
        </p:txBody>
      </p:sp>
      <p:sp>
        <p:nvSpPr>
          <p:cNvPr id="358" name="Google Shape;358;p26"/>
          <p:cNvSpPr txBox="1">
            <a:spLocks noGrp="1"/>
          </p:cNvSpPr>
          <p:nvPr>
            <p:ph type="subTitle" idx="1"/>
          </p:nvPr>
        </p:nvSpPr>
        <p:spPr>
          <a:xfrm>
            <a:off x="5014574" y="514063"/>
            <a:ext cx="6831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5000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" sz="5000" dirty="0">
                <a:solidFill>
                  <a:schemeClr val="accent1">
                    <a:lumMod val="50000"/>
                  </a:schemeClr>
                </a:solidFill>
              </a:rPr>
              <a:t>y the end of the lesson, students can be able to:</a:t>
            </a:r>
            <a:endParaRPr sz="5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514116" y="3897851"/>
            <a:ext cx="3872859" cy="1649101"/>
            <a:chOff x="4487664" y="-1392325"/>
            <a:chExt cx="3997997" cy="1702034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364;p26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6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320;p25">
            <a:extLst>
              <a:ext uri="{FF2B5EF4-FFF2-40B4-BE49-F238E27FC236}">
                <a16:creationId xmlns="" xmlns:a16="http://schemas.microsoft.com/office/drawing/2014/main" id="{91F22E08-4842-477A-B1B6-AF1D1633F731}"/>
              </a:ext>
            </a:extLst>
          </p:cNvPr>
          <p:cNvSpPr txBox="1">
            <a:spLocks/>
          </p:cNvSpPr>
          <p:nvPr/>
        </p:nvSpPr>
        <p:spPr>
          <a:xfrm>
            <a:off x="6475447" y="3106899"/>
            <a:ext cx="4772588" cy="146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lvl="0" fontAlgn="base"/>
            <a:r>
              <a:rPr lang="en-US" sz="2800" b="0" dirty="0"/>
              <a:t>use vocabularies and structures about household appliances;</a:t>
            </a:r>
            <a:endParaRPr lang="en-US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grpSp>
        <p:nvGrpSpPr>
          <p:cNvPr id="19" name="Google Shape;321;p25">
            <a:extLst>
              <a:ext uri="{FF2B5EF4-FFF2-40B4-BE49-F238E27FC236}">
                <a16:creationId xmlns="" xmlns:a16="http://schemas.microsoft.com/office/drawing/2014/main" id="{4673BE91-5042-48F8-990A-2F34665B46E3}"/>
              </a:ext>
            </a:extLst>
          </p:cNvPr>
          <p:cNvGrpSpPr/>
          <p:nvPr/>
        </p:nvGrpSpPr>
        <p:grpSpPr>
          <a:xfrm>
            <a:off x="5014574" y="3220341"/>
            <a:ext cx="1509711" cy="871073"/>
            <a:chOff x="4487664" y="-1392325"/>
            <a:chExt cx="3997997" cy="1702034"/>
          </a:xfrm>
        </p:grpSpPr>
        <p:grpSp>
          <p:nvGrpSpPr>
            <p:cNvPr id="20" name="Google Shape;322;p25">
              <a:extLst>
                <a:ext uri="{FF2B5EF4-FFF2-40B4-BE49-F238E27FC236}">
                  <a16:creationId xmlns="" xmlns:a16="http://schemas.microsoft.com/office/drawing/2014/main" id="{FD32D942-7221-441D-95D1-07FC17F9604F}"/>
                </a:ext>
              </a:extLst>
            </p:cNvPr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5" name="Google Shape;323;p25">
                <a:extLst>
                  <a:ext uri="{FF2B5EF4-FFF2-40B4-BE49-F238E27FC236}">
                    <a16:creationId xmlns="" xmlns:a16="http://schemas.microsoft.com/office/drawing/2014/main" id="{89DBC365-BD98-4FA5-994C-882B3865F1C4}"/>
                  </a:ext>
                </a:extLst>
              </p:cNvPr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324;p25">
                <a:extLst>
                  <a:ext uri="{FF2B5EF4-FFF2-40B4-BE49-F238E27FC236}">
                    <a16:creationId xmlns="" xmlns:a16="http://schemas.microsoft.com/office/drawing/2014/main" id="{7C0CF984-F6C1-425E-AB6E-85FD8B346764}"/>
                  </a:ext>
                </a:extLst>
              </p:cNvPr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" name="Google Shape;325;p25">
              <a:extLst>
                <a:ext uri="{FF2B5EF4-FFF2-40B4-BE49-F238E27FC236}">
                  <a16:creationId xmlns="" xmlns:a16="http://schemas.microsoft.com/office/drawing/2014/main" id="{7FCFE6BA-8A73-430B-A9DF-8E43F912012E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26;p25">
              <a:extLst>
                <a:ext uri="{FF2B5EF4-FFF2-40B4-BE49-F238E27FC236}">
                  <a16:creationId xmlns="" xmlns:a16="http://schemas.microsoft.com/office/drawing/2014/main" id="{0EAF40CD-E1B6-4363-96B2-7DB7D576ABAE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7;p25">
              <a:extLst>
                <a:ext uri="{FF2B5EF4-FFF2-40B4-BE49-F238E27FC236}">
                  <a16:creationId xmlns="" xmlns:a16="http://schemas.microsoft.com/office/drawing/2014/main" id="{552C2E06-52A8-4301-8F04-168A939AA901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28;p25">
              <a:extLst>
                <a:ext uri="{FF2B5EF4-FFF2-40B4-BE49-F238E27FC236}">
                  <a16:creationId xmlns="" xmlns:a16="http://schemas.microsoft.com/office/drawing/2014/main" id="{02790840-6D03-444D-BD9E-FE8B28F68654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21;p25">
            <a:extLst>
              <a:ext uri="{FF2B5EF4-FFF2-40B4-BE49-F238E27FC236}">
                <a16:creationId xmlns="" xmlns:a16="http://schemas.microsoft.com/office/drawing/2014/main" id="{6FA5342C-5A00-4623-89E3-388835086664}"/>
              </a:ext>
            </a:extLst>
          </p:cNvPr>
          <p:cNvGrpSpPr/>
          <p:nvPr/>
        </p:nvGrpSpPr>
        <p:grpSpPr>
          <a:xfrm>
            <a:off x="5073078" y="4743155"/>
            <a:ext cx="1509711" cy="871073"/>
            <a:chOff x="4487664" y="-1392325"/>
            <a:chExt cx="3997997" cy="1702034"/>
          </a:xfrm>
        </p:grpSpPr>
        <p:grpSp>
          <p:nvGrpSpPr>
            <p:cNvPr id="36" name="Google Shape;322;p25">
              <a:extLst>
                <a:ext uri="{FF2B5EF4-FFF2-40B4-BE49-F238E27FC236}">
                  <a16:creationId xmlns="" xmlns:a16="http://schemas.microsoft.com/office/drawing/2014/main" id="{8647CAB8-0BB6-4C8E-BDF8-72845B482751}"/>
                </a:ext>
              </a:extLst>
            </p:cNvPr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1" name="Google Shape;323;p25">
                <a:extLst>
                  <a:ext uri="{FF2B5EF4-FFF2-40B4-BE49-F238E27FC236}">
                    <a16:creationId xmlns="" xmlns:a16="http://schemas.microsoft.com/office/drawing/2014/main" id="{6A4BA461-7B1A-44E2-B2AB-CBD9F407F37D}"/>
                  </a:ext>
                </a:extLst>
              </p:cNvPr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324;p25">
                <a:extLst>
                  <a:ext uri="{FF2B5EF4-FFF2-40B4-BE49-F238E27FC236}">
                    <a16:creationId xmlns="" xmlns:a16="http://schemas.microsoft.com/office/drawing/2014/main" id="{25D5388A-AAA0-4127-8821-D4B32291A5E1}"/>
                  </a:ext>
                </a:extLst>
              </p:cNvPr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Google Shape;325;p25">
              <a:extLst>
                <a:ext uri="{FF2B5EF4-FFF2-40B4-BE49-F238E27FC236}">
                  <a16:creationId xmlns="" xmlns:a16="http://schemas.microsoft.com/office/drawing/2014/main" id="{5A092D22-0159-43E5-9DCE-56E859666076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26;p25">
              <a:extLst>
                <a:ext uri="{FF2B5EF4-FFF2-40B4-BE49-F238E27FC236}">
                  <a16:creationId xmlns="" xmlns:a16="http://schemas.microsoft.com/office/drawing/2014/main" id="{4D076065-3F52-4540-A6B7-A3FC364BD3CC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27;p25">
              <a:extLst>
                <a:ext uri="{FF2B5EF4-FFF2-40B4-BE49-F238E27FC236}">
                  <a16:creationId xmlns="" xmlns:a16="http://schemas.microsoft.com/office/drawing/2014/main" id="{E09AB00C-ACFA-41D0-A712-9D3A347BDFED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328;p25">
              <a:extLst>
                <a:ext uri="{FF2B5EF4-FFF2-40B4-BE49-F238E27FC236}">
                  <a16:creationId xmlns="" xmlns:a16="http://schemas.microsoft.com/office/drawing/2014/main" id="{6590DA7A-B8B2-4025-AF50-013CB7ABAAE2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320;p25">
            <a:extLst>
              <a:ext uri="{FF2B5EF4-FFF2-40B4-BE49-F238E27FC236}">
                <a16:creationId xmlns="" xmlns:a16="http://schemas.microsoft.com/office/drawing/2014/main" id="{2D35569E-D92D-4DBA-88F0-95DEDCB31CAC}"/>
              </a:ext>
            </a:extLst>
          </p:cNvPr>
          <p:cNvSpPr txBox="1">
            <a:spLocks/>
          </p:cNvSpPr>
          <p:nvPr/>
        </p:nvSpPr>
        <p:spPr>
          <a:xfrm>
            <a:off x="5282331" y="3081166"/>
            <a:ext cx="1093597" cy="100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3600"/>
              <a:buFont typeface="Patrick Hand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atrick Hand"/>
                <a:sym typeface="Patrick Hand"/>
              </a:rPr>
              <a:t>01</a:t>
            </a:r>
          </a:p>
        </p:txBody>
      </p:sp>
      <p:sp>
        <p:nvSpPr>
          <p:cNvPr id="46" name="Google Shape;320;p25">
            <a:extLst>
              <a:ext uri="{FF2B5EF4-FFF2-40B4-BE49-F238E27FC236}">
                <a16:creationId xmlns="" xmlns:a16="http://schemas.microsoft.com/office/drawing/2014/main" id="{04C943B0-C671-4246-B553-8727D92770C1}"/>
              </a:ext>
            </a:extLst>
          </p:cNvPr>
          <p:cNvSpPr txBox="1">
            <a:spLocks/>
          </p:cNvSpPr>
          <p:nvPr/>
        </p:nvSpPr>
        <p:spPr>
          <a:xfrm>
            <a:off x="5381850" y="4619713"/>
            <a:ext cx="1093597" cy="100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434343"/>
              </a:buClr>
              <a:buSzPts val="3600"/>
              <a:buFont typeface="Patrick Hand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atrick Hand"/>
                <a:sym typeface="Patrick Hand"/>
              </a:rPr>
              <a:t>02</a:t>
            </a:r>
          </a:p>
        </p:txBody>
      </p:sp>
      <p:sp>
        <p:nvSpPr>
          <p:cNvPr id="32" name="Google Shape;320;p25">
            <a:extLst>
              <a:ext uri="{FF2B5EF4-FFF2-40B4-BE49-F238E27FC236}">
                <a16:creationId xmlns="" xmlns:a16="http://schemas.microsoft.com/office/drawing/2014/main" id="{941D29F6-7A24-499C-BE34-57A434BAF2A2}"/>
              </a:ext>
            </a:extLst>
          </p:cNvPr>
          <p:cNvSpPr txBox="1">
            <a:spLocks/>
          </p:cNvSpPr>
          <p:nvPr/>
        </p:nvSpPr>
        <p:spPr>
          <a:xfrm>
            <a:off x="6574966" y="4619713"/>
            <a:ext cx="4772588" cy="16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600"/>
              <a:buFont typeface="Comfortaa Medium"/>
              <a:buNone/>
              <a:defRPr sz="3600" b="1" i="0" u="none" strike="noStrike" cap="none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2800" b="0" dirty="0"/>
              <a:t>pronounce the two-syllable words correctly.</a:t>
            </a:r>
            <a:endParaRPr lang="en-US" sz="60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01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22222E-6 L -2.91667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3.7037E-6 L 3.95833E-6 -0.07223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18" grpId="0"/>
      <p:bldP spid="45" grpId="0"/>
      <p:bldP spid="46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="" xmlns:a16="http://schemas.microsoft.com/office/drawing/2014/main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" y="16"/>
            <a:ext cx="12191999" cy="69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768" y="600501"/>
            <a:ext cx="10937661" cy="16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3" tIns="60946" rIns="121893" bIns="609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2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lnSpc>
                <a:spcPct val="150000"/>
              </a:lnSpc>
              <a:buClrTx/>
            </a:pPr>
            <a:endParaRPr lang="en-US" sz="3700" b="1" kern="1200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 defTabSz="914196">
              <a:buClrTx/>
            </a:pPr>
            <a:endParaRPr lang="en-US" sz="3700" b="1" kern="1200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 defTabSz="914196">
              <a:buClrTx/>
            </a:pPr>
            <a:r>
              <a:rPr lang="en-US" sz="3700" b="1" kern="1200" dirty="0">
                <a:solidFill>
                  <a:prstClr val="white"/>
                </a:solidFill>
                <a:latin typeface="Script MT Bold" panose="020B0604020202020204" charset="0"/>
              </a:rPr>
              <a:t>28</a:t>
            </a:r>
            <a:r>
              <a:rPr lang="en-US" sz="3700" b="1" kern="1200" baseline="30000" dirty="0">
                <a:solidFill>
                  <a:prstClr val="white"/>
                </a:solidFill>
                <a:latin typeface="Script MT Bold" panose="020B0604020202020204" charset="0"/>
              </a:rPr>
              <a:t>th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,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March </a:t>
            </a:r>
            <a:r>
              <a:rPr lang="en-US" sz="3700" b="1" kern="1200" dirty="0">
                <a:solidFill>
                  <a:prstClr val="white"/>
                </a:solidFill>
                <a:latin typeface="Script MT Bold" panose="020B0604020202020204" charset="0"/>
              </a:rPr>
              <a:t>, 2022</a:t>
            </a:r>
          </a:p>
          <a:p>
            <a:pPr algn="ctr" defTabSz="914196">
              <a:buClrTx/>
            </a:pPr>
            <a:r>
              <a:rPr lang="en-US" sz="3200" b="1" kern="1200" dirty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3200" b="1" kern="1200" dirty="0" smtClean="0">
                <a:solidFill>
                  <a:srgbClr val="FFC000"/>
                </a:solidFill>
                <a:latin typeface="Segoe Print" pitchFamily="2" charset="0"/>
              </a:rPr>
              <a:t>81 </a:t>
            </a:r>
            <a:r>
              <a:rPr lang="en-US" sz="3200" b="1" kern="1200" dirty="0">
                <a:solidFill>
                  <a:srgbClr val="FFC000"/>
                </a:solidFill>
                <a:latin typeface="Segoe Print" pitchFamily="2" charset="0"/>
              </a:rPr>
              <a:t>Unit </a:t>
            </a:r>
            <a:r>
              <a:rPr lang="en-US" sz="3200" b="1" kern="1200" dirty="0" smtClean="0">
                <a:solidFill>
                  <a:srgbClr val="FFC000"/>
                </a:solidFill>
                <a:latin typeface="Segoe Print" pitchFamily="2" charset="0"/>
              </a:rPr>
              <a:t>10: </a:t>
            </a:r>
            <a:r>
              <a:rPr lang="en-US" sz="3200" b="1" kern="1200" dirty="0" smtClean="0">
                <a:solidFill>
                  <a:srgbClr val="FFFF00"/>
                </a:solidFill>
                <a:latin typeface="Segoe Print" pitchFamily="2" charset="0"/>
              </a:rPr>
              <a:t>OUR HOUSES IN THE FUTURE</a:t>
            </a:r>
            <a:endParaRPr lang="en-US" sz="3200" b="1" kern="1200" dirty="0">
              <a:solidFill>
                <a:srgbClr val="FFFF00"/>
              </a:solidFill>
              <a:latin typeface="Segoe Print" pitchFamily="2" charset="0"/>
            </a:endParaRPr>
          </a:p>
          <a:p>
            <a:pPr algn="ctr" defTabSz="914196">
              <a:buClrTx/>
            </a:pPr>
            <a:r>
              <a:rPr lang="en-US" sz="3700" b="1" kern="1200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2: </a:t>
            </a:r>
            <a:r>
              <a:rPr lang="vi-VN" sz="3700" b="1" kern="1200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700" b="1" kern="1200" dirty="0" smtClean="0">
                <a:solidFill>
                  <a:prstClr val="white"/>
                </a:solidFill>
                <a:latin typeface="Script MT Bold" panose="020B0604020202020204" charset="0"/>
              </a:rPr>
              <a:t>A closer look 1(p.40)</a:t>
            </a:r>
          </a:p>
          <a:p>
            <a:pPr defTabSz="914196">
              <a:buClrTx/>
            </a:pPr>
            <a:r>
              <a:rPr lang="en-US" sz="3700" b="1" kern="1200" dirty="0" smtClean="0">
                <a:solidFill>
                  <a:srgbClr val="FFC000"/>
                </a:solidFill>
                <a:latin typeface="Segoe Print" pitchFamily="2" charset="0"/>
              </a:rPr>
              <a:t>I/ Vocabulary </a:t>
            </a:r>
            <a:endParaRPr lang="en-US" sz="3700" b="1" kern="1200" dirty="0">
              <a:solidFill>
                <a:srgbClr val="FFC000"/>
              </a:solidFill>
              <a:latin typeface="Segoe Print" pitchFamily="2" charset="0"/>
            </a:endParaRPr>
          </a:p>
          <a:p>
            <a:pPr defTabSz="914196">
              <a:buClrTx/>
            </a:pPr>
            <a:endParaRPr lang="en-US" sz="3200" kern="1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8"/>
          <p:cNvSpPr txBox="1">
            <a:spLocks noGrp="1"/>
          </p:cNvSpPr>
          <p:nvPr>
            <p:ph type="title"/>
          </p:nvPr>
        </p:nvSpPr>
        <p:spPr>
          <a:xfrm>
            <a:off x="-245582" y="-57969"/>
            <a:ext cx="13897413" cy="119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Explore vocabulary</a:t>
            </a:r>
            <a:endParaRPr sz="6000" dirty="0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3310EABF-CADB-4152-905C-488A64C2497C}"/>
              </a:ext>
            </a:extLst>
          </p:cNvPr>
          <p:cNvSpPr txBox="1"/>
          <p:nvPr/>
        </p:nvSpPr>
        <p:spPr>
          <a:xfrm>
            <a:off x="1224671" y="1139331"/>
            <a:ext cx="461939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 cooker 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(n) </a:t>
            </a: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ɪˈlektrɪk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kʊkə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(r)/</a:t>
            </a:r>
          </a:p>
          <a:p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dishwasher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(n)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dɪʃˌwɒʃə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(r)/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washing machine 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wɒʃɪŋ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məˈʃiːn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</a:p>
          <a:p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wireless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(a)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waɪə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(r)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ləs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</a:p>
          <a:p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Fridge</a:t>
            </a: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 (n) /</a:t>
            </a:r>
            <a:r>
              <a:rPr lang="en-US" sz="3200" dirty="0" err="1">
                <a:latin typeface="Calibri" panose="020F0502020204030204" pitchFamily="34" charset="0"/>
                <a:cs typeface="Arial" panose="020B0604020202020204" pitchFamily="34" charset="0"/>
              </a:rPr>
              <a:t>frɪdʒ</a:t>
            </a: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Housework</a:t>
            </a: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 (n) /ˈ</a:t>
            </a:r>
            <a:r>
              <a:rPr lang="en-US" sz="3200" dirty="0" err="1">
                <a:latin typeface="Calibri" panose="020F0502020204030204" pitchFamily="34" charset="0"/>
                <a:cs typeface="Arial" panose="020B0604020202020204" pitchFamily="34" charset="0"/>
              </a:rPr>
              <a:t>haʊs.wɜːk</a:t>
            </a: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Receive</a:t>
            </a: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 (v) /</a:t>
            </a:r>
            <a:r>
              <a:rPr lang="en-US" sz="3200" dirty="0" err="1">
                <a:latin typeface="Calibri" panose="020F0502020204030204" pitchFamily="34" charset="0"/>
                <a:cs typeface="Arial" panose="020B0604020202020204" pitchFamily="34" charset="0"/>
              </a:rPr>
              <a:t>rɪˈsiːv</a:t>
            </a: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</a:p>
          <a:p>
            <a:pPr marL="514350" indent="-514350">
              <a:buAutoNum type="arabicPeriod"/>
            </a:pPr>
            <a:endParaRPr lang="en-US" sz="3200" dirty="0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59AC2856-C8E4-4061-8A96-D98090702E8A}"/>
              </a:ext>
            </a:extLst>
          </p:cNvPr>
          <p:cNvSpPr txBox="1"/>
          <p:nvPr/>
        </p:nvSpPr>
        <p:spPr>
          <a:xfrm>
            <a:off x="5844064" y="1139331"/>
            <a:ext cx="461939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Nồi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bát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giặt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dây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cửa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endParaRPr lang="en-US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e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071" y="5943600"/>
            <a:ext cx="609600" cy="609600"/>
          </a:xfrm>
          <a:prstGeom prst="rect">
            <a:avLst/>
          </a:prstGeom>
        </p:spPr>
      </p:pic>
      <p:pic>
        <p:nvPicPr>
          <p:cNvPr id="3" name="ushouse00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071" y="5054047"/>
            <a:ext cx="609600" cy="609600"/>
          </a:xfrm>
          <a:prstGeom prst="rect">
            <a:avLst/>
          </a:prstGeom>
        </p:spPr>
      </p:pic>
      <p:pic>
        <p:nvPicPr>
          <p:cNvPr id="4" name="WIRELESS -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071" y="4033439"/>
            <a:ext cx="609600" cy="609600"/>
          </a:xfrm>
          <a:prstGeom prst="rect">
            <a:avLst/>
          </a:prstGeom>
        </p:spPr>
      </p:pic>
      <p:pic>
        <p:nvPicPr>
          <p:cNvPr id="5" name="fridg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071" y="4561605"/>
            <a:ext cx="609600" cy="609600"/>
          </a:xfrm>
          <a:prstGeom prst="rect">
            <a:avLst/>
          </a:prstGeom>
        </p:spPr>
      </p:pic>
      <p:pic>
        <p:nvPicPr>
          <p:cNvPr id="6" name="WASHING MACHIN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071" y="3159756"/>
            <a:ext cx="609600" cy="609600"/>
          </a:xfrm>
          <a:prstGeom prst="rect">
            <a:avLst/>
          </a:prstGeom>
        </p:spPr>
      </p:pic>
      <p:pic>
        <p:nvPicPr>
          <p:cNvPr id="7" name="usdiscr02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071" y="2140068"/>
            <a:ext cx="609600" cy="609600"/>
          </a:xfrm>
          <a:prstGeom prst="rect">
            <a:avLst/>
          </a:prstGeom>
        </p:spPr>
      </p:pic>
      <p:sp>
        <p:nvSpPr>
          <p:cNvPr id="8" name="AutoShape 2" descr="Buy Geek Robocook Zeta 5 liter Electric Pressure Cooker with NS Pot, Black  Online at Low Prices in India - Amazon.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Buy Geek Robocook Zeta 5 liter Electric Pressure Cooker with NS Pot, Black  Online at Low Prices in India - Amazon.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43563" y="1894520"/>
            <a:ext cx="3536796" cy="3536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5137" y="1975102"/>
            <a:ext cx="3791604" cy="30636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88198" y="1918228"/>
            <a:ext cx="3832342" cy="3397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1408" y="2043496"/>
            <a:ext cx="3535851" cy="3147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14467" y="1775197"/>
            <a:ext cx="3577533" cy="42374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98807" y="2013483"/>
            <a:ext cx="4396080" cy="2925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68246" y="1969003"/>
            <a:ext cx="4188823" cy="31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19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8"/>
          <p:cNvSpPr txBox="1">
            <a:spLocks noGrp="1"/>
          </p:cNvSpPr>
          <p:nvPr>
            <p:ph type="title"/>
          </p:nvPr>
        </p:nvSpPr>
        <p:spPr>
          <a:xfrm>
            <a:off x="-245582" y="-57969"/>
            <a:ext cx="13897413" cy="119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Checking vocabulary</a:t>
            </a:r>
            <a:endParaRPr sz="6000" dirty="0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3310EABF-CADB-4152-905C-488A64C2497C}"/>
              </a:ext>
            </a:extLst>
          </p:cNvPr>
          <p:cNvSpPr txBox="1"/>
          <p:nvPr/>
        </p:nvSpPr>
        <p:spPr>
          <a:xfrm>
            <a:off x="1855657" y="1111044"/>
            <a:ext cx="5145868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 cooker (n)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dishwasher (n)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washing machine (n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wireless (a)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5. Fridge (n)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6. Housework (n)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Arial" panose="020B0604020202020204" pitchFamily="34" charset="0"/>
              </a:rPr>
              <a:t>7. Receive (v)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59AC2856-C8E4-4061-8A96-D98090702E8A}"/>
              </a:ext>
            </a:extLst>
          </p:cNvPr>
          <p:cNvSpPr txBox="1"/>
          <p:nvPr/>
        </p:nvSpPr>
        <p:spPr>
          <a:xfrm>
            <a:off x="5844064" y="1139331"/>
            <a:ext cx="5145868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Nồi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bát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giặt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dây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cửa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23454" y="1340619"/>
            <a:ext cx="2411117" cy="37407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401817" y="2087741"/>
            <a:ext cx="1879103" cy="44120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924284" y="2813349"/>
            <a:ext cx="1796827" cy="46169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399550" y="3522251"/>
            <a:ext cx="1328388" cy="46169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99550" y="4326292"/>
            <a:ext cx="1004832" cy="46169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44064" y="4949061"/>
            <a:ext cx="2166954" cy="46169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393641" y="5726152"/>
            <a:ext cx="1328388" cy="46169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41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"/>
          <p:cNvSpPr txBox="1">
            <a:spLocks noGrp="1"/>
          </p:cNvSpPr>
          <p:nvPr>
            <p:ph type="title"/>
          </p:nvPr>
        </p:nvSpPr>
        <p:spPr>
          <a:xfrm>
            <a:off x="427961" y="940408"/>
            <a:ext cx="10961934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Part 1: vocabulary</a:t>
            </a:r>
            <a:endParaRPr sz="9600" dirty="0"/>
          </a:p>
        </p:txBody>
      </p:sp>
      <p:pic>
        <p:nvPicPr>
          <p:cNvPr id="50" name="Google Shape;524;p36">
            <a:extLst>
              <a:ext uri="{FF2B5EF4-FFF2-40B4-BE49-F238E27FC236}">
                <a16:creationId xmlns="" xmlns:a16="http://schemas.microsoft.com/office/drawing/2014/main" id="{1F7B19FF-163A-46E5-B9EF-1C87829087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9000" b="49829"/>
          <a:stretch/>
        </p:blipFill>
        <p:spPr>
          <a:xfrm>
            <a:off x="5479178" y="3280413"/>
            <a:ext cx="1269068" cy="18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25;p36">
            <a:extLst>
              <a:ext uri="{FF2B5EF4-FFF2-40B4-BE49-F238E27FC236}">
                <a16:creationId xmlns="" xmlns:a16="http://schemas.microsoft.com/office/drawing/2014/main" id="{7C1269FC-3928-410E-84E6-BA5104F1CA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4662" b="65357"/>
          <a:stretch/>
        </p:blipFill>
        <p:spPr>
          <a:xfrm>
            <a:off x="4196511" y="3128940"/>
            <a:ext cx="1740370" cy="196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33;p36">
            <a:extLst>
              <a:ext uri="{FF2B5EF4-FFF2-40B4-BE49-F238E27FC236}">
                <a16:creationId xmlns="" xmlns:a16="http://schemas.microsoft.com/office/drawing/2014/main" id="{8956C90F-3D42-44F0-BF81-8004EA9EC3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7416" t="55005" r="17246" b="16044"/>
          <a:stretch/>
        </p:blipFill>
        <p:spPr>
          <a:xfrm>
            <a:off x="6310703" y="3835193"/>
            <a:ext cx="1434261" cy="1352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Google Shape;360;p26">
            <a:extLst>
              <a:ext uri="{FF2B5EF4-FFF2-40B4-BE49-F238E27FC236}">
                <a16:creationId xmlns="" xmlns:a16="http://schemas.microsoft.com/office/drawing/2014/main" id="{7BC2B51A-A1FC-46F0-83DD-B740A925F2C0}"/>
              </a:ext>
            </a:extLst>
          </p:cNvPr>
          <p:cNvGrpSpPr/>
          <p:nvPr/>
        </p:nvGrpSpPr>
        <p:grpSpPr>
          <a:xfrm>
            <a:off x="4155937" y="4697661"/>
            <a:ext cx="4198367" cy="2090196"/>
            <a:chOff x="4487664" y="-1392325"/>
            <a:chExt cx="3997997" cy="1702034"/>
          </a:xfrm>
        </p:grpSpPr>
        <p:grpSp>
          <p:nvGrpSpPr>
            <p:cNvPr id="54" name="Google Shape;361;p26">
              <a:extLst>
                <a:ext uri="{FF2B5EF4-FFF2-40B4-BE49-F238E27FC236}">
                  <a16:creationId xmlns="" xmlns:a16="http://schemas.microsoft.com/office/drawing/2014/main" id="{4DD1C261-B73B-49D0-B784-D38B4725CF07}"/>
                </a:ext>
              </a:extLst>
            </p:cNvPr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59" name="Google Shape;362;p26">
                <a:extLst>
                  <a:ext uri="{FF2B5EF4-FFF2-40B4-BE49-F238E27FC236}">
                    <a16:creationId xmlns="" xmlns:a16="http://schemas.microsoft.com/office/drawing/2014/main" id="{D04267E9-5E7C-4979-9CCF-771C41CDA407}"/>
                  </a:ext>
                </a:extLst>
              </p:cNvPr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363;p26">
                <a:extLst>
                  <a:ext uri="{FF2B5EF4-FFF2-40B4-BE49-F238E27FC236}">
                    <a16:creationId xmlns="" xmlns:a16="http://schemas.microsoft.com/office/drawing/2014/main" id="{75B7C4C8-F3BD-46DC-A20E-82FABEB3C6F0}"/>
                  </a:ext>
                </a:extLst>
              </p:cNvPr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" name="Google Shape;364;p26">
              <a:extLst>
                <a:ext uri="{FF2B5EF4-FFF2-40B4-BE49-F238E27FC236}">
                  <a16:creationId xmlns="" xmlns:a16="http://schemas.microsoft.com/office/drawing/2014/main" id="{F29A4992-6C05-4873-B2C0-685495D9520F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65;p26">
              <a:extLst>
                <a:ext uri="{FF2B5EF4-FFF2-40B4-BE49-F238E27FC236}">
                  <a16:creationId xmlns="" xmlns:a16="http://schemas.microsoft.com/office/drawing/2014/main" id="{8A1FB50A-68FE-4C2D-8BF4-78FF609F56A0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66;p26">
              <a:extLst>
                <a:ext uri="{FF2B5EF4-FFF2-40B4-BE49-F238E27FC236}">
                  <a16:creationId xmlns="" xmlns:a16="http://schemas.microsoft.com/office/drawing/2014/main" id="{D89F036B-AD15-4B61-BCF6-BF09A44C2AF4}"/>
                </a:ext>
              </a:extLst>
            </p:cNvPr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67;p26">
              <a:extLst>
                <a:ext uri="{FF2B5EF4-FFF2-40B4-BE49-F238E27FC236}">
                  <a16:creationId xmlns="" xmlns:a16="http://schemas.microsoft.com/office/drawing/2014/main" id="{17AB97E9-84D0-4C8E-94A0-C3641332888C}"/>
                </a:ext>
              </a:extLst>
            </p:cNvPr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64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61366" y="134471"/>
            <a:ext cx="11793070" cy="6602505"/>
          </a:xfrm>
          <a:prstGeom prst="roundRect">
            <a:avLst/>
          </a:prstGeom>
          <a:solidFill>
            <a:schemeClr val="bg1"/>
          </a:solidFill>
          <a:ln>
            <a:solidFill>
              <a:srgbClr val="CA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32" y="295835"/>
            <a:ext cx="8891271" cy="1215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364" y="3651111"/>
            <a:ext cx="9614647" cy="280279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304365" y="2905049"/>
            <a:ext cx="1909482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electric fan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07355" y="2383794"/>
            <a:ext cx="2234185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Wireless TV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60743" y="2966338"/>
            <a:ext cx="2234185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Smart clock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04365" y="2364883"/>
            <a:ext cx="1909482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computer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07355" y="2376315"/>
            <a:ext cx="2234185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Wireless TV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254027" y="2971329"/>
            <a:ext cx="2234185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Smart clock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05362" y="2353584"/>
            <a:ext cx="1909482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computer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07355" y="1782095"/>
            <a:ext cx="2234185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fridge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60743" y="2384933"/>
            <a:ext cx="2234185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dishwasher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04365" y="1797823"/>
            <a:ext cx="1909482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electric cooker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60743" y="1803528"/>
            <a:ext cx="2234185" cy="407495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20B0604020202020204" charset="0"/>
              </a:rPr>
              <a:t>washing machine</a:t>
            </a:r>
          </a:p>
        </p:txBody>
      </p:sp>
      <p:pic>
        <p:nvPicPr>
          <p:cNvPr id="5" name="Track (2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8003" y="669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74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4.81481E-6 L -0.46289 0.27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3 -7.40741E-7 L 0.05273 0.25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0611 0.31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2.96296E-6 L 0.05182 0.462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2.59259E-6 L -0.1961 0.280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06523 0.264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1481 L 0.32317 0.40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8672 0.3692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71 L 0.07409 0.431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1112 L 0.33437 0.3997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2037 L 0.33307 0.534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2" grpId="0" animBg="1"/>
      <p:bldP spid="8" grpId="0" animBg="1"/>
      <p:bldP spid="17" grpId="0" animBg="1"/>
      <p:bldP spid="18" grpId="0" animBg="1"/>
      <p:bldP spid="19" grpId="0" animBg="1"/>
      <p:bldP spid="13" grpId="0" animBg="1"/>
      <p:bldP spid="11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74813" y="134471"/>
            <a:ext cx="11793070" cy="6602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78" y="236193"/>
            <a:ext cx="7068536" cy="800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224" y="1323039"/>
            <a:ext cx="3429479" cy="5048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16"/>
          <a:stretch/>
        </p:blipFill>
        <p:spPr>
          <a:xfrm>
            <a:off x="7176654" y="1393183"/>
            <a:ext cx="3429009" cy="502037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718703" y="2147455"/>
            <a:ext cx="1410085" cy="21058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42636" y="3206779"/>
            <a:ext cx="1428034" cy="18787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54602" y="3206779"/>
            <a:ext cx="1368203" cy="8585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66568" y="4989253"/>
            <a:ext cx="1356237" cy="10097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748619" y="2200296"/>
            <a:ext cx="1422051" cy="379872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024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362</Words>
  <Application>Microsoft Office PowerPoint</Application>
  <PresentationFormat>Custom</PresentationFormat>
  <Paragraphs>100</Paragraphs>
  <Slides>17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Arial</vt:lpstr>
      <vt:lpstr>HP001 5 hàng</vt:lpstr>
      <vt:lpstr>Abril Fatface</vt:lpstr>
      <vt:lpstr>Segoe Print</vt:lpstr>
      <vt:lpstr>Cambria</vt:lpstr>
      <vt:lpstr>Comfortaa Medium</vt:lpstr>
      <vt:lpstr>Times New Roman</vt:lpstr>
      <vt:lpstr>Calibri</vt:lpstr>
      <vt:lpstr>Script MT Bold</vt:lpstr>
      <vt:lpstr>Homemade Apple</vt:lpstr>
      <vt:lpstr>Patrick Hand</vt:lpstr>
      <vt:lpstr>Barlow Condensed</vt:lpstr>
      <vt:lpstr>Bangers</vt:lpstr>
      <vt:lpstr>Poppins</vt:lpstr>
      <vt:lpstr>Aldrich</vt:lpstr>
      <vt:lpstr>Griffy</vt:lpstr>
      <vt:lpstr>SlidesMania</vt:lpstr>
      <vt:lpstr>1_SlidesMania</vt:lpstr>
      <vt:lpstr>11_SlidesMania</vt:lpstr>
      <vt:lpstr>13_SlidesMania</vt:lpstr>
      <vt:lpstr>Unit 10: OUR HOUSES IN THE FUTURE</vt:lpstr>
      <vt:lpstr>PowerPoint Presentation</vt:lpstr>
      <vt:lpstr>Objectives</vt:lpstr>
      <vt:lpstr>PowerPoint Presentation</vt:lpstr>
      <vt:lpstr>Explore vocabulary</vt:lpstr>
      <vt:lpstr>Checking vocabulary</vt:lpstr>
      <vt:lpstr>Part 1: vocabulary</vt:lpstr>
      <vt:lpstr>PowerPoint Presentation</vt:lpstr>
      <vt:lpstr>PowerPoint Presentation</vt:lpstr>
      <vt:lpstr>PowerPoint Presentation</vt:lpstr>
      <vt:lpstr>PowerPoint Presentation</vt:lpstr>
      <vt:lpstr>Part 2: Pronunciation stress in 2-syllable words  </vt:lpstr>
      <vt:lpstr>       1. Word Stress For Two-Syllable Words a. Two-Syllable Nouns If the word is a two-syllable noun, we usually place the stress on the FIRST syllable. Example: MONkey, TEAcher, DIStance, INsect, TAble,   b. Two-Syllable Adjectives If the word is a two-syllable adjective,  as with two-syllable nouns, we usually place the stress on the FIRST syllable. Examples: SIlent, BORing, LIttle, PURple, STUpid, CLEver, FRIEndly</vt:lpstr>
      <vt:lpstr>                 1. Word Stress For Two-Syllable Words  c. Two Syllable Verbs Conversely, if the word is a two-syllable verb we generally stress the SECOND syllable. Examples: beGIN, surVIVE, aTTEND, coLLECT, preVENT See more examples of verbs where the second syllable is stressed.   d. Two Syllable Prepositions The SECOND syllable is also stressed if the word is a preposition. Examples: aROUND, beFORE, beLOW, inSIDE, toWARDS (See more examples of prepositions with stress on second syllable)</vt:lpstr>
      <vt:lpstr>PowerPoint Presentation</vt:lpstr>
      <vt:lpstr>PowerPoint Presentation</vt:lpstr>
      <vt:lpstr>Sum up by the end of the lesson, students can be able to: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10: OUR HOUSES IN THE FUTURE</dc:title>
  <dc:creator>FR</dc:creator>
  <cp:lastModifiedBy>Administrator</cp:lastModifiedBy>
  <cp:revision>49</cp:revision>
  <dcterms:modified xsi:type="dcterms:W3CDTF">2022-03-27T16:15:20Z</dcterms:modified>
</cp:coreProperties>
</file>